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8" r:id="rId14"/>
    <p:sldId id="269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86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C765-2D0B-ED0B-8D6D-AA59F8B16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9C704-405C-E560-3764-EB080A078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46E57-3A72-E881-E56B-DDDC767F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CB2-D6BF-44FA-AEEA-862C054FFBB8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3ADA8-802A-3F94-DEF8-D18B89E3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487B7-0972-B84F-D9C9-E6A341D2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6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FE15-F7A2-02A8-8EC5-BD4BE535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A68D5-A631-858D-19EE-2145A201E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9F5F8-BF8D-D411-88E8-8AB460108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CB2-D6BF-44FA-AEEA-862C054FFBB8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7EA55-F6CF-D026-4DD8-288EC65F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27848-377F-87D4-60A0-D4EB15CF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0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FCEFBF-C6C7-C2F9-4587-B600B02CA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04BD1-BF1F-F3AE-6D7F-769AA0AFC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34968-4BC6-CA56-4901-52F9903E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CB2-D6BF-44FA-AEEA-862C054FFBB8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08821-37EA-4F21-8B3D-7A33DE27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41F04-EE92-3969-D99B-E265E1DD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3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1A8F-B1E1-0E44-DCF5-0A21EB38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4C0C-5B11-9B86-125C-AF1D493FC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F8D8E-19DB-0B48-9C0E-4038BF24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CB2-D6BF-44FA-AEEA-862C054FFBB8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AEFD4-393A-8678-7E26-3673F261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04946-942C-3E0B-DF47-1BB64642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D84C-F053-DD1E-6E42-ABC8FD741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EC4F5-D72A-C1A6-A23F-4B6BF8D0B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1376C-6D23-8727-8E8A-9D53D3B9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CB2-D6BF-44FA-AEEA-862C054FFBB8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7FDA5-D18B-70F7-631E-68E581B3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2942-722D-ECD6-D364-AA087C7A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8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7C87-66AF-CDEC-A30D-FC0118F30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ECCE0-D77D-8936-7B45-8B87476C0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F8051-42DB-1FC1-880C-86E09B206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B9DF8-C6D7-D1E4-AD4B-16742074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CB2-D6BF-44FA-AEEA-862C054FFBB8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3BD24-B819-8A91-160C-78BCCCCC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58A33-2E4B-DF48-2671-16A4B742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2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4A2D-9C02-1DF2-B252-3D4917C9B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434C5-0724-83AE-24BC-D2668BAEE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9B055-CE9D-F0BB-04B7-B926283BD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26F39-A9E4-EF26-0473-7CDAF3E1F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F3572-3FC8-E889-B7D5-A06D62553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D5134-6AA7-7398-144F-194B808E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CB2-D6BF-44FA-AEEA-862C054FFBB8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7BB25-4B78-52EE-AE4E-E7645F9B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D324D5-4D92-9E34-E2E0-3716061B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4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A6F8-5950-89D9-D317-02D1D49E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44758-C71C-73C1-5CE1-D3B52C3B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CB2-D6BF-44FA-AEEA-862C054FFBB8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C6068-2547-CFDD-1271-E5E887C3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91D0E-0EC0-2BFA-43BA-BB057271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9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906FD-1D11-FDBD-44C9-691B3703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CB2-D6BF-44FA-AEEA-862C054FFBB8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A2D1D0-8A67-98E1-690F-36CAA272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8DDC9-D97F-F945-6542-91B96328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3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E03E9-9C31-C15A-CC53-3D6420FE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9528E-4FE3-34EE-46D5-E063F42DC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220D2-356B-D99D-EFAD-99E3ACA20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7550A-A291-3AAF-B1C3-3356331AF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CB2-D6BF-44FA-AEEA-862C054FFBB8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AD86A-9A4A-820A-08FC-346FE5C33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C1B6B-B3E5-994E-3CC0-2EC3BC05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2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84E2-9945-DAD4-9871-B4FCD031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BB06F3-6790-F391-C8AC-E00F2EAC6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23091-CBB5-E015-58E2-7D149D63F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A436B-9F5A-1591-5A88-A8C9D30A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CB2-D6BF-44FA-AEEA-862C054FFBB8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F0A3F-3621-6189-8B74-1C7A74DA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AE2E4-9E3A-522A-3287-65610C36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1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D29410-1CAF-6806-B652-2FC13043A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B5167-7169-1C38-BA3A-6A86DADE8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F33C3-0619-06B2-4F51-5969250A9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4CCB2-D6BF-44FA-AEEA-862C054FFBB8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12F23-942D-1F21-2B78-219BE749B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95A3-9060-B711-7526-8F2D588E9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84269589,&quot;Placement&quot;:&quot;Footer&quot;,&quot;Top&quot;:524.1047,&quot;Left&quot;:905.3905,&quot;SlideWidth&quot;:960,&quot;SlideHeight&quot;:540}">
            <a:extLst>
              <a:ext uri="{FF2B5EF4-FFF2-40B4-BE49-F238E27FC236}">
                <a16:creationId xmlns:a16="http://schemas.microsoft.com/office/drawing/2014/main" id="{62AFC5D2-5A24-2B16-EC19-CB609C6900C4}"/>
              </a:ext>
            </a:extLst>
          </p:cNvPr>
          <p:cNvSpPr txBox="1"/>
          <p:nvPr userDrawn="1"/>
        </p:nvSpPr>
        <p:spPr>
          <a:xfrm>
            <a:off x="11498459" y="6656129"/>
            <a:ext cx="693541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71623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E4FF827-FE59-82A4-FDEC-CE4FF1ACB2C0}"/>
              </a:ext>
            </a:extLst>
          </p:cNvPr>
          <p:cNvSpPr txBox="1"/>
          <p:nvPr/>
        </p:nvSpPr>
        <p:spPr>
          <a:xfrm>
            <a:off x="0" y="-44799"/>
            <a:ext cx="104409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Construction and General Info</a:t>
            </a:r>
          </a:p>
          <a:p>
            <a:endParaRPr lang="en-US" dirty="0"/>
          </a:p>
          <a:p>
            <a:r>
              <a:rPr lang="en-US" dirty="0"/>
              <a:t>Make an array of cubes in </a:t>
            </a:r>
            <a:r>
              <a:rPr lang="en-US" dirty="0" err="1"/>
              <a:t>x,y,z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These cubes will be grid objects</a:t>
            </a:r>
          </a:p>
          <a:p>
            <a:r>
              <a:rPr lang="en-US" dirty="0">
                <a:sym typeface="Wingdings" panose="05000000000000000000" pitchFamily="2" charset="2"/>
              </a:rPr>
              <a:t>They will be hidden or in wireframe mode.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When a new material is added, grid cube will contain the material info. </a:t>
            </a:r>
          </a:p>
          <a:p>
            <a:r>
              <a:rPr lang="en-US" dirty="0">
                <a:sym typeface="Wingdings" panose="05000000000000000000" pitchFamily="2" charset="2"/>
              </a:rPr>
              <a:t>Material info examples: gold, silicon, copper, EMPTY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At the start, all grid cubes will be assigned to EMPTY material.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E3B99A8D-DD49-3B7C-A1B0-E5A150D7844B}"/>
              </a:ext>
            </a:extLst>
          </p:cNvPr>
          <p:cNvGrpSpPr/>
          <p:nvPr/>
        </p:nvGrpSpPr>
        <p:grpSpPr>
          <a:xfrm>
            <a:off x="2733870" y="3398912"/>
            <a:ext cx="5781881" cy="2483882"/>
            <a:chOff x="2733870" y="3398912"/>
            <a:chExt cx="5781881" cy="248388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065473C-1D2E-4B57-D668-79DE630F8FC0}"/>
                </a:ext>
              </a:extLst>
            </p:cNvPr>
            <p:cNvGrpSpPr/>
            <p:nvPr/>
          </p:nvGrpSpPr>
          <p:grpSpPr>
            <a:xfrm>
              <a:off x="2733870" y="3429000"/>
              <a:ext cx="1654633" cy="2453794"/>
              <a:chOff x="2659225" y="3893354"/>
              <a:chExt cx="1654633" cy="2453794"/>
            </a:xfrm>
          </p:grpSpPr>
          <p:sp>
            <p:nvSpPr>
              <p:cNvPr id="24" name="Cube 23">
                <a:extLst>
                  <a:ext uri="{FF2B5EF4-FFF2-40B4-BE49-F238E27FC236}">
                    <a16:creationId xmlns:a16="http://schemas.microsoft.com/office/drawing/2014/main" id="{12AD2972-F6ED-16B8-8A07-54ACC4CC44DD}"/>
                  </a:ext>
                </a:extLst>
              </p:cNvPr>
              <p:cNvSpPr/>
              <p:nvPr/>
            </p:nvSpPr>
            <p:spPr>
              <a:xfrm>
                <a:off x="3116428" y="52836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ube 24">
                <a:extLst>
                  <a:ext uri="{FF2B5EF4-FFF2-40B4-BE49-F238E27FC236}">
                    <a16:creationId xmlns:a16="http://schemas.microsoft.com/office/drawing/2014/main" id="{35C29EF2-854B-8DF5-81DB-16E6DD4D8EB5}"/>
                  </a:ext>
                </a:extLst>
              </p:cNvPr>
              <p:cNvSpPr/>
              <p:nvPr/>
            </p:nvSpPr>
            <p:spPr>
              <a:xfrm>
                <a:off x="3116428" y="48201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ube 25">
                <a:extLst>
                  <a:ext uri="{FF2B5EF4-FFF2-40B4-BE49-F238E27FC236}">
                    <a16:creationId xmlns:a16="http://schemas.microsoft.com/office/drawing/2014/main" id="{7444BB2D-36B9-6999-C58C-04B1868A1B72}"/>
                  </a:ext>
                </a:extLst>
              </p:cNvPr>
              <p:cNvSpPr/>
              <p:nvPr/>
            </p:nvSpPr>
            <p:spPr>
              <a:xfrm>
                <a:off x="3116428" y="43567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Cube 26">
                <a:extLst>
                  <a:ext uri="{FF2B5EF4-FFF2-40B4-BE49-F238E27FC236}">
                    <a16:creationId xmlns:a16="http://schemas.microsoft.com/office/drawing/2014/main" id="{556D83D9-B222-3B22-3860-971C32F41539}"/>
                  </a:ext>
                </a:extLst>
              </p:cNvPr>
              <p:cNvSpPr/>
              <p:nvPr/>
            </p:nvSpPr>
            <p:spPr>
              <a:xfrm>
                <a:off x="3116428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ube 19">
                <a:extLst>
                  <a:ext uri="{FF2B5EF4-FFF2-40B4-BE49-F238E27FC236}">
                    <a16:creationId xmlns:a16="http://schemas.microsoft.com/office/drawing/2014/main" id="{9806D8B0-58A1-46A8-577C-49D8C78AFE9C}"/>
                  </a:ext>
                </a:extLst>
              </p:cNvPr>
              <p:cNvSpPr/>
              <p:nvPr/>
            </p:nvSpPr>
            <p:spPr>
              <a:xfrm>
                <a:off x="2964027" y="54423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Cube 20">
                <a:extLst>
                  <a:ext uri="{FF2B5EF4-FFF2-40B4-BE49-F238E27FC236}">
                    <a16:creationId xmlns:a16="http://schemas.microsoft.com/office/drawing/2014/main" id="{7083A55C-CD64-1AF2-E12A-7D137ED77B52}"/>
                  </a:ext>
                </a:extLst>
              </p:cNvPr>
              <p:cNvSpPr/>
              <p:nvPr/>
            </p:nvSpPr>
            <p:spPr>
              <a:xfrm>
                <a:off x="2964027" y="49788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Cube 21">
                <a:extLst>
                  <a:ext uri="{FF2B5EF4-FFF2-40B4-BE49-F238E27FC236}">
                    <a16:creationId xmlns:a16="http://schemas.microsoft.com/office/drawing/2014/main" id="{9214EEB7-6E28-5F95-EF84-B348055B9A55}"/>
                  </a:ext>
                </a:extLst>
              </p:cNvPr>
              <p:cNvSpPr/>
              <p:nvPr/>
            </p:nvSpPr>
            <p:spPr>
              <a:xfrm>
                <a:off x="2964027" y="45154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Cube 22">
                <a:extLst>
                  <a:ext uri="{FF2B5EF4-FFF2-40B4-BE49-F238E27FC236}">
                    <a16:creationId xmlns:a16="http://schemas.microsoft.com/office/drawing/2014/main" id="{690186CD-AA22-CCB3-9C39-0699AF87DB88}"/>
                  </a:ext>
                </a:extLst>
              </p:cNvPr>
              <p:cNvSpPr/>
              <p:nvPr/>
            </p:nvSpPr>
            <p:spPr>
              <a:xfrm>
                <a:off x="2964027" y="40520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Cube 15">
                <a:extLst>
                  <a:ext uri="{FF2B5EF4-FFF2-40B4-BE49-F238E27FC236}">
                    <a16:creationId xmlns:a16="http://schemas.microsoft.com/office/drawing/2014/main" id="{A945BE16-FBAB-44BC-2D81-B5C1AB196EC2}"/>
                  </a:ext>
                </a:extLst>
              </p:cNvPr>
              <p:cNvSpPr/>
              <p:nvPr/>
            </p:nvSpPr>
            <p:spPr>
              <a:xfrm>
                <a:off x="2811626" y="559168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Cube 16">
                <a:extLst>
                  <a:ext uri="{FF2B5EF4-FFF2-40B4-BE49-F238E27FC236}">
                    <a16:creationId xmlns:a16="http://schemas.microsoft.com/office/drawing/2014/main" id="{CFC75996-9D43-7AE1-7C68-1AB2C2FD57ED}"/>
                  </a:ext>
                </a:extLst>
              </p:cNvPr>
              <p:cNvSpPr/>
              <p:nvPr/>
            </p:nvSpPr>
            <p:spPr>
              <a:xfrm>
                <a:off x="2811626" y="512826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ube 17">
                <a:extLst>
                  <a:ext uri="{FF2B5EF4-FFF2-40B4-BE49-F238E27FC236}">
                    <a16:creationId xmlns:a16="http://schemas.microsoft.com/office/drawing/2014/main" id="{2E5F89FF-91E8-18DE-D69D-27BE8A7F6CB7}"/>
                  </a:ext>
                </a:extLst>
              </p:cNvPr>
              <p:cNvSpPr/>
              <p:nvPr/>
            </p:nvSpPr>
            <p:spPr>
              <a:xfrm>
                <a:off x="2811626" y="466484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ube 18">
                <a:extLst>
                  <a:ext uri="{FF2B5EF4-FFF2-40B4-BE49-F238E27FC236}">
                    <a16:creationId xmlns:a16="http://schemas.microsoft.com/office/drawing/2014/main" id="{E91C2D27-FC49-FC93-52A2-2BB22DD6FA4F}"/>
                  </a:ext>
                </a:extLst>
              </p:cNvPr>
              <p:cNvSpPr/>
              <p:nvPr/>
            </p:nvSpPr>
            <p:spPr>
              <a:xfrm>
                <a:off x="2811626" y="420142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>
                <a:extLst>
                  <a:ext uri="{FF2B5EF4-FFF2-40B4-BE49-F238E27FC236}">
                    <a16:creationId xmlns:a16="http://schemas.microsoft.com/office/drawing/2014/main" id="{FA0A930D-9A54-52E5-F6DE-23BE6F46DDA3}"/>
                  </a:ext>
                </a:extLst>
              </p:cNvPr>
              <p:cNvSpPr/>
              <p:nvPr/>
            </p:nvSpPr>
            <p:spPr>
              <a:xfrm>
                <a:off x="2659225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ube 12">
                <a:extLst>
                  <a:ext uri="{FF2B5EF4-FFF2-40B4-BE49-F238E27FC236}">
                    <a16:creationId xmlns:a16="http://schemas.microsoft.com/office/drawing/2014/main" id="{CDF19BA4-5779-2BCC-E4A1-A0C070EAD298}"/>
                  </a:ext>
                </a:extLst>
              </p:cNvPr>
              <p:cNvSpPr/>
              <p:nvPr/>
            </p:nvSpPr>
            <p:spPr>
              <a:xfrm>
                <a:off x="2659225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ube 13">
                <a:extLst>
                  <a:ext uri="{FF2B5EF4-FFF2-40B4-BE49-F238E27FC236}">
                    <a16:creationId xmlns:a16="http://schemas.microsoft.com/office/drawing/2014/main" id="{53D0DCB9-1886-D4CF-4B79-B232CFDF56F1}"/>
                  </a:ext>
                </a:extLst>
              </p:cNvPr>
              <p:cNvSpPr/>
              <p:nvPr/>
            </p:nvSpPr>
            <p:spPr>
              <a:xfrm>
                <a:off x="2659225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Cube 14">
                <a:extLst>
                  <a:ext uri="{FF2B5EF4-FFF2-40B4-BE49-F238E27FC236}">
                    <a16:creationId xmlns:a16="http://schemas.microsoft.com/office/drawing/2014/main" id="{EA6CB0EC-13AF-853F-E33B-4937C9845211}"/>
                  </a:ext>
                </a:extLst>
              </p:cNvPr>
              <p:cNvSpPr/>
              <p:nvPr/>
            </p:nvSpPr>
            <p:spPr>
              <a:xfrm>
                <a:off x="2659225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>
                <a:extLst>
                  <a:ext uri="{FF2B5EF4-FFF2-40B4-BE49-F238E27FC236}">
                    <a16:creationId xmlns:a16="http://schemas.microsoft.com/office/drawing/2014/main" id="{CB13B16E-1400-1F3C-196D-26AA4BE647F6}"/>
                  </a:ext>
                </a:extLst>
              </p:cNvPr>
              <p:cNvSpPr/>
              <p:nvPr/>
            </p:nvSpPr>
            <p:spPr>
              <a:xfrm>
                <a:off x="3623393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Cube 28">
                <a:extLst>
                  <a:ext uri="{FF2B5EF4-FFF2-40B4-BE49-F238E27FC236}">
                    <a16:creationId xmlns:a16="http://schemas.microsoft.com/office/drawing/2014/main" id="{8F2E7EBD-A5BD-133A-38B3-2AC58CFDAD1C}"/>
                  </a:ext>
                </a:extLst>
              </p:cNvPr>
              <p:cNvSpPr/>
              <p:nvPr/>
            </p:nvSpPr>
            <p:spPr>
              <a:xfrm>
                <a:off x="3623393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Cube 29">
                <a:extLst>
                  <a:ext uri="{FF2B5EF4-FFF2-40B4-BE49-F238E27FC236}">
                    <a16:creationId xmlns:a16="http://schemas.microsoft.com/office/drawing/2014/main" id="{49247609-024E-7E7D-BDF1-7AD287F6746D}"/>
                  </a:ext>
                </a:extLst>
              </p:cNvPr>
              <p:cNvSpPr/>
              <p:nvPr/>
            </p:nvSpPr>
            <p:spPr>
              <a:xfrm>
                <a:off x="3623393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Cube 30">
                <a:extLst>
                  <a:ext uri="{FF2B5EF4-FFF2-40B4-BE49-F238E27FC236}">
                    <a16:creationId xmlns:a16="http://schemas.microsoft.com/office/drawing/2014/main" id="{2790E52E-F913-8F83-A4CA-D7CC1D99D33F}"/>
                  </a:ext>
                </a:extLst>
              </p:cNvPr>
              <p:cNvSpPr/>
              <p:nvPr/>
            </p:nvSpPr>
            <p:spPr>
              <a:xfrm>
                <a:off x="3623393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Cube 31">
                <a:extLst>
                  <a:ext uri="{FF2B5EF4-FFF2-40B4-BE49-F238E27FC236}">
                    <a16:creationId xmlns:a16="http://schemas.microsoft.com/office/drawing/2014/main" id="{3257715A-2BE1-4AF3-907F-CCF7E7094A1B}"/>
                  </a:ext>
                </a:extLst>
              </p:cNvPr>
              <p:cNvSpPr/>
              <p:nvPr/>
            </p:nvSpPr>
            <p:spPr>
              <a:xfrm>
                <a:off x="3470992" y="54329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Cube 32">
                <a:extLst>
                  <a:ext uri="{FF2B5EF4-FFF2-40B4-BE49-F238E27FC236}">
                    <a16:creationId xmlns:a16="http://schemas.microsoft.com/office/drawing/2014/main" id="{FE576A12-3DA1-3A78-8031-52C883EE0318}"/>
                  </a:ext>
                </a:extLst>
              </p:cNvPr>
              <p:cNvSpPr/>
              <p:nvPr/>
            </p:nvSpPr>
            <p:spPr>
              <a:xfrm>
                <a:off x="3470992" y="49695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076A309A-6ADE-2002-B044-2FB156FED241}"/>
                  </a:ext>
                </a:extLst>
              </p:cNvPr>
              <p:cNvSpPr/>
              <p:nvPr/>
            </p:nvSpPr>
            <p:spPr>
              <a:xfrm>
                <a:off x="3470992" y="45061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>
                <a:extLst>
                  <a:ext uri="{FF2B5EF4-FFF2-40B4-BE49-F238E27FC236}">
                    <a16:creationId xmlns:a16="http://schemas.microsoft.com/office/drawing/2014/main" id="{4144CE42-80E2-E61D-3C36-BC4E26FA2822}"/>
                  </a:ext>
                </a:extLst>
              </p:cNvPr>
              <p:cNvSpPr/>
              <p:nvPr/>
            </p:nvSpPr>
            <p:spPr>
              <a:xfrm>
                <a:off x="3470992" y="404272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Cube 35">
                <a:extLst>
                  <a:ext uri="{FF2B5EF4-FFF2-40B4-BE49-F238E27FC236}">
                    <a16:creationId xmlns:a16="http://schemas.microsoft.com/office/drawing/2014/main" id="{06C4F1D3-DCE4-8B6B-D533-4593D80BF619}"/>
                  </a:ext>
                </a:extLst>
              </p:cNvPr>
              <p:cNvSpPr/>
              <p:nvPr/>
            </p:nvSpPr>
            <p:spPr>
              <a:xfrm>
                <a:off x="3318591" y="558235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ube 36">
                <a:extLst>
                  <a:ext uri="{FF2B5EF4-FFF2-40B4-BE49-F238E27FC236}">
                    <a16:creationId xmlns:a16="http://schemas.microsoft.com/office/drawing/2014/main" id="{5FE49B11-3354-8175-953F-5E604BB94CE4}"/>
                  </a:ext>
                </a:extLst>
              </p:cNvPr>
              <p:cNvSpPr/>
              <p:nvPr/>
            </p:nvSpPr>
            <p:spPr>
              <a:xfrm>
                <a:off x="3318591" y="511893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ube 37">
                <a:extLst>
                  <a:ext uri="{FF2B5EF4-FFF2-40B4-BE49-F238E27FC236}">
                    <a16:creationId xmlns:a16="http://schemas.microsoft.com/office/drawing/2014/main" id="{2F045B79-F0F7-225E-52DB-7E733A19B43B}"/>
                  </a:ext>
                </a:extLst>
              </p:cNvPr>
              <p:cNvSpPr/>
              <p:nvPr/>
            </p:nvSpPr>
            <p:spPr>
              <a:xfrm>
                <a:off x="3318591" y="465551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ube 38">
                <a:extLst>
                  <a:ext uri="{FF2B5EF4-FFF2-40B4-BE49-F238E27FC236}">
                    <a16:creationId xmlns:a16="http://schemas.microsoft.com/office/drawing/2014/main" id="{AF991750-9A14-E0DE-1938-9CC1A2DB7588}"/>
                  </a:ext>
                </a:extLst>
              </p:cNvPr>
              <p:cNvSpPr/>
              <p:nvPr/>
            </p:nvSpPr>
            <p:spPr>
              <a:xfrm>
                <a:off x="3318591" y="419209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ube 39">
                <a:extLst>
                  <a:ext uri="{FF2B5EF4-FFF2-40B4-BE49-F238E27FC236}">
                    <a16:creationId xmlns:a16="http://schemas.microsoft.com/office/drawing/2014/main" id="{803E7DE4-EA2E-6277-6EF9-D485A43B6921}"/>
                  </a:ext>
                </a:extLst>
              </p:cNvPr>
              <p:cNvSpPr/>
              <p:nvPr/>
            </p:nvSpPr>
            <p:spPr>
              <a:xfrm>
                <a:off x="3166190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D772046C-F4BD-B803-449D-8010654308C0}"/>
                  </a:ext>
                </a:extLst>
              </p:cNvPr>
              <p:cNvSpPr/>
              <p:nvPr/>
            </p:nvSpPr>
            <p:spPr>
              <a:xfrm>
                <a:off x="3166190" y="526495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26C934A7-0850-769C-78AA-AEC0F16711A5}"/>
                  </a:ext>
                </a:extLst>
              </p:cNvPr>
              <p:cNvSpPr/>
              <p:nvPr/>
            </p:nvSpPr>
            <p:spPr>
              <a:xfrm>
                <a:off x="3166190" y="480153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B6C9CEAF-A2AC-CF0C-57E8-90F4A56243A7}"/>
                  </a:ext>
                </a:extLst>
              </p:cNvPr>
              <p:cNvSpPr/>
              <p:nvPr/>
            </p:nvSpPr>
            <p:spPr>
              <a:xfrm>
                <a:off x="3166190" y="433811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5B988A6-C85B-3C5E-A51D-78AC1F46E115}"/>
                </a:ext>
              </a:extLst>
            </p:cNvPr>
            <p:cNvGrpSpPr/>
            <p:nvPr/>
          </p:nvGrpSpPr>
          <p:grpSpPr>
            <a:xfrm>
              <a:off x="3778899" y="3415003"/>
              <a:ext cx="1654633" cy="2453794"/>
              <a:chOff x="2659225" y="3893354"/>
              <a:chExt cx="1654633" cy="2453794"/>
            </a:xfrm>
          </p:grpSpPr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3EF29010-7345-6003-C439-5C1DB822A8DC}"/>
                  </a:ext>
                </a:extLst>
              </p:cNvPr>
              <p:cNvSpPr/>
              <p:nvPr/>
            </p:nvSpPr>
            <p:spPr>
              <a:xfrm>
                <a:off x="3116428" y="52836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7877B9B4-2087-C545-87FC-83C97CE99EE2}"/>
                  </a:ext>
                </a:extLst>
              </p:cNvPr>
              <p:cNvSpPr/>
              <p:nvPr/>
            </p:nvSpPr>
            <p:spPr>
              <a:xfrm>
                <a:off x="3116428" y="48201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24C0B86A-F073-505F-358E-392ABA1BFE96}"/>
                  </a:ext>
                </a:extLst>
              </p:cNvPr>
              <p:cNvSpPr/>
              <p:nvPr/>
            </p:nvSpPr>
            <p:spPr>
              <a:xfrm>
                <a:off x="3116428" y="43567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6638E45F-387C-5A3D-3681-5F6C15D4AE9B}"/>
                  </a:ext>
                </a:extLst>
              </p:cNvPr>
              <p:cNvSpPr/>
              <p:nvPr/>
            </p:nvSpPr>
            <p:spPr>
              <a:xfrm>
                <a:off x="3116428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E00C47BE-CC4E-3E05-EBDB-0DD45DE01644}"/>
                  </a:ext>
                </a:extLst>
              </p:cNvPr>
              <p:cNvSpPr/>
              <p:nvPr/>
            </p:nvSpPr>
            <p:spPr>
              <a:xfrm>
                <a:off x="2964027" y="54423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ube 50">
                <a:extLst>
                  <a:ext uri="{FF2B5EF4-FFF2-40B4-BE49-F238E27FC236}">
                    <a16:creationId xmlns:a16="http://schemas.microsoft.com/office/drawing/2014/main" id="{CBA4A72C-5815-ACFC-B1A8-A9BA94C20918}"/>
                  </a:ext>
                </a:extLst>
              </p:cNvPr>
              <p:cNvSpPr/>
              <p:nvPr/>
            </p:nvSpPr>
            <p:spPr>
              <a:xfrm>
                <a:off x="2964027" y="49788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740828EA-AF21-96FB-1CF0-998F9259CBE4}"/>
                  </a:ext>
                </a:extLst>
              </p:cNvPr>
              <p:cNvSpPr/>
              <p:nvPr/>
            </p:nvSpPr>
            <p:spPr>
              <a:xfrm>
                <a:off x="2964027" y="45154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ube 52">
                <a:extLst>
                  <a:ext uri="{FF2B5EF4-FFF2-40B4-BE49-F238E27FC236}">
                    <a16:creationId xmlns:a16="http://schemas.microsoft.com/office/drawing/2014/main" id="{C743081B-BE52-6D75-8CFE-C1DE271259D6}"/>
                  </a:ext>
                </a:extLst>
              </p:cNvPr>
              <p:cNvSpPr/>
              <p:nvPr/>
            </p:nvSpPr>
            <p:spPr>
              <a:xfrm>
                <a:off x="2964027" y="40520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ube 53">
                <a:extLst>
                  <a:ext uri="{FF2B5EF4-FFF2-40B4-BE49-F238E27FC236}">
                    <a16:creationId xmlns:a16="http://schemas.microsoft.com/office/drawing/2014/main" id="{FBF9B283-F945-5E65-2584-0F1B8BAC83C0}"/>
                  </a:ext>
                </a:extLst>
              </p:cNvPr>
              <p:cNvSpPr/>
              <p:nvPr/>
            </p:nvSpPr>
            <p:spPr>
              <a:xfrm>
                <a:off x="2811626" y="559168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ube 54">
                <a:extLst>
                  <a:ext uri="{FF2B5EF4-FFF2-40B4-BE49-F238E27FC236}">
                    <a16:creationId xmlns:a16="http://schemas.microsoft.com/office/drawing/2014/main" id="{9A94A6BF-25E9-4156-5DDD-5463359FF1D7}"/>
                  </a:ext>
                </a:extLst>
              </p:cNvPr>
              <p:cNvSpPr/>
              <p:nvPr/>
            </p:nvSpPr>
            <p:spPr>
              <a:xfrm>
                <a:off x="2811626" y="512826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ube 55">
                <a:extLst>
                  <a:ext uri="{FF2B5EF4-FFF2-40B4-BE49-F238E27FC236}">
                    <a16:creationId xmlns:a16="http://schemas.microsoft.com/office/drawing/2014/main" id="{463939E2-9E7E-48D4-0FE9-751DC2774D02}"/>
                  </a:ext>
                </a:extLst>
              </p:cNvPr>
              <p:cNvSpPr/>
              <p:nvPr/>
            </p:nvSpPr>
            <p:spPr>
              <a:xfrm>
                <a:off x="2811626" y="466484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Cube 56">
                <a:extLst>
                  <a:ext uri="{FF2B5EF4-FFF2-40B4-BE49-F238E27FC236}">
                    <a16:creationId xmlns:a16="http://schemas.microsoft.com/office/drawing/2014/main" id="{47159F72-1C51-61AE-72F9-DE35DB1B1271}"/>
                  </a:ext>
                </a:extLst>
              </p:cNvPr>
              <p:cNvSpPr/>
              <p:nvPr/>
            </p:nvSpPr>
            <p:spPr>
              <a:xfrm>
                <a:off x="2811626" y="420142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Cube 57">
                <a:extLst>
                  <a:ext uri="{FF2B5EF4-FFF2-40B4-BE49-F238E27FC236}">
                    <a16:creationId xmlns:a16="http://schemas.microsoft.com/office/drawing/2014/main" id="{CD37EE7D-749F-00CB-E9C6-5FD9CF50A900}"/>
                  </a:ext>
                </a:extLst>
              </p:cNvPr>
              <p:cNvSpPr/>
              <p:nvPr/>
            </p:nvSpPr>
            <p:spPr>
              <a:xfrm>
                <a:off x="2659225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Cube 58">
                <a:extLst>
                  <a:ext uri="{FF2B5EF4-FFF2-40B4-BE49-F238E27FC236}">
                    <a16:creationId xmlns:a16="http://schemas.microsoft.com/office/drawing/2014/main" id="{4C0F6582-1041-FD87-94E0-C9BE2853B370}"/>
                  </a:ext>
                </a:extLst>
              </p:cNvPr>
              <p:cNvSpPr/>
              <p:nvPr/>
            </p:nvSpPr>
            <p:spPr>
              <a:xfrm>
                <a:off x="2659225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Cube 59">
                <a:extLst>
                  <a:ext uri="{FF2B5EF4-FFF2-40B4-BE49-F238E27FC236}">
                    <a16:creationId xmlns:a16="http://schemas.microsoft.com/office/drawing/2014/main" id="{4B1DA7A2-20F9-D6BF-30D9-C398DCCAF7EE}"/>
                  </a:ext>
                </a:extLst>
              </p:cNvPr>
              <p:cNvSpPr/>
              <p:nvPr/>
            </p:nvSpPr>
            <p:spPr>
              <a:xfrm>
                <a:off x="2659225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ube 60">
                <a:extLst>
                  <a:ext uri="{FF2B5EF4-FFF2-40B4-BE49-F238E27FC236}">
                    <a16:creationId xmlns:a16="http://schemas.microsoft.com/office/drawing/2014/main" id="{A6B264B6-525F-F2F1-2C6E-28FF9DD6F840}"/>
                  </a:ext>
                </a:extLst>
              </p:cNvPr>
              <p:cNvSpPr/>
              <p:nvPr/>
            </p:nvSpPr>
            <p:spPr>
              <a:xfrm>
                <a:off x="2659225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ube 61">
                <a:extLst>
                  <a:ext uri="{FF2B5EF4-FFF2-40B4-BE49-F238E27FC236}">
                    <a16:creationId xmlns:a16="http://schemas.microsoft.com/office/drawing/2014/main" id="{C1565D7A-B45B-B520-D077-7C99617279FB}"/>
                  </a:ext>
                </a:extLst>
              </p:cNvPr>
              <p:cNvSpPr/>
              <p:nvPr/>
            </p:nvSpPr>
            <p:spPr>
              <a:xfrm>
                <a:off x="3623393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ube 62">
                <a:extLst>
                  <a:ext uri="{FF2B5EF4-FFF2-40B4-BE49-F238E27FC236}">
                    <a16:creationId xmlns:a16="http://schemas.microsoft.com/office/drawing/2014/main" id="{FD6885E6-4867-39B8-71AA-1F351C4EE397}"/>
                  </a:ext>
                </a:extLst>
              </p:cNvPr>
              <p:cNvSpPr/>
              <p:nvPr/>
            </p:nvSpPr>
            <p:spPr>
              <a:xfrm>
                <a:off x="3623393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ube 63">
                <a:extLst>
                  <a:ext uri="{FF2B5EF4-FFF2-40B4-BE49-F238E27FC236}">
                    <a16:creationId xmlns:a16="http://schemas.microsoft.com/office/drawing/2014/main" id="{8F3239B4-B93A-9187-2D38-4336D60BC3FA}"/>
                  </a:ext>
                </a:extLst>
              </p:cNvPr>
              <p:cNvSpPr/>
              <p:nvPr/>
            </p:nvSpPr>
            <p:spPr>
              <a:xfrm>
                <a:off x="3623393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ube 64">
                <a:extLst>
                  <a:ext uri="{FF2B5EF4-FFF2-40B4-BE49-F238E27FC236}">
                    <a16:creationId xmlns:a16="http://schemas.microsoft.com/office/drawing/2014/main" id="{9E88D13C-902A-5649-DED5-9B0E65219A84}"/>
                  </a:ext>
                </a:extLst>
              </p:cNvPr>
              <p:cNvSpPr/>
              <p:nvPr/>
            </p:nvSpPr>
            <p:spPr>
              <a:xfrm>
                <a:off x="3623393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ube 65">
                <a:extLst>
                  <a:ext uri="{FF2B5EF4-FFF2-40B4-BE49-F238E27FC236}">
                    <a16:creationId xmlns:a16="http://schemas.microsoft.com/office/drawing/2014/main" id="{8CF48D18-E5E0-648C-0F6D-85F2A701F993}"/>
                  </a:ext>
                </a:extLst>
              </p:cNvPr>
              <p:cNvSpPr/>
              <p:nvPr/>
            </p:nvSpPr>
            <p:spPr>
              <a:xfrm>
                <a:off x="3470992" y="54329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ube 66">
                <a:extLst>
                  <a:ext uri="{FF2B5EF4-FFF2-40B4-BE49-F238E27FC236}">
                    <a16:creationId xmlns:a16="http://schemas.microsoft.com/office/drawing/2014/main" id="{B451795B-5B5B-0707-DDC8-417D58B00949}"/>
                  </a:ext>
                </a:extLst>
              </p:cNvPr>
              <p:cNvSpPr/>
              <p:nvPr/>
            </p:nvSpPr>
            <p:spPr>
              <a:xfrm>
                <a:off x="3470992" y="49695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Cube 67">
                <a:extLst>
                  <a:ext uri="{FF2B5EF4-FFF2-40B4-BE49-F238E27FC236}">
                    <a16:creationId xmlns:a16="http://schemas.microsoft.com/office/drawing/2014/main" id="{1C6ACB60-164C-38F3-52AD-62261CA7B748}"/>
                  </a:ext>
                </a:extLst>
              </p:cNvPr>
              <p:cNvSpPr/>
              <p:nvPr/>
            </p:nvSpPr>
            <p:spPr>
              <a:xfrm>
                <a:off x="3470992" y="45061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ube 68">
                <a:extLst>
                  <a:ext uri="{FF2B5EF4-FFF2-40B4-BE49-F238E27FC236}">
                    <a16:creationId xmlns:a16="http://schemas.microsoft.com/office/drawing/2014/main" id="{81DC23BF-8331-CEB4-88D7-F0CD7801290B}"/>
                  </a:ext>
                </a:extLst>
              </p:cNvPr>
              <p:cNvSpPr/>
              <p:nvPr/>
            </p:nvSpPr>
            <p:spPr>
              <a:xfrm>
                <a:off x="3470992" y="404272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Cube 69">
                <a:extLst>
                  <a:ext uri="{FF2B5EF4-FFF2-40B4-BE49-F238E27FC236}">
                    <a16:creationId xmlns:a16="http://schemas.microsoft.com/office/drawing/2014/main" id="{7B09BB80-EADA-F61F-4659-B032AC87F231}"/>
                  </a:ext>
                </a:extLst>
              </p:cNvPr>
              <p:cNvSpPr/>
              <p:nvPr/>
            </p:nvSpPr>
            <p:spPr>
              <a:xfrm>
                <a:off x="3318591" y="558235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Cube 70">
                <a:extLst>
                  <a:ext uri="{FF2B5EF4-FFF2-40B4-BE49-F238E27FC236}">
                    <a16:creationId xmlns:a16="http://schemas.microsoft.com/office/drawing/2014/main" id="{37124D5A-902F-08F3-26E3-A995072D20BC}"/>
                  </a:ext>
                </a:extLst>
              </p:cNvPr>
              <p:cNvSpPr/>
              <p:nvPr/>
            </p:nvSpPr>
            <p:spPr>
              <a:xfrm>
                <a:off x="3318591" y="511893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Cube 71">
                <a:extLst>
                  <a:ext uri="{FF2B5EF4-FFF2-40B4-BE49-F238E27FC236}">
                    <a16:creationId xmlns:a16="http://schemas.microsoft.com/office/drawing/2014/main" id="{B0ADF69E-EDCD-289F-96A7-26E11537C39E}"/>
                  </a:ext>
                </a:extLst>
              </p:cNvPr>
              <p:cNvSpPr/>
              <p:nvPr/>
            </p:nvSpPr>
            <p:spPr>
              <a:xfrm>
                <a:off x="3318591" y="465551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Cube 72">
                <a:extLst>
                  <a:ext uri="{FF2B5EF4-FFF2-40B4-BE49-F238E27FC236}">
                    <a16:creationId xmlns:a16="http://schemas.microsoft.com/office/drawing/2014/main" id="{E4DA45B1-68DA-571B-EB7F-3B50A3A0C649}"/>
                  </a:ext>
                </a:extLst>
              </p:cNvPr>
              <p:cNvSpPr/>
              <p:nvPr/>
            </p:nvSpPr>
            <p:spPr>
              <a:xfrm>
                <a:off x="3318591" y="419209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Cube 73">
                <a:extLst>
                  <a:ext uri="{FF2B5EF4-FFF2-40B4-BE49-F238E27FC236}">
                    <a16:creationId xmlns:a16="http://schemas.microsoft.com/office/drawing/2014/main" id="{ABE437DA-CB3B-3B26-7D36-772BB99959E1}"/>
                  </a:ext>
                </a:extLst>
              </p:cNvPr>
              <p:cNvSpPr/>
              <p:nvPr/>
            </p:nvSpPr>
            <p:spPr>
              <a:xfrm>
                <a:off x="3166190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Cube 74">
                <a:extLst>
                  <a:ext uri="{FF2B5EF4-FFF2-40B4-BE49-F238E27FC236}">
                    <a16:creationId xmlns:a16="http://schemas.microsoft.com/office/drawing/2014/main" id="{436430E2-F37B-8D5D-21F4-E20140BA697F}"/>
                  </a:ext>
                </a:extLst>
              </p:cNvPr>
              <p:cNvSpPr/>
              <p:nvPr/>
            </p:nvSpPr>
            <p:spPr>
              <a:xfrm>
                <a:off x="3166190" y="526495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Cube 75">
                <a:extLst>
                  <a:ext uri="{FF2B5EF4-FFF2-40B4-BE49-F238E27FC236}">
                    <a16:creationId xmlns:a16="http://schemas.microsoft.com/office/drawing/2014/main" id="{7A07FA74-1608-94B3-964B-963470EAABC6}"/>
                  </a:ext>
                </a:extLst>
              </p:cNvPr>
              <p:cNvSpPr/>
              <p:nvPr/>
            </p:nvSpPr>
            <p:spPr>
              <a:xfrm>
                <a:off x="3166190" y="480153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Cube 76">
                <a:extLst>
                  <a:ext uri="{FF2B5EF4-FFF2-40B4-BE49-F238E27FC236}">
                    <a16:creationId xmlns:a16="http://schemas.microsoft.com/office/drawing/2014/main" id="{28310585-A3DB-D43A-32D6-96AEAB72F9AF}"/>
                  </a:ext>
                </a:extLst>
              </p:cNvPr>
              <p:cNvSpPr/>
              <p:nvPr/>
            </p:nvSpPr>
            <p:spPr>
              <a:xfrm>
                <a:off x="3166190" y="433811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E4FB6B1-B4A2-0DEE-68D5-C6E84E31F220}"/>
                </a:ext>
              </a:extLst>
            </p:cNvPr>
            <p:cNvGrpSpPr/>
            <p:nvPr/>
          </p:nvGrpSpPr>
          <p:grpSpPr>
            <a:xfrm>
              <a:off x="4808378" y="3419668"/>
              <a:ext cx="1654633" cy="2453794"/>
              <a:chOff x="2659225" y="3893354"/>
              <a:chExt cx="1654633" cy="2453794"/>
            </a:xfrm>
          </p:grpSpPr>
          <p:sp>
            <p:nvSpPr>
              <p:cNvPr id="79" name="Cube 78">
                <a:extLst>
                  <a:ext uri="{FF2B5EF4-FFF2-40B4-BE49-F238E27FC236}">
                    <a16:creationId xmlns:a16="http://schemas.microsoft.com/office/drawing/2014/main" id="{7CA0781C-4D45-6F8E-464E-5A961C04D3B1}"/>
                  </a:ext>
                </a:extLst>
              </p:cNvPr>
              <p:cNvSpPr/>
              <p:nvPr/>
            </p:nvSpPr>
            <p:spPr>
              <a:xfrm>
                <a:off x="3116428" y="52836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ube 79">
                <a:extLst>
                  <a:ext uri="{FF2B5EF4-FFF2-40B4-BE49-F238E27FC236}">
                    <a16:creationId xmlns:a16="http://schemas.microsoft.com/office/drawing/2014/main" id="{45A8DCBC-D1BE-9C07-4093-2726866DA507}"/>
                  </a:ext>
                </a:extLst>
              </p:cNvPr>
              <p:cNvSpPr/>
              <p:nvPr/>
            </p:nvSpPr>
            <p:spPr>
              <a:xfrm>
                <a:off x="3116428" y="48201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Cube 80">
                <a:extLst>
                  <a:ext uri="{FF2B5EF4-FFF2-40B4-BE49-F238E27FC236}">
                    <a16:creationId xmlns:a16="http://schemas.microsoft.com/office/drawing/2014/main" id="{6EDC026D-315D-CE62-5BD7-1437526B74C2}"/>
                  </a:ext>
                </a:extLst>
              </p:cNvPr>
              <p:cNvSpPr/>
              <p:nvPr/>
            </p:nvSpPr>
            <p:spPr>
              <a:xfrm>
                <a:off x="3116428" y="43567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Cube 81">
                <a:extLst>
                  <a:ext uri="{FF2B5EF4-FFF2-40B4-BE49-F238E27FC236}">
                    <a16:creationId xmlns:a16="http://schemas.microsoft.com/office/drawing/2014/main" id="{66FE0E76-5E72-44B0-AB38-EDC9F8A8745E}"/>
                  </a:ext>
                </a:extLst>
              </p:cNvPr>
              <p:cNvSpPr/>
              <p:nvPr/>
            </p:nvSpPr>
            <p:spPr>
              <a:xfrm>
                <a:off x="3116428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ube 82">
                <a:extLst>
                  <a:ext uri="{FF2B5EF4-FFF2-40B4-BE49-F238E27FC236}">
                    <a16:creationId xmlns:a16="http://schemas.microsoft.com/office/drawing/2014/main" id="{BA9510D1-A30F-DC4F-E7EE-1B156EDA4313}"/>
                  </a:ext>
                </a:extLst>
              </p:cNvPr>
              <p:cNvSpPr/>
              <p:nvPr/>
            </p:nvSpPr>
            <p:spPr>
              <a:xfrm>
                <a:off x="2964027" y="54423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Cube 83">
                <a:extLst>
                  <a:ext uri="{FF2B5EF4-FFF2-40B4-BE49-F238E27FC236}">
                    <a16:creationId xmlns:a16="http://schemas.microsoft.com/office/drawing/2014/main" id="{7E5B8CBD-87AD-5F00-5D26-3F925C7C6383}"/>
                  </a:ext>
                </a:extLst>
              </p:cNvPr>
              <p:cNvSpPr/>
              <p:nvPr/>
            </p:nvSpPr>
            <p:spPr>
              <a:xfrm>
                <a:off x="2964027" y="49788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Cube 84">
                <a:extLst>
                  <a:ext uri="{FF2B5EF4-FFF2-40B4-BE49-F238E27FC236}">
                    <a16:creationId xmlns:a16="http://schemas.microsoft.com/office/drawing/2014/main" id="{A74BD76B-2FE6-EEAE-4440-7C44A9E70877}"/>
                  </a:ext>
                </a:extLst>
              </p:cNvPr>
              <p:cNvSpPr/>
              <p:nvPr/>
            </p:nvSpPr>
            <p:spPr>
              <a:xfrm>
                <a:off x="2964027" y="45154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Cube 85">
                <a:extLst>
                  <a:ext uri="{FF2B5EF4-FFF2-40B4-BE49-F238E27FC236}">
                    <a16:creationId xmlns:a16="http://schemas.microsoft.com/office/drawing/2014/main" id="{93EC1F08-E2F6-FB6D-2311-804181698707}"/>
                  </a:ext>
                </a:extLst>
              </p:cNvPr>
              <p:cNvSpPr/>
              <p:nvPr/>
            </p:nvSpPr>
            <p:spPr>
              <a:xfrm>
                <a:off x="2964027" y="40520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Cube 86">
                <a:extLst>
                  <a:ext uri="{FF2B5EF4-FFF2-40B4-BE49-F238E27FC236}">
                    <a16:creationId xmlns:a16="http://schemas.microsoft.com/office/drawing/2014/main" id="{E55242FB-78C4-DECE-CCEC-2C1E074DC551}"/>
                  </a:ext>
                </a:extLst>
              </p:cNvPr>
              <p:cNvSpPr/>
              <p:nvPr/>
            </p:nvSpPr>
            <p:spPr>
              <a:xfrm>
                <a:off x="2811626" y="559168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Cube 87">
                <a:extLst>
                  <a:ext uri="{FF2B5EF4-FFF2-40B4-BE49-F238E27FC236}">
                    <a16:creationId xmlns:a16="http://schemas.microsoft.com/office/drawing/2014/main" id="{289684C8-2B13-02F1-AFF3-305842169E15}"/>
                  </a:ext>
                </a:extLst>
              </p:cNvPr>
              <p:cNvSpPr/>
              <p:nvPr/>
            </p:nvSpPr>
            <p:spPr>
              <a:xfrm>
                <a:off x="2811626" y="512826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Cube 88">
                <a:extLst>
                  <a:ext uri="{FF2B5EF4-FFF2-40B4-BE49-F238E27FC236}">
                    <a16:creationId xmlns:a16="http://schemas.microsoft.com/office/drawing/2014/main" id="{B934444F-658F-8199-24CC-4F17D24428FF}"/>
                  </a:ext>
                </a:extLst>
              </p:cNvPr>
              <p:cNvSpPr/>
              <p:nvPr/>
            </p:nvSpPr>
            <p:spPr>
              <a:xfrm>
                <a:off x="2811626" y="466484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Cube 89">
                <a:extLst>
                  <a:ext uri="{FF2B5EF4-FFF2-40B4-BE49-F238E27FC236}">
                    <a16:creationId xmlns:a16="http://schemas.microsoft.com/office/drawing/2014/main" id="{4FC8F5DA-C9DB-9D68-134C-8ADF410FB912}"/>
                  </a:ext>
                </a:extLst>
              </p:cNvPr>
              <p:cNvSpPr/>
              <p:nvPr/>
            </p:nvSpPr>
            <p:spPr>
              <a:xfrm>
                <a:off x="2811626" y="420142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Cube 90">
                <a:extLst>
                  <a:ext uri="{FF2B5EF4-FFF2-40B4-BE49-F238E27FC236}">
                    <a16:creationId xmlns:a16="http://schemas.microsoft.com/office/drawing/2014/main" id="{311EBEAA-71B0-1AE5-A3D4-6D535357C586}"/>
                  </a:ext>
                </a:extLst>
              </p:cNvPr>
              <p:cNvSpPr/>
              <p:nvPr/>
            </p:nvSpPr>
            <p:spPr>
              <a:xfrm>
                <a:off x="2659225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Cube 91">
                <a:extLst>
                  <a:ext uri="{FF2B5EF4-FFF2-40B4-BE49-F238E27FC236}">
                    <a16:creationId xmlns:a16="http://schemas.microsoft.com/office/drawing/2014/main" id="{EED7645C-6B95-E0D9-2A86-A02A480A6C8B}"/>
                  </a:ext>
                </a:extLst>
              </p:cNvPr>
              <p:cNvSpPr/>
              <p:nvPr/>
            </p:nvSpPr>
            <p:spPr>
              <a:xfrm>
                <a:off x="2659225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Cube 92">
                <a:extLst>
                  <a:ext uri="{FF2B5EF4-FFF2-40B4-BE49-F238E27FC236}">
                    <a16:creationId xmlns:a16="http://schemas.microsoft.com/office/drawing/2014/main" id="{D77F7BE2-9F3D-A16C-5AB1-0CEB033752B9}"/>
                  </a:ext>
                </a:extLst>
              </p:cNvPr>
              <p:cNvSpPr/>
              <p:nvPr/>
            </p:nvSpPr>
            <p:spPr>
              <a:xfrm>
                <a:off x="2659225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Cube 93">
                <a:extLst>
                  <a:ext uri="{FF2B5EF4-FFF2-40B4-BE49-F238E27FC236}">
                    <a16:creationId xmlns:a16="http://schemas.microsoft.com/office/drawing/2014/main" id="{9FF231EB-159A-0351-FC5C-D16540D37EDF}"/>
                  </a:ext>
                </a:extLst>
              </p:cNvPr>
              <p:cNvSpPr/>
              <p:nvPr/>
            </p:nvSpPr>
            <p:spPr>
              <a:xfrm>
                <a:off x="2659225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Cube 94">
                <a:extLst>
                  <a:ext uri="{FF2B5EF4-FFF2-40B4-BE49-F238E27FC236}">
                    <a16:creationId xmlns:a16="http://schemas.microsoft.com/office/drawing/2014/main" id="{45B88652-0BCB-5B3D-A9F9-EEA1E232A3EE}"/>
                  </a:ext>
                </a:extLst>
              </p:cNvPr>
              <p:cNvSpPr/>
              <p:nvPr/>
            </p:nvSpPr>
            <p:spPr>
              <a:xfrm>
                <a:off x="3623393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Cube 95">
                <a:extLst>
                  <a:ext uri="{FF2B5EF4-FFF2-40B4-BE49-F238E27FC236}">
                    <a16:creationId xmlns:a16="http://schemas.microsoft.com/office/drawing/2014/main" id="{89448C9D-EA02-7BE1-E520-6728A89CD432}"/>
                  </a:ext>
                </a:extLst>
              </p:cNvPr>
              <p:cNvSpPr/>
              <p:nvPr/>
            </p:nvSpPr>
            <p:spPr>
              <a:xfrm>
                <a:off x="3623393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Cube 96">
                <a:extLst>
                  <a:ext uri="{FF2B5EF4-FFF2-40B4-BE49-F238E27FC236}">
                    <a16:creationId xmlns:a16="http://schemas.microsoft.com/office/drawing/2014/main" id="{517D7E7C-086C-54B0-0B6C-F7CFF4452011}"/>
                  </a:ext>
                </a:extLst>
              </p:cNvPr>
              <p:cNvSpPr/>
              <p:nvPr/>
            </p:nvSpPr>
            <p:spPr>
              <a:xfrm>
                <a:off x="3623393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Cube 97">
                <a:extLst>
                  <a:ext uri="{FF2B5EF4-FFF2-40B4-BE49-F238E27FC236}">
                    <a16:creationId xmlns:a16="http://schemas.microsoft.com/office/drawing/2014/main" id="{83C754F4-5B73-87C4-D3D9-304DB395E2ED}"/>
                  </a:ext>
                </a:extLst>
              </p:cNvPr>
              <p:cNvSpPr/>
              <p:nvPr/>
            </p:nvSpPr>
            <p:spPr>
              <a:xfrm>
                <a:off x="3623393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Cube 98">
                <a:extLst>
                  <a:ext uri="{FF2B5EF4-FFF2-40B4-BE49-F238E27FC236}">
                    <a16:creationId xmlns:a16="http://schemas.microsoft.com/office/drawing/2014/main" id="{6C98B756-EB1D-18B5-F9C6-2499E662C137}"/>
                  </a:ext>
                </a:extLst>
              </p:cNvPr>
              <p:cNvSpPr/>
              <p:nvPr/>
            </p:nvSpPr>
            <p:spPr>
              <a:xfrm>
                <a:off x="3470992" y="54329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Cube 99">
                <a:extLst>
                  <a:ext uri="{FF2B5EF4-FFF2-40B4-BE49-F238E27FC236}">
                    <a16:creationId xmlns:a16="http://schemas.microsoft.com/office/drawing/2014/main" id="{9E57971A-1F5A-9C5C-1E0A-9194DF847403}"/>
                  </a:ext>
                </a:extLst>
              </p:cNvPr>
              <p:cNvSpPr/>
              <p:nvPr/>
            </p:nvSpPr>
            <p:spPr>
              <a:xfrm>
                <a:off x="3470992" y="49695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Cube 100">
                <a:extLst>
                  <a:ext uri="{FF2B5EF4-FFF2-40B4-BE49-F238E27FC236}">
                    <a16:creationId xmlns:a16="http://schemas.microsoft.com/office/drawing/2014/main" id="{B7E06C1C-A723-9884-2774-03F7C7518093}"/>
                  </a:ext>
                </a:extLst>
              </p:cNvPr>
              <p:cNvSpPr/>
              <p:nvPr/>
            </p:nvSpPr>
            <p:spPr>
              <a:xfrm>
                <a:off x="3470992" y="45061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Cube 101">
                <a:extLst>
                  <a:ext uri="{FF2B5EF4-FFF2-40B4-BE49-F238E27FC236}">
                    <a16:creationId xmlns:a16="http://schemas.microsoft.com/office/drawing/2014/main" id="{E0AFD5F4-1A2F-D614-9E02-77CD8DA276B4}"/>
                  </a:ext>
                </a:extLst>
              </p:cNvPr>
              <p:cNvSpPr/>
              <p:nvPr/>
            </p:nvSpPr>
            <p:spPr>
              <a:xfrm>
                <a:off x="3470992" y="404272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Cube 102">
                <a:extLst>
                  <a:ext uri="{FF2B5EF4-FFF2-40B4-BE49-F238E27FC236}">
                    <a16:creationId xmlns:a16="http://schemas.microsoft.com/office/drawing/2014/main" id="{220E4A0A-26DC-9A8A-7A2A-0F5E4B978033}"/>
                  </a:ext>
                </a:extLst>
              </p:cNvPr>
              <p:cNvSpPr/>
              <p:nvPr/>
            </p:nvSpPr>
            <p:spPr>
              <a:xfrm>
                <a:off x="3318591" y="558235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Cube 103">
                <a:extLst>
                  <a:ext uri="{FF2B5EF4-FFF2-40B4-BE49-F238E27FC236}">
                    <a16:creationId xmlns:a16="http://schemas.microsoft.com/office/drawing/2014/main" id="{ABF56891-5050-1A64-3946-F2829F530881}"/>
                  </a:ext>
                </a:extLst>
              </p:cNvPr>
              <p:cNvSpPr/>
              <p:nvPr/>
            </p:nvSpPr>
            <p:spPr>
              <a:xfrm>
                <a:off x="3318591" y="511893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Cube 104">
                <a:extLst>
                  <a:ext uri="{FF2B5EF4-FFF2-40B4-BE49-F238E27FC236}">
                    <a16:creationId xmlns:a16="http://schemas.microsoft.com/office/drawing/2014/main" id="{D6DC09F4-9D76-4FCB-1C8E-9354A8202A78}"/>
                  </a:ext>
                </a:extLst>
              </p:cNvPr>
              <p:cNvSpPr/>
              <p:nvPr/>
            </p:nvSpPr>
            <p:spPr>
              <a:xfrm>
                <a:off x="3318591" y="465551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Cube 105">
                <a:extLst>
                  <a:ext uri="{FF2B5EF4-FFF2-40B4-BE49-F238E27FC236}">
                    <a16:creationId xmlns:a16="http://schemas.microsoft.com/office/drawing/2014/main" id="{38167609-FBB2-FAAF-36E4-552F680DD002}"/>
                  </a:ext>
                </a:extLst>
              </p:cNvPr>
              <p:cNvSpPr/>
              <p:nvPr/>
            </p:nvSpPr>
            <p:spPr>
              <a:xfrm>
                <a:off x="3318591" y="419209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Cube 106">
                <a:extLst>
                  <a:ext uri="{FF2B5EF4-FFF2-40B4-BE49-F238E27FC236}">
                    <a16:creationId xmlns:a16="http://schemas.microsoft.com/office/drawing/2014/main" id="{DE38B433-D2EF-CE13-8D4D-259944B3827A}"/>
                  </a:ext>
                </a:extLst>
              </p:cNvPr>
              <p:cNvSpPr/>
              <p:nvPr/>
            </p:nvSpPr>
            <p:spPr>
              <a:xfrm>
                <a:off x="3166190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Cube 107">
                <a:extLst>
                  <a:ext uri="{FF2B5EF4-FFF2-40B4-BE49-F238E27FC236}">
                    <a16:creationId xmlns:a16="http://schemas.microsoft.com/office/drawing/2014/main" id="{96FC2A55-BAF5-FDFF-D188-109231CEE3ED}"/>
                  </a:ext>
                </a:extLst>
              </p:cNvPr>
              <p:cNvSpPr/>
              <p:nvPr/>
            </p:nvSpPr>
            <p:spPr>
              <a:xfrm>
                <a:off x="3166190" y="526495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Cube 108">
                <a:extLst>
                  <a:ext uri="{FF2B5EF4-FFF2-40B4-BE49-F238E27FC236}">
                    <a16:creationId xmlns:a16="http://schemas.microsoft.com/office/drawing/2014/main" id="{2081B265-DE25-F97E-B68D-A2F3533069EC}"/>
                  </a:ext>
                </a:extLst>
              </p:cNvPr>
              <p:cNvSpPr/>
              <p:nvPr/>
            </p:nvSpPr>
            <p:spPr>
              <a:xfrm>
                <a:off x="3166190" y="480153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Cube 109">
                <a:extLst>
                  <a:ext uri="{FF2B5EF4-FFF2-40B4-BE49-F238E27FC236}">
                    <a16:creationId xmlns:a16="http://schemas.microsoft.com/office/drawing/2014/main" id="{00974F8D-3A97-2995-9215-217FD47BF88D}"/>
                  </a:ext>
                </a:extLst>
              </p:cNvPr>
              <p:cNvSpPr/>
              <p:nvPr/>
            </p:nvSpPr>
            <p:spPr>
              <a:xfrm>
                <a:off x="3166190" y="433811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8D0A3F15-675A-13A4-3E01-885197356184}"/>
                </a:ext>
              </a:extLst>
            </p:cNvPr>
            <p:cNvGrpSpPr/>
            <p:nvPr/>
          </p:nvGrpSpPr>
          <p:grpSpPr>
            <a:xfrm>
              <a:off x="5844069" y="3412909"/>
              <a:ext cx="1654633" cy="2453794"/>
              <a:chOff x="2659225" y="3893354"/>
              <a:chExt cx="1654633" cy="2453794"/>
            </a:xfrm>
          </p:grpSpPr>
          <p:sp>
            <p:nvSpPr>
              <p:cNvPr id="112" name="Cube 111">
                <a:extLst>
                  <a:ext uri="{FF2B5EF4-FFF2-40B4-BE49-F238E27FC236}">
                    <a16:creationId xmlns:a16="http://schemas.microsoft.com/office/drawing/2014/main" id="{B9D7A291-FA7B-2193-F034-B01AE1078813}"/>
                  </a:ext>
                </a:extLst>
              </p:cNvPr>
              <p:cNvSpPr/>
              <p:nvPr/>
            </p:nvSpPr>
            <p:spPr>
              <a:xfrm>
                <a:off x="3116428" y="52836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Cube 112">
                <a:extLst>
                  <a:ext uri="{FF2B5EF4-FFF2-40B4-BE49-F238E27FC236}">
                    <a16:creationId xmlns:a16="http://schemas.microsoft.com/office/drawing/2014/main" id="{4511EE47-CE80-8496-4394-0880A505EFBD}"/>
                  </a:ext>
                </a:extLst>
              </p:cNvPr>
              <p:cNvSpPr/>
              <p:nvPr/>
            </p:nvSpPr>
            <p:spPr>
              <a:xfrm>
                <a:off x="3116428" y="48201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Cube 113">
                <a:extLst>
                  <a:ext uri="{FF2B5EF4-FFF2-40B4-BE49-F238E27FC236}">
                    <a16:creationId xmlns:a16="http://schemas.microsoft.com/office/drawing/2014/main" id="{84202F3C-315C-E3BD-1240-8DA3A7BB5E2B}"/>
                  </a:ext>
                </a:extLst>
              </p:cNvPr>
              <p:cNvSpPr/>
              <p:nvPr/>
            </p:nvSpPr>
            <p:spPr>
              <a:xfrm>
                <a:off x="3116428" y="43567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ube 114">
                <a:extLst>
                  <a:ext uri="{FF2B5EF4-FFF2-40B4-BE49-F238E27FC236}">
                    <a16:creationId xmlns:a16="http://schemas.microsoft.com/office/drawing/2014/main" id="{7125A62E-B70B-6326-05E1-0EAA9191C69B}"/>
                  </a:ext>
                </a:extLst>
              </p:cNvPr>
              <p:cNvSpPr/>
              <p:nvPr/>
            </p:nvSpPr>
            <p:spPr>
              <a:xfrm>
                <a:off x="3116428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ube 115">
                <a:extLst>
                  <a:ext uri="{FF2B5EF4-FFF2-40B4-BE49-F238E27FC236}">
                    <a16:creationId xmlns:a16="http://schemas.microsoft.com/office/drawing/2014/main" id="{AAA92027-0DC4-7A84-DFB1-2F57D20F0E9F}"/>
                  </a:ext>
                </a:extLst>
              </p:cNvPr>
              <p:cNvSpPr/>
              <p:nvPr/>
            </p:nvSpPr>
            <p:spPr>
              <a:xfrm>
                <a:off x="2964027" y="54423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Cube 116">
                <a:extLst>
                  <a:ext uri="{FF2B5EF4-FFF2-40B4-BE49-F238E27FC236}">
                    <a16:creationId xmlns:a16="http://schemas.microsoft.com/office/drawing/2014/main" id="{FFAE7598-9259-CE3D-167E-123B83F5BFF1}"/>
                  </a:ext>
                </a:extLst>
              </p:cNvPr>
              <p:cNvSpPr/>
              <p:nvPr/>
            </p:nvSpPr>
            <p:spPr>
              <a:xfrm>
                <a:off x="2964027" y="49788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Cube 117">
                <a:extLst>
                  <a:ext uri="{FF2B5EF4-FFF2-40B4-BE49-F238E27FC236}">
                    <a16:creationId xmlns:a16="http://schemas.microsoft.com/office/drawing/2014/main" id="{D0B4BE7A-3188-2A3B-46C3-97B9B52AF0C3}"/>
                  </a:ext>
                </a:extLst>
              </p:cNvPr>
              <p:cNvSpPr/>
              <p:nvPr/>
            </p:nvSpPr>
            <p:spPr>
              <a:xfrm>
                <a:off x="2964027" y="45154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Cube 118">
                <a:extLst>
                  <a:ext uri="{FF2B5EF4-FFF2-40B4-BE49-F238E27FC236}">
                    <a16:creationId xmlns:a16="http://schemas.microsoft.com/office/drawing/2014/main" id="{FDB2A384-C598-C366-BA89-99A45B89DE2D}"/>
                  </a:ext>
                </a:extLst>
              </p:cNvPr>
              <p:cNvSpPr/>
              <p:nvPr/>
            </p:nvSpPr>
            <p:spPr>
              <a:xfrm>
                <a:off x="2964027" y="40520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Cube 119">
                <a:extLst>
                  <a:ext uri="{FF2B5EF4-FFF2-40B4-BE49-F238E27FC236}">
                    <a16:creationId xmlns:a16="http://schemas.microsoft.com/office/drawing/2014/main" id="{1A454120-F07A-C926-5D70-E9C596158229}"/>
                  </a:ext>
                </a:extLst>
              </p:cNvPr>
              <p:cNvSpPr/>
              <p:nvPr/>
            </p:nvSpPr>
            <p:spPr>
              <a:xfrm>
                <a:off x="2811626" y="559168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Cube 120">
                <a:extLst>
                  <a:ext uri="{FF2B5EF4-FFF2-40B4-BE49-F238E27FC236}">
                    <a16:creationId xmlns:a16="http://schemas.microsoft.com/office/drawing/2014/main" id="{E5F080C4-B1C7-FBA6-177C-8ACD27CEB3F6}"/>
                  </a:ext>
                </a:extLst>
              </p:cNvPr>
              <p:cNvSpPr/>
              <p:nvPr/>
            </p:nvSpPr>
            <p:spPr>
              <a:xfrm>
                <a:off x="2811626" y="512826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Cube 121">
                <a:extLst>
                  <a:ext uri="{FF2B5EF4-FFF2-40B4-BE49-F238E27FC236}">
                    <a16:creationId xmlns:a16="http://schemas.microsoft.com/office/drawing/2014/main" id="{824D8AEE-3375-C220-E839-184268070E24}"/>
                  </a:ext>
                </a:extLst>
              </p:cNvPr>
              <p:cNvSpPr/>
              <p:nvPr/>
            </p:nvSpPr>
            <p:spPr>
              <a:xfrm>
                <a:off x="2811626" y="466484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Cube 122">
                <a:extLst>
                  <a:ext uri="{FF2B5EF4-FFF2-40B4-BE49-F238E27FC236}">
                    <a16:creationId xmlns:a16="http://schemas.microsoft.com/office/drawing/2014/main" id="{9CCAD3FE-5E16-CDE7-6D8A-3CCC6BE8F806}"/>
                  </a:ext>
                </a:extLst>
              </p:cNvPr>
              <p:cNvSpPr/>
              <p:nvPr/>
            </p:nvSpPr>
            <p:spPr>
              <a:xfrm>
                <a:off x="2811626" y="420142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Cube 123">
                <a:extLst>
                  <a:ext uri="{FF2B5EF4-FFF2-40B4-BE49-F238E27FC236}">
                    <a16:creationId xmlns:a16="http://schemas.microsoft.com/office/drawing/2014/main" id="{A86D6EA4-AFCA-1720-BADE-7AD13D72EF87}"/>
                  </a:ext>
                </a:extLst>
              </p:cNvPr>
              <p:cNvSpPr/>
              <p:nvPr/>
            </p:nvSpPr>
            <p:spPr>
              <a:xfrm>
                <a:off x="2659225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Cube 124">
                <a:extLst>
                  <a:ext uri="{FF2B5EF4-FFF2-40B4-BE49-F238E27FC236}">
                    <a16:creationId xmlns:a16="http://schemas.microsoft.com/office/drawing/2014/main" id="{FD022B24-509A-4D7E-DE4E-959206B61B89}"/>
                  </a:ext>
                </a:extLst>
              </p:cNvPr>
              <p:cNvSpPr/>
              <p:nvPr/>
            </p:nvSpPr>
            <p:spPr>
              <a:xfrm>
                <a:off x="2659225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Cube 125">
                <a:extLst>
                  <a:ext uri="{FF2B5EF4-FFF2-40B4-BE49-F238E27FC236}">
                    <a16:creationId xmlns:a16="http://schemas.microsoft.com/office/drawing/2014/main" id="{C48A86C4-0986-93E3-8BA5-2CAC7481E2A8}"/>
                  </a:ext>
                </a:extLst>
              </p:cNvPr>
              <p:cNvSpPr/>
              <p:nvPr/>
            </p:nvSpPr>
            <p:spPr>
              <a:xfrm>
                <a:off x="2659225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Cube 126">
                <a:extLst>
                  <a:ext uri="{FF2B5EF4-FFF2-40B4-BE49-F238E27FC236}">
                    <a16:creationId xmlns:a16="http://schemas.microsoft.com/office/drawing/2014/main" id="{7CA95435-93D8-9499-826E-B9B28D6556CE}"/>
                  </a:ext>
                </a:extLst>
              </p:cNvPr>
              <p:cNvSpPr/>
              <p:nvPr/>
            </p:nvSpPr>
            <p:spPr>
              <a:xfrm>
                <a:off x="2659225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Cube 127">
                <a:extLst>
                  <a:ext uri="{FF2B5EF4-FFF2-40B4-BE49-F238E27FC236}">
                    <a16:creationId xmlns:a16="http://schemas.microsoft.com/office/drawing/2014/main" id="{497A58A5-F637-3C6C-B187-2C9ED8D63392}"/>
                  </a:ext>
                </a:extLst>
              </p:cNvPr>
              <p:cNvSpPr/>
              <p:nvPr/>
            </p:nvSpPr>
            <p:spPr>
              <a:xfrm>
                <a:off x="3623393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Cube 128">
                <a:extLst>
                  <a:ext uri="{FF2B5EF4-FFF2-40B4-BE49-F238E27FC236}">
                    <a16:creationId xmlns:a16="http://schemas.microsoft.com/office/drawing/2014/main" id="{2B2922CD-12B2-E9C0-B239-8FE9250CD446}"/>
                  </a:ext>
                </a:extLst>
              </p:cNvPr>
              <p:cNvSpPr/>
              <p:nvPr/>
            </p:nvSpPr>
            <p:spPr>
              <a:xfrm>
                <a:off x="3623393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Cube 129">
                <a:extLst>
                  <a:ext uri="{FF2B5EF4-FFF2-40B4-BE49-F238E27FC236}">
                    <a16:creationId xmlns:a16="http://schemas.microsoft.com/office/drawing/2014/main" id="{50ACDD16-8A68-1410-1390-C2A2F612EFEC}"/>
                  </a:ext>
                </a:extLst>
              </p:cNvPr>
              <p:cNvSpPr/>
              <p:nvPr/>
            </p:nvSpPr>
            <p:spPr>
              <a:xfrm>
                <a:off x="3623393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ube 130">
                <a:extLst>
                  <a:ext uri="{FF2B5EF4-FFF2-40B4-BE49-F238E27FC236}">
                    <a16:creationId xmlns:a16="http://schemas.microsoft.com/office/drawing/2014/main" id="{FDB402CE-50A4-2FE6-C41D-889CF42E3804}"/>
                  </a:ext>
                </a:extLst>
              </p:cNvPr>
              <p:cNvSpPr/>
              <p:nvPr/>
            </p:nvSpPr>
            <p:spPr>
              <a:xfrm>
                <a:off x="3623393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ube 131">
                <a:extLst>
                  <a:ext uri="{FF2B5EF4-FFF2-40B4-BE49-F238E27FC236}">
                    <a16:creationId xmlns:a16="http://schemas.microsoft.com/office/drawing/2014/main" id="{4F24511B-B4DD-5332-F331-5FB9ACE40B2F}"/>
                  </a:ext>
                </a:extLst>
              </p:cNvPr>
              <p:cNvSpPr/>
              <p:nvPr/>
            </p:nvSpPr>
            <p:spPr>
              <a:xfrm>
                <a:off x="3470992" y="54329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Cube 132">
                <a:extLst>
                  <a:ext uri="{FF2B5EF4-FFF2-40B4-BE49-F238E27FC236}">
                    <a16:creationId xmlns:a16="http://schemas.microsoft.com/office/drawing/2014/main" id="{320FB436-93EA-E7C7-C4FB-FF7D029767CA}"/>
                  </a:ext>
                </a:extLst>
              </p:cNvPr>
              <p:cNvSpPr/>
              <p:nvPr/>
            </p:nvSpPr>
            <p:spPr>
              <a:xfrm>
                <a:off x="3470992" y="49695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Cube 133">
                <a:extLst>
                  <a:ext uri="{FF2B5EF4-FFF2-40B4-BE49-F238E27FC236}">
                    <a16:creationId xmlns:a16="http://schemas.microsoft.com/office/drawing/2014/main" id="{5BF5A044-96C2-8F6A-EC66-01775C07CBEE}"/>
                  </a:ext>
                </a:extLst>
              </p:cNvPr>
              <p:cNvSpPr/>
              <p:nvPr/>
            </p:nvSpPr>
            <p:spPr>
              <a:xfrm>
                <a:off x="3470992" y="45061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Cube 134">
                <a:extLst>
                  <a:ext uri="{FF2B5EF4-FFF2-40B4-BE49-F238E27FC236}">
                    <a16:creationId xmlns:a16="http://schemas.microsoft.com/office/drawing/2014/main" id="{EEA6CC2D-B240-E56A-21B5-EE7EFB99CD35}"/>
                  </a:ext>
                </a:extLst>
              </p:cNvPr>
              <p:cNvSpPr/>
              <p:nvPr/>
            </p:nvSpPr>
            <p:spPr>
              <a:xfrm>
                <a:off x="3470992" y="404272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Cube 135">
                <a:extLst>
                  <a:ext uri="{FF2B5EF4-FFF2-40B4-BE49-F238E27FC236}">
                    <a16:creationId xmlns:a16="http://schemas.microsoft.com/office/drawing/2014/main" id="{8AE7B441-F2DF-9017-AA37-6445FDB74B5F}"/>
                  </a:ext>
                </a:extLst>
              </p:cNvPr>
              <p:cNvSpPr/>
              <p:nvPr/>
            </p:nvSpPr>
            <p:spPr>
              <a:xfrm>
                <a:off x="3318591" y="558235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Cube 136">
                <a:extLst>
                  <a:ext uri="{FF2B5EF4-FFF2-40B4-BE49-F238E27FC236}">
                    <a16:creationId xmlns:a16="http://schemas.microsoft.com/office/drawing/2014/main" id="{DD9D4DCD-CF26-3E73-A443-2D2B77869A7D}"/>
                  </a:ext>
                </a:extLst>
              </p:cNvPr>
              <p:cNvSpPr/>
              <p:nvPr/>
            </p:nvSpPr>
            <p:spPr>
              <a:xfrm>
                <a:off x="3318591" y="511893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Cube 137">
                <a:extLst>
                  <a:ext uri="{FF2B5EF4-FFF2-40B4-BE49-F238E27FC236}">
                    <a16:creationId xmlns:a16="http://schemas.microsoft.com/office/drawing/2014/main" id="{6D491990-21CE-37BA-285E-BD8CF6419F99}"/>
                  </a:ext>
                </a:extLst>
              </p:cNvPr>
              <p:cNvSpPr/>
              <p:nvPr/>
            </p:nvSpPr>
            <p:spPr>
              <a:xfrm>
                <a:off x="3318591" y="465551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Cube 138">
                <a:extLst>
                  <a:ext uri="{FF2B5EF4-FFF2-40B4-BE49-F238E27FC236}">
                    <a16:creationId xmlns:a16="http://schemas.microsoft.com/office/drawing/2014/main" id="{749E4AF0-DA85-BB4C-18A2-592935124BE6}"/>
                  </a:ext>
                </a:extLst>
              </p:cNvPr>
              <p:cNvSpPr/>
              <p:nvPr/>
            </p:nvSpPr>
            <p:spPr>
              <a:xfrm>
                <a:off x="3318591" y="419209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Cube 139">
                <a:extLst>
                  <a:ext uri="{FF2B5EF4-FFF2-40B4-BE49-F238E27FC236}">
                    <a16:creationId xmlns:a16="http://schemas.microsoft.com/office/drawing/2014/main" id="{8612860B-8E69-F680-1CB7-C691692995B3}"/>
                  </a:ext>
                </a:extLst>
              </p:cNvPr>
              <p:cNvSpPr/>
              <p:nvPr/>
            </p:nvSpPr>
            <p:spPr>
              <a:xfrm>
                <a:off x="3166190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Cube 140">
                <a:extLst>
                  <a:ext uri="{FF2B5EF4-FFF2-40B4-BE49-F238E27FC236}">
                    <a16:creationId xmlns:a16="http://schemas.microsoft.com/office/drawing/2014/main" id="{F185A4AC-0CDE-7E59-D71A-5141B2778A5A}"/>
                  </a:ext>
                </a:extLst>
              </p:cNvPr>
              <p:cNvSpPr/>
              <p:nvPr/>
            </p:nvSpPr>
            <p:spPr>
              <a:xfrm>
                <a:off x="3166190" y="526495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Cube 141">
                <a:extLst>
                  <a:ext uri="{FF2B5EF4-FFF2-40B4-BE49-F238E27FC236}">
                    <a16:creationId xmlns:a16="http://schemas.microsoft.com/office/drawing/2014/main" id="{84604DEE-545F-2634-FC22-31982601A0D5}"/>
                  </a:ext>
                </a:extLst>
              </p:cNvPr>
              <p:cNvSpPr/>
              <p:nvPr/>
            </p:nvSpPr>
            <p:spPr>
              <a:xfrm>
                <a:off x="3166190" y="480153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Cube 142">
                <a:extLst>
                  <a:ext uri="{FF2B5EF4-FFF2-40B4-BE49-F238E27FC236}">
                    <a16:creationId xmlns:a16="http://schemas.microsoft.com/office/drawing/2014/main" id="{A1B6786F-7F83-DCA5-4D9E-55848C59A2ED}"/>
                  </a:ext>
                </a:extLst>
              </p:cNvPr>
              <p:cNvSpPr/>
              <p:nvPr/>
            </p:nvSpPr>
            <p:spPr>
              <a:xfrm>
                <a:off x="3166190" y="433811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207A12B-6879-BE21-BBAA-F78059B78399}"/>
                </a:ext>
              </a:extLst>
            </p:cNvPr>
            <p:cNvGrpSpPr/>
            <p:nvPr/>
          </p:nvGrpSpPr>
          <p:grpSpPr>
            <a:xfrm>
              <a:off x="6861118" y="3398912"/>
              <a:ext cx="1654633" cy="2453794"/>
              <a:chOff x="2659225" y="3893354"/>
              <a:chExt cx="1654633" cy="2453794"/>
            </a:xfrm>
          </p:grpSpPr>
          <p:sp>
            <p:nvSpPr>
              <p:cNvPr id="145" name="Cube 144">
                <a:extLst>
                  <a:ext uri="{FF2B5EF4-FFF2-40B4-BE49-F238E27FC236}">
                    <a16:creationId xmlns:a16="http://schemas.microsoft.com/office/drawing/2014/main" id="{67E5907A-5BBA-851D-CA67-11E0414579A8}"/>
                  </a:ext>
                </a:extLst>
              </p:cNvPr>
              <p:cNvSpPr/>
              <p:nvPr/>
            </p:nvSpPr>
            <p:spPr>
              <a:xfrm>
                <a:off x="3116428" y="52836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Cube 145">
                <a:extLst>
                  <a:ext uri="{FF2B5EF4-FFF2-40B4-BE49-F238E27FC236}">
                    <a16:creationId xmlns:a16="http://schemas.microsoft.com/office/drawing/2014/main" id="{91F4D530-9954-3FB3-6174-40903423A464}"/>
                  </a:ext>
                </a:extLst>
              </p:cNvPr>
              <p:cNvSpPr/>
              <p:nvPr/>
            </p:nvSpPr>
            <p:spPr>
              <a:xfrm>
                <a:off x="3116428" y="48201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ube 146">
                <a:extLst>
                  <a:ext uri="{FF2B5EF4-FFF2-40B4-BE49-F238E27FC236}">
                    <a16:creationId xmlns:a16="http://schemas.microsoft.com/office/drawing/2014/main" id="{CA22DBA3-5102-0A15-516F-3EC9D84A2F4B}"/>
                  </a:ext>
                </a:extLst>
              </p:cNvPr>
              <p:cNvSpPr/>
              <p:nvPr/>
            </p:nvSpPr>
            <p:spPr>
              <a:xfrm>
                <a:off x="3116428" y="43567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ube 147">
                <a:extLst>
                  <a:ext uri="{FF2B5EF4-FFF2-40B4-BE49-F238E27FC236}">
                    <a16:creationId xmlns:a16="http://schemas.microsoft.com/office/drawing/2014/main" id="{1FAC7B54-91B0-B900-E26C-74E221A15F2B}"/>
                  </a:ext>
                </a:extLst>
              </p:cNvPr>
              <p:cNvSpPr/>
              <p:nvPr/>
            </p:nvSpPr>
            <p:spPr>
              <a:xfrm>
                <a:off x="3116428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Cube 148">
                <a:extLst>
                  <a:ext uri="{FF2B5EF4-FFF2-40B4-BE49-F238E27FC236}">
                    <a16:creationId xmlns:a16="http://schemas.microsoft.com/office/drawing/2014/main" id="{307ACC8D-8888-5BF1-B1A4-67AAEDBDC9A0}"/>
                  </a:ext>
                </a:extLst>
              </p:cNvPr>
              <p:cNvSpPr/>
              <p:nvPr/>
            </p:nvSpPr>
            <p:spPr>
              <a:xfrm>
                <a:off x="2964027" y="54423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Cube 149">
                <a:extLst>
                  <a:ext uri="{FF2B5EF4-FFF2-40B4-BE49-F238E27FC236}">
                    <a16:creationId xmlns:a16="http://schemas.microsoft.com/office/drawing/2014/main" id="{D2F82F2E-F43B-A87C-3DFA-74DE05A8727F}"/>
                  </a:ext>
                </a:extLst>
              </p:cNvPr>
              <p:cNvSpPr/>
              <p:nvPr/>
            </p:nvSpPr>
            <p:spPr>
              <a:xfrm>
                <a:off x="2964027" y="49788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Cube 150">
                <a:extLst>
                  <a:ext uri="{FF2B5EF4-FFF2-40B4-BE49-F238E27FC236}">
                    <a16:creationId xmlns:a16="http://schemas.microsoft.com/office/drawing/2014/main" id="{B740161E-AA02-2F63-3E86-47B9897C4CD3}"/>
                  </a:ext>
                </a:extLst>
              </p:cNvPr>
              <p:cNvSpPr/>
              <p:nvPr/>
            </p:nvSpPr>
            <p:spPr>
              <a:xfrm>
                <a:off x="2964027" y="45154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Cube 151">
                <a:extLst>
                  <a:ext uri="{FF2B5EF4-FFF2-40B4-BE49-F238E27FC236}">
                    <a16:creationId xmlns:a16="http://schemas.microsoft.com/office/drawing/2014/main" id="{38621D7C-EA2E-14BF-C822-67ED2CC493EA}"/>
                  </a:ext>
                </a:extLst>
              </p:cNvPr>
              <p:cNvSpPr/>
              <p:nvPr/>
            </p:nvSpPr>
            <p:spPr>
              <a:xfrm>
                <a:off x="2964027" y="40520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Cube 152">
                <a:extLst>
                  <a:ext uri="{FF2B5EF4-FFF2-40B4-BE49-F238E27FC236}">
                    <a16:creationId xmlns:a16="http://schemas.microsoft.com/office/drawing/2014/main" id="{9C758C68-E319-453B-23E6-E38636800BD7}"/>
                  </a:ext>
                </a:extLst>
              </p:cNvPr>
              <p:cNvSpPr/>
              <p:nvPr/>
            </p:nvSpPr>
            <p:spPr>
              <a:xfrm>
                <a:off x="2811626" y="559168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Cube 153">
                <a:extLst>
                  <a:ext uri="{FF2B5EF4-FFF2-40B4-BE49-F238E27FC236}">
                    <a16:creationId xmlns:a16="http://schemas.microsoft.com/office/drawing/2014/main" id="{83113FAF-B92B-D66D-03B1-834265D744E0}"/>
                  </a:ext>
                </a:extLst>
              </p:cNvPr>
              <p:cNvSpPr/>
              <p:nvPr/>
            </p:nvSpPr>
            <p:spPr>
              <a:xfrm>
                <a:off x="2811626" y="512826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Cube 154">
                <a:extLst>
                  <a:ext uri="{FF2B5EF4-FFF2-40B4-BE49-F238E27FC236}">
                    <a16:creationId xmlns:a16="http://schemas.microsoft.com/office/drawing/2014/main" id="{D3D292C8-196D-F788-EFCA-0017CC2112C0}"/>
                  </a:ext>
                </a:extLst>
              </p:cNvPr>
              <p:cNvSpPr/>
              <p:nvPr/>
            </p:nvSpPr>
            <p:spPr>
              <a:xfrm>
                <a:off x="2811626" y="466484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Cube 155">
                <a:extLst>
                  <a:ext uri="{FF2B5EF4-FFF2-40B4-BE49-F238E27FC236}">
                    <a16:creationId xmlns:a16="http://schemas.microsoft.com/office/drawing/2014/main" id="{9FB073C2-8480-8DDD-AB1C-7F5831BA5FC8}"/>
                  </a:ext>
                </a:extLst>
              </p:cNvPr>
              <p:cNvSpPr/>
              <p:nvPr/>
            </p:nvSpPr>
            <p:spPr>
              <a:xfrm>
                <a:off x="2811626" y="420142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Cube 156">
                <a:extLst>
                  <a:ext uri="{FF2B5EF4-FFF2-40B4-BE49-F238E27FC236}">
                    <a16:creationId xmlns:a16="http://schemas.microsoft.com/office/drawing/2014/main" id="{89E72D7A-FDBE-E453-68C3-FC0FACB73288}"/>
                  </a:ext>
                </a:extLst>
              </p:cNvPr>
              <p:cNvSpPr/>
              <p:nvPr/>
            </p:nvSpPr>
            <p:spPr>
              <a:xfrm>
                <a:off x="2659225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Cube 157">
                <a:extLst>
                  <a:ext uri="{FF2B5EF4-FFF2-40B4-BE49-F238E27FC236}">
                    <a16:creationId xmlns:a16="http://schemas.microsoft.com/office/drawing/2014/main" id="{A1465209-B184-009C-052F-4085C65B7B12}"/>
                  </a:ext>
                </a:extLst>
              </p:cNvPr>
              <p:cNvSpPr/>
              <p:nvPr/>
            </p:nvSpPr>
            <p:spPr>
              <a:xfrm>
                <a:off x="2659225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Cube 158">
                <a:extLst>
                  <a:ext uri="{FF2B5EF4-FFF2-40B4-BE49-F238E27FC236}">
                    <a16:creationId xmlns:a16="http://schemas.microsoft.com/office/drawing/2014/main" id="{4257FD75-1793-B590-9D0D-BFFC1E779520}"/>
                  </a:ext>
                </a:extLst>
              </p:cNvPr>
              <p:cNvSpPr/>
              <p:nvPr/>
            </p:nvSpPr>
            <p:spPr>
              <a:xfrm>
                <a:off x="2659225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Cube 159">
                <a:extLst>
                  <a:ext uri="{FF2B5EF4-FFF2-40B4-BE49-F238E27FC236}">
                    <a16:creationId xmlns:a16="http://schemas.microsoft.com/office/drawing/2014/main" id="{1F2CEECD-D7AE-A3C5-F0F5-C4E081C5156C}"/>
                  </a:ext>
                </a:extLst>
              </p:cNvPr>
              <p:cNvSpPr/>
              <p:nvPr/>
            </p:nvSpPr>
            <p:spPr>
              <a:xfrm>
                <a:off x="2659225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Cube 160">
                <a:extLst>
                  <a:ext uri="{FF2B5EF4-FFF2-40B4-BE49-F238E27FC236}">
                    <a16:creationId xmlns:a16="http://schemas.microsoft.com/office/drawing/2014/main" id="{B8460583-71A6-3A37-C705-08CEB43D6B3E}"/>
                  </a:ext>
                </a:extLst>
              </p:cNvPr>
              <p:cNvSpPr/>
              <p:nvPr/>
            </p:nvSpPr>
            <p:spPr>
              <a:xfrm>
                <a:off x="3623393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Cube 161">
                <a:extLst>
                  <a:ext uri="{FF2B5EF4-FFF2-40B4-BE49-F238E27FC236}">
                    <a16:creationId xmlns:a16="http://schemas.microsoft.com/office/drawing/2014/main" id="{F031E953-4852-BE74-EC95-1CB2647993BA}"/>
                  </a:ext>
                </a:extLst>
              </p:cNvPr>
              <p:cNvSpPr/>
              <p:nvPr/>
            </p:nvSpPr>
            <p:spPr>
              <a:xfrm>
                <a:off x="3623393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ube 162">
                <a:extLst>
                  <a:ext uri="{FF2B5EF4-FFF2-40B4-BE49-F238E27FC236}">
                    <a16:creationId xmlns:a16="http://schemas.microsoft.com/office/drawing/2014/main" id="{080A649D-CFE3-BCF7-BD11-78F7F94A956E}"/>
                  </a:ext>
                </a:extLst>
              </p:cNvPr>
              <p:cNvSpPr/>
              <p:nvPr/>
            </p:nvSpPr>
            <p:spPr>
              <a:xfrm>
                <a:off x="3623393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ube 163">
                <a:extLst>
                  <a:ext uri="{FF2B5EF4-FFF2-40B4-BE49-F238E27FC236}">
                    <a16:creationId xmlns:a16="http://schemas.microsoft.com/office/drawing/2014/main" id="{5905D598-5841-9DD4-6D64-16B4A688A89A}"/>
                  </a:ext>
                </a:extLst>
              </p:cNvPr>
              <p:cNvSpPr/>
              <p:nvPr/>
            </p:nvSpPr>
            <p:spPr>
              <a:xfrm>
                <a:off x="3623393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Cube 164">
                <a:extLst>
                  <a:ext uri="{FF2B5EF4-FFF2-40B4-BE49-F238E27FC236}">
                    <a16:creationId xmlns:a16="http://schemas.microsoft.com/office/drawing/2014/main" id="{BDA1A947-E1CE-423D-9844-A7F2458123A9}"/>
                  </a:ext>
                </a:extLst>
              </p:cNvPr>
              <p:cNvSpPr/>
              <p:nvPr/>
            </p:nvSpPr>
            <p:spPr>
              <a:xfrm>
                <a:off x="3470992" y="54329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Cube 165">
                <a:extLst>
                  <a:ext uri="{FF2B5EF4-FFF2-40B4-BE49-F238E27FC236}">
                    <a16:creationId xmlns:a16="http://schemas.microsoft.com/office/drawing/2014/main" id="{78858879-8AFA-ECF2-0096-35F2054712BF}"/>
                  </a:ext>
                </a:extLst>
              </p:cNvPr>
              <p:cNvSpPr/>
              <p:nvPr/>
            </p:nvSpPr>
            <p:spPr>
              <a:xfrm>
                <a:off x="3470992" y="49695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Cube 166">
                <a:extLst>
                  <a:ext uri="{FF2B5EF4-FFF2-40B4-BE49-F238E27FC236}">
                    <a16:creationId xmlns:a16="http://schemas.microsoft.com/office/drawing/2014/main" id="{10E9408A-8F25-9382-530E-77F9F697A161}"/>
                  </a:ext>
                </a:extLst>
              </p:cNvPr>
              <p:cNvSpPr/>
              <p:nvPr/>
            </p:nvSpPr>
            <p:spPr>
              <a:xfrm>
                <a:off x="3470992" y="45061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Cube 167">
                <a:extLst>
                  <a:ext uri="{FF2B5EF4-FFF2-40B4-BE49-F238E27FC236}">
                    <a16:creationId xmlns:a16="http://schemas.microsoft.com/office/drawing/2014/main" id="{C158A640-93EC-2721-6E0B-F8D769FFFC45}"/>
                  </a:ext>
                </a:extLst>
              </p:cNvPr>
              <p:cNvSpPr/>
              <p:nvPr/>
            </p:nvSpPr>
            <p:spPr>
              <a:xfrm>
                <a:off x="3470992" y="404272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Cube 168">
                <a:extLst>
                  <a:ext uri="{FF2B5EF4-FFF2-40B4-BE49-F238E27FC236}">
                    <a16:creationId xmlns:a16="http://schemas.microsoft.com/office/drawing/2014/main" id="{C23562B2-ABE5-AA1D-BE3F-4AA6E207BA56}"/>
                  </a:ext>
                </a:extLst>
              </p:cNvPr>
              <p:cNvSpPr/>
              <p:nvPr/>
            </p:nvSpPr>
            <p:spPr>
              <a:xfrm>
                <a:off x="3318591" y="558235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Cube 169">
                <a:extLst>
                  <a:ext uri="{FF2B5EF4-FFF2-40B4-BE49-F238E27FC236}">
                    <a16:creationId xmlns:a16="http://schemas.microsoft.com/office/drawing/2014/main" id="{3FAFD828-2847-E2ED-36A3-53481511B440}"/>
                  </a:ext>
                </a:extLst>
              </p:cNvPr>
              <p:cNvSpPr/>
              <p:nvPr/>
            </p:nvSpPr>
            <p:spPr>
              <a:xfrm>
                <a:off x="3318591" y="511893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Cube 170">
                <a:extLst>
                  <a:ext uri="{FF2B5EF4-FFF2-40B4-BE49-F238E27FC236}">
                    <a16:creationId xmlns:a16="http://schemas.microsoft.com/office/drawing/2014/main" id="{09555521-BBA1-7839-0B46-112844A15778}"/>
                  </a:ext>
                </a:extLst>
              </p:cNvPr>
              <p:cNvSpPr/>
              <p:nvPr/>
            </p:nvSpPr>
            <p:spPr>
              <a:xfrm>
                <a:off x="3318591" y="465551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Cube 171">
                <a:extLst>
                  <a:ext uri="{FF2B5EF4-FFF2-40B4-BE49-F238E27FC236}">
                    <a16:creationId xmlns:a16="http://schemas.microsoft.com/office/drawing/2014/main" id="{C8AF7317-A032-9217-C508-F98330446ED7}"/>
                  </a:ext>
                </a:extLst>
              </p:cNvPr>
              <p:cNvSpPr/>
              <p:nvPr/>
            </p:nvSpPr>
            <p:spPr>
              <a:xfrm>
                <a:off x="3318591" y="419209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Cube 172">
                <a:extLst>
                  <a:ext uri="{FF2B5EF4-FFF2-40B4-BE49-F238E27FC236}">
                    <a16:creationId xmlns:a16="http://schemas.microsoft.com/office/drawing/2014/main" id="{7F2B1C27-16FD-BC57-DDD7-FA41DA76B850}"/>
                  </a:ext>
                </a:extLst>
              </p:cNvPr>
              <p:cNvSpPr/>
              <p:nvPr/>
            </p:nvSpPr>
            <p:spPr>
              <a:xfrm>
                <a:off x="3166190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Cube 173">
                <a:extLst>
                  <a:ext uri="{FF2B5EF4-FFF2-40B4-BE49-F238E27FC236}">
                    <a16:creationId xmlns:a16="http://schemas.microsoft.com/office/drawing/2014/main" id="{A48A76BF-245E-2B7C-13BD-E5AD681ED88A}"/>
                  </a:ext>
                </a:extLst>
              </p:cNvPr>
              <p:cNvSpPr/>
              <p:nvPr/>
            </p:nvSpPr>
            <p:spPr>
              <a:xfrm>
                <a:off x="3166190" y="526495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Cube 174">
                <a:extLst>
                  <a:ext uri="{FF2B5EF4-FFF2-40B4-BE49-F238E27FC236}">
                    <a16:creationId xmlns:a16="http://schemas.microsoft.com/office/drawing/2014/main" id="{56882516-DD63-C6CF-E9B3-F619F0E17F49}"/>
                  </a:ext>
                </a:extLst>
              </p:cNvPr>
              <p:cNvSpPr/>
              <p:nvPr/>
            </p:nvSpPr>
            <p:spPr>
              <a:xfrm>
                <a:off x="3166190" y="480153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Cube 175">
                <a:extLst>
                  <a:ext uri="{FF2B5EF4-FFF2-40B4-BE49-F238E27FC236}">
                    <a16:creationId xmlns:a16="http://schemas.microsoft.com/office/drawing/2014/main" id="{E7D78617-1705-8D67-E055-89CA462D6E5C}"/>
                  </a:ext>
                </a:extLst>
              </p:cNvPr>
              <p:cNvSpPr/>
              <p:nvPr/>
            </p:nvSpPr>
            <p:spPr>
              <a:xfrm>
                <a:off x="3166190" y="433811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8" name="Cube 177">
            <a:extLst>
              <a:ext uri="{FF2B5EF4-FFF2-40B4-BE49-F238E27FC236}">
                <a16:creationId xmlns:a16="http://schemas.microsoft.com/office/drawing/2014/main" id="{09929CC0-2D7E-7992-4923-7D00E4D07646}"/>
              </a:ext>
            </a:extLst>
          </p:cNvPr>
          <p:cNvSpPr/>
          <p:nvPr/>
        </p:nvSpPr>
        <p:spPr>
          <a:xfrm>
            <a:off x="9007152" y="915420"/>
            <a:ext cx="690465" cy="60944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198ABBA5-8C07-575A-07F7-A27B44764048}"/>
              </a:ext>
            </a:extLst>
          </p:cNvPr>
          <p:cNvCxnSpPr/>
          <p:nvPr/>
        </p:nvCxnSpPr>
        <p:spPr>
          <a:xfrm>
            <a:off x="9918441" y="1063690"/>
            <a:ext cx="643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9C98A3D4-6CAD-4438-4399-E50A43535D20}"/>
              </a:ext>
            </a:extLst>
          </p:cNvPr>
          <p:cNvSpPr txBox="1"/>
          <p:nvPr/>
        </p:nvSpPr>
        <p:spPr>
          <a:xfrm>
            <a:off x="10683550" y="915420"/>
            <a:ext cx="1166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grid cube</a:t>
            </a:r>
          </a:p>
        </p:txBody>
      </p:sp>
    </p:spTree>
    <p:extLst>
      <p:ext uri="{BB962C8B-B14F-4D97-AF65-F5344CB8AC3E}">
        <p14:creationId xmlns:p14="http://schemas.microsoft.com/office/powerpoint/2010/main" val="12673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3BB13-CE00-E9FA-81F2-FD4A2E89F8CF}"/>
              </a:ext>
            </a:extLst>
          </p:cNvPr>
          <p:cNvSpPr txBox="1"/>
          <p:nvPr/>
        </p:nvSpPr>
        <p:spPr>
          <a:xfrm>
            <a:off x="6026" y="0"/>
            <a:ext cx="2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EXAMPLE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2F8F135-B82D-899E-5E9C-36B4FD6838FC}"/>
              </a:ext>
            </a:extLst>
          </p:cNvPr>
          <p:cNvCxnSpPr/>
          <p:nvPr/>
        </p:nvCxnSpPr>
        <p:spPr>
          <a:xfrm>
            <a:off x="8972550" y="0"/>
            <a:ext cx="0" cy="696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04BA274-4391-D350-85D1-5FD02C0EB164}"/>
              </a:ext>
            </a:extLst>
          </p:cNvPr>
          <p:cNvSpPr txBox="1"/>
          <p:nvPr/>
        </p:nvSpPr>
        <p:spPr>
          <a:xfrm>
            <a:off x="7816149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VIEW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0E8971B-20A6-D85D-E91B-B99B5FE2D7B3}"/>
              </a:ext>
            </a:extLst>
          </p:cNvPr>
          <p:cNvSpPr txBox="1"/>
          <p:nvPr/>
        </p:nvSpPr>
        <p:spPr>
          <a:xfrm>
            <a:off x="11150468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542C6A2-0BBE-C142-4CA1-AF264B4B8A8E}"/>
              </a:ext>
            </a:extLst>
          </p:cNvPr>
          <p:cNvSpPr txBox="1"/>
          <p:nvPr/>
        </p:nvSpPr>
        <p:spPr>
          <a:xfrm>
            <a:off x="9094037" y="369332"/>
            <a:ext cx="28479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create_grid</a:t>
            </a:r>
            <a:r>
              <a:rPr lang="en-US" sz="1200" dirty="0"/>
              <a:t>(</a:t>
            </a:r>
            <a:r>
              <a:rPr lang="en-US" sz="1200" dirty="0" err="1"/>
              <a:t>size_x</a:t>
            </a:r>
            <a:r>
              <a:rPr lang="en-US" sz="1200" dirty="0"/>
              <a:t>, </a:t>
            </a:r>
            <a:r>
              <a:rPr lang="en-US" sz="1200" dirty="0" err="1"/>
              <a:t>size_y</a:t>
            </a:r>
            <a:r>
              <a:rPr lang="en-US" sz="1200" dirty="0"/>
              <a:t>, </a:t>
            </a:r>
            <a:r>
              <a:rPr lang="en-US" sz="1200" dirty="0" err="1"/>
              <a:t>size_z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material,thickness,start_z</a:t>
            </a:r>
            <a:r>
              <a:rPr lang="en-US" sz="1200" dirty="0"/>
              <a:t>=0)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Expose(pattern, </a:t>
            </a:r>
            <a:r>
              <a:rPr lang="en-US" sz="1200" dirty="0" err="1"/>
              <a:t>affected_material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Cube is affected only if top </a:t>
            </a:r>
            <a:r>
              <a:rPr lang="en-US" sz="1200" dirty="0" err="1"/>
              <a:t>neighbour</a:t>
            </a:r>
            <a:r>
              <a:rPr lang="en-US" sz="1200" dirty="0"/>
              <a:t> is empty)</a:t>
            </a:r>
          </a:p>
          <a:p>
            <a:endParaRPr lang="en-US" sz="1200" dirty="0"/>
          </a:p>
          <a:p>
            <a:r>
              <a:rPr lang="en-US" sz="1200" dirty="0"/>
              <a:t>Etch(</a:t>
            </a:r>
            <a:r>
              <a:rPr lang="en-US" sz="1200" dirty="0" err="1"/>
              <a:t>materials_to_etch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Cube is not affected if it is not in </a:t>
            </a:r>
            <a:r>
              <a:rPr lang="en-US" sz="1200" dirty="0" err="1"/>
              <a:t>affected_material</a:t>
            </a:r>
            <a:r>
              <a:rPr lang="en-US" sz="1200" dirty="0"/>
              <a:t> list. Or if the there is a material above it (in the same column) which is not in </a:t>
            </a:r>
            <a:r>
              <a:rPr lang="en-US" sz="1200" dirty="0" err="1"/>
              <a:t>affected_material</a:t>
            </a:r>
            <a:r>
              <a:rPr lang="en-US" sz="1200" dirty="0"/>
              <a:t> list)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13A0BE-0A65-4658-A0D0-C08328933617}"/>
              </a:ext>
            </a:extLst>
          </p:cNvPr>
          <p:cNvGrpSpPr/>
          <p:nvPr/>
        </p:nvGrpSpPr>
        <p:grpSpPr>
          <a:xfrm>
            <a:off x="938697" y="2379629"/>
            <a:ext cx="5795879" cy="4322315"/>
            <a:chOff x="148122" y="2427254"/>
            <a:chExt cx="5795879" cy="43223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03E8DD5-8512-D67A-50D7-FC407442CC90}"/>
                </a:ext>
              </a:extLst>
            </p:cNvPr>
            <p:cNvGrpSpPr/>
            <p:nvPr/>
          </p:nvGrpSpPr>
          <p:grpSpPr>
            <a:xfrm>
              <a:off x="162120" y="4265687"/>
              <a:ext cx="5781881" cy="2483882"/>
              <a:chOff x="2733870" y="3398912"/>
              <a:chExt cx="5781881" cy="2483882"/>
            </a:xfrm>
          </p:grpSpPr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D07D647E-0BAA-BD37-4BA2-26BC7A1FB8C1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41" name="Cube 640">
                  <a:extLst>
                    <a:ext uri="{FF2B5EF4-FFF2-40B4-BE49-F238E27FC236}">
                      <a16:creationId xmlns:a16="http://schemas.microsoft.com/office/drawing/2014/main" id="{B8926CD3-2F25-8561-90B8-CF96DACCC42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Cube 641">
                  <a:extLst>
                    <a:ext uri="{FF2B5EF4-FFF2-40B4-BE49-F238E27FC236}">
                      <a16:creationId xmlns:a16="http://schemas.microsoft.com/office/drawing/2014/main" id="{9B1DA278-9F9A-A8D3-7724-0599C3DD07D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Cube 642">
                  <a:extLst>
                    <a:ext uri="{FF2B5EF4-FFF2-40B4-BE49-F238E27FC236}">
                      <a16:creationId xmlns:a16="http://schemas.microsoft.com/office/drawing/2014/main" id="{31B14E6B-BA09-F9E8-79D6-28638A0DDA3F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Cube 643">
                  <a:extLst>
                    <a:ext uri="{FF2B5EF4-FFF2-40B4-BE49-F238E27FC236}">
                      <a16:creationId xmlns:a16="http://schemas.microsoft.com/office/drawing/2014/main" id="{AD297921-0F21-20A5-C0A7-3B12152C95A4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Cube 644">
                  <a:extLst>
                    <a:ext uri="{FF2B5EF4-FFF2-40B4-BE49-F238E27FC236}">
                      <a16:creationId xmlns:a16="http://schemas.microsoft.com/office/drawing/2014/main" id="{B3B51A97-99AC-5F6A-EDE5-C41DEF7BE5A3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Cube 645">
                  <a:extLst>
                    <a:ext uri="{FF2B5EF4-FFF2-40B4-BE49-F238E27FC236}">
                      <a16:creationId xmlns:a16="http://schemas.microsoft.com/office/drawing/2014/main" id="{8218747B-477E-9114-2C7A-B46976174865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Cube 646">
                  <a:extLst>
                    <a:ext uri="{FF2B5EF4-FFF2-40B4-BE49-F238E27FC236}">
                      <a16:creationId xmlns:a16="http://schemas.microsoft.com/office/drawing/2014/main" id="{EC62D2E2-A2E4-CE83-EEEA-1D5AA53A4AE8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Cube 647">
                  <a:extLst>
                    <a:ext uri="{FF2B5EF4-FFF2-40B4-BE49-F238E27FC236}">
                      <a16:creationId xmlns:a16="http://schemas.microsoft.com/office/drawing/2014/main" id="{A076AA77-53C8-4FDD-3DA6-11AB7C4DC162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Cube 648">
                  <a:extLst>
                    <a:ext uri="{FF2B5EF4-FFF2-40B4-BE49-F238E27FC236}">
                      <a16:creationId xmlns:a16="http://schemas.microsoft.com/office/drawing/2014/main" id="{D7166872-DA9A-1A78-4C28-CA83A50EEE10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0" name="Cube 649">
                  <a:extLst>
                    <a:ext uri="{FF2B5EF4-FFF2-40B4-BE49-F238E27FC236}">
                      <a16:creationId xmlns:a16="http://schemas.microsoft.com/office/drawing/2014/main" id="{655D62D9-54C2-D01A-3ACB-286D994A6B8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1" name="Cube 650">
                  <a:extLst>
                    <a:ext uri="{FF2B5EF4-FFF2-40B4-BE49-F238E27FC236}">
                      <a16:creationId xmlns:a16="http://schemas.microsoft.com/office/drawing/2014/main" id="{3ADC6E32-893A-0ED2-2433-EDF037B12FD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2" name="Cube 651">
                  <a:extLst>
                    <a:ext uri="{FF2B5EF4-FFF2-40B4-BE49-F238E27FC236}">
                      <a16:creationId xmlns:a16="http://schemas.microsoft.com/office/drawing/2014/main" id="{A8EC8B20-A804-31BB-F85E-F77761F2BC8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3" name="Cube 652">
                  <a:extLst>
                    <a:ext uri="{FF2B5EF4-FFF2-40B4-BE49-F238E27FC236}">
                      <a16:creationId xmlns:a16="http://schemas.microsoft.com/office/drawing/2014/main" id="{6F755E79-B85E-4002-9B51-09CA6670ED58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4" name="Cube 653">
                  <a:extLst>
                    <a:ext uri="{FF2B5EF4-FFF2-40B4-BE49-F238E27FC236}">
                      <a16:creationId xmlns:a16="http://schemas.microsoft.com/office/drawing/2014/main" id="{033442D7-31DF-55B5-71A1-743521E443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5" name="Cube 654">
                  <a:extLst>
                    <a:ext uri="{FF2B5EF4-FFF2-40B4-BE49-F238E27FC236}">
                      <a16:creationId xmlns:a16="http://schemas.microsoft.com/office/drawing/2014/main" id="{8D266826-6C2C-D72F-5C99-5F1A47873012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6" name="Cube 655">
                  <a:extLst>
                    <a:ext uri="{FF2B5EF4-FFF2-40B4-BE49-F238E27FC236}">
                      <a16:creationId xmlns:a16="http://schemas.microsoft.com/office/drawing/2014/main" id="{E5B74652-BAAD-AEED-B204-9C4C2123F90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7" name="Cube 656">
                  <a:extLst>
                    <a:ext uri="{FF2B5EF4-FFF2-40B4-BE49-F238E27FC236}">
                      <a16:creationId xmlns:a16="http://schemas.microsoft.com/office/drawing/2014/main" id="{23FB4FDD-77AE-B05B-4536-AB67DCBC4738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8" name="Cube 657">
                  <a:extLst>
                    <a:ext uri="{FF2B5EF4-FFF2-40B4-BE49-F238E27FC236}">
                      <a16:creationId xmlns:a16="http://schemas.microsoft.com/office/drawing/2014/main" id="{9C50CF46-6A08-19C5-8707-7D0D52C2A4D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9" name="Cube 658">
                  <a:extLst>
                    <a:ext uri="{FF2B5EF4-FFF2-40B4-BE49-F238E27FC236}">
                      <a16:creationId xmlns:a16="http://schemas.microsoft.com/office/drawing/2014/main" id="{A7E75F83-67BB-D244-CAD2-F890BC93F9DF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Cube 659">
                  <a:extLst>
                    <a:ext uri="{FF2B5EF4-FFF2-40B4-BE49-F238E27FC236}">
                      <a16:creationId xmlns:a16="http://schemas.microsoft.com/office/drawing/2014/main" id="{BF317714-8662-552E-42EA-202BC0423AE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Cube 660">
                  <a:extLst>
                    <a:ext uri="{FF2B5EF4-FFF2-40B4-BE49-F238E27FC236}">
                      <a16:creationId xmlns:a16="http://schemas.microsoft.com/office/drawing/2014/main" id="{7A398613-EABD-F038-3C82-2F30ADBE1F64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2" name="Cube 661">
                  <a:extLst>
                    <a:ext uri="{FF2B5EF4-FFF2-40B4-BE49-F238E27FC236}">
                      <a16:creationId xmlns:a16="http://schemas.microsoft.com/office/drawing/2014/main" id="{9BA941D4-929D-131D-3267-9BCF05B33D2A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3" name="Cube 662">
                  <a:extLst>
                    <a:ext uri="{FF2B5EF4-FFF2-40B4-BE49-F238E27FC236}">
                      <a16:creationId xmlns:a16="http://schemas.microsoft.com/office/drawing/2014/main" id="{61FD5ECD-5B71-487C-E18B-D3E54F64D7F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4" name="Cube 663">
                  <a:extLst>
                    <a:ext uri="{FF2B5EF4-FFF2-40B4-BE49-F238E27FC236}">
                      <a16:creationId xmlns:a16="http://schemas.microsoft.com/office/drawing/2014/main" id="{3186AB87-56B2-9075-EF94-597FAF40D23D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Cube 664">
                  <a:extLst>
                    <a:ext uri="{FF2B5EF4-FFF2-40B4-BE49-F238E27FC236}">
                      <a16:creationId xmlns:a16="http://schemas.microsoft.com/office/drawing/2014/main" id="{E60D8DA7-E2F2-350D-66BF-8EE006F2F6C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6" name="Cube 665">
                  <a:extLst>
                    <a:ext uri="{FF2B5EF4-FFF2-40B4-BE49-F238E27FC236}">
                      <a16:creationId xmlns:a16="http://schemas.microsoft.com/office/drawing/2014/main" id="{A81B1053-E673-4DBA-D00F-BE25233F2C7B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Cube 666">
                  <a:extLst>
                    <a:ext uri="{FF2B5EF4-FFF2-40B4-BE49-F238E27FC236}">
                      <a16:creationId xmlns:a16="http://schemas.microsoft.com/office/drawing/2014/main" id="{3780F673-D7E3-FDDF-A537-BF1FDC9252B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Cube 667">
                  <a:extLst>
                    <a:ext uri="{FF2B5EF4-FFF2-40B4-BE49-F238E27FC236}">
                      <a16:creationId xmlns:a16="http://schemas.microsoft.com/office/drawing/2014/main" id="{A900D6A0-0F06-63CA-0ED4-AF9E41527415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Cube 668">
                  <a:extLst>
                    <a:ext uri="{FF2B5EF4-FFF2-40B4-BE49-F238E27FC236}">
                      <a16:creationId xmlns:a16="http://schemas.microsoft.com/office/drawing/2014/main" id="{538D21DD-FFDE-4C0E-143E-F3177C60AB6A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Cube 669">
                  <a:extLst>
                    <a:ext uri="{FF2B5EF4-FFF2-40B4-BE49-F238E27FC236}">
                      <a16:creationId xmlns:a16="http://schemas.microsoft.com/office/drawing/2014/main" id="{63126EA6-4E0D-4DE6-84E7-9F163CC8DDC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Cube 670">
                  <a:extLst>
                    <a:ext uri="{FF2B5EF4-FFF2-40B4-BE49-F238E27FC236}">
                      <a16:creationId xmlns:a16="http://schemas.microsoft.com/office/drawing/2014/main" id="{855FFA9F-245F-64F3-4BC7-14BA4A268DD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Cube 671">
                  <a:extLst>
                    <a:ext uri="{FF2B5EF4-FFF2-40B4-BE49-F238E27FC236}">
                      <a16:creationId xmlns:a16="http://schemas.microsoft.com/office/drawing/2014/main" id="{1391F6A4-B8F8-9C9F-EC33-06FEDDB55720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9A68C1CD-465D-3A84-8365-1D99385A0852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09" name="Cube 608">
                  <a:extLst>
                    <a:ext uri="{FF2B5EF4-FFF2-40B4-BE49-F238E27FC236}">
                      <a16:creationId xmlns:a16="http://schemas.microsoft.com/office/drawing/2014/main" id="{77B45E5A-D0B1-D902-4288-B1B47D972D57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Cube 609">
                  <a:extLst>
                    <a:ext uri="{FF2B5EF4-FFF2-40B4-BE49-F238E27FC236}">
                      <a16:creationId xmlns:a16="http://schemas.microsoft.com/office/drawing/2014/main" id="{726DFFCB-276D-43B2-C407-507D88EB28C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Cube 610">
                  <a:extLst>
                    <a:ext uri="{FF2B5EF4-FFF2-40B4-BE49-F238E27FC236}">
                      <a16:creationId xmlns:a16="http://schemas.microsoft.com/office/drawing/2014/main" id="{66E96CDD-C336-D823-6343-31E7E58E14D8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Cube 611">
                  <a:extLst>
                    <a:ext uri="{FF2B5EF4-FFF2-40B4-BE49-F238E27FC236}">
                      <a16:creationId xmlns:a16="http://schemas.microsoft.com/office/drawing/2014/main" id="{035C27C4-671A-FFF9-B9C6-5F9091B8591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Cube 612">
                  <a:extLst>
                    <a:ext uri="{FF2B5EF4-FFF2-40B4-BE49-F238E27FC236}">
                      <a16:creationId xmlns:a16="http://schemas.microsoft.com/office/drawing/2014/main" id="{4629D3B5-E0C7-BB70-E52B-BE8ADB769750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" name="Cube 613">
                  <a:extLst>
                    <a:ext uri="{FF2B5EF4-FFF2-40B4-BE49-F238E27FC236}">
                      <a16:creationId xmlns:a16="http://schemas.microsoft.com/office/drawing/2014/main" id="{E953168D-0AA6-39E4-9D82-37163A04C599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Cube 614">
                  <a:extLst>
                    <a:ext uri="{FF2B5EF4-FFF2-40B4-BE49-F238E27FC236}">
                      <a16:creationId xmlns:a16="http://schemas.microsoft.com/office/drawing/2014/main" id="{23FDE4FF-A38F-7B5D-099F-146E457DA084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Cube 615">
                  <a:extLst>
                    <a:ext uri="{FF2B5EF4-FFF2-40B4-BE49-F238E27FC236}">
                      <a16:creationId xmlns:a16="http://schemas.microsoft.com/office/drawing/2014/main" id="{9A278900-155E-6344-16F5-C61D8AE7A0F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Cube 616">
                  <a:extLst>
                    <a:ext uri="{FF2B5EF4-FFF2-40B4-BE49-F238E27FC236}">
                      <a16:creationId xmlns:a16="http://schemas.microsoft.com/office/drawing/2014/main" id="{2CAB9DEB-03CD-18F1-CA22-83C6B6595207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8" name="Cube 617">
                  <a:extLst>
                    <a:ext uri="{FF2B5EF4-FFF2-40B4-BE49-F238E27FC236}">
                      <a16:creationId xmlns:a16="http://schemas.microsoft.com/office/drawing/2014/main" id="{A131646B-FABB-D92C-AD21-2967F6E003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Cube 618">
                  <a:extLst>
                    <a:ext uri="{FF2B5EF4-FFF2-40B4-BE49-F238E27FC236}">
                      <a16:creationId xmlns:a16="http://schemas.microsoft.com/office/drawing/2014/main" id="{5ADA2AB0-83FE-CFF1-4B6B-E208BF77293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Cube 619">
                  <a:extLst>
                    <a:ext uri="{FF2B5EF4-FFF2-40B4-BE49-F238E27FC236}">
                      <a16:creationId xmlns:a16="http://schemas.microsoft.com/office/drawing/2014/main" id="{462F6366-DAC2-2FD0-0DE1-7F14F74064F3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Cube 620">
                  <a:extLst>
                    <a:ext uri="{FF2B5EF4-FFF2-40B4-BE49-F238E27FC236}">
                      <a16:creationId xmlns:a16="http://schemas.microsoft.com/office/drawing/2014/main" id="{76F0FFB8-0C96-4490-A35F-0DFFBDECB08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Cube 621">
                  <a:extLst>
                    <a:ext uri="{FF2B5EF4-FFF2-40B4-BE49-F238E27FC236}">
                      <a16:creationId xmlns:a16="http://schemas.microsoft.com/office/drawing/2014/main" id="{495C014D-06FB-F13E-C0DC-E9619BC16E2A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Cube 622">
                  <a:extLst>
                    <a:ext uri="{FF2B5EF4-FFF2-40B4-BE49-F238E27FC236}">
                      <a16:creationId xmlns:a16="http://schemas.microsoft.com/office/drawing/2014/main" id="{9C361A9A-6767-8B86-564A-22297F0C075A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Cube 623">
                  <a:extLst>
                    <a:ext uri="{FF2B5EF4-FFF2-40B4-BE49-F238E27FC236}">
                      <a16:creationId xmlns:a16="http://schemas.microsoft.com/office/drawing/2014/main" id="{74D9D2F4-EBCF-6389-7CA5-166FBB0D6664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Cube 624">
                  <a:extLst>
                    <a:ext uri="{FF2B5EF4-FFF2-40B4-BE49-F238E27FC236}">
                      <a16:creationId xmlns:a16="http://schemas.microsoft.com/office/drawing/2014/main" id="{EE74BB3A-3E7B-5130-AAC6-BA859B3308D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6" name="Cube 625">
                  <a:extLst>
                    <a:ext uri="{FF2B5EF4-FFF2-40B4-BE49-F238E27FC236}">
                      <a16:creationId xmlns:a16="http://schemas.microsoft.com/office/drawing/2014/main" id="{F50D8222-AE3C-8ACF-91ED-392C70911A6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7" name="Cube 626">
                  <a:extLst>
                    <a:ext uri="{FF2B5EF4-FFF2-40B4-BE49-F238E27FC236}">
                      <a16:creationId xmlns:a16="http://schemas.microsoft.com/office/drawing/2014/main" id="{36FBD401-45B0-454B-2134-13024CA918E8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8" name="Cube 627">
                  <a:extLst>
                    <a:ext uri="{FF2B5EF4-FFF2-40B4-BE49-F238E27FC236}">
                      <a16:creationId xmlns:a16="http://schemas.microsoft.com/office/drawing/2014/main" id="{71601A24-9DE7-1EB0-FB02-3C8E663DC4CD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9" name="Cube 628">
                  <a:extLst>
                    <a:ext uri="{FF2B5EF4-FFF2-40B4-BE49-F238E27FC236}">
                      <a16:creationId xmlns:a16="http://schemas.microsoft.com/office/drawing/2014/main" id="{1E4644E3-8C6F-6350-E65D-E669C2B23088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Cube 629">
                  <a:extLst>
                    <a:ext uri="{FF2B5EF4-FFF2-40B4-BE49-F238E27FC236}">
                      <a16:creationId xmlns:a16="http://schemas.microsoft.com/office/drawing/2014/main" id="{E8F590CD-45BE-C2D5-5DB1-45CF86C848CE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Cube 630">
                  <a:extLst>
                    <a:ext uri="{FF2B5EF4-FFF2-40B4-BE49-F238E27FC236}">
                      <a16:creationId xmlns:a16="http://schemas.microsoft.com/office/drawing/2014/main" id="{EDD8ADE8-80A9-E5C9-D9D8-D599281A3F5F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2" name="Cube 631">
                  <a:extLst>
                    <a:ext uri="{FF2B5EF4-FFF2-40B4-BE49-F238E27FC236}">
                      <a16:creationId xmlns:a16="http://schemas.microsoft.com/office/drawing/2014/main" id="{120D2EA9-E559-607C-8E4F-FB251BB1FAA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Cube 632">
                  <a:extLst>
                    <a:ext uri="{FF2B5EF4-FFF2-40B4-BE49-F238E27FC236}">
                      <a16:creationId xmlns:a16="http://schemas.microsoft.com/office/drawing/2014/main" id="{061AD695-099D-C74C-DF22-7481D4FD114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" name="Cube 633">
                  <a:extLst>
                    <a:ext uri="{FF2B5EF4-FFF2-40B4-BE49-F238E27FC236}">
                      <a16:creationId xmlns:a16="http://schemas.microsoft.com/office/drawing/2014/main" id="{FCE8B14C-0C99-BFC3-19E4-737AA6ED41E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5" name="Cube 634">
                  <a:extLst>
                    <a:ext uri="{FF2B5EF4-FFF2-40B4-BE49-F238E27FC236}">
                      <a16:creationId xmlns:a16="http://schemas.microsoft.com/office/drawing/2014/main" id="{6C45147E-E389-E458-4E86-3EC82521187B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6" name="Cube 635">
                  <a:extLst>
                    <a:ext uri="{FF2B5EF4-FFF2-40B4-BE49-F238E27FC236}">
                      <a16:creationId xmlns:a16="http://schemas.microsoft.com/office/drawing/2014/main" id="{44D1EC82-54EE-89D0-556F-20D3A1B4230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Cube 636">
                  <a:extLst>
                    <a:ext uri="{FF2B5EF4-FFF2-40B4-BE49-F238E27FC236}">
                      <a16:creationId xmlns:a16="http://schemas.microsoft.com/office/drawing/2014/main" id="{4DE0C449-D3F8-5A34-5F0D-99EE41555B23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8" name="Cube 637">
                  <a:extLst>
                    <a:ext uri="{FF2B5EF4-FFF2-40B4-BE49-F238E27FC236}">
                      <a16:creationId xmlns:a16="http://schemas.microsoft.com/office/drawing/2014/main" id="{BA95D1AE-70FC-76CF-DEAD-63DA463EEA2E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9" name="Cube 638">
                  <a:extLst>
                    <a:ext uri="{FF2B5EF4-FFF2-40B4-BE49-F238E27FC236}">
                      <a16:creationId xmlns:a16="http://schemas.microsoft.com/office/drawing/2014/main" id="{838EB5F8-ED40-3061-F067-C5F68B8C3BB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Cube 639">
                  <a:extLst>
                    <a:ext uri="{FF2B5EF4-FFF2-40B4-BE49-F238E27FC236}">
                      <a16:creationId xmlns:a16="http://schemas.microsoft.com/office/drawing/2014/main" id="{D4D97F69-06EA-025D-1921-57F1C89B813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CFB66D5C-914E-E395-DE0D-11C205A5FE40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77" name="Cube 576">
                  <a:extLst>
                    <a:ext uri="{FF2B5EF4-FFF2-40B4-BE49-F238E27FC236}">
                      <a16:creationId xmlns:a16="http://schemas.microsoft.com/office/drawing/2014/main" id="{7AF476C2-2392-51A1-983B-3C989C0164DC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8" name="Cube 577">
                  <a:extLst>
                    <a:ext uri="{FF2B5EF4-FFF2-40B4-BE49-F238E27FC236}">
                      <a16:creationId xmlns:a16="http://schemas.microsoft.com/office/drawing/2014/main" id="{333F1988-77E6-3384-013B-61F0611F89CB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9" name="Cube 578">
                  <a:extLst>
                    <a:ext uri="{FF2B5EF4-FFF2-40B4-BE49-F238E27FC236}">
                      <a16:creationId xmlns:a16="http://schemas.microsoft.com/office/drawing/2014/main" id="{D1A4BB79-9CF6-FD57-1FC1-6361417187E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Cube 579">
                  <a:extLst>
                    <a:ext uri="{FF2B5EF4-FFF2-40B4-BE49-F238E27FC236}">
                      <a16:creationId xmlns:a16="http://schemas.microsoft.com/office/drawing/2014/main" id="{C6CF50ED-EA5A-280C-6B1E-481950C7B8AC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Cube 580">
                  <a:extLst>
                    <a:ext uri="{FF2B5EF4-FFF2-40B4-BE49-F238E27FC236}">
                      <a16:creationId xmlns:a16="http://schemas.microsoft.com/office/drawing/2014/main" id="{AFDB0834-BD7E-5C43-3A8F-40D1A151E1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Cube 581">
                  <a:extLst>
                    <a:ext uri="{FF2B5EF4-FFF2-40B4-BE49-F238E27FC236}">
                      <a16:creationId xmlns:a16="http://schemas.microsoft.com/office/drawing/2014/main" id="{DDB12A40-4CBF-9DA3-D74E-901874533414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Cube 582">
                  <a:extLst>
                    <a:ext uri="{FF2B5EF4-FFF2-40B4-BE49-F238E27FC236}">
                      <a16:creationId xmlns:a16="http://schemas.microsoft.com/office/drawing/2014/main" id="{1119BCA8-40BD-F8A2-6C43-5F06899B22A5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Cube 583">
                  <a:extLst>
                    <a:ext uri="{FF2B5EF4-FFF2-40B4-BE49-F238E27FC236}">
                      <a16:creationId xmlns:a16="http://schemas.microsoft.com/office/drawing/2014/main" id="{3E354529-5BDB-F7E8-3890-6CB0DB04E16D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" name="Cube 584">
                  <a:extLst>
                    <a:ext uri="{FF2B5EF4-FFF2-40B4-BE49-F238E27FC236}">
                      <a16:creationId xmlns:a16="http://schemas.microsoft.com/office/drawing/2014/main" id="{D6C6CA0A-65AD-2BA0-8515-62DB1C7F0D5F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6" name="Cube 585">
                  <a:extLst>
                    <a:ext uri="{FF2B5EF4-FFF2-40B4-BE49-F238E27FC236}">
                      <a16:creationId xmlns:a16="http://schemas.microsoft.com/office/drawing/2014/main" id="{E262697C-3F09-3254-4AA4-FE79FB43FE0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7" name="Cube 586">
                  <a:extLst>
                    <a:ext uri="{FF2B5EF4-FFF2-40B4-BE49-F238E27FC236}">
                      <a16:creationId xmlns:a16="http://schemas.microsoft.com/office/drawing/2014/main" id="{1412A464-D49E-E669-2343-E548D4B926F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Cube 587">
                  <a:extLst>
                    <a:ext uri="{FF2B5EF4-FFF2-40B4-BE49-F238E27FC236}">
                      <a16:creationId xmlns:a16="http://schemas.microsoft.com/office/drawing/2014/main" id="{0B0C4B17-6EC8-7703-F1E7-A890C13BF44B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Cube 588">
                  <a:extLst>
                    <a:ext uri="{FF2B5EF4-FFF2-40B4-BE49-F238E27FC236}">
                      <a16:creationId xmlns:a16="http://schemas.microsoft.com/office/drawing/2014/main" id="{9D724D1D-7023-DF55-12ED-409D9FF346B4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Cube 589">
                  <a:extLst>
                    <a:ext uri="{FF2B5EF4-FFF2-40B4-BE49-F238E27FC236}">
                      <a16:creationId xmlns:a16="http://schemas.microsoft.com/office/drawing/2014/main" id="{0A71589B-7B19-8045-7390-A8C5C56E400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Cube 590">
                  <a:extLst>
                    <a:ext uri="{FF2B5EF4-FFF2-40B4-BE49-F238E27FC236}">
                      <a16:creationId xmlns:a16="http://schemas.microsoft.com/office/drawing/2014/main" id="{6FE23AC9-4917-EAEB-C941-DE8719F9685B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Cube 591">
                  <a:extLst>
                    <a:ext uri="{FF2B5EF4-FFF2-40B4-BE49-F238E27FC236}">
                      <a16:creationId xmlns:a16="http://schemas.microsoft.com/office/drawing/2014/main" id="{F2B56ED7-E1AB-355F-4B53-6370A922F0D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Cube 592">
                  <a:extLst>
                    <a:ext uri="{FF2B5EF4-FFF2-40B4-BE49-F238E27FC236}">
                      <a16:creationId xmlns:a16="http://schemas.microsoft.com/office/drawing/2014/main" id="{C499E5D0-2C04-09ED-BCE8-DC7758C0C4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" name="Cube 593">
                  <a:extLst>
                    <a:ext uri="{FF2B5EF4-FFF2-40B4-BE49-F238E27FC236}">
                      <a16:creationId xmlns:a16="http://schemas.microsoft.com/office/drawing/2014/main" id="{1A5261F6-47CA-A80C-74C4-FADFCEF59468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Cube 594">
                  <a:extLst>
                    <a:ext uri="{FF2B5EF4-FFF2-40B4-BE49-F238E27FC236}">
                      <a16:creationId xmlns:a16="http://schemas.microsoft.com/office/drawing/2014/main" id="{8A06ED0C-F49F-9540-2BD9-AEAC94EC807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Cube 595">
                  <a:extLst>
                    <a:ext uri="{FF2B5EF4-FFF2-40B4-BE49-F238E27FC236}">
                      <a16:creationId xmlns:a16="http://schemas.microsoft.com/office/drawing/2014/main" id="{21AB93C6-18A7-F066-8493-D2DD6DF090D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Cube 596">
                  <a:extLst>
                    <a:ext uri="{FF2B5EF4-FFF2-40B4-BE49-F238E27FC236}">
                      <a16:creationId xmlns:a16="http://schemas.microsoft.com/office/drawing/2014/main" id="{ED145F8D-B28A-6BF8-1776-2749F145589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Cube 597">
                  <a:extLst>
                    <a:ext uri="{FF2B5EF4-FFF2-40B4-BE49-F238E27FC236}">
                      <a16:creationId xmlns:a16="http://schemas.microsoft.com/office/drawing/2014/main" id="{909BDCAA-6BD0-432F-9B12-A2BEBABBC3A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Cube 598">
                  <a:extLst>
                    <a:ext uri="{FF2B5EF4-FFF2-40B4-BE49-F238E27FC236}">
                      <a16:creationId xmlns:a16="http://schemas.microsoft.com/office/drawing/2014/main" id="{D0530ACD-C3B9-ECCB-0E6D-0F65DC015C9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Cube 599">
                  <a:extLst>
                    <a:ext uri="{FF2B5EF4-FFF2-40B4-BE49-F238E27FC236}">
                      <a16:creationId xmlns:a16="http://schemas.microsoft.com/office/drawing/2014/main" id="{F94336A2-3E3E-2775-FB91-52FD2E70361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Cube 600">
                  <a:extLst>
                    <a:ext uri="{FF2B5EF4-FFF2-40B4-BE49-F238E27FC236}">
                      <a16:creationId xmlns:a16="http://schemas.microsoft.com/office/drawing/2014/main" id="{2E02263D-F331-BFA7-A06D-A2E5307D6ED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Cube 601">
                  <a:extLst>
                    <a:ext uri="{FF2B5EF4-FFF2-40B4-BE49-F238E27FC236}">
                      <a16:creationId xmlns:a16="http://schemas.microsoft.com/office/drawing/2014/main" id="{B669CED5-C4E3-BA62-A086-FA840BBF3F6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3" name="Cube 602">
                  <a:extLst>
                    <a:ext uri="{FF2B5EF4-FFF2-40B4-BE49-F238E27FC236}">
                      <a16:creationId xmlns:a16="http://schemas.microsoft.com/office/drawing/2014/main" id="{471369AE-EB61-20DE-5E71-F249747BA97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Cube 603">
                  <a:extLst>
                    <a:ext uri="{FF2B5EF4-FFF2-40B4-BE49-F238E27FC236}">
                      <a16:creationId xmlns:a16="http://schemas.microsoft.com/office/drawing/2014/main" id="{DA8A58D2-7908-3553-6C4D-4F46BBEA785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Cube 604">
                  <a:extLst>
                    <a:ext uri="{FF2B5EF4-FFF2-40B4-BE49-F238E27FC236}">
                      <a16:creationId xmlns:a16="http://schemas.microsoft.com/office/drawing/2014/main" id="{872C6A6E-EF8F-0DF1-4C3E-A15679BBCAC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Cube 605">
                  <a:extLst>
                    <a:ext uri="{FF2B5EF4-FFF2-40B4-BE49-F238E27FC236}">
                      <a16:creationId xmlns:a16="http://schemas.microsoft.com/office/drawing/2014/main" id="{61705630-C839-8F09-AF50-C33C4AC6A19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Cube 606">
                  <a:extLst>
                    <a:ext uri="{FF2B5EF4-FFF2-40B4-BE49-F238E27FC236}">
                      <a16:creationId xmlns:a16="http://schemas.microsoft.com/office/drawing/2014/main" id="{70E8F01C-C8BB-3C52-4863-76E315F44CC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Cube 607">
                  <a:extLst>
                    <a:ext uri="{FF2B5EF4-FFF2-40B4-BE49-F238E27FC236}">
                      <a16:creationId xmlns:a16="http://schemas.microsoft.com/office/drawing/2014/main" id="{CBEDB3C5-88CE-2EAD-CF12-13B7810FD88B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5C95DD49-9026-9E9F-8AAC-A496F46C9939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45" name="Cube 544">
                  <a:extLst>
                    <a:ext uri="{FF2B5EF4-FFF2-40B4-BE49-F238E27FC236}">
                      <a16:creationId xmlns:a16="http://schemas.microsoft.com/office/drawing/2014/main" id="{9A495FD9-F353-E822-A872-2609E2180A5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Cube 545">
                  <a:extLst>
                    <a:ext uri="{FF2B5EF4-FFF2-40B4-BE49-F238E27FC236}">
                      <a16:creationId xmlns:a16="http://schemas.microsoft.com/office/drawing/2014/main" id="{37A40051-B59B-14CB-F92C-B1AED16ADD42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Cube 546">
                  <a:extLst>
                    <a:ext uri="{FF2B5EF4-FFF2-40B4-BE49-F238E27FC236}">
                      <a16:creationId xmlns:a16="http://schemas.microsoft.com/office/drawing/2014/main" id="{7019BF9A-C43C-343D-957E-06A62141768B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Cube 547">
                  <a:extLst>
                    <a:ext uri="{FF2B5EF4-FFF2-40B4-BE49-F238E27FC236}">
                      <a16:creationId xmlns:a16="http://schemas.microsoft.com/office/drawing/2014/main" id="{35C91F86-5C78-F500-C5E1-1FB01E2D133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Cube 548">
                  <a:extLst>
                    <a:ext uri="{FF2B5EF4-FFF2-40B4-BE49-F238E27FC236}">
                      <a16:creationId xmlns:a16="http://schemas.microsoft.com/office/drawing/2014/main" id="{67E0AC4D-4CF2-6B33-01D0-75FEAF407B6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Cube 549">
                  <a:extLst>
                    <a:ext uri="{FF2B5EF4-FFF2-40B4-BE49-F238E27FC236}">
                      <a16:creationId xmlns:a16="http://schemas.microsoft.com/office/drawing/2014/main" id="{7AFDA2EA-BE7D-0F99-579F-9AD890437D4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Cube 550">
                  <a:extLst>
                    <a:ext uri="{FF2B5EF4-FFF2-40B4-BE49-F238E27FC236}">
                      <a16:creationId xmlns:a16="http://schemas.microsoft.com/office/drawing/2014/main" id="{A653EBF4-5E9E-0763-4AD8-6A1879316C8D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Cube 551">
                  <a:extLst>
                    <a:ext uri="{FF2B5EF4-FFF2-40B4-BE49-F238E27FC236}">
                      <a16:creationId xmlns:a16="http://schemas.microsoft.com/office/drawing/2014/main" id="{2A0087C1-1426-36BC-073E-5CCC1BF24A0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Cube 552">
                  <a:extLst>
                    <a:ext uri="{FF2B5EF4-FFF2-40B4-BE49-F238E27FC236}">
                      <a16:creationId xmlns:a16="http://schemas.microsoft.com/office/drawing/2014/main" id="{A8A4E1E5-8AC0-A34E-437B-B0264A81A183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Cube 553">
                  <a:extLst>
                    <a:ext uri="{FF2B5EF4-FFF2-40B4-BE49-F238E27FC236}">
                      <a16:creationId xmlns:a16="http://schemas.microsoft.com/office/drawing/2014/main" id="{019610E2-95E3-25FE-2261-CD3792C33E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Cube 554">
                  <a:extLst>
                    <a:ext uri="{FF2B5EF4-FFF2-40B4-BE49-F238E27FC236}">
                      <a16:creationId xmlns:a16="http://schemas.microsoft.com/office/drawing/2014/main" id="{4378C0B3-7B7A-A007-ECBD-3F7363E82CEA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Cube 555">
                  <a:extLst>
                    <a:ext uri="{FF2B5EF4-FFF2-40B4-BE49-F238E27FC236}">
                      <a16:creationId xmlns:a16="http://schemas.microsoft.com/office/drawing/2014/main" id="{F4FCEA1E-0C47-CDC4-F14B-F6FFA723085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Cube 556">
                  <a:extLst>
                    <a:ext uri="{FF2B5EF4-FFF2-40B4-BE49-F238E27FC236}">
                      <a16:creationId xmlns:a16="http://schemas.microsoft.com/office/drawing/2014/main" id="{46967D9D-7D8C-FFD9-968B-2DAD90EDA61E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Cube 557">
                  <a:extLst>
                    <a:ext uri="{FF2B5EF4-FFF2-40B4-BE49-F238E27FC236}">
                      <a16:creationId xmlns:a16="http://schemas.microsoft.com/office/drawing/2014/main" id="{5D29F003-9CA3-2C95-A363-87093F28AA15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Cube 558">
                  <a:extLst>
                    <a:ext uri="{FF2B5EF4-FFF2-40B4-BE49-F238E27FC236}">
                      <a16:creationId xmlns:a16="http://schemas.microsoft.com/office/drawing/2014/main" id="{20B2CF6F-A38B-E595-B189-E227E9F0FE0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Cube 559">
                  <a:extLst>
                    <a:ext uri="{FF2B5EF4-FFF2-40B4-BE49-F238E27FC236}">
                      <a16:creationId xmlns:a16="http://schemas.microsoft.com/office/drawing/2014/main" id="{2F7C49D8-EB7F-45D5-3194-20DF75C6303A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Cube 560">
                  <a:extLst>
                    <a:ext uri="{FF2B5EF4-FFF2-40B4-BE49-F238E27FC236}">
                      <a16:creationId xmlns:a16="http://schemas.microsoft.com/office/drawing/2014/main" id="{2D0273AE-CD0D-79F3-EF33-7A0C76155AD4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Cube 561">
                  <a:extLst>
                    <a:ext uri="{FF2B5EF4-FFF2-40B4-BE49-F238E27FC236}">
                      <a16:creationId xmlns:a16="http://schemas.microsoft.com/office/drawing/2014/main" id="{1A7EBA2D-2D5E-1983-2A8A-F1031E0CA76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Cube 562">
                  <a:extLst>
                    <a:ext uri="{FF2B5EF4-FFF2-40B4-BE49-F238E27FC236}">
                      <a16:creationId xmlns:a16="http://schemas.microsoft.com/office/drawing/2014/main" id="{D6D5A498-765D-F5FA-C637-E533EDF1D7B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Cube 563">
                  <a:extLst>
                    <a:ext uri="{FF2B5EF4-FFF2-40B4-BE49-F238E27FC236}">
                      <a16:creationId xmlns:a16="http://schemas.microsoft.com/office/drawing/2014/main" id="{C8C97ED3-F469-8C03-364F-A283364D9A13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Cube 564">
                  <a:extLst>
                    <a:ext uri="{FF2B5EF4-FFF2-40B4-BE49-F238E27FC236}">
                      <a16:creationId xmlns:a16="http://schemas.microsoft.com/office/drawing/2014/main" id="{6C578AB3-C1D3-B482-AF71-BA314AA16386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Cube 565">
                  <a:extLst>
                    <a:ext uri="{FF2B5EF4-FFF2-40B4-BE49-F238E27FC236}">
                      <a16:creationId xmlns:a16="http://schemas.microsoft.com/office/drawing/2014/main" id="{1CBD4328-069D-6C1B-E870-8219904DF22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Cube 566">
                  <a:extLst>
                    <a:ext uri="{FF2B5EF4-FFF2-40B4-BE49-F238E27FC236}">
                      <a16:creationId xmlns:a16="http://schemas.microsoft.com/office/drawing/2014/main" id="{CF240F24-EEC1-25A7-AA97-C14D8A5EFCD9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Cube 567">
                  <a:extLst>
                    <a:ext uri="{FF2B5EF4-FFF2-40B4-BE49-F238E27FC236}">
                      <a16:creationId xmlns:a16="http://schemas.microsoft.com/office/drawing/2014/main" id="{8C7883C8-5C82-AA6F-5632-E5F27E822F12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Cube 568">
                  <a:extLst>
                    <a:ext uri="{FF2B5EF4-FFF2-40B4-BE49-F238E27FC236}">
                      <a16:creationId xmlns:a16="http://schemas.microsoft.com/office/drawing/2014/main" id="{21CB7B6E-9B1E-C10E-8F55-E8EF899FB33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0" name="Cube 569">
                  <a:extLst>
                    <a:ext uri="{FF2B5EF4-FFF2-40B4-BE49-F238E27FC236}">
                      <a16:creationId xmlns:a16="http://schemas.microsoft.com/office/drawing/2014/main" id="{6DB4972A-348D-ED75-DC5A-3F30C3BF7644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1" name="Cube 570">
                  <a:extLst>
                    <a:ext uri="{FF2B5EF4-FFF2-40B4-BE49-F238E27FC236}">
                      <a16:creationId xmlns:a16="http://schemas.microsoft.com/office/drawing/2014/main" id="{C7D4664A-8008-E6FF-2DF7-0F3EFF5054F5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2" name="Cube 571">
                  <a:extLst>
                    <a:ext uri="{FF2B5EF4-FFF2-40B4-BE49-F238E27FC236}">
                      <a16:creationId xmlns:a16="http://schemas.microsoft.com/office/drawing/2014/main" id="{847957FE-0F80-3A8F-81D8-F35F308AA3BD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Cube 572">
                  <a:extLst>
                    <a:ext uri="{FF2B5EF4-FFF2-40B4-BE49-F238E27FC236}">
                      <a16:creationId xmlns:a16="http://schemas.microsoft.com/office/drawing/2014/main" id="{816393EF-3780-0E08-DC4A-F16D8E22883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Cube 573">
                  <a:extLst>
                    <a:ext uri="{FF2B5EF4-FFF2-40B4-BE49-F238E27FC236}">
                      <a16:creationId xmlns:a16="http://schemas.microsoft.com/office/drawing/2014/main" id="{F4205FB2-CDEE-ED27-9225-20C23867D53D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Cube 574">
                  <a:extLst>
                    <a:ext uri="{FF2B5EF4-FFF2-40B4-BE49-F238E27FC236}">
                      <a16:creationId xmlns:a16="http://schemas.microsoft.com/office/drawing/2014/main" id="{FF7B549B-0CE5-0FE8-B7AF-924334DA3767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Cube 575">
                  <a:extLst>
                    <a:ext uri="{FF2B5EF4-FFF2-40B4-BE49-F238E27FC236}">
                      <a16:creationId xmlns:a16="http://schemas.microsoft.com/office/drawing/2014/main" id="{2CF95366-01E5-1976-195B-F17F8CDEFCF4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5886FE1F-A644-33F6-1853-6EAAA53D89D2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13" name="Cube 512">
                  <a:extLst>
                    <a:ext uri="{FF2B5EF4-FFF2-40B4-BE49-F238E27FC236}">
                      <a16:creationId xmlns:a16="http://schemas.microsoft.com/office/drawing/2014/main" id="{7B545C9B-4369-0552-2641-E2A0C9AC030F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Cube 513">
                  <a:extLst>
                    <a:ext uri="{FF2B5EF4-FFF2-40B4-BE49-F238E27FC236}">
                      <a16:creationId xmlns:a16="http://schemas.microsoft.com/office/drawing/2014/main" id="{4D7E6AA8-9A16-F07C-0658-4C7D2246C621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5" name="Cube 514">
                  <a:extLst>
                    <a:ext uri="{FF2B5EF4-FFF2-40B4-BE49-F238E27FC236}">
                      <a16:creationId xmlns:a16="http://schemas.microsoft.com/office/drawing/2014/main" id="{3A8CF036-0844-CC79-05DF-7824854FD96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6" name="Cube 515">
                  <a:extLst>
                    <a:ext uri="{FF2B5EF4-FFF2-40B4-BE49-F238E27FC236}">
                      <a16:creationId xmlns:a16="http://schemas.microsoft.com/office/drawing/2014/main" id="{EE87C3FB-8D7B-B21C-8166-5D5DE39A339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7" name="Cube 516">
                  <a:extLst>
                    <a:ext uri="{FF2B5EF4-FFF2-40B4-BE49-F238E27FC236}">
                      <a16:creationId xmlns:a16="http://schemas.microsoft.com/office/drawing/2014/main" id="{3C983849-0DCD-23C8-0E50-44D3802670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Cube 517">
                  <a:extLst>
                    <a:ext uri="{FF2B5EF4-FFF2-40B4-BE49-F238E27FC236}">
                      <a16:creationId xmlns:a16="http://schemas.microsoft.com/office/drawing/2014/main" id="{83729DD3-ECDE-50CA-F9F9-268E648F458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9" name="Cube 518">
                  <a:extLst>
                    <a:ext uri="{FF2B5EF4-FFF2-40B4-BE49-F238E27FC236}">
                      <a16:creationId xmlns:a16="http://schemas.microsoft.com/office/drawing/2014/main" id="{979EDF76-0395-3107-23A5-02A69F909136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Cube 519">
                  <a:extLst>
                    <a:ext uri="{FF2B5EF4-FFF2-40B4-BE49-F238E27FC236}">
                      <a16:creationId xmlns:a16="http://schemas.microsoft.com/office/drawing/2014/main" id="{CFEBCFB1-DEB0-3B6E-10A3-708E42CF6A4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Cube 520">
                  <a:extLst>
                    <a:ext uri="{FF2B5EF4-FFF2-40B4-BE49-F238E27FC236}">
                      <a16:creationId xmlns:a16="http://schemas.microsoft.com/office/drawing/2014/main" id="{3E2C1E25-D856-63E3-E135-7B4261020C1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Cube 521">
                  <a:extLst>
                    <a:ext uri="{FF2B5EF4-FFF2-40B4-BE49-F238E27FC236}">
                      <a16:creationId xmlns:a16="http://schemas.microsoft.com/office/drawing/2014/main" id="{D91E9AC5-AE89-689C-B515-3FC5965A95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Cube 522">
                  <a:extLst>
                    <a:ext uri="{FF2B5EF4-FFF2-40B4-BE49-F238E27FC236}">
                      <a16:creationId xmlns:a16="http://schemas.microsoft.com/office/drawing/2014/main" id="{A28D2EC3-FEE3-F9E3-D877-7112336CCCF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Cube 523">
                  <a:extLst>
                    <a:ext uri="{FF2B5EF4-FFF2-40B4-BE49-F238E27FC236}">
                      <a16:creationId xmlns:a16="http://schemas.microsoft.com/office/drawing/2014/main" id="{528264A7-89D9-FCE3-E498-B99FEC10FAA5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Cube 524">
                  <a:extLst>
                    <a:ext uri="{FF2B5EF4-FFF2-40B4-BE49-F238E27FC236}">
                      <a16:creationId xmlns:a16="http://schemas.microsoft.com/office/drawing/2014/main" id="{652AC1C6-636C-56B2-6913-D9963EE0FB77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Cube 525">
                  <a:extLst>
                    <a:ext uri="{FF2B5EF4-FFF2-40B4-BE49-F238E27FC236}">
                      <a16:creationId xmlns:a16="http://schemas.microsoft.com/office/drawing/2014/main" id="{A1D96B62-D6DA-7319-5BDE-2B364E3A1D6D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Cube 526">
                  <a:extLst>
                    <a:ext uri="{FF2B5EF4-FFF2-40B4-BE49-F238E27FC236}">
                      <a16:creationId xmlns:a16="http://schemas.microsoft.com/office/drawing/2014/main" id="{6A186F49-EE00-2589-1849-BC67AD03C0F0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Cube 527">
                  <a:extLst>
                    <a:ext uri="{FF2B5EF4-FFF2-40B4-BE49-F238E27FC236}">
                      <a16:creationId xmlns:a16="http://schemas.microsoft.com/office/drawing/2014/main" id="{E9C53FAB-B8ED-03B7-B3F2-3020B8CA91E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Cube 528">
                  <a:extLst>
                    <a:ext uri="{FF2B5EF4-FFF2-40B4-BE49-F238E27FC236}">
                      <a16:creationId xmlns:a16="http://schemas.microsoft.com/office/drawing/2014/main" id="{2D97DF0D-ECA4-4880-B9CE-8886116ED42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0" name="Cube 529">
                  <a:extLst>
                    <a:ext uri="{FF2B5EF4-FFF2-40B4-BE49-F238E27FC236}">
                      <a16:creationId xmlns:a16="http://schemas.microsoft.com/office/drawing/2014/main" id="{52298F18-8DCF-204A-A69D-9ACECF113C3C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Cube 530">
                  <a:extLst>
                    <a:ext uri="{FF2B5EF4-FFF2-40B4-BE49-F238E27FC236}">
                      <a16:creationId xmlns:a16="http://schemas.microsoft.com/office/drawing/2014/main" id="{DEF5F411-AA4D-1F18-D6A9-45977A9210D4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Cube 531">
                  <a:extLst>
                    <a:ext uri="{FF2B5EF4-FFF2-40B4-BE49-F238E27FC236}">
                      <a16:creationId xmlns:a16="http://schemas.microsoft.com/office/drawing/2014/main" id="{61CE8915-B9B4-9CDB-E8F4-601F168B9EC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Cube 532">
                  <a:extLst>
                    <a:ext uri="{FF2B5EF4-FFF2-40B4-BE49-F238E27FC236}">
                      <a16:creationId xmlns:a16="http://schemas.microsoft.com/office/drawing/2014/main" id="{85DC3144-13DE-5CD5-61DB-9403D2D5FF8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Cube 533">
                  <a:extLst>
                    <a:ext uri="{FF2B5EF4-FFF2-40B4-BE49-F238E27FC236}">
                      <a16:creationId xmlns:a16="http://schemas.microsoft.com/office/drawing/2014/main" id="{5AE84A11-B346-1DA8-C58B-81FDAEAE2E4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Cube 534">
                  <a:extLst>
                    <a:ext uri="{FF2B5EF4-FFF2-40B4-BE49-F238E27FC236}">
                      <a16:creationId xmlns:a16="http://schemas.microsoft.com/office/drawing/2014/main" id="{7E47941D-6F45-5F03-77DD-175B5EC9108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Cube 535">
                  <a:extLst>
                    <a:ext uri="{FF2B5EF4-FFF2-40B4-BE49-F238E27FC236}">
                      <a16:creationId xmlns:a16="http://schemas.microsoft.com/office/drawing/2014/main" id="{C3363198-244F-DFE4-48B5-B1CDF3BFB48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Cube 536">
                  <a:extLst>
                    <a:ext uri="{FF2B5EF4-FFF2-40B4-BE49-F238E27FC236}">
                      <a16:creationId xmlns:a16="http://schemas.microsoft.com/office/drawing/2014/main" id="{3DAE60A2-05A2-2EDD-B4F1-C61303BC4D8F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Cube 537">
                  <a:extLst>
                    <a:ext uri="{FF2B5EF4-FFF2-40B4-BE49-F238E27FC236}">
                      <a16:creationId xmlns:a16="http://schemas.microsoft.com/office/drawing/2014/main" id="{F8C31902-7ACA-D491-FB99-5410211665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Cube 538">
                  <a:extLst>
                    <a:ext uri="{FF2B5EF4-FFF2-40B4-BE49-F238E27FC236}">
                      <a16:creationId xmlns:a16="http://schemas.microsoft.com/office/drawing/2014/main" id="{C2618B25-0632-7A9C-8432-60193DCAEC1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Cube 539">
                  <a:extLst>
                    <a:ext uri="{FF2B5EF4-FFF2-40B4-BE49-F238E27FC236}">
                      <a16:creationId xmlns:a16="http://schemas.microsoft.com/office/drawing/2014/main" id="{F36986AA-40A0-CD29-9538-547B2FC45C2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Cube 540">
                  <a:extLst>
                    <a:ext uri="{FF2B5EF4-FFF2-40B4-BE49-F238E27FC236}">
                      <a16:creationId xmlns:a16="http://schemas.microsoft.com/office/drawing/2014/main" id="{3BD3E15A-2A9E-761F-E249-720CAA1898E8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Cube 541">
                  <a:extLst>
                    <a:ext uri="{FF2B5EF4-FFF2-40B4-BE49-F238E27FC236}">
                      <a16:creationId xmlns:a16="http://schemas.microsoft.com/office/drawing/2014/main" id="{575CDEC4-9EA4-BC81-0D27-9DFA1B5247F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Cube 542">
                  <a:extLst>
                    <a:ext uri="{FF2B5EF4-FFF2-40B4-BE49-F238E27FC236}">
                      <a16:creationId xmlns:a16="http://schemas.microsoft.com/office/drawing/2014/main" id="{82B8E20C-5BE2-D444-3579-5320A5C7E60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Cube 543">
                  <a:extLst>
                    <a:ext uri="{FF2B5EF4-FFF2-40B4-BE49-F238E27FC236}">
                      <a16:creationId xmlns:a16="http://schemas.microsoft.com/office/drawing/2014/main" id="{34E4EC5E-53D3-8E05-1808-0B4C3EAE2538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DE88B9A3-F396-A160-1741-45CECA070D9A}"/>
                </a:ext>
              </a:extLst>
            </p:cNvPr>
            <p:cNvGrpSpPr/>
            <p:nvPr/>
          </p:nvGrpSpPr>
          <p:grpSpPr>
            <a:xfrm>
              <a:off x="148122" y="2427254"/>
              <a:ext cx="5781881" cy="2483882"/>
              <a:chOff x="2733870" y="3398912"/>
              <a:chExt cx="5781881" cy="2483882"/>
            </a:xfrm>
          </p:grpSpPr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6FF383E3-DB0E-AA94-0542-7068BA3BA886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76" name="Cube 475">
                  <a:extLst>
                    <a:ext uri="{FF2B5EF4-FFF2-40B4-BE49-F238E27FC236}">
                      <a16:creationId xmlns:a16="http://schemas.microsoft.com/office/drawing/2014/main" id="{BAABB4CC-A4E1-81EC-3C19-5036B656C91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Cube 476">
                  <a:extLst>
                    <a:ext uri="{FF2B5EF4-FFF2-40B4-BE49-F238E27FC236}">
                      <a16:creationId xmlns:a16="http://schemas.microsoft.com/office/drawing/2014/main" id="{5CCFBE16-A207-1AF7-A2B5-615B509F733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Cube 477">
                  <a:extLst>
                    <a:ext uri="{FF2B5EF4-FFF2-40B4-BE49-F238E27FC236}">
                      <a16:creationId xmlns:a16="http://schemas.microsoft.com/office/drawing/2014/main" id="{E2728A76-1A3B-83AD-79AE-3F437FA1A982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Cube 478">
                  <a:extLst>
                    <a:ext uri="{FF2B5EF4-FFF2-40B4-BE49-F238E27FC236}">
                      <a16:creationId xmlns:a16="http://schemas.microsoft.com/office/drawing/2014/main" id="{C272D0AB-6917-E0B6-9BEC-430371C7FB48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Cube 479">
                  <a:extLst>
                    <a:ext uri="{FF2B5EF4-FFF2-40B4-BE49-F238E27FC236}">
                      <a16:creationId xmlns:a16="http://schemas.microsoft.com/office/drawing/2014/main" id="{A3A04C41-70C2-4817-1E73-56A5D6B8DF2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Cube 480">
                  <a:extLst>
                    <a:ext uri="{FF2B5EF4-FFF2-40B4-BE49-F238E27FC236}">
                      <a16:creationId xmlns:a16="http://schemas.microsoft.com/office/drawing/2014/main" id="{C5E26498-A099-E731-BE48-70F6CC150F4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Cube 481">
                  <a:extLst>
                    <a:ext uri="{FF2B5EF4-FFF2-40B4-BE49-F238E27FC236}">
                      <a16:creationId xmlns:a16="http://schemas.microsoft.com/office/drawing/2014/main" id="{1365987C-B1AB-790B-4AA7-FACC4E2BD762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Cube 482">
                  <a:extLst>
                    <a:ext uri="{FF2B5EF4-FFF2-40B4-BE49-F238E27FC236}">
                      <a16:creationId xmlns:a16="http://schemas.microsoft.com/office/drawing/2014/main" id="{1A3F9E57-F690-F1D3-D40F-5A9ED312C7CC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Cube 483">
                  <a:extLst>
                    <a:ext uri="{FF2B5EF4-FFF2-40B4-BE49-F238E27FC236}">
                      <a16:creationId xmlns:a16="http://schemas.microsoft.com/office/drawing/2014/main" id="{B6223B3B-B63E-7200-36BB-29151C0D43E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Cube 484">
                  <a:extLst>
                    <a:ext uri="{FF2B5EF4-FFF2-40B4-BE49-F238E27FC236}">
                      <a16:creationId xmlns:a16="http://schemas.microsoft.com/office/drawing/2014/main" id="{3BCE8CE1-31B7-3481-8CA4-E78BB9185FD3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Cube 485">
                  <a:extLst>
                    <a:ext uri="{FF2B5EF4-FFF2-40B4-BE49-F238E27FC236}">
                      <a16:creationId xmlns:a16="http://schemas.microsoft.com/office/drawing/2014/main" id="{869BF294-55CF-FC55-ADA5-907575AD7D1D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7" name="Cube 486">
                  <a:extLst>
                    <a:ext uri="{FF2B5EF4-FFF2-40B4-BE49-F238E27FC236}">
                      <a16:creationId xmlns:a16="http://schemas.microsoft.com/office/drawing/2014/main" id="{71824B28-82C7-F4E9-98D8-6FC3695FC969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Cube 487">
                  <a:extLst>
                    <a:ext uri="{FF2B5EF4-FFF2-40B4-BE49-F238E27FC236}">
                      <a16:creationId xmlns:a16="http://schemas.microsoft.com/office/drawing/2014/main" id="{3EA6CC7E-216D-F639-1C42-548280E2CBB2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9" name="Cube 488">
                  <a:extLst>
                    <a:ext uri="{FF2B5EF4-FFF2-40B4-BE49-F238E27FC236}">
                      <a16:creationId xmlns:a16="http://schemas.microsoft.com/office/drawing/2014/main" id="{E6743599-5292-A5F0-7698-3BBF413A072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Cube 489">
                  <a:extLst>
                    <a:ext uri="{FF2B5EF4-FFF2-40B4-BE49-F238E27FC236}">
                      <a16:creationId xmlns:a16="http://schemas.microsoft.com/office/drawing/2014/main" id="{1FA38D01-5E19-FEA0-77B7-952EA5345B51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Cube 490">
                  <a:extLst>
                    <a:ext uri="{FF2B5EF4-FFF2-40B4-BE49-F238E27FC236}">
                      <a16:creationId xmlns:a16="http://schemas.microsoft.com/office/drawing/2014/main" id="{21F640AF-5245-6761-3725-9F01ACD89E8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Cube 491">
                  <a:extLst>
                    <a:ext uri="{FF2B5EF4-FFF2-40B4-BE49-F238E27FC236}">
                      <a16:creationId xmlns:a16="http://schemas.microsoft.com/office/drawing/2014/main" id="{78381D1E-DA54-9AA7-5421-53749E4F4BEE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Cube 492">
                  <a:extLst>
                    <a:ext uri="{FF2B5EF4-FFF2-40B4-BE49-F238E27FC236}">
                      <a16:creationId xmlns:a16="http://schemas.microsoft.com/office/drawing/2014/main" id="{56F9708C-967C-BC99-6BDE-D23820E7D25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Cube 493">
                  <a:extLst>
                    <a:ext uri="{FF2B5EF4-FFF2-40B4-BE49-F238E27FC236}">
                      <a16:creationId xmlns:a16="http://schemas.microsoft.com/office/drawing/2014/main" id="{4AF7C725-10C0-77B7-278E-4D1D90CBFF12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Cube 494">
                  <a:extLst>
                    <a:ext uri="{FF2B5EF4-FFF2-40B4-BE49-F238E27FC236}">
                      <a16:creationId xmlns:a16="http://schemas.microsoft.com/office/drawing/2014/main" id="{D5C96954-BC5E-5426-4814-802BA77F0B0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Cube 495">
                  <a:extLst>
                    <a:ext uri="{FF2B5EF4-FFF2-40B4-BE49-F238E27FC236}">
                      <a16:creationId xmlns:a16="http://schemas.microsoft.com/office/drawing/2014/main" id="{31DC80C8-E22F-1F94-3B2E-7E96F5A5B96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Cube 496">
                  <a:extLst>
                    <a:ext uri="{FF2B5EF4-FFF2-40B4-BE49-F238E27FC236}">
                      <a16:creationId xmlns:a16="http://schemas.microsoft.com/office/drawing/2014/main" id="{1F9CC76F-B294-203E-ABED-FD9E89D33D18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Cube 497">
                  <a:extLst>
                    <a:ext uri="{FF2B5EF4-FFF2-40B4-BE49-F238E27FC236}">
                      <a16:creationId xmlns:a16="http://schemas.microsoft.com/office/drawing/2014/main" id="{103A9F5D-FF98-E8A1-63E6-78AFDD1AA32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Cube 498">
                  <a:extLst>
                    <a:ext uri="{FF2B5EF4-FFF2-40B4-BE49-F238E27FC236}">
                      <a16:creationId xmlns:a16="http://schemas.microsoft.com/office/drawing/2014/main" id="{10C13D30-3916-8941-724A-05C38BE6C25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Cube 499">
                  <a:extLst>
                    <a:ext uri="{FF2B5EF4-FFF2-40B4-BE49-F238E27FC236}">
                      <a16:creationId xmlns:a16="http://schemas.microsoft.com/office/drawing/2014/main" id="{558F5FF9-C1D2-E70C-1339-AA70C7DC4311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Cube 500">
                  <a:extLst>
                    <a:ext uri="{FF2B5EF4-FFF2-40B4-BE49-F238E27FC236}">
                      <a16:creationId xmlns:a16="http://schemas.microsoft.com/office/drawing/2014/main" id="{E44F0620-2B35-0EB3-2A97-ABCE6B8E7AD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Cube 501">
                  <a:extLst>
                    <a:ext uri="{FF2B5EF4-FFF2-40B4-BE49-F238E27FC236}">
                      <a16:creationId xmlns:a16="http://schemas.microsoft.com/office/drawing/2014/main" id="{3B894F10-499B-8806-3822-CA54C1636FA3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Cube 502">
                  <a:extLst>
                    <a:ext uri="{FF2B5EF4-FFF2-40B4-BE49-F238E27FC236}">
                      <a16:creationId xmlns:a16="http://schemas.microsoft.com/office/drawing/2014/main" id="{97B76E4D-317F-738E-0634-DDE423827F94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Cube 503">
                  <a:extLst>
                    <a:ext uri="{FF2B5EF4-FFF2-40B4-BE49-F238E27FC236}">
                      <a16:creationId xmlns:a16="http://schemas.microsoft.com/office/drawing/2014/main" id="{F86B2587-4E63-D297-4332-0C87CDE78625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Cube 504">
                  <a:extLst>
                    <a:ext uri="{FF2B5EF4-FFF2-40B4-BE49-F238E27FC236}">
                      <a16:creationId xmlns:a16="http://schemas.microsoft.com/office/drawing/2014/main" id="{9F4DE5C9-5178-B5A9-662A-EC62DE93F0A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Cube 505">
                  <a:extLst>
                    <a:ext uri="{FF2B5EF4-FFF2-40B4-BE49-F238E27FC236}">
                      <a16:creationId xmlns:a16="http://schemas.microsoft.com/office/drawing/2014/main" id="{5BBB4318-BF4C-EE34-B320-0EB212C3EB71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" name="Cube 506">
                  <a:extLst>
                    <a:ext uri="{FF2B5EF4-FFF2-40B4-BE49-F238E27FC236}">
                      <a16:creationId xmlns:a16="http://schemas.microsoft.com/office/drawing/2014/main" id="{465A7BDF-8308-445D-9528-C8960F7494A5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C178A233-5C5A-259F-CB4A-E2AD35B16A81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44" name="Cube 443">
                  <a:extLst>
                    <a:ext uri="{FF2B5EF4-FFF2-40B4-BE49-F238E27FC236}">
                      <a16:creationId xmlns:a16="http://schemas.microsoft.com/office/drawing/2014/main" id="{5AADBFD9-0A81-0711-C2CD-FEE6F95E624E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Cube 444">
                  <a:extLst>
                    <a:ext uri="{FF2B5EF4-FFF2-40B4-BE49-F238E27FC236}">
                      <a16:creationId xmlns:a16="http://schemas.microsoft.com/office/drawing/2014/main" id="{B9D6F707-24EA-EB4A-1F39-A7BD04D52A8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Cube 445">
                  <a:extLst>
                    <a:ext uri="{FF2B5EF4-FFF2-40B4-BE49-F238E27FC236}">
                      <a16:creationId xmlns:a16="http://schemas.microsoft.com/office/drawing/2014/main" id="{7C7BE9E0-A0EA-2687-D1A3-5049E91EB29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Cube 446">
                  <a:extLst>
                    <a:ext uri="{FF2B5EF4-FFF2-40B4-BE49-F238E27FC236}">
                      <a16:creationId xmlns:a16="http://schemas.microsoft.com/office/drawing/2014/main" id="{4FDA2000-EE8F-5469-EB12-75010A3E190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Cube 447">
                  <a:extLst>
                    <a:ext uri="{FF2B5EF4-FFF2-40B4-BE49-F238E27FC236}">
                      <a16:creationId xmlns:a16="http://schemas.microsoft.com/office/drawing/2014/main" id="{0A84FD7B-3CD7-F0AA-F407-8A36EF0930D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Cube 448">
                  <a:extLst>
                    <a:ext uri="{FF2B5EF4-FFF2-40B4-BE49-F238E27FC236}">
                      <a16:creationId xmlns:a16="http://schemas.microsoft.com/office/drawing/2014/main" id="{E8B442E0-2D6A-4FE5-9E4F-56CB6BD4E73A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Cube 449">
                  <a:extLst>
                    <a:ext uri="{FF2B5EF4-FFF2-40B4-BE49-F238E27FC236}">
                      <a16:creationId xmlns:a16="http://schemas.microsoft.com/office/drawing/2014/main" id="{7F06BDD2-EB59-93BF-A1C4-9773D885DD67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Cube 450">
                  <a:extLst>
                    <a:ext uri="{FF2B5EF4-FFF2-40B4-BE49-F238E27FC236}">
                      <a16:creationId xmlns:a16="http://schemas.microsoft.com/office/drawing/2014/main" id="{AC773FE2-5BC0-5AF0-64A3-4391CD6B8F5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Cube 451">
                  <a:extLst>
                    <a:ext uri="{FF2B5EF4-FFF2-40B4-BE49-F238E27FC236}">
                      <a16:creationId xmlns:a16="http://schemas.microsoft.com/office/drawing/2014/main" id="{A7A2F0AB-1AB7-7434-CADF-A51A681B028A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Cube 452">
                  <a:extLst>
                    <a:ext uri="{FF2B5EF4-FFF2-40B4-BE49-F238E27FC236}">
                      <a16:creationId xmlns:a16="http://schemas.microsoft.com/office/drawing/2014/main" id="{F18AE8B9-0228-4F0A-64FC-8D361555DA7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Cube 453">
                  <a:extLst>
                    <a:ext uri="{FF2B5EF4-FFF2-40B4-BE49-F238E27FC236}">
                      <a16:creationId xmlns:a16="http://schemas.microsoft.com/office/drawing/2014/main" id="{43C15C91-829E-9181-8732-FCB43277D16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Cube 454">
                  <a:extLst>
                    <a:ext uri="{FF2B5EF4-FFF2-40B4-BE49-F238E27FC236}">
                      <a16:creationId xmlns:a16="http://schemas.microsoft.com/office/drawing/2014/main" id="{6D8533EF-8B34-4D72-AABD-F87848DC4F1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Cube 455">
                  <a:extLst>
                    <a:ext uri="{FF2B5EF4-FFF2-40B4-BE49-F238E27FC236}">
                      <a16:creationId xmlns:a16="http://schemas.microsoft.com/office/drawing/2014/main" id="{FAE6EF76-9762-B7FC-E953-15DEBF3ABD1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Cube 456">
                  <a:extLst>
                    <a:ext uri="{FF2B5EF4-FFF2-40B4-BE49-F238E27FC236}">
                      <a16:creationId xmlns:a16="http://schemas.microsoft.com/office/drawing/2014/main" id="{C283126F-41BD-C15B-F068-99150BB95492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Cube 457">
                  <a:extLst>
                    <a:ext uri="{FF2B5EF4-FFF2-40B4-BE49-F238E27FC236}">
                      <a16:creationId xmlns:a16="http://schemas.microsoft.com/office/drawing/2014/main" id="{28D8ED29-FF30-6916-D4C2-F63596050A3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Cube 458">
                  <a:extLst>
                    <a:ext uri="{FF2B5EF4-FFF2-40B4-BE49-F238E27FC236}">
                      <a16:creationId xmlns:a16="http://schemas.microsoft.com/office/drawing/2014/main" id="{04BBD370-0943-247C-85A9-83A6EA8AC32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Cube 459">
                  <a:extLst>
                    <a:ext uri="{FF2B5EF4-FFF2-40B4-BE49-F238E27FC236}">
                      <a16:creationId xmlns:a16="http://schemas.microsoft.com/office/drawing/2014/main" id="{E90A21A2-9377-C2F7-F1C1-D8AABB739FF6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Cube 460">
                  <a:extLst>
                    <a:ext uri="{FF2B5EF4-FFF2-40B4-BE49-F238E27FC236}">
                      <a16:creationId xmlns:a16="http://schemas.microsoft.com/office/drawing/2014/main" id="{FB66B9D5-C6E9-33CF-0EEB-349A96B335B1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Cube 461">
                  <a:extLst>
                    <a:ext uri="{FF2B5EF4-FFF2-40B4-BE49-F238E27FC236}">
                      <a16:creationId xmlns:a16="http://schemas.microsoft.com/office/drawing/2014/main" id="{3980E25D-8BAE-9EF0-4F4C-10DE78E8E447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Cube 462">
                  <a:extLst>
                    <a:ext uri="{FF2B5EF4-FFF2-40B4-BE49-F238E27FC236}">
                      <a16:creationId xmlns:a16="http://schemas.microsoft.com/office/drawing/2014/main" id="{53137A2F-B434-7DE6-6E5D-7B7292D355E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Cube 463">
                  <a:extLst>
                    <a:ext uri="{FF2B5EF4-FFF2-40B4-BE49-F238E27FC236}">
                      <a16:creationId xmlns:a16="http://schemas.microsoft.com/office/drawing/2014/main" id="{199331F5-F821-44BE-5077-0DEEE0AB62DE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Cube 464">
                  <a:extLst>
                    <a:ext uri="{FF2B5EF4-FFF2-40B4-BE49-F238E27FC236}">
                      <a16:creationId xmlns:a16="http://schemas.microsoft.com/office/drawing/2014/main" id="{6CD41D86-FA6E-0184-4483-B20A9867E721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Cube 465">
                  <a:extLst>
                    <a:ext uri="{FF2B5EF4-FFF2-40B4-BE49-F238E27FC236}">
                      <a16:creationId xmlns:a16="http://schemas.microsoft.com/office/drawing/2014/main" id="{9876CBAC-0815-5FDD-1A73-6B76268286C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Cube 466">
                  <a:extLst>
                    <a:ext uri="{FF2B5EF4-FFF2-40B4-BE49-F238E27FC236}">
                      <a16:creationId xmlns:a16="http://schemas.microsoft.com/office/drawing/2014/main" id="{D11AE08A-69D1-2802-D31B-B0CB38E67AFC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Cube 467">
                  <a:extLst>
                    <a:ext uri="{FF2B5EF4-FFF2-40B4-BE49-F238E27FC236}">
                      <a16:creationId xmlns:a16="http://schemas.microsoft.com/office/drawing/2014/main" id="{62AC5AF4-0363-D39D-996B-B016DF574227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Cube 468">
                  <a:extLst>
                    <a:ext uri="{FF2B5EF4-FFF2-40B4-BE49-F238E27FC236}">
                      <a16:creationId xmlns:a16="http://schemas.microsoft.com/office/drawing/2014/main" id="{4B9131E1-8A68-5C7A-D05F-A503C4C63F07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Cube 469">
                  <a:extLst>
                    <a:ext uri="{FF2B5EF4-FFF2-40B4-BE49-F238E27FC236}">
                      <a16:creationId xmlns:a16="http://schemas.microsoft.com/office/drawing/2014/main" id="{65A67871-78DB-8001-1AC2-40AC2E5F5A6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Cube 470">
                  <a:extLst>
                    <a:ext uri="{FF2B5EF4-FFF2-40B4-BE49-F238E27FC236}">
                      <a16:creationId xmlns:a16="http://schemas.microsoft.com/office/drawing/2014/main" id="{73569D5D-6444-DF50-25EF-2A851FE1B57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Cube 471">
                  <a:extLst>
                    <a:ext uri="{FF2B5EF4-FFF2-40B4-BE49-F238E27FC236}">
                      <a16:creationId xmlns:a16="http://schemas.microsoft.com/office/drawing/2014/main" id="{C32460D4-4426-521F-E690-8CA1B07F859F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Cube 472">
                  <a:extLst>
                    <a:ext uri="{FF2B5EF4-FFF2-40B4-BE49-F238E27FC236}">
                      <a16:creationId xmlns:a16="http://schemas.microsoft.com/office/drawing/2014/main" id="{EA751B2F-40D9-5C85-122F-6CB3A835568B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Cube 473">
                  <a:extLst>
                    <a:ext uri="{FF2B5EF4-FFF2-40B4-BE49-F238E27FC236}">
                      <a16:creationId xmlns:a16="http://schemas.microsoft.com/office/drawing/2014/main" id="{B5453878-6BBE-963F-426C-F972708B3A2F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Cube 474">
                  <a:extLst>
                    <a:ext uri="{FF2B5EF4-FFF2-40B4-BE49-F238E27FC236}">
                      <a16:creationId xmlns:a16="http://schemas.microsoft.com/office/drawing/2014/main" id="{F028CC7B-4B9B-7155-34AA-97E7F1FCA24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0D17C48A-5020-4965-56D9-A0638E081909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20FA7244-33BE-5C79-C6D3-D780F9EF3E4A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92B67C49-7529-32CD-B80C-A688FF67DC04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Cube 413">
                  <a:extLst>
                    <a:ext uri="{FF2B5EF4-FFF2-40B4-BE49-F238E27FC236}">
                      <a16:creationId xmlns:a16="http://schemas.microsoft.com/office/drawing/2014/main" id="{E2D9420A-49A8-A196-0B8B-581CE98D67D1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Cube 414">
                  <a:extLst>
                    <a:ext uri="{FF2B5EF4-FFF2-40B4-BE49-F238E27FC236}">
                      <a16:creationId xmlns:a16="http://schemas.microsoft.com/office/drawing/2014/main" id="{79E7E297-01F5-1D86-0D27-D487B2440C50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Cube 415">
                  <a:extLst>
                    <a:ext uri="{FF2B5EF4-FFF2-40B4-BE49-F238E27FC236}">
                      <a16:creationId xmlns:a16="http://schemas.microsoft.com/office/drawing/2014/main" id="{A3FE0D43-A46D-0A77-20B3-18EE3553317F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Cube 416">
                  <a:extLst>
                    <a:ext uri="{FF2B5EF4-FFF2-40B4-BE49-F238E27FC236}">
                      <a16:creationId xmlns:a16="http://schemas.microsoft.com/office/drawing/2014/main" id="{BF36BD6C-15C6-9522-FFA6-8F483F55A076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Cube 417">
                  <a:extLst>
                    <a:ext uri="{FF2B5EF4-FFF2-40B4-BE49-F238E27FC236}">
                      <a16:creationId xmlns:a16="http://schemas.microsoft.com/office/drawing/2014/main" id="{0604D1CD-79BD-C49A-5C34-3373FB256D0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Cube 418">
                  <a:extLst>
                    <a:ext uri="{FF2B5EF4-FFF2-40B4-BE49-F238E27FC236}">
                      <a16:creationId xmlns:a16="http://schemas.microsoft.com/office/drawing/2014/main" id="{9450AEB5-4DD0-4A03-230A-CEC54EDED660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Cube 419">
                  <a:extLst>
                    <a:ext uri="{FF2B5EF4-FFF2-40B4-BE49-F238E27FC236}">
                      <a16:creationId xmlns:a16="http://schemas.microsoft.com/office/drawing/2014/main" id="{D90170E2-C3E4-EF49-7FB2-EFE11B6D94E6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Cube 420">
                  <a:extLst>
                    <a:ext uri="{FF2B5EF4-FFF2-40B4-BE49-F238E27FC236}">
                      <a16:creationId xmlns:a16="http://schemas.microsoft.com/office/drawing/2014/main" id="{B59D3381-9758-733E-ABA5-ED8F42A7B48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Cube 421">
                  <a:extLst>
                    <a:ext uri="{FF2B5EF4-FFF2-40B4-BE49-F238E27FC236}">
                      <a16:creationId xmlns:a16="http://schemas.microsoft.com/office/drawing/2014/main" id="{E62BFD08-8797-9CDE-5552-61280A4A0348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Cube 422">
                  <a:extLst>
                    <a:ext uri="{FF2B5EF4-FFF2-40B4-BE49-F238E27FC236}">
                      <a16:creationId xmlns:a16="http://schemas.microsoft.com/office/drawing/2014/main" id="{542A9CBF-C17C-EF75-B82C-587F61409E2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Cube 423">
                  <a:extLst>
                    <a:ext uri="{FF2B5EF4-FFF2-40B4-BE49-F238E27FC236}">
                      <a16:creationId xmlns:a16="http://schemas.microsoft.com/office/drawing/2014/main" id="{40043716-24EC-1E7D-8BF7-EA921CBF24BB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Cube 424">
                  <a:extLst>
                    <a:ext uri="{FF2B5EF4-FFF2-40B4-BE49-F238E27FC236}">
                      <a16:creationId xmlns:a16="http://schemas.microsoft.com/office/drawing/2014/main" id="{FE0165F5-864A-FB7C-899B-E267D07EA5D7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Cube 425">
                  <a:extLst>
                    <a:ext uri="{FF2B5EF4-FFF2-40B4-BE49-F238E27FC236}">
                      <a16:creationId xmlns:a16="http://schemas.microsoft.com/office/drawing/2014/main" id="{BFD04CBD-B5A8-E6F7-7983-747F5200B0FE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Cube 426">
                  <a:extLst>
                    <a:ext uri="{FF2B5EF4-FFF2-40B4-BE49-F238E27FC236}">
                      <a16:creationId xmlns:a16="http://schemas.microsoft.com/office/drawing/2014/main" id="{9EB08588-FF43-6586-0A99-3377EB1BBB20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Cube 427">
                  <a:extLst>
                    <a:ext uri="{FF2B5EF4-FFF2-40B4-BE49-F238E27FC236}">
                      <a16:creationId xmlns:a16="http://schemas.microsoft.com/office/drawing/2014/main" id="{8BA53B65-1B5B-4AE3-61BB-E862DE0006EC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Cube 428">
                  <a:extLst>
                    <a:ext uri="{FF2B5EF4-FFF2-40B4-BE49-F238E27FC236}">
                      <a16:creationId xmlns:a16="http://schemas.microsoft.com/office/drawing/2014/main" id="{D8C1FC59-7548-8E0E-C3C2-6789B82EE7A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Cube 429">
                  <a:extLst>
                    <a:ext uri="{FF2B5EF4-FFF2-40B4-BE49-F238E27FC236}">
                      <a16:creationId xmlns:a16="http://schemas.microsoft.com/office/drawing/2014/main" id="{837653D5-159C-FD3B-36BE-E2D42C6FE62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Cube 430">
                  <a:extLst>
                    <a:ext uri="{FF2B5EF4-FFF2-40B4-BE49-F238E27FC236}">
                      <a16:creationId xmlns:a16="http://schemas.microsoft.com/office/drawing/2014/main" id="{7F0CBA9C-C2EE-77BA-38B7-BEDD98191974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Cube 431">
                  <a:extLst>
                    <a:ext uri="{FF2B5EF4-FFF2-40B4-BE49-F238E27FC236}">
                      <a16:creationId xmlns:a16="http://schemas.microsoft.com/office/drawing/2014/main" id="{8F526C5E-0309-1C7E-412A-A3372F40166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Cube 432">
                  <a:extLst>
                    <a:ext uri="{FF2B5EF4-FFF2-40B4-BE49-F238E27FC236}">
                      <a16:creationId xmlns:a16="http://schemas.microsoft.com/office/drawing/2014/main" id="{A0429252-32E6-C082-87B9-97F2323229C3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Cube 433">
                  <a:extLst>
                    <a:ext uri="{FF2B5EF4-FFF2-40B4-BE49-F238E27FC236}">
                      <a16:creationId xmlns:a16="http://schemas.microsoft.com/office/drawing/2014/main" id="{02FDFE40-F9D7-8816-949F-FF6B8A4972A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Cube 434">
                  <a:extLst>
                    <a:ext uri="{FF2B5EF4-FFF2-40B4-BE49-F238E27FC236}">
                      <a16:creationId xmlns:a16="http://schemas.microsoft.com/office/drawing/2014/main" id="{8D0EB109-3733-4C69-5183-C2714BDC8629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Cube 435">
                  <a:extLst>
                    <a:ext uri="{FF2B5EF4-FFF2-40B4-BE49-F238E27FC236}">
                      <a16:creationId xmlns:a16="http://schemas.microsoft.com/office/drawing/2014/main" id="{0AB8F24E-1F22-3787-0566-DCC427654A4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Cube 436">
                  <a:extLst>
                    <a:ext uri="{FF2B5EF4-FFF2-40B4-BE49-F238E27FC236}">
                      <a16:creationId xmlns:a16="http://schemas.microsoft.com/office/drawing/2014/main" id="{E6CD1618-D862-27E0-347A-D8A920F514D0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Cube 437">
                  <a:extLst>
                    <a:ext uri="{FF2B5EF4-FFF2-40B4-BE49-F238E27FC236}">
                      <a16:creationId xmlns:a16="http://schemas.microsoft.com/office/drawing/2014/main" id="{06523AF0-19EE-B19E-1153-228A3ED4A50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Cube 438">
                  <a:extLst>
                    <a:ext uri="{FF2B5EF4-FFF2-40B4-BE49-F238E27FC236}">
                      <a16:creationId xmlns:a16="http://schemas.microsoft.com/office/drawing/2014/main" id="{29228F83-A49C-8D77-47D0-B7772B46CF3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Cube 439">
                  <a:extLst>
                    <a:ext uri="{FF2B5EF4-FFF2-40B4-BE49-F238E27FC236}">
                      <a16:creationId xmlns:a16="http://schemas.microsoft.com/office/drawing/2014/main" id="{9C3E3688-7A3F-7160-D43A-0D95E222C0A0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Cube 440">
                  <a:extLst>
                    <a:ext uri="{FF2B5EF4-FFF2-40B4-BE49-F238E27FC236}">
                      <a16:creationId xmlns:a16="http://schemas.microsoft.com/office/drawing/2014/main" id="{199C11F1-B640-0477-0696-8B66613BF05A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Cube 441">
                  <a:extLst>
                    <a:ext uri="{FF2B5EF4-FFF2-40B4-BE49-F238E27FC236}">
                      <a16:creationId xmlns:a16="http://schemas.microsoft.com/office/drawing/2014/main" id="{3799A6D6-2F41-D5AA-FF78-01D7F94BF39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Cube 442">
                  <a:extLst>
                    <a:ext uri="{FF2B5EF4-FFF2-40B4-BE49-F238E27FC236}">
                      <a16:creationId xmlns:a16="http://schemas.microsoft.com/office/drawing/2014/main" id="{B1DFEDC1-E33E-D130-73EB-8494CF32FA9F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18381C4C-4AF6-9A83-1CCB-06BDC1129596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C8ED8D4B-E0E0-D92E-E862-265AC2781B7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DB5E7571-2C9D-316A-E34D-D7EACBC216C6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0F90E8CF-2DD2-1C2E-6FC2-07B4D6B03D15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09E1E27D-EF30-3009-5621-8625AB1F225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B04E6D97-3194-66C6-073F-E678D54D8132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EBDB5466-DD1E-C1C2-E5E8-49B542B9E51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9EB24C12-B691-E76E-0E79-C5C4181E219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702C97AE-98E4-0816-5F91-B16126A62EB8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8B5B3923-B38A-2CA0-8257-4990842B25B1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3166CEF0-9127-4655-6DB7-109820308B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1570A4A7-653D-8E3E-454A-697B794DCEC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1B09C0BA-B56F-8FD9-7D29-F2F7F7A4A85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8084DA1F-1754-3497-B3EF-3B337298746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4B02868E-9D35-913C-E32F-28EC6A53EA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82D975AD-528D-3718-07A2-8F5823095528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16926A8E-4F15-A95F-CD00-B40C836E7C52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2CD898BA-473C-32A3-47AF-EA81BB385F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2A0F2A10-6E8F-9C76-75AA-45ECD810D69B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34084D46-BACA-660D-12A0-C6CE21D3751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8DA22E3C-CEDC-E842-D757-4D8BFFB1364B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0F9E1DBA-5C7E-4F00-57AF-841E76BB8A5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730B2015-0011-724C-A56F-9CD8DD54A20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CC980AAD-53E8-2694-1D1C-CF65D0AA957A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976A3331-3E41-BCF0-3F80-FD5AF36ECD9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DEE72997-62C2-52AF-13F9-AB54F485CB2A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15F47F88-0191-C16F-04B9-BDD2F4AC37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2EF7A5D9-B943-20B4-9047-1B9BC3F085F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D6563538-0F1E-1355-27CD-AEE573933BA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A0FACB23-404A-79A5-2831-1AC540F8604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C283EB7E-2EA4-9457-EDC7-957D9E02FC2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F231D202-0474-A603-3765-DF2C7363481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ube 410">
                  <a:extLst>
                    <a:ext uri="{FF2B5EF4-FFF2-40B4-BE49-F238E27FC236}">
                      <a16:creationId xmlns:a16="http://schemas.microsoft.com/office/drawing/2014/main" id="{45C3410C-A2DB-8DF9-D3BE-8363498CB72E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FB3C07E5-7C39-C97C-517A-F46366D677AF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27A06A79-B8EB-6537-3F9F-2194689F15D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4F1BC7CC-3F0A-1F76-6C71-23EA27591D1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B918AB19-5E72-DFB5-354C-55FEEBBC6AB4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1C2557E8-90E5-B2DB-A0C3-F3579700998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9D2DD993-03CD-16F0-B04E-330ED21730F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31283003-41B3-37E2-4D05-3581253BFB4F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736FDCBB-745D-B530-EE2E-7DADBA49A683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FEF5FC72-D400-D0FB-B719-BD3BEA0A16E9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Cube 355">
                  <a:extLst>
                    <a:ext uri="{FF2B5EF4-FFF2-40B4-BE49-F238E27FC236}">
                      <a16:creationId xmlns:a16="http://schemas.microsoft.com/office/drawing/2014/main" id="{EC26CFC4-240C-7837-209C-7D952460770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ube 356">
                  <a:extLst>
                    <a:ext uri="{FF2B5EF4-FFF2-40B4-BE49-F238E27FC236}">
                      <a16:creationId xmlns:a16="http://schemas.microsoft.com/office/drawing/2014/main" id="{7B964B00-6063-840A-A65B-6E5B023D8D5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Cube 357">
                  <a:extLst>
                    <a:ext uri="{FF2B5EF4-FFF2-40B4-BE49-F238E27FC236}">
                      <a16:creationId xmlns:a16="http://schemas.microsoft.com/office/drawing/2014/main" id="{337AED1E-6013-313A-1EB1-7DA681B8433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ube 358">
                  <a:extLst>
                    <a:ext uri="{FF2B5EF4-FFF2-40B4-BE49-F238E27FC236}">
                      <a16:creationId xmlns:a16="http://schemas.microsoft.com/office/drawing/2014/main" id="{A30D35EF-4B0E-4CFC-7013-D31BEBEAE310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Cube 359">
                  <a:extLst>
                    <a:ext uri="{FF2B5EF4-FFF2-40B4-BE49-F238E27FC236}">
                      <a16:creationId xmlns:a16="http://schemas.microsoft.com/office/drawing/2014/main" id="{EF16B6BF-D2B3-B7FC-65B2-CFEA793B5F0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4EBCFF62-ECDB-3E6E-C58E-10E859DDE506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83A90A2B-5B53-A015-E275-8E1E02CF240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F014641A-7A5A-49B1-CD94-FB5488D6E26C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A120C754-5639-D665-8B0E-12C48E952457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093C9E61-3BCC-087D-B6F1-A8893EB94377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74476CA4-7E22-A8F6-6628-A9FD87EF99F0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4F05AF9A-B7FD-C71A-44A7-0ADE7E4AD2C1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BDC0420A-90D6-56AD-A84A-9106FC429EF2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2D3CC900-7241-C1C6-11E0-578C874DD359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0C1DDB5E-5F94-3A71-39FB-A1E968D4E111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4845C4BE-E230-6A69-1D62-24FC3111B973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B651A6C-6A12-0B54-C067-DE0863E1B75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8B0D20D0-EB5B-22C5-B22A-75A176138B0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79858CE7-8A99-05F5-1B0C-A9828809F7A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1A84DCD0-B960-0B03-92ED-E7CF55F1DB4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9A7FBEB2-00BC-D5A7-9775-714236CC898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1CA3E772-6B03-ED8A-386B-A371384A2D2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BE51831F-B198-0943-2D29-2FDE7D98A222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E61B59CB-0F45-CAE0-5213-E42BEB1B907C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82C2434-1072-361E-B6DF-58E6680BC49F}"/>
              </a:ext>
            </a:extLst>
          </p:cNvPr>
          <p:cNvGrpSpPr/>
          <p:nvPr/>
        </p:nvGrpSpPr>
        <p:grpSpPr>
          <a:xfrm>
            <a:off x="937145" y="1010175"/>
            <a:ext cx="5778080" cy="1999652"/>
            <a:chOff x="937145" y="1010175"/>
            <a:chExt cx="5778080" cy="199965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9D5FA0E-FB5E-A89F-9A7A-735F40CEE5E6}"/>
                </a:ext>
              </a:extLst>
            </p:cNvPr>
            <p:cNvGrpSpPr/>
            <p:nvPr/>
          </p:nvGrpSpPr>
          <p:grpSpPr>
            <a:xfrm>
              <a:off x="1386375" y="1010175"/>
              <a:ext cx="5328850" cy="1573143"/>
              <a:chOff x="937145" y="1436684"/>
              <a:chExt cx="5328850" cy="1573143"/>
            </a:xfrm>
          </p:grpSpPr>
          <p:grpSp>
            <p:nvGrpSpPr>
              <p:cNvPr id="732" name="Group 731">
                <a:extLst>
                  <a:ext uri="{FF2B5EF4-FFF2-40B4-BE49-F238E27FC236}">
                    <a16:creationId xmlns:a16="http://schemas.microsoft.com/office/drawing/2014/main" id="{4FCFBACF-07BC-FCCE-8C86-4BD52F855723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55" name="Cube 754">
                  <a:extLst>
                    <a:ext uri="{FF2B5EF4-FFF2-40B4-BE49-F238E27FC236}">
                      <a16:creationId xmlns:a16="http://schemas.microsoft.com/office/drawing/2014/main" id="{10D654ED-9DB8-2833-016B-81D69E26D78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6" name="Cube 755">
                  <a:extLst>
                    <a:ext uri="{FF2B5EF4-FFF2-40B4-BE49-F238E27FC236}">
                      <a16:creationId xmlns:a16="http://schemas.microsoft.com/office/drawing/2014/main" id="{BCBE4ACF-C875-7296-5B1C-85AFEDA470F7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7" name="Cube 756">
                  <a:extLst>
                    <a:ext uri="{FF2B5EF4-FFF2-40B4-BE49-F238E27FC236}">
                      <a16:creationId xmlns:a16="http://schemas.microsoft.com/office/drawing/2014/main" id="{ADB1FA6B-A3A5-EA43-BCBD-B1E351060A7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8" name="Cube 757">
                  <a:extLst>
                    <a:ext uri="{FF2B5EF4-FFF2-40B4-BE49-F238E27FC236}">
                      <a16:creationId xmlns:a16="http://schemas.microsoft.com/office/drawing/2014/main" id="{D88C2467-7FEC-FA90-9585-1A8EE8930A7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9" name="Cube 758">
                  <a:extLst>
                    <a:ext uri="{FF2B5EF4-FFF2-40B4-BE49-F238E27FC236}">
                      <a16:creationId xmlns:a16="http://schemas.microsoft.com/office/drawing/2014/main" id="{1BA746C4-787D-DD47-D536-9FE08F5140B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0" name="Cube 759">
                  <a:extLst>
                    <a:ext uri="{FF2B5EF4-FFF2-40B4-BE49-F238E27FC236}">
                      <a16:creationId xmlns:a16="http://schemas.microsoft.com/office/drawing/2014/main" id="{CE915CDF-0514-9DAA-DC01-8FD01D11166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1" name="Cube 760">
                  <a:extLst>
                    <a:ext uri="{FF2B5EF4-FFF2-40B4-BE49-F238E27FC236}">
                      <a16:creationId xmlns:a16="http://schemas.microsoft.com/office/drawing/2014/main" id="{DA0D8252-9F38-5E5E-E912-243ECE4438D2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2" name="Cube 761">
                  <a:extLst>
                    <a:ext uri="{FF2B5EF4-FFF2-40B4-BE49-F238E27FC236}">
                      <a16:creationId xmlns:a16="http://schemas.microsoft.com/office/drawing/2014/main" id="{E0FABB87-B39D-425B-97C5-E49917B11EDA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3" name="Cube 762">
                  <a:extLst>
                    <a:ext uri="{FF2B5EF4-FFF2-40B4-BE49-F238E27FC236}">
                      <a16:creationId xmlns:a16="http://schemas.microsoft.com/office/drawing/2014/main" id="{E2D6B92C-F7B0-734D-71E0-AB8A152A65BA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4" name="Cube 763">
                  <a:extLst>
                    <a:ext uri="{FF2B5EF4-FFF2-40B4-BE49-F238E27FC236}">
                      <a16:creationId xmlns:a16="http://schemas.microsoft.com/office/drawing/2014/main" id="{AD24A6AC-E2B6-02BD-C23F-0F6E62DF507B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3" name="Group 732">
                <a:extLst>
                  <a:ext uri="{FF2B5EF4-FFF2-40B4-BE49-F238E27FC236}">
                    <a16:creationId xmlns:a16="http://schemas.microsoft.com/office/drawing/2014/main" id="{CB243616-C56E-C389-AF90-18C87D707AE0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45" name="Cube 744">
                  <a:extLst>
                    <a:ext uri="{FF2B5EF4-FFF2-40B4-BE49-F238E27FC236}">
                      <a16:creationId xmlns:a16="http://schemas.microsoft.com/office/drawing/2014/main" id="{1733928F-5ACB-E63F-5599-CB5DF50DFEAE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6" name="Cube 745">
                  <a:extLst>
                    <a:ext uri="{FF2B5EF4-FFF2-40B4-BE49-F238E27FC236}">
                      <a16:creationId xmlns:a16="http://schemas.microsoft.com/office/drawing/2014/main" id="{962092FF-23F0-F8FC-9BA0-13EF2E433757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7" name="Cube 746">
                  <a:extLst>
                    <a:ext uri="{FF2B5EF4-FFF2-40B4-BE49-F238E27FC236}">
                      <a16:creationId xmlns:a16="http://schemas.microsoft.com/office/drawing/2014/main" id="{308E05BB-8E84-2C26-04BA-35E59C2EA955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8" name="Cube 747">
                  <a:extLst>
                    <a:ext uri="{FF2B5EF4-FFF2-40B4-BE49-F238E27FC236}">
                      <a16:creationId xmlns:a16="http://schemas.microsoft.com/office/drawing/2014/main" id="{0F9963D5-E8E9-4159-669B-4404D22FB86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9" name="Cube 748">
                  <a:extLst>
                    <a:ext uri="{FF2B5EF4-FFF2-40B4-BE49-F238E27FC236}">
                      <a16:creationId xmlns:a16="http://schemas.microsoft.com/office/drawing/2014/main" id="{3FCCC10C-2CC5-FF84-9284-C9D0E705029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0" name="Cube 749">
                  <a:extLst>
                    <a:ext uri="{FF2B5EF4-FFF2-40B4-BE49-F238E27FC236}">
                      <a16:creationId xmlns:a16="http://schemas.microsoft.com/office/drawing/2014/main" id="{745A56B5-2537-FE25-728E-296CA023AAE5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1" name="Cube 750">
                  <a:extLst>
                    <a:ext uri="{FF2B5EF4-FFF2-40B4-BE49-F238E27FC236}">
                      <a16:creationId xmlns:a16="http://schemas.microsoft.com/office/drawing/2014/main" id="{5B9EA72F-C4FE-8F50-664B-C2EAE34E691C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2" name="Cube 751">
                  <a:extLst>
                    <a:ext uri="{FF2B5EF4-FFF2-40B4-BE49-F238E27FC236}">
                      <a16:creationId xmlns:a16="http://schemas.microsoft.com/office/drawing/2014/main" id="{FE860E5A-8F1B-321C-9739-C0E34483224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3" name="Cube 752">
                  <a:extLst>
                    <a:ext uri="{FF2B5EF4-FFF2-40B4-BE49-F238E27FC236}">
                      <a16:creationId xmlns:a16="http://schemas.microsoft.com/office/drawing/2014/main" id="{9C98E9FA-D7E5-2B7C-B657-D8413D0771E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4" name="Cube 753">
                  <a:extLst>
                    <a:ext uri="{FF2B5EF4-FFF2-40B4-BE49-F238E27FC236}">
                      <a16:creationId xmlns:a16="http://schemas.microsoft.com/office/drawing/2014/main" id="{7726358F-A83C-12A7-F930-D4F586515A2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4" name="Group 733">
                <a:extLst>
                  <a:ext uri="{FF2B5EF4-FFF2-40B4-BE49-F238E27FC236}">
                    <a16:creationId xmlns:a16="http://schemas.microsoft.com/office/drawing/2014/main" id="{406F2367-AAB6-8613-9784-DFB19FFC1905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35" name="Cube 734">
                  <a:extLst>
                    <a:ext uri="{FF2B5EF4-FFF2-40B4-BE49-F238E27FC236}">
                      <a16:creationId xmlns:a16="http://schemas.microsoft.com/office/drawing/2014/main" id="{65C37DEF-60EA-FAF4-FF01-21B804EA4425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6" name="Cube 735">
                  <a:extLst>
                    <a:ext uri="{FF2B5EF4-FFF2-40B4-BE49-F238E27FC236}">
                      <a16:creationId xmlns:a16="http://schemas.microsoft.com/office/drawing/2014/main" id="{46697C1D-DDED-C5E6-1A85-F7EAE0DF3F1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7" name="Cube 736">
                  <a:extLst>
                    <a:ext uri="{FF2B5EF4-FFF2-40B4-BE49-F238E27FC236}">
                      <a16:creationId xmlns:a16="http://schemas.microsoft.com/office/drawing/2014/main" id="{4A5667CA-65DA-F369-0D72-A284789094E7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8" name="Cube 737">
                  <a:extLst>
                    <a:ext uri="{FF2B5EF4-FFF2-40B4-BE49-F238E27FC236}">
                      <a16:creationId xmlns:a16="http://schemas.microsoft.com/office/drawing/2014/main" id="{1A1A91A5-A997-781B-CF2F-FC171640C99B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9" name="Cube 738">
                  <a:extLst>
                    <a:ext uri="{FF2B5EF4-FFF2-40B4-BE49-F238E27FC236}">
                      <a16:creationId xmlns:a16="http://schemas.microsoft.com/office/drawing/2014/main" id="{06845D3A-BC90-3DD8-B5FB-BC7218EC311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0" name="Cube 739">
                  <a:extLst>
                    <a:ext uri="{FF2B5EF4-FFF2-40B4-BE49-F238E27FC236}">
                      <a16:creationId xmlns:a16="http://schemas.microsoft.com/office/drawing/2014/main" id="{7DBC849C-CC0D-AAD9-9141-4923A98B5F1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1" name="Cube 740">
                  <a:extLst>
                    <a:ext uri="{FF2B5EF4-FFF2-40B4-BE49-F238E27FC236}">
                      <a16:creationId xmlns:a16="http://schemas.microsoft.com/office/drawing/2014/main" id="{36A964C0-2ADF-B6F1-B9C2-E63ECB40F40F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2" name="Cube 741">
                  <a:extLst>
                    <a:ext uri="{FF2B5EF4-FFF2-40B4-BE49-F238E27FC236}">
                      <a16:creationId xmlns:a16="http://schemas.microsoft.com/office/drawing/2014/main" id="{A956B4FA-7D00-F7AE-9730-237C3E9953F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3" name="Cube 742">
                  <a:extLst>
                    <a:ext uri="{FF2B5EF4-FFF2-40B4-BE49-F238E27FC236}">
                      <a16:creationId xmlns:a16="http://schemas.microsoft.com/office/drawing/2014/main" id="{2DD19D60-5048-080C-5605-312B916336E7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4" name="Cube 743">
                  <a:extLst>
                    <a:ext uri="{FF2B5EF4-FFF2-40B4-BE49-F238E27FC236}">
                      <a16:creationId xmlns:a16="http://schemas.microsoft.com/office/drawing/2014/main" id="{7739CD03-EBB5-06B3-DFBD-40490F977D13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30AA177-CF68-033B-0EA6-7748DD8E41CE}"/>
                </a:ext>
              </a:extLst>
            </p:cNvPr>
            <p:cNvGrpSpPr/>
            <p:nvPr/>
          </p:nvGrpSpPr>
          <p:grpSpPr>
            <a:xfrm>
              <a:off x="1223140" y="1158884"/>
              <a:ext cx="5328850" cy="1573143"/>
              <a:chOff x="937145" y="1436684"/>
              <a:chExt cx="5328850" cy="1573143"/>
            </a:xfrm>
          </p:grpSpPr>
          <p:grpSp>
            <p:nvGrpSpPr>
              <p:cNvPr id="699" name="Group 698">
                <a:extLst>
                  <a:ext uri="{FF2B5EF4-FFF2-40B4-BE49-F238E27FC236}">
                    <a16:creationId xmlns:a16="http://schemas.microsoft.com/office/drawing/2014/main" id="{AF2765DC-BCAC-5417-04EE-9C2EAFE28206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22" name="Cube 721">
                  <a:extLst>
                    <a:ext uri="{FF2B5EF4-FFF2-40B4-BE49-F238E27FC236}">
                      <a16:creationId xmlns:a16="http://schemas.microsoft.com/office/drawing/2014/main" id="{D7E57BC7-0C92-F120-6610-A443330FFF4C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3" name="Cube 722">
                  <a:extLst>
                    <a:ext uri="{FF2B5EF4-FFF2-40B4-BE49-F238E27FC236}">
                      <a16:creationId xmlns:a16="http://schemas.microsoft.com/office/drawing/2014/main" id="{85DC5F06-2357-4CA6-1C03-2FF28B53554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4" name="Cube 723">
                  <a:extLst>
                    <a:ext uri="{FF2B5EF4-FFF2-40B4-BE49-F238E27FC236}">
                      <a16:creationId xmlns:a16="http://schemas.microsoft.com/office/drawing/2014/main" id="{18343FF6-08DD-2E7A-E83C-085ACADA8B4E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5" name="Cube 724">
                  <a:extLst>
                    <a:ext uri="{FF2B5EF4-FFF2-40B4-BE49-F238E27FC236}">
                      <a16:creationId xmlns:a16="http://schemas.microsoft.com/office/drawing/2014/main" id="{30DAFD40-B4AC-F339-D3B0-FD5B5B962C34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6" name="Cube 725">
                  <a:extLst>
                    <a:ext uri="{FF2B5EF4-FFF2-40B4-BE49-F238E27FC236}">
                      <a16:creationId xmlns:a16="http://schemas.microsoft.com/office/drawing/2014/main" id="{E26BDEB3-7DF3-0621-78F9-B5A21808BBB6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7" name="Cube 726">
                  <a:extLst>
                    <a:ext uri="{FF2B5EF4-FFF2-40B4-BE49-F238E27FC236}">
                      <a16:creationId xmlns:a16="http://schemas.microsoft.com/office/drawing/2014/main" id="{B9601BCD-0D16-20C2-CC0B-13CB3A8B61F2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8" name="Cube 727">
                  <a:extLst>
                    <a:ext uri="{FF2B5EF4-FFF2-40B4-BE49-F238E27FC236}">
                      <a16:creationId xmlns:a16="http://schemas.microsoft.com/office/drawing/2014/main" id="{CBFE6C07-A271-6F4F-133B-DDCA25976092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9" name="Cube 728">
                  <a:extLst>
                    <a:ext uri="{FF2B5EF4-FFF2-40B4-BE49-F238E27FC236}">
                      <a16:creationId xmlns:a16="http://schemas.microsoft.com/office/drawing/2014/main" id="{C9275259-93F4-3CB2-C889-8C2E93DBA54A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0" name="Cube 729">
                  <a:extLst>
                    <a:ext uri="{FF2B5EF4-FFF2-40B4-BE49-F238E27FC236}">
                      <a16:creationId xmlns:a16="http://schemas.microsoft.com/office/drawing/2014/main" id="{67F55BE5-7461-DE79-3D9A-E7156358933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1" name="Cube 730">
                  <a:extLst>
                    <a:ext uri="{FF2B5EF4-FFF2-40B4-BE49-F238E27FC236}">
                      <a16:creationId xmlns:a16="http://schemas.microsoft.com/office/drawing/2014/main" id="{7663BAF6-005B-D145-9F2D-C1ECF8A54F28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0" name="Group 699">
                <a:extLst>
                  <a:ext uri="{FF2B5EF4-FFF2-40B4-BE49-F238E27FC236}">
                    <a16:creationId xmlns:a16="http://schemas.microsoft.com/office/drawing/2014/main" id="{24F52CB8-D4AC-2E87-F9D9-F5B443692C71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12" name="Cube 711">
                  <a:extLst>
                    <a:ext uri="{FF2B5EF4-FFF2-40B4-BE49-F238E27FC236}">
                      <a16:creationId xmlns:a16="http://schemas.microsoft.com/office/drawing/2014/main" id="{4AB75632-5194-CA19-58BB-D94A59B55F0C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3" name="Cube 712">
                  <a:extLst>
                    <a:ext uri="{FF2B5EF4-FFF2-40B4-BE49-F238E27FC236}">
                      <a16:creationId xmlns:a16="http://schemas.microsoft.com/office/drawing/2014/main" id="{132898F4-3CA7-E2A1-06D2-E984A5D26AC6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4" name="Cube 713">
                  <a:extLst>
                    <a:ext uri="{FF2B5EF4-FFF2-40B4-BE49-F238E27FC236}">
                      <a16:creationId xmlns:a16="http://schemas.microsoft.com/office/drawing/2014/main" id="{BA73489D-5026-2D5F-D335-456C667E9FFA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5" name="Cube 714">
                  <a:extLst>
                    <a:ext uri="{FF2B5EF4-FFF2-40B4-BE49-F238E27FC236}">
                      <a16:creationId xmlns:a16="http://schemas.microsoft.com/office/drawing/2014/main" id="{76E4B6EE-7BFB-0B6B-26D1-D8B125A8196D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Cube 715">
                  <a:extLst>
                    <a:ext uri="{FF2B5EF4-FFF2-40B4-BE49-F238E27FC236}">
                      <a16:creationId xmlns:a16="http://schemas.microsoft.com/office/drawing/2014/main" id="{93C7F0F2-DFC8-3ECB-4088-32A7835D95B1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7" name="Cube 716">
                  <a:extLst>
                    <a:ext uri="{FF2B5EF4-FFF2-40B4-BE49-F238E27FC236}">
                      <a16:creationId xmlns:a16="http://schemas.microsoft.com/office/drawing/2014/main" id="{487A5623-2E29-0299-E0DE-F7770AD77CC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" name="Cube 717">
                  <a:extLst>
                    <a:ext uri="{FF2B5EF4-FFF2-40B4-BE49-F238E27FC236}">
                      <a16:creationId xmlns:a16="http://schemas.microsoft.com/office/drawing/2014/main" id="{1D69BC47-A24C-86B0-C309-0E34D7A4E1B7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9" name="Cube 718">
                  <a:extLst>
                    <a:ext uri="{FF2B5EF4-FFF2-40B4-BE49-F238E27FC236}">
                      <a16:creationId xmlns:a16="http://schemas.microsoft.com/office/drawing/2014/main" id="{4F81F100-64A7-4FB7-7A19-F30990AF4B27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0" name="Cube 719">
                  <a:extLst>
                    <a:ext uri="{FF2B5EF4-FFF2-40B4-BE49-F238E27FC236}">
                      <a16:creationId xmlns:a16="http://schemas.microsoft.com/office/drawing/2014/main" id="{EFFEF6A6-7271-D2DE-B233-1AF0923961B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1" name="Cube 720">
                  <a:extLst>
                    <a:ext uri="{FF2B5EF4-FFF2-40B4-BE49-F238E27FC236}">
                      <a16:creationId xmlns:a16="http://schemas.microsoft.com/office/drawing/2014/main" id="{5A6A17DF-DDE2-FDA7-F7FA-DABF1FFDFF12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1" name="Group 700">
                <a:extLst>
                  <a:ext uri="{FF2B5EF4-FFF2-40B4-BE49-F238E27FC236}">
                    <a16:creationId xmlns:a16="http://schemas.microsoft.com/office/drawing/2014/main" id="{1D6C27EE-BD77-58CB-F31C-2ECCBE3E1587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02" name="Cube 701">
                  <a:extLst>
                    <a:ext uri="{FF2B5EF4-FFF2-40B4-BE49-F238E27FC236}">
                      <a16:creationId xmlns:a16="http://schemas.microsoft.com/office/drawing/2014/main" id="{D17FFD51-8FAD-956A-502E-B63CF32B4220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3" name="Cube 702">
                  <a:extLst>
                    <a:ext uri="{FF2B5EF4-FFF2-40B4-BE49-F238E27FC236}">
                      <a16:creationId xmlns:a16="http://schemas.microsoft.com/office/drawing/2014/main" id="{71E75459-F676-CC6B-BEBA-879D242C345B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4" name="Cube 703">
                  <a:extLst>
                    <a:ext uri="{FF2B5EF4-FFF2-40B4-BE49-F238E27FC236}">
                      <a16:creationId xmlns:a16="http://schemas.microsoft.com/office/drawing/2014/main" id="{49CB7B4A-A85D-574A-9BCD-DB0F5EBFF9DF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5" name="Cube 704">
                  <a:extLst>
                    <a:ext uri="{FF2B5EF4-FFF2-40B4-BE49-F238E27FC236}">
                      <a16:creationId xmlns:a16="http://schemas.microsoft.com/office/drawing/2014/main" id="{D7F8BE86-16D2-9284-CDB9-80F61A7C96E6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6" name="Cube 705">
                  <a:extLst>
                    <a:ext uri="{FF2B5EF4-FFF2-40B4-BE49-F238E27FC236}">
                      <a16:creationId xmlns:a16="http://schemas.microsoft.com/office/drawing/2014/main" id="{AFE0E318-E434-8293-6894-855FD576F1A1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7" name="Cube 706">
                  <a:extLst>
                    <a:ext uri="{FF2B5EF4-FFF2-40B4-BE49-F238E27FC236}">
                      <a16:creationId xmlns:a16="http://schemas.microsoft.com/office/drawing/2014/main" id="{CF38E3EF-FBF2-ED89-3CF0-D5D46324A6C8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8" name="Cube 707">
                  <a:extLst>
                    <a:ext uri="{FF2B5EF4-FFF2-40B4-BE49-F238E27FC236}">
                      <a16:creationId xmlns:a16="http://schemas.microsoft.com/office/drawing/2014/main" id="{F103B39D-739D-968D-CC05-DB9A1E69C3DA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9" name="Cube 708">
                  <a:extLst>
                    <a:ext uri="{FF2B5EF4-FFF2-40B4-BE49-F238E27FC236}">
                      <a16:creationId xmlns:a16="http://schemas.microsoft.com/office/drawing/2014/main" id="{9758E6E5-4A87-2103-2A26-D416B831A23D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0" name="Cube 709">
                  <a:extLst>
                    <a:ext uri="{FF2B5EF4-FFF2-40B4-BE49-F238E27FC236}">
                      <a16:creationId xmlns:a16="http://schemas.microsoft.com/office/drawing/2014/main" id="{B1192DC6-DD96-F0F2-80EA-8A4935AFD15D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1" name="Cube 710">
                  <a:extLst>
                    <a:ext uri="{FF2B5EF4-FFF2-40B4-BE49-F238E27FC236}">
                      <a16:creationId xmlns:a16="http://schemas.microsoft.com/office/drawing/2014/main" id="{A470D434-8C51-353D-BB80-4BCCCA644ED0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854F1D3-8976-A185-7DBE-EB0345169E73}"/>
                </a:ext>
              </a:extLst>
            </p:cNvPr>
            <p:cNvGrpSpPr/>
            <p:nvPr/>
          </p:nvGrpSpPr>
          <p:grpSpPr>
            <a:xfrm>
              <a:off x="1100924" y="1293875"/>
              <a:ext cx="5328850" cy="1573143"/>
              <a:chOff x="937145" y="1436684"/>
              <a:chExt cx="5328850" cy="1573143"/>
            </a:xfrm>
          </p:grpSpPr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626838DC-9712-1F6E-7516-79C19C4BE34B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689" name="Cube 688">
                  <a:extLst>
                    <a:ext uri="{FF2B5EF4-FFF2-40B4-BE49-F238E27FC236}">
                      <a16:creationId xmlns:a16="http://schemas.microsoft.com/office/drawing/2014/main" id="{B0AA9197-A59A-6EF7-9DDA-367C98259790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0" name="Cube 689">
                  <a:extLst>
                    <a:ext uri="{FF2B5EF4-FFF2-40B4-BE49-F238E27FC236}">
                      <a16:creationId xmlns:a16="http://schemas.microsoft.com/office/drawing/2014/main" id="{5AEBA13D-0540-EF48-B05C-345FE9512C4A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1" name="Cube 690">
                  <a:extLst>
                    <a:ext uri="{FF2B5EF4-FFF2-40B4-BE49-F238E27FC236}">
                      <a16:creationId xmlns:a16="http://schemas.microsoft.com/office/drawing/2014/main" id="{A3F8EF77-33EA-C943-CB25-42F4C1B34E76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2" name="Cube 691">
                  <a:extLst>
                    <a:ext uri="{FF2B5EF4-FFF2-40B4-BE49-F238E27FC236}">
                      <a16:creationId xmlns:a16="http://schemas.microsoft.com/office/drawing/2014/main" id="{6D8CB97A-F146-876B-8A5B-CDB54033EDD1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3" name="Cube 692">
                  <a:extLst>
                    <a:ext uri="{FF2B5EF4-FFF2-40B4-BE49-F238E27FC236}">
                      <a16:creationId xmlns:a16="http://schemas.microsoft.com/office/drawing/2014/main" id="{0C929E88-6F81-BA83-C20B-6179C27ADC63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4" name="Cube 693">
                  <a:extLst>
                    <a:ext uri="{FF2B5EF4-FFF2-40B4-BE49-F238E27FC236}">
                      <a16:creationId xmlns:a16="http://schemas.microsoft.com/office/drawing/2014/main" id="{21A8996A-3CA4-B6BD-F606-0CFC7601A17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5" name="Cube 694">
                  <a:extLst>
                    <a:ext uri="{FF2B5EF4-FFF2-40B4-BE49-F238E27FC236}">
                      <a16:creationId xmlns:a16="http://schemas.microsoft.com/office/drawing/2014/main" id="{51636D82-AEDD-98F8-727C-32A93285582F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6" name="Cube 695">
                  <a:extLst>
                    <a:ext uri="{FF2B5EF4-FFF2-40B4-BE49-F238E27FC236}">
                      <a16:creationId xmlns:a16="http://schemas.microsoft.com/office/drawing/2014/main" id="{410E8E0E-BD8C-8E5E-CE9F-BC8BCCC44612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Cube 696">
                  <a:extLst>
                    <a:ext uri="{FF2B5EF4-FFF2-40B4-BE49-F238E27FC236}">
                      <a16:creationId xmlns:a16="http://schemas.microsoft.com/office/drawing/2014/main" id="{99E59DFF-C251-633E-65E0-5298CFEA6AAF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8" name="Cube 697">
                  <a:extLst>
                    <a:ext uri="{FF2B5EF4-FFF2-40B4-BE49-F238E27FC236}">
                      <a16:creationId xmlns:a16="http://schemas.microsoft.com/office/drawing/2014/main" id="{34CBF8A9-0DCC-7D2C-3172-33482E97B3FC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C2395EAA-9AB3-9B2F-D9A0-F65AA7D255EF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679" name="Cube 678">
                  <a:extLst>
                    <a:ext uri="{FF2B5EF4-FFF2-40B4-BE49-F238E27FC236}">
                      <a16:creationId xmlns:a16="http://schemas.microsoft.com/office/drawing/2014/main" id="{EF27DF8E-2883-AA13-55C3-7256D2BE7395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0" name="Cube 679">
                  <a:extLst>
                    <a:ext uri="{FF2B5EF4-FFF2-40B4-BE49-F238E27FC236}">
                      <a16:creationId xmlns:a16="http://schemas.microsoft.com/office/drawing/2014/main" id="{FE4A5E37-27C9-BD67-0BEF-B95F017183EC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1" name="Cube 680">
                  <a:extLst>
                    <a:ext uri="{FF2B5EF4-FFF2-40B4-BE49-F238E27FC236}">
                      <a16:creationId xmlns:a16="http://schemas.microsoft.com/office/drawing/2014/main" id="{4DED8E89-35C0-AF98-80D9-1F8ED7AC10D3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2" name="Cube 681">
                  <a:extLst>
                    <a:ext uri="{FF2B5EF4-FFF2-40B4-BE49-F238E27FC236}">
                      <a16:creationId xmlns:a16="http://schemas.microsoft.com/office/drawing/2014/main" id="{BB312AA7-4CEA-705E-7E6F-532624C96329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3" name="Cube 682">
                  <a:extLst>
                    <a:ext uri="{FF2B5EF4-FFF2-40B4-BE49-F238E27FC236}">
                      <a16:creationId xmlns:a16="http://schemas.microsoft.com/office/drawing/2014/main" id="{C1473F07-E131-5257-4A09-24DC1EF21CC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4" name="Cube 683">
                  <a:extLst>
                    <a:ext uri="{FF2B5EF4-FFF2-40B4-BE49-F238E27FC236}">
                      <a16:creationId xmlns:a16="http://schemas.microsoft.com/office/drawing/2014/main" id="{4D35ACFE-23CC-65EB-70C4-E8DF773FF14B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5" name="Cube 684">
                  <a:extLst>
                    <a:ext uri="{FF2B5EF4-FFF2-40B4-BE49-F238E27FC236}">
                      <a16:creationId xmlns:a16="http://schemas.microsoft.com/office/drawing/2014/main" id="{D83E0E28-C59A-A240-555B-C9FCBB9FDEC7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6" name="Cube 685">
                  <a:extLst>
                    <a:ext uri="{FF2B5EF4-FFF2-40B4-BE49-F238E27FC236}">
                      <a16:creationId xmlns:a16="http://schemas.microsoft.com/office/drawing/2014/main" id="{C0CC5D07-CFF8-0EBE-66F1-009B0D004202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7" name="Cube 686">
                  <a:extLst>
                    <a:ext uri="{FF2B5EF4-FFF2-40B4-BE49-F238E27FC236}">
                      <a16:creationId xmlns:a16="http://schemas.microsoft.com/office/drawing/2014/main" id="{ACA77AED-751D-ECAC-87DB-77D26B22AC9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8" name="Cube 687">
                  <a:extLst>
                    <a:ext uri="{FF2B5EF4-FFF2-40B4-BE49-F238E27FC236}">
                      <a16:creationId xmlns:a16="http://schemas.microsoft.com/office/drawing/2014/main" id="{D6CFE09F-D5A6-4147-DB5C-DDB3815C7D19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3DB9749F-6578-E362-7562-BF9BFCDA1B73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2FEFDDC7-DE09-26FE-8B92-B7B344F4351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15CF99F6-A5AA-234F-7B8A-005AB5B26397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92FC5363-5DB7-A114-B21D-AC49F078050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Cube 336">
                  <a:extLst>
                    <a:ext uri="{FF2B5EF4-FFF2-40B4-BE49-F238E27FC236}">
                      <a16:creationId xmlns:a16="http://schemas.microsoft.com/office/drawing/2014/main" id="{8AA57991-821D-DAD9-5D60-900466574F2B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3" name="Cube 672">
                  <a:extLst>
                    <a:ext uri="{FF2B5EF4-FFF2-40B4-BE49-F238E27FC236}">
                      <a16:creationId xmlns:a16="http://schemas.microsoft.com/office/drawing/2014/main" id="{08D1D1BF-BF21-AD0F-F93F-23E76485C159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4" name="Cube 673">
                  <a:extLst>
                    <a:ext uri="{FF2B5EF4-FFF2-40B4-BE49-F238E27FC236}">
                      <a16:creationId xmlns:a16="http://schemas.microsoft.com/office/drawing/2014/main" id="{BB6AD3D2-0FBD-5C94-4740-CF93D70A9D89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5" name="Cube 674">
                  <a:extLst>
                    <a:ext uri="{FF2B5EF4-FFF2-40B4-BE49-F238E27FC236}">
                      <a16:creationId xmlns:a16="http://schemas.microsoft.com/office/drawing/2014/main" id="{705492D2-9C54-9235-42F0-C121C495E46C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6" name="Cube 675">
                  <a:extLst>
                    <a:ext uri="{FF2B5EF4-FFF2-40B4-BE49-F238E27FC236}">
                      <a16:creationId xmlns:a16="http://schemas.microsoft.com/office/drawing/2014/main" id="{95F9F94F-56C8-AF34-0D12-93FBBA026A15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7" name="Cube 676">
                  <a:extLst>
                    <a:ext uri="{FF2B5EF4-FFF2-40B4-BE49-F238E27FC236}">
                      <a16:creationId xmlns:a16="http://schemas.microsoft.com/office/drawing/2014/main" id="{979D6CFA-936A-4068-424E-693619B4136B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8" name="Cube 677">
                  <a:extLst>
                    <a:ext uri="{FF2B5EF4-FFF2-40B4-BE49-F238E27FC236}">
                      <a16:creationId xmlns:a16="http://schemas.microsoft.com/office/drawing/2014/main" id="{116FDD36-09A6-6E51-D467-48783023C89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1CAE6DA-3CE0-DBE0-192A-9EC99E1A69C2}"/>
                </a:ext>
              </a:extLst>
            </p:cNvPr>
            <p:cNvGrpSpPr/>
            <p:nvPr/>
          </p:nvGrpSpPr>
          <p:grpSpPr>
            <a:xfrm>
              <a:off x="937145" y="1436684"/>
              <a:ext cx="5328850" cy="1573143"/>
              <a:chOff x="937145" y="1436684"/>
              <a:chExt cx="5328850" cy="157314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AB5BC97-2A28-5CA1-EEFC-4088766FA098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321" name="Cube 320">
                  <a:extLst>
                    <a:ext uri="{FF2B5EF4-FFF2-40B4-BE49-F238E27FC236}">
                      <a16:creationId xmlns:a16="http://schemas.microsoft.com/office/drawing/2014/main" id="{C62500B9-0412-982B-B9E6-67F12AA89F56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Cube 321">
                  <a:extLst>
                    <a:ext uri="{FF2B5EF4-FFF2-40B4-BE49-F238E27FC236}">
                      <a16:creationId xmlns:a16="http://schemas.microsoft.com/office/drawing/2014/main" id="{683D4A99-327C-D0D6-219F-7579DF68410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Cube 322">
                  <a:extLst>
                    <a:ext uri="{FF2B5EF4-FFF2-40B4-BE49-F238E27FC236}">
                      <a16:creationId xmlns:a16="http://schemas.microsoft.com/office/drawing/2014/main" id="{338EBD67-BCFA-9542-E311-64B89001D3C7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Cube 323">
                  <a:extLst>
                    <a:ext uri="{FF2B5EF4-FFF2-40B4-BE49-F238E27FC236}">
                      <a16:creationId xmlns:a16="http://schemas.microsoft.com/office/drawing/2014/main" id="{65B90B64-8CD2-54A5-F69C-A7176425E61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Cube 324">
                  <a:extLst>
                    <a:ext uri="{FF2B5EF4-FFF2-40B4-BE49-F238E27FC236}">
                      <a16:creationId xmlns:a16="http://schemas.microsoft.com/office/drawing/2014/main" id="{E731E211-4AB7-A301-BDFB-21AE319E2DE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Cube 325">
                  <a:extLst>
                    <a:ext uri="{FF2B5EF4-FFF2-40B4-BE49-F238E27FC236}">
                      <a16:creationId xmlns:a16="http://schemas.microsoft.com/office/drawing/2014/main" id="{90DF1F4C-040A-3785-C882-83B92FCC7D3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Cube 326">
                  <a:extLst>
                    <a:ext uri="{FF2B5EF4-FFF2-40B4-BE49-F238E27FC236}">
                      <a16:creationId xmlns:a16="http://schemas.microsoft.com/office/drawing/2014/main" id="{0D5DCA66-6305-78CB-1F2B-9D1F286FB869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Cube 327">
                  <a:extLst>
                    <a:ext uri="{FF2B5EF4-FFF2-40B4-BE49-F238E27FC236}">
                      <a16:creationId xmlns:a16="http://schemas.microsoft.com/office/drawing/2014/main" id="{6DE8CD15-0876-01A1-9AB9-54E5ABAE5150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Cube 328">
                  <a:extLst>
                    <a:ext uri="{FF2B5EF4-FFF2-40B4-BE49-F238E27FC236}">
                      <a16:creationId xmlns:a16="http://schemas.microsoft.com/office/drawing/2014/main" id="{81562355-F405-E7B3-7C85-AEF4D9A01EB0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Cube 329">
                  <a:extLst>
                    <a:ext uri="{FF2B5EF4-FFF2-40B4-BE49-F238E27FC236}">
                      <a16:creationId xmlns:a16="http://schemas.microsoft.com/office/drawing/2014/main" id="{787F5F3D-E6E3-ADE9-E36F-0C0D3596E880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0CE5951-6FA4-A11B-82F8-ADADE9C134A6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23" name="Cube 22">
                  <a:extLst>
                    <a:ext uri="{FF2B5EF4-FFF2-40B4-BE49-F238E27FC236}">
                      <a16:creationId xmlns:a16="http://schemas.microsoft.com/office/drawing/2014/main" id="{B6DCA8EF-557B-E0F4-4124-D90C98387E9A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ube 23">
                  <a:extLst>
                    <a:ext uri="{FF2B5EF4-FFF2-40B4-BE49-F238E27FC236}">
                      <a16:creationId xmlns:a16="http://schemas.microsoft.com/office/drawing/2014/main" id="{35FBAFA3-C921-30D8-6520-12D18CF09DBB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Cube 24">
                  <a:extLst>
                    <a:ext uri="{FF2B5EF4-FFF2-40B4-BE49-F238E27FC236}">
                      <a16:creationId xmlns:a16="http://schemas.microsoft.com/office/drawing/2014/main" id="{DB61E60E-0F3B-B6F3-848C-DAB17274FE1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ube 25">
                  <a:extLst>
                    <a:ext uri="{FF2B5EF4-FFF2-40B4-BE49-F238E27FC236}">
                      <a16:creationId xmlns:a16="http://schemas.microsoft.com/office/drawing/2014/main" id="{65ECD97C-747D-60A7-CDA1-9EFCFA30644E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Cube 26">
                  <a:extLst>
                    <a:ext uri="{FF2B5EF4-FFF2-40B4-BE49-F238E27FC236}">
                      <a16:creationId xmlns:a16="http://schemas.microsoft.com/office/drawing/2014/main" id="{3C1FD46B-9FF1-3156-18FC-CBC8C3FA3AE2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ube 27">
                  <a:extLst>
                    <a:ext uri="{FF2B5EF4-FFF2-40B4-BE49-F238E27FC236}">
                      <a16:creationId xmlns:a16="http://schemas.microsoft.com/office/drawing/2014/main" id="{88E3FB1F-03F7-AEDB-7D00-43984CDA6F7E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ube 28">
                  <a:extLst>
                    <a:ext uri="{FF2B5EF4-FFF2-40B4-BE49-F238E27FC236}">
                      <a16:creationId xmlns:a16="http://schemas.microsoft.com/office/drawing/2014/main" id="{109CD57C-8067-EC28-2645-F6FEFFFF1AB3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ube 29">
                  <a:extLst>
                    <a:ext uri="{FF2B5EF4-FFF2-40B4-BE49-F238E27FC236}">
                      <a16:creationId xmlns:a16="http://schemas.microsoft.com/office/drawing/2014/main" id="{C47552E9-95EE-CDA7-A4B4-A7B917C91CDA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ube 30">
                  <a:extLst>
                    <a:ext uri="{FF2B5EF4-FFF2-40B4-BE49-F238E27FC236}">
                      <a16:creationId xmlns:a16="http://schemas.microsoft.com/office/drawing/2014/main" id="{F0394803-FDD6-754D-02B1-B7BF47FCCECB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Cube 319">
                  <a:extLst>
                    <a:ext uri="{FF2B5EF4-FFF2-40B4-BE49-F238E27FC236}">
                      <a16:creationId xmlns:a16="http://schemas.microsoft.com/office/drawing/2014/main" id="{3FE041B8-7C2F-49A4-320D-0C525A1F442F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A4D72CE-40BA-22EE-D752-A5A44E74492A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13" name="Cube 12">
                  <a:extLst>
                    <a:ext uri="{FF2B5EF4-FFF2-40B4-BE49-F238E27FC236}">
                      <a16:creationId xmlns:a16="http://schemas.microsoft.com/office/drawing/2014/main" id="{6C151D4F-C4F3-46F4-9D61-AFBFEA70CF0E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ube 13">
                  <a:extLst>
                    <a:ext uri="{FF2B5EF4-FFF2-40B4-BE49-F238E27FC236}">
                      <a16:creationId xmlns:a16="http://schemas.microsoft.com/office/drawing/2014/main" id="{81E11C53-5FC8-DB50-C670-9E4F010E8CED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ube 14">
                  <a:extLst>
                    <a:ext uri="{FF2B5EF4-FFF2-40B4-BE49-F238E27FC236}">
                      <a16:creationId xmlns:a16="http://schemas.microsoft.com/office/drawing/2014/main" id="{9366712B-1A67-E08F-2E8D-965CAC647646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Cube 15">
                  <a:extLst>
                    <a:ext uri="{FF2B5EF4-FFF2-40B4-BE49-F238E27FC236}">
                      <a16:creationId xmlns:a16="http://schemas.microsoft.com/office/drawing/2014/main" id="{E621C03A-11A7-F74D-1EA1-529F76640803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2067251E-476E-3D38-1E8C-2D97B2C52EE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F21ECB45-F578-C624-2792-BFF04940E3AB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C5F5592C-6500-4721-DAB1-9EDBEF9B4A5A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ube 19">
                  <a:extLst>
                    <a:ext uri="{FF2B5EF4-FFF2-40B4-BE49-F238E27FC236}">
                      <a16:creationId xmlns:a16="http://schemas.microsoft.com/office/drawing/2014/main" id="{E3B1140C-84CC-5AF6-2519-963899031EFF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ube 20">
                  <a:extLst>
                    <a:ext uri="{FF2B5EF4-FFF2-40B4-BE49-F238E27FC236}">
                      <a16:creationId xmlns:a16="http://schemas.microsoft.com/office/drawing/2014/main" id="{098A83C8-96EF-BECC-E039-A3AF6818DE00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ube 21">
                  <a:extLst>
                    <a:ext uri="{FF2B5EF4-FFF2-40B4-BE49-F238E27FC236}">
                      <a16:creationId xmlns:a16="http://schemas.microsoft.com/office/drawing/2014/main" id="{C554A9C7-9BAE-7989-9AA5-AD4BFC755748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57148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3BB13-CE00-E9FA-81F2-FD4A2E89F8CF}"/>
              </a:ext>
            </a:extLst>
          </p:cNvPr>
          <p:cNvSpPr txBox="1"/>
          <p:nvPr/>
        </p:nvSpPr>
        <p:spPr>
          <a:xfrm>
            <a:off x="6026" y="0"/>
            <a:ext cx="2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EXAMPLE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2F8F135-B82D-899E-5E9C-36B4FD6838FC}"/>
              </a:ext>
            </a:extLst>
          </p:cNvPr>
          <p:cNvCxnSpPr/>
          <p:nvPr/>
        </p:nvCxnSpPr>
        <p:spPr>
          <a:xfrm>
            <a:off x="8972550" y="0"/>
            <a:ext cx="0" cy="696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04BA274-4391-D350-85D1-5FD02C0EB164}"/>
              </a:ext>
            </a:extLst>
          </p:cNvPr>
          <p:cNvSpPr txBox="1"/>
          <p:nvPr/>
        </p:nvSpPr>
        <p:spPr>
          <a:xfrm>
            <a:off x="7816149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VIEW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0E8971B-20A6-D85D-E91B-B99B5FE2D7B3}"/>
              </a:ext>
            </a:extLst>
          </p:cNvPr>
          <p:cNvSpPr txBox="1"/>
          <p:nvPr/>
        </p:nvSpPr>
        <p:spPr>
          <a:xfrm>
            <a:off x="11150468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542C6A2-0BBE-C142-4CA1-AF264B4B8A8E}"/>
              </a:ext>
            </a:extLst>
          </p:cNvPr>
          <p:cNvSpPr txBox="1"/>
          <p:nvPr/>
        </p:nvSpPr>
        <p:spPr>
          <a:xfrm>
            <a:off x="9094037" y="369332"/>
            <a:ext cx="284797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create_grid</a:t>
            </a:r>
            <a:r>
              <a:rPr lang="en-US" sz="1200" dirty="0"/>
              <a:t>(</a:t>
            </a:r>
            <a:r>
              <a:rPr lang="en-US" sz="1200" dirty="0" err="1"/>
              <a:t>size_x</a:t>
            </a:r>
            <a:r>
              <a:rPr lang="en-US" sz="1200" dirty="0"/>
              <a:t>, </a:t>
            </a:r>
            <a:r>
              <a:rPr lang="en-US" sz="1200" dirty="0" err="1"/>
              <a:t>size_y</a:t>
            </a:r>
            <a:r>
              <a:rPr lang="en-US" sz="1200" dirty="0"/>
              <a:t>, </a:t>
            </a:r>
            <a:r>
              <a:rPr lang="en-US" sz="1200" dirty="0" err="1"/>
              <a:t>size_z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material,thickness,start_z</a:t>
            </a:r>
            <a:r>
              <a:rPr lang="en-US" sz="1200" dirty="0"/>
              <a:t>=0)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Expose(pattern, </a:t>
            </a:r>
            <a:r>
              <a:rPr lang="en-US" sz="1200" dirty="0" err="1"/>
              <a:t>affected_material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Cube is affected only if top </a:t>
            </a:r>
            <a:r>
              <a:rPr lang="en-US" sz="1200" dirty="0" err="1"/>
              <a:t>neighbour</a:t>
            </a:r>
            <a:r>
              <a:rPr lang="en-US" sz="1200" dirty="0"/>
              <a:t> is empty)</a:t>
            </a:r>
          </a:p>
          <a:p>
            <a:endParaRPr lang="en-US" sz="1200" dirty="0"/>
          </a:p>
          <a:p>
            <a:r>
              <a:rPr lang="en-US" sz="1200" dirty="0"/>
              <a:t>Etch(</a:t>
            </a:r>
            <a:r>
              <a:rPr lang="en-US" sz="1200" dirty="0" err="1"/>
              <a:t>materials_to_etch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Cube is not affected if it is not in </a:t>
            </a:r>
            <a:r>
              <a:rPr lang="en-US" sz="1200" dirty="0" err="1"/>
              <a:t>affected_material</a:t>
            </a:r>
            <a:r>
              <a:rPr lang="en-US" sz="1200" dirty="0"/>
              <a:t> list. Or if the there is a material above it (in the same column) which is not in </a:t>
            </a:r>
            <a:r>
              <a:rPr lang="en-US" sz="1200" dirty="0" err="1"/>
              <a:t>affected_material</a:t>
            </a:r>
            <a:r>
              <a:rPr lang="en-US" sz="1200" dirty="0"/>
              <a:t> list)</a:t>
            </a:r>
          </a:p>
          <a:p>
            <a:endParaRPr lang="en-US" sz="1200" dirty="0"/>
          </a:p>
          <a:p>
            <a:r>
              <a:rPr lang="en-US" sz="1200" dirty="0" err="1"/>
              <a:t>lift_off</a:t>
            </a:r>
            <a:r>
              <a:rPr lang="en-US" sz="1200" dirty="0"/>
              <a:t>(</a:t>
            </a:r>
            <a:r>
              <a:rPr lang="en-US" sz="1200" dirty="0" err="1"/>
              <a:t>materials_to_lift_off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if material is in </a:t>
            </a:r>
            <a:r>
              <a:rPr lang="en-US" sz="1200" dirty="0" err="1"/>
              <a:t>materials_to_lift_off</a:t>
            </a:r>
            <a:r>
              <a:rPr lang="en-US" sz="1200" dirty="0"/>
              <a:t> list and if above </a:t>
            </a:r>
            <a:r>
              <a:rPr lang="en-US" sz="1200" dirty="0" err="1"/>
              <a:t>neighbour</a:t>
            </a:r>
            <a:r>
              <a:rPr lang="en-US" sz="1200" dirty="0"/>
              <a:t> is empty, remove the cube)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13A0BE-0A65-4658-A0D0-C08328933617}"/>
              </a:ext>
            </a:extLst>
          </p:cNvPr>
          <p:cNvGrpSpPr/>
          <p:nvPr/>
        </p:nvGrpSpPr>
        <p:grpSpPr>
          <a:xfrm>
            <a:off x="938697" y="2379629"/>
            <a:ext cx="5795879" cy="4322315"/>
            <a:chOff x="148122" y="2427254"/>
            <a:chExt cx="5795879" cy="43223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03E8DD5-8512-D67A-50D7-FC407442CC90}"/>
                </a:ext>
              </a:extLst>
            </p:cNvPr>
            <p:cNvGrpSpPr/>
            <p:nvPr/>
          </p:nvGrpSpPr>
          <p:grpSpPr>
            <a:xfrm>
              <a:off x="162120" y="4265687"/>
              <a:ext cx="5781881" cy="2483882"/>
              <a:chOff x="2733870" y="3398912"/>
              <a:chExt cx="5781881" cy="2483882"/>
            </a:xfrm>
          </p:grpSpPr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D07D647E-0BAA-BD37-4BA2-26BC7A1FB8C1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41" name="Cube 640">
                  <a:extLst>
                    <a:ext uri="{FF2B5EF4-FFF2-40B4-BE49-F238E27FC236}">
                      <a16:creationId xmlns:a16="http://schemas.microsoft.com/office/drawing/2014/main" id="{B8926CD3-2F25-8561-90B8-CF96DACCC42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Cube 641">
                  <a:extLst>
                    <a:ext uri="{FF2B5EF4-FFF2-40B4-BE49-F238E27FC236}">
                      <a16:creationId xmlns:a16="http://schemas.microsoft.com/office/drawing/2014/main" id="{9B1DA278-9F9A-A8D3-7724-0599C3DD07D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Cube 642">
                  <a:extLst>
                    <a:ext uri="{FF2B5EF4-FFF2-40B4-BE49-F238E27FC236}">
                      <a16:creationId xmlns:a16="http://schemas.microsoft.com/office/drawing/2014/main" id="{31B14E6B-BA09-F9E8-79D6-28638A0DDA3F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Cube 643">
                  <a:extLst>
                    <a:ext uri="{FF2B5EF4-FFF2-40B4-BE49-F238E27FC236}">
                      <a16:creationId xmlns:a16="http://schemas.microsoft.com/office/drawing/2014/main" id="{AD297921-0F21-20A5-C0A7-3B12152C95A4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Cube 644">
                  <a:extLst>
                    <a:ext uri="{FF2B5EF4-FFF2-40B4-BE49-F238E27FC236}">
                      <a16:creationId xmlns:a16="http://schemas.microsoft.com/office/drawing/2014/main" id="{B3B51A97-99AC-5F6A-EDE5-C41DEF7BE5A3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Cube 645">
                  <a:extLst>
                    <a:ext uri="{FF2B5EF4-FFF2-40B4-BE49-F238E27FC236}">
                      <a16:creationId xmlns:a16="http://schemas.microsoft.com/office/drawing/2014/main" id="{8218747B-477E-9114-2C7A-B46976174865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Cube 646">
                  <a:extLst>
                    <a:ext uri="{FF2B5EF4-FFF2-40B4-BE49-F238E27FC236}">
                      <a16:creationId xmlns:a16="http://schemas.microsoft.com/office/drawing/2014/main" id="{EC62D2E2-A2E4-CE83-EEEA-1D5AA53A4AE8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Cube 647">
                  <a:extLst>
                    <a:ext uri="{FF2B5EF4-FFF2-40B4-BE49-F238E27FC236}">
                      <a16:creationId xmlns:a16="http://schemas.microsoft.com/office/drawing/2014/main" id="{A076AA77-53C8-4FDD-3DA6-11AB7C4DC162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Cube 648">
                  <a:extLst>
                    <a:ext uri="{FF2B5EF4-FFF2-40B4-BE49-F238E27FC236}">
                      <a16:creationId xmlns:a16="http://schemas.microsoft.com/office/drawing/2014/main" id="{D7166872-DA9A-1A78-4C28-CA83A50EEE10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0" name="Cube 649">
                  <a:extLst>
                    <a:ext uri="{FF2B5EF4-FFF2-40B4-BE49-F238E27FC236}">
                      <a16:creationId xmlns:a16="http://schemas.microsoft.com/office/drawing/2014/main" id="{655D62D9-54C2-D01A-3ACB-286D994A6B8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1" name="Cube 650">
                  <a:extLst>
                    <a:ext uri="{FF2B5EF4-FFF2-40B4-BE49-F238E27FC236}">
                      <a16:creationId xmlns:a16="http://schemas.microsoft.com/office/drawing/2014/main" id="{3ADC6E32-893A-0ED2-2433-EDF037B12FD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2" name="Cube 651">
                  <a:extLst>
                    <a:ext uri="{FF2B5EF4-FFF2-40B4-BE49-F238E27FC236}">
                      <a16:creationId xmlns:a16="http://schemas.microsoft.com/office/drawing/2014/main" id="{A8EC8B20-A804-31BB-F85E-F77761F2BC8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3" name="Cube 652">
                  <a:extLst>
                    <a:ext uri="{FF2B5EF4-FFF2-40B4-BE49-F238E27FC236}">
                      <a16:creationId xmlns:a16="http://schemas.microsoft.com/office/drawing/2014/main" id="{6F755E79-B85E-4002-9B51-09CA6670ED58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4" name="Cube 653">
                  <a:extLst>
                    <a:ext uri="{FF2B5EF4-FFF2-40B4-BE49-F238E27FC236}">
                      <a16:creationId xmlns:a16="http://schemas.microsoft.com/office/drawing/2014/main" id="{033442D7-31DF-55B5-71A1-743521E443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5" name="Cube 654">
                  <a:extLst>
                    <a:ext uri="{FF2B5EF4-FFF2-40B4-BE49-F238E27FC236}">
                      <a16:creationId xmlns:a16="http://schemas.microsoft.com/office/drawing/2014/main" id="{8D266826-6C2C-D72F-5C99-5F1A47873012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6" name="Cube 655">
                  <a:extLst>
                    <a:ext uri="{FF2B5EF4-FFF2-40B4-BE49-F238E27FC236}">
                      <a16:creationId xmlns:a16="http://schemas.microsoft.com/office/drawing/2014/main" id="{E5B74652-BAAD-AEED-B204-9C4C2123F90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7" name="Cube 656">
                  <a:extLst>
                    <a:ext uri="{FF2B5EF4-FFF2-40B4-BE49-F238E27FC236}">
                      <a16:creationId xmlns:a16="http://schemas.microsoft.com/office/drawing/2014/main" id="{23FB4FDD-77AE-B05B-4536-AB67DCBC4738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8" name="Cube 657">
                  <a:extLst>
                    <a:ext uri="{FF2B5EF4-FFF2-40B4-BE49-F238E27FC236}">
                      <a16:creationId xmlns:a16="http://schemas.microsoft.com/office/drawing/2014/main" id="{9C50CF46-6A08-19C5-8707-7D0D52C2A4D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9" name="Cube 658">
                  <a:extLst>
                    <a:ext uri="{FF2B5EF4-FFF2-40B4-BE49-F238E27FC236}">
                      <a16:creationId xmlns:a16="http://schemas.microsoft.com/office/drawing/2014/main" id="{A7E75F83-67BB-D244-CAD2-F890BC93F9DF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Cube 659">
                  <a:extLst>
                    <a:ext uri="{FF2B5EF4-FFF2-40B4-BE49-F238E27FC236}">
                      <a16:creationId xmlns:a16="http://schemas.microsoft.com/office/drawing/2014/main" id="{BF317714-8662-552E-42EA-202BC0423AE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Cube 660">
                  <a:extLst>
                    <a:ext uri="{FF2B5EF4-FFF2-40B4-BE49-F238E27FC236}">
                      <a16:creationId xmlns:a16="http://schemas.microsoft.com/office/drawing/2014/main" id="{7A398613-EABD-F038-3C82-2F30ADBE1F64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2" name="Cube 661">
                  <a:extLst>
                    <a:ext uri="{FF2B5EF4-FFF2-40B4-BE49-F238E27FC236}">
                      <a16:creationId xmlns:a16="http://schemas.microsoft.com/office/drawing/2014/main" id="{9BA941D4-929D-131D-3267-9BCF05B33D2A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3" name="Cube 662">
                  <a:extLst>
                    <a:ext uri="{FF2B5EF4-FFF2-40B4-BE49-F238E27FC236}">
                      <a16:creationId xmlns:a16="http://schemas.microsoft.com/office/drawing/2014/main" id="{61FD5ECD-5B71-487C-E18B-D3E54F64D7F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4" name="Cube 663">
                  <a:extLst>
                    <a:ext uri="{FF2B5EF4-FFF2-40B4-BE49-F238E27FC236}">
                      <a16:creationId xmlns:a16="http://schemas.microsoft.com/office/drawing/2014/main" id="{3186AB87-56B2-9075-EF94-597FAF40D23D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Cube 664">
                  <a:extLst>
                    <a:ext uri="{FF2B5EF4-FFF2-40B4-BE49-F238E27FC236}">
                      <a16:creationId xmlns:a16="http://schemas.microsoft.com/office/drawing/2014/main" id="{E60D8DA7-E2F2-350D-66BF-8EE006F2F6C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6" name="Cube 665">
                  <a:extLst>
                    <a:ext uri="{FF2B5EF4-FFF2-40B4-BE49-F238E27FC236}">
                      <a16:creationId xmlns:a16="http://schemas.microsoft.com/office/drawing/2014/main" id="{A81B1053-E673-4DBA-D00F-BE25233F2C7B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Cube 666">
                  <a:extLst>
                    <a:ext uri="{FF2B5EF4-FFF2-40B4-BE49-F238E27FC236}">
                      <a16:creationId xmlns:a16="http://schemas.microsoft.com/office/drawing/2014/main" id="{3780F673-D7E3-FDDF-A537-BF1FDC9252B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Cube 667">
                  <a:extLst>
                    <a:ext uri="{FF2B5EF4-FFF2-40B4-BE49-F238E27FC236}">
                      <a16:creationId xmlns:a16="http://schemas.microsoft.com/office/drawing/2014/main" id="{A900D6A0-0F06-63CA-0ED4-AF9E41527415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Cube 668">
                  <a:extLst>
                    <a:ext uri="{FF2B5EF4-FFF2-40B4-BE49-F238E27FC236}">
                      <a16:creationId xmlns:a16="http://schemas.microsoft.com/office/drawing/2014/main" id="{538D21DD-FFDE-4C0E-143E-F3177C60AB6A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Cube 669">
                  <a:extLst>
                    <a:ext uri="{FF2B5EF4-FFF2-40B4-BE49-F238E27FC236}">
                      <a16:creationId xmlns:a16="http://schemas.microsoft.com/office/drawing/2014/main" id="{63126EA6-4E0D-4DE6-84E7-9F163CC8DDC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Cube 670">
                  <a:extLst>
                    <a:ext uri="{FF2B5EF4-FFF2-40B4-BE49-F238E27FC236}">
                      <a16:creationId xmlns:a16="http://schemas.microsoft.com/office/drawing/2014/main" id="{855FFA9F-245F-64F3-4BC7-14BA4A268DD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Cube 671">
                  <a:extLst>
                    <a:ext uri="{FF2B5EF4-FFF2-40B4-BE49-F238E27FC236}">
                      <a16:creationId xmlns:a16="http://schemas.microsoft.com/office/drawing/2014/main" id="{1391F6A4-B8F8-9C9F-EC33-06FEDDB55720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9A68C1CD-465D-3A84-8365-1D99385A0852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09" name="Cube 608">
                  <a:extLst>
                    <a:ext uri="{FF2B5EF4-FFF2-40B4-BE49-F238E27FC236}">
                      <a16:creationId xmlns:a16="http://schemas.microsoft.com/office/drawing/2014/main" id="{77B45E5A-D0B1-D902-4288-B1B47D972D57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Cube 609">
                  <a:extLst>
                    <a:ext uri="{FF2B5EF4-FFF2-40B4-BE49-F238E27FC236}">
                      <a16:creationId xmlns:a16="http://schemas.microsoft.com/office/drawing/2014/main" id="{726DFFCB-276D-43B2-C407-507D88EB28C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Cube 610">
                  <a:extLst>
                    <a:ext uri="{FF2B5EF4-FFF2-40B4-BE49-F238E27FC236}">
                      <a16:creationId xmlns:a16="http://schemas.microsoft.com/office/drawing/2014/main" id="{66E96CDD-C336-D823-6343-31E7E58E14D8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Cube 611">
                  <a:extLst>
                    <a:ext uri="{FF2B5EF4-FFF2-40B4-BE49-F238E27FC236}">
                      <a16:creationId xmlns:a16="http://schemas.microsoft.com/office/drawing/2014/main" id="{035C27C4-671A-FFF9-B9C6-5F9091B8591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Cube 612">
                  <a:extLst>
                    <a:ext uri="{FF2B5EF4-FFF2-40B4-BE49-F238E27FC236}">
                      <a16:creationId xmlns:a16="http://schemas.microsoft.com/office/drawing/2014/main" id="{4629D3B5-E0C7-BB70-E52B-BE8ADB769750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" name="Cube 613">
                  <a:extLst>
                    <a:ext uri="{FF2B5EF4-FFF2-40B4-BE49-F238E27FC236}">
                      <a16:creationId xmlns:a16="http://schemas.microsoft.com/office/drawing/2014/main" id="{E953168D-0AA6-39E4-9D82-37163A04C599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Cube 614">
                  <a:extLst>
                    <a:ext uri="{FF2B5EF4-FFF2-40B4-BE49-F238E27FC236}">
                      <a16:creationId xmlns:a16="http://schemas.microsoft.com/office/drawing/2014/main" id="{23FDE4FF-A38F-7B5D-099F-146E457DA084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Cube 615">
                  <a:extLst>
                    <a:ext uri="{FF2B5EF4-FFF2-40B4-BE49-F238E27FC236}">
                      <a16:creationId xmlns:a16="http://schemas.microsoft.com/office/drawing/2014/main" id="{9A278900-155E-6344-16F5-C61D8AE7A0F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Cube 616">
                  <a:extLst>
                    <a:ext uri="{FF2B5EF4-FFF2-40B4-BE49-F238E27FC236}">
                      <a16:creationId xmlns:a16="http://schemas.microsoft.com/office/drawing/2014/main" id="{2CAB9DEB-03CD-18F1-CA22-83C6B6595207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8" name="Cube 617">
                  <a:extLst>
                    <a:ext uri="{FF2B5EF4-FFF2-40B4-BE49-F238E27FC236}">
                      <a16:creationId xmlns:a16="http://schemas.microsoft.com/office/drawing/2014/main" id="{A131646B-FABB-D92C-AD21-2967F6E003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Cube 618">
                  <a:extLst>
                    <a:ext uri="{FF2B5EF4-FFF2-40B4-BE49-F238E27FC236}">
                      <a16:creationId xmlns:a16="http://schemas.microsoft.com/office/drawing/2014/main" id="{5ADA2AB0-83FE-CFF1-4B6B-E208BF77293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Cube 619">
                  <a:extLst>
                    <a:ext uri="{FF2B5EF4-FFF2-40B4-BE49-F238E27FC236}">
                      <a16:creationId xmlns:a16="http://schemas.microsoft.com/office/drawing/2014/main" id="{462F6366-DAC2-2FD0-0DE1-7F14F74064F3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Cube 620">
                  <a:extLst>
                    <a:ext uri="{FF2B5EF4-FFF2-40B4-BE49-F238E27FC236}">
                      <a16:creationId xmlns:a16="http://schemas.microsoft.com/office/drawing/2014/main" id="{76F0FFB8-0C96-4490-A35F-0DFFBDECB08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Cube 621">
                  <a:extLst>
                    <a:ext uri="{FF2B5EF4-FFF2-40B4-BE49-F238E27FC236}">
                      <a16:creationId xmlns:a16="http://schemas.microsoft.com/office/drawing/2014/main" id="{495C014D-06FB-F13E-C0DC-E9619BC16E2A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Cube 622">
                  <a:extLst>
                    <a:ext uri="{FF2B5EF4-FFF2-40B4-BE49-F238E27FC236}">
                      <a16:creationId xmlns:a16="http://schemas.microsoft.com/office/drawing/2014/main" id="{9C361A9A-6767-8B86-564A-22297F0C075A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Cube 623">
                  <a:extLst>
                    <a:ext uri="{FF2B5EF4-FFF2-40B4-BE49-F238E27FC236}">
                      <a16:creationId xmlns:a16="http://schemas.microsoft.com/office/drawing/2014/main" id="{74D9D2F4-EBCF-6389-7CA5-166FBB0D6664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Cube 624">
                  <a:extLst>
                    <a:ext uri="{FF2B5EF4-FFF2-40B4-BE49-F238E27FC236}">
                      <a16:creationId xmlns:a16="http://schemas.microsoft.com/office/drawing/2014/main" id="{EE74BB3A-3E7B-5130-AAC6-BA859B3308D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6" name="Cube 625">
                  <a:extLst>
                    <a:ext uri="{FF2B5EF4-FFF2-40B4-BE49-F238E27FC236}">
                      <a16:creationId xmlns:a16="http://schemas.microsoft.com/office/drawing/2014/main" id="{F50D8222-AE3C-8ACF-91ED-392C70911A6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7" name="Cube 626">
                  <a:extLst>
                    <a:ext uri="{FF2B5EF4-FFF2-40B4-BE49-F238E27FC236}">
                      <a16:creationId xmlns:a16="http://schemas.microsoft.com/office/drawing/2014/main" id="{36FBD401-45B0-454B-2134-13024CA918E8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8" name="Cube 627">
                  <a:extLst>
                    <a:ext uri="{FF2B5EF4-FFF2-40B4-BE49-F238E27FC236}">
                      <a16:creationId xmlns:a16="http://schemas.microsoft.com/office/drawing/2014/main" id="{71601A24-9DE7-1EB0-FB02-3C8E663DC4CD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9" name="Cube 628">
                  <a:extLst>
                    <a:ext uri="{FF2B5EF4-FFF2-40B4-BE49-F238E27FC236}">
                      <a16:creationId xmlns:a16="http://schemas.microsoft.com/office/drawing/2014/main" id="{1E4644E3-8C6F-6350-E65D-E669C2B23088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Cube 629">
                  <a:extLst>
                    <a:ext uri="{FF2B5EF4-FFF2-40B4-BE49-F238E27FC236}">
                      <a16:creationId xmlns:a16="http://schemas.microsoft.com/office/drawing/2014/main" id="{E8F590CD-45BE-C2D5-5DB1-45CF86C848CE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Cube 630">
                  <a:extLst>
                    <a:ext uri="{FF2B5EF4-FFF2-40B4-BE49-F238E27FC236}">
                      <a16:creationId xmlns:a16="http://schemas.microsoft.com/office/drawing/2014/main" id="{EDD8ADE8-80A9-E5C9-D9D8-D599281A3F5F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2" name="Cube 631">
                  <a:extLst>
                    <a:ext uri="{FF2B5EF4-FFF2-40B4-BE49-F238E27FC236}">
                      <a16:creationId xmlns:a16="http://schemas.microsoft.com/office/drawing/2014/main" id="{120D2EA9-E559-607C-8E4F-FB251BB1FAA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Cube 632">
                  <a:extLst>
                    <a:ext uri="{FF2B5EF4-FFF2-40B4-BE49-F238E27FC236}">
                      <a16:creationId xmlns:a16="http://schemas.microsoft.com/office/drawing/2014/main" id="{061AD695-099D-C74C-DF22-7481D4FD114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" name="Cube 633">
                  <a:extLst>
                    <a:ext uri="{FF2B5EF4-FFF2-40B4-BE49-F238E27FC236}">
                      <a16:creationId xmlns:a16="http://schemas.microsoft.com/office/drawing/2014/main" id="{FCE8B14C-0C99-BFC3-19E4-737AA6ED41E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5" name="Cube 634">
                  <a:extLst>
                    <a:ext uri="{FF2B5EF4-FFF2-40B4-BE49-F238E27FC236}">
                      <a16:creationId xmlns:a16="http://schemas.microsoft.com/office/drawing/2014/main" id="{6C45147E-E389-E458-4E86-3EC82521187B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6" name="Cube 635">
                  <a:extLst>
                    <a:ext uri="{FF2B5EF4-FFF2-40B4-BE49-F238E27FC236}">
                      <a16:creationId xmlns:a16="http://schemas.microsoft.com/office/drawing/2014/main" id="{44D1EC82-54EE-89D0-556F-20D3A1B4230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Cube 636">
                  <a:extLst>
                    <a:ext uri="{FF2B5EF4-FFF2-40B4-BE49-F238E27FC236}">
                      <a16:creationId xmlns:a16="http://schemas.microsoft.com/office/drawing/2014/main" id="{4DE0C449-D3F8-5A34-5F0D-99EE41555B23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8" name="Cube 637">
                  <a:extLst>
                    <a:ext uri="{FF2B5EF4-FFF2-40B4-BE49-F238E27FC236}">
                      <a16:creationId xmlns:a16="http://schemas.microsoft.com/office/drawing/2014/main" id="{BA95D1AE-70FC-76CF-DEAD-63DA463EEA2E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9" name="Cube 638">
                  <a:extLst>
                    <a:ext uri="{FF2B5EF4-FFF2-40B4-BE49-F238E27FC236}">
                      <a16:creationId xmlns:a16="http://schemas.microsoft.com/office/drawing/2014/main" id="{838EB5F8-ED40-3061-F067-C5F68B8C3BB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Cube 639">
                  <a:extLst>
                    <a:ext uri="{FF2B5EF4-FFF2-40B4-BE49-F238E27FC236}">
                      <a16:creationId xmlns:a16="http://schemas.microsoft.com/office/drawing/2014/main" id="{D4D97F69-06EA-025D-1921-57F1C89B813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CFB66D5C-914E-E395-DE0D-11C205A5FE40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77" name="Cube 576">
                  <a:extLst>
                    <a:ext uri="{FF2B5EF4-FFF2-40B4-BE49-F238E27FC236}">
                      <a16:creationId xmlns:a16="http://schemas.microsoft.com/office/drawing/2014/main" id="{7AF476C2-2392-51A1-983B-3C989C0164DC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8" name="Cube 577">
                  <a:extLst>
                    <a:ext uri="{FF2B5EF4-FFF2-40B4-BE49-F238E27FC236}">
                      <a16:creationId xmlns:a16="http://schemas.microsoft.com/office/drawing/2014/main" id="{333F1988-77E6-3384-013B-61F0611F89CB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9" name="Cube 578">
                  <a:extLst>
                    <a:ext uri="{FF2B5EF4-FFF2-40B4-BE49-F238E27FC236}">
                      <a16:creationId xmlns:a16="http://schemas.microsoft.com/office/drawing/2014/main" id="{D1A4BB79-9CF6-FD57-1FC1-6361417187E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Cube 579">
                  <a:extLst>
                    <a:ext uri="{FF2B5EF4-FFF2-40B4-BE49-F238E27FC236}">
                      <a16:creationId xmlns:a16="http://schemas.microsoft.com/office/drawing/2014/main" id="{C6CF50ED-EA5A-280C-6B1E-481950C7B8AC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Cube 580">
                  <a:extLst>
                    <a:ext uri="{FF2B5EF4-FFF2-40B4-BE49-F238E27FC236}">
                      <a16:creationId xmlns:a16="http://schemas.microsoft.com/office/drawing/2014/main" id="{AFDB0834-BD7E-5C43-3A8F-40D1A151E1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Cube 581">
                  <a:extLst>
                    <a:ext uri="{FF2B5EF4-FFF2-40B4-BE49-F238E27FC236}">
                      <a16:creationId xmlns:a16="http://schemas.microsoft.com/office/drawing/2014/main" id="{DDB12A40-4CBF-9DA3-D74E-901874533414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Cube 582">
                  <a:extLst>
                    <a:ext uri="{FF2B5EF4-FFF2-40B4-BE49-F238E27FC236}">
                      <a16:creationId xmlns:a16="http://schemas.microsoft.com/office/drawing/2014/main" id="{1119BCA8-40BD-F8A2-6C43-5F06899B22A5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Cube 583">
                  <a:extLst>
                    <a:ext uri="{FF2B5EF4-FFF2-40B4-BE49-F238E27FC236}">
                      <a16:creationId xmlns:a16="http://schemas.microsoft.com/office/drawing/2014/main" id="{3E354529-5BDB-F7E8-3890-6CB0DB04E16D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" name="Cube 584">
                  <a:extLst>
                    <a:ext uri="{FF2B5EF4-FFF2-40B4-BE49-F238E27FC236}">
                      <a16:creationId xmlns:a16="http://schemas.microsoft.com/office/drawing/2014/main" id="{D6C6CA0A-65AD-2BA0-8515-62DB1C7F0D5F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6" name="Cube 585">
                  <a:extLst>
                    <a:ext uri="{FF2B5EF4-FFF2-40B4-BE49-F238E27FC236}">
                      <a16:creationId xmlns:a16="http://schemas.microsoft.com/office/drawing/2014/main" id="{E262697C-3F09-3254-4AA4-FE79FB43FE0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7" name="Cube 586">
                  <a:extLst>
                    <a:ext uri="{FF2B5EF4-FFF2-40B4-BE49-F238E27FC236}">
                      <a16:creationId xmlns:a16="http://schemas.microsoft.com/office/drawing/2014/main" id="{1412A464-D49E-E669-2343-E548D4B926F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Cube 587">
                  <a:extLst>
                    <a:ext uri="{FF2B5EF4-FFF2-40B4-BE49-F238E27FC236}">
                      <a16:creationId xmlns:a16="http://schemas.microsoft.com/office/drawing/2014/main" id="{0B0C4B17-6EC8-7703-F1E7-A890C13BF44B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Cube 588">
                  <a:extLst>
                    <a:ext uri="{FF2B5EF4-FFF2-40B4-BE49-F238E27FC236}">
                      <a16:creationId xmlns:a16="http://schemas.microsoft.com/office/drawing/2014/main" id="{9D724D1D-7023-DF55-12ED-409D9FF346B4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Cube 589">
                  <a:extLst>
                    <a:ext uri="{FF2B5EF4-FFF2-40B4-BE49-F238E27FC236}">
                      <a16:creationId xmlns:a16="http://schemas.microsoft.com/office/drawing/2014/main" id="{0A71589B-7B19-8045-7390-A8C5C56E400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Cube 590">
                  <a:extLst>
                    <a:ext uri="{FF2B5EF4-FFF2-40B4-BE49-F238E27FC236}">
                      <a16:creationId xmlns:a16="http://schemas.microsoft.com/office/drawing/2014/main" id="{6FE23AC9-4917-EAEB-C941-DE8719F9685B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Cube 591">
                  <a:extLst>
                    <a:ext uri="{FF2B5EF4-FFF2-40B4-BE49-F238E27FC236}">
                      <a16:creationId xmlns:a16="http://schemas.microsoft.com/office/drawing/2014/main" id="{F2B56ED7-E1AB-355F-4B53-6370A922F0D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Cube 592">
                  <a:extLst>
                    <a:ext uri="{FF2B5EF4-FFF2-40B4-BE49-F238E27FC236}">
                      <a16:creationId xmlns:a16="http://schemas.microsoft.com/office/drawing/2014/main" id="{C499E5D0-2C04-09ED-BCE8-DC7758C0C4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" name="Cube 593">
                  <a:extLst>
                    <a:ext uri="{FF2B5EF4-FFF2-40B4-BE49-F238E27FC236}">
                      <a16:creationId xmlns:a16="http://schemas.microsoft.com/office/drawing/2014/main" id="{1A5261F6-47CA-A80C-74C4-FADFCEF59468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Cube 594">
                  <a:extLst>
                    <a:ext uri="{FF2B5EF4-FFF2-40B4-BE49-F238E27FC236}">
                      <a16:creationId xmlns:a16="http://schemas.microsoft.com/office/drawing/2014/main" id="{8A06ED0C-F49F-9540-2BD9-AEAC94EC807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Cube 595">
                  <a:extLst>
                    <a:ext uri="{FF2B5EF4-FFF2-40B4-BE49-F238E27FC236}">
                      <a16:creationId xmlns:a16="http://schemas.microsoft.com/office/drawing/2014/main" id="{21AB93C6-18A7-F066-8493-D2DD6DF090D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Cube 596">
                  <a:extLst>
                    <a:ext uri="{FF2B5EF4-FFF2-40B4-BE49-F238E27FC236}">
                      <a16:creationId xmlns:a16="http://schemas.microsoft.com/office/drawing/2014/main" id="{ED145F8D-B28A-6BF8-1776-2749F145589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Cube 597">
                  <a:extLst>
                    <a:ext uri="{FF2B5EF4-FFF2-40B4-BE49-F238E27FC236}">
                      <a16:creationId xmlns:a16="http://schemas.microsoft.com/office/drawing/2014/main" id="{909BDCAA-6BD0-432F-9B12-A2BEBABBC3A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Cube 598">
                  <a:extLst>
                    <a:ext uri="{FF2B5EF4-FFF2-40B4-BE49-F238E27FC236}">
                      <a16:creationId xmlns:a16="http://schemas.microsoft.com/office/drawing/2014/main" id="{D0530ACD-C3B9-ECCB-0E6D-0F65DC015C9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Cube 599">
                  <a:extLst>
                    <a:ext uri="{FF2B5EF4-FFF2-40B4-BE49-F238E27FC236}">
                      <a16:creationId xmlns:a16="http://schemas.microsoft.com/office/drawing/2014/main" id="{F94336A2-3E3E-2775-FB91-52FD2E70361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Cube 600">
                  <a:extLst>
                    <a:ext uri="{FF2B5EF4-FFF2-40B4-BE49-F238E27FC236}">
                      <a16:creationId xmlns:a16="http://schemas.microsoft.com/office/drawing/2014/main" id="{2E02263D-F331-BFA7-A06D-A2E5307D6ED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Cube 601">
                  <a:extLst>
                    <a:ext uri="{FF2B5EF4-FFF2-40B4-BE49-F238E27FC236}">
                      <a16:creationId xmlns:a16="http://schemas.microsoft.com/office/drawing/2014/main" id="{B669CED5-C4E3-BA62-A086-FA840BBF3F6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3" name="Cube 602">
                  <a:extLst>
                    <a:ext uri="{FF2B5EF4-FFF2-40B4-BE49-F238E27FC236}">
                      <a16:creationId xmlns:a16="http://schemas.microsoft.com/office/drawing/2014/main" id="{471369AE-EB61-20DE-5E71-F249747BA97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Cube 603">
                  <a:extLst>
                    <a:ext uri="{FF2B5EF4-FFF2-40B4-BE49-F238E27FC236}">
                      <a16:creationId xmlns:a16="http://schemas.microsoft.com/office/drawing/2014/main" id="{DA8A58D2-7908-3553-6C4D-4F46BBEA785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Cube 604">
                  <a:extLst>
                    <a:ext uri="{FF2B5EF4-FFF2-40B4-BE49-F238E27FC236}">
                      <a16:creationId xmlns:a16="http://schemas.microsoft.com/office/drawing/2014/main" id="{872C6A6E-EF8F-0DF1-4C3E-A15679BBCAC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Cube 605">
                  <a:extLst>
                    <a:ext uri="{FF2B5EF4-FFF2-40B4-BE49-F238E27FC236}">
                      <a16:creationId xmlns:a16="http://schemas.microsoft.com/office/drawing/2014/main" id="{61705630-C839-8F09-AF50-C33C4AC6A19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Cube 606">
                  <a:extLst>
                    <a:ext uri="{FF2B5EF4-FFF2-40B4-BE49-F238E27FC236}">
                      <a16:creationId xmlns:a16="http://schemas.microsoft.com/office/drawing/2014/main" id="{70E8F01C-C8BB-3C52-4863-76E315F44CC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Cube 607">
                  <a:extLst>
                    <a:ext uri="{FF2B5EF4-FFF2-40B4-BE49-F238E27FC236}">
                      <a16:creationId xmlns:a16="http://schemas.microsoft.com/office/drawing/2014/main" id="{CBEDB3C5-88CE-2EAD-CF12-13B7810FD88B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5C95DD49-9026-9E9F-8AAC-A496F46C9939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45" name="Cube 544">
                  <a:extLst>
                    <a:ext uri="{FF2B5EF4-FFF2-40B4-BE49-F238E27FC236}">
                      <a16:creationId xmlns:a16="http://schemas.microsoft.com/office/drawing/2014/main" id="{9A495FD9-F353-E822-A872-2609E2180A5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Cube 545">
                  <a:extLst>
                    <a:ext uri="{FF2B5EF4-FFF2-40B4-BE49-F238E27FC236}">
                      <a16:creationId xmlns:a16="http://schemas.microsoft.com/office/drawing/2014/main" id="{37A40051-B59B-14CB-F92C-B1AED16ADD42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Cube 546">
                  <a:extLst>
                    <a:ext uri="{FF2B5EF4-FFF2-40B4-BE49-F238E27FC236}">
                      <a16:creationId xmlns:a16="http://schemas.microsoft.com/office/drawing/2014/main" id="{7019BF9A-C43C-343D-957E-06A62141768B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Cube 547">
                  <a:extLst>
                    <a:ext uri="{FF2B5EF4-FFF2-40B4-BE49-F238E27FC236}">
                      <a16:creationId xmlns:a16="http://schemas.microsoft.com/office/drawing/2014/main" id="{35C91F86-5C78-F500-C5E1-1FB01E2D133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Cube 548">
                  <a:extLst>
                    <a:ext uri="{FF2B5EF4-FFF2-40B4-BE49-F238E27FC236}">
                      <a16:creationId xmlns:a16="http://schemas.microsoft.com/office/drawing/2014/main" id="{67E0AC4D-4CF2-6B33-01D0-75FEAF407B6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Cube 549">
                  <a:extLst>
                    <a:ext uri="{FF2B5EF4-FFF2-40B4-BE49-F238E27FC236}">
                      <a16:creationId xmlns:a16="http://schemas.microsoft.com/office/drawing/2014/main" id="{7AFDA2EA-BE7D-0F99-579F-9AD890437D4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Cube 550">
                  <a:extLst>
                    <a:ext uri="{FF2B5EF4-FFF2-40B4-BE49-F238E27FC236}">
                      <a16:creationId xmlns:a16="http://schemas.microsoft.com/office/drawing/2014/main" id="{A653EBF4-5E9E-0763-4AD8-6A1879316C8D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Cube 551">
                  <a:extLst>
                    <a:ext uri="{FF2B5EF4-FFF2-40B4-BE49-F238E27FC236}">
                      <a16:creationId xmlns:a16="http://schemas.microsoft.com/office/drawing/2014/main" id="{2A0087C1-1426-36BC-073E-5CCC1BF24A0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Cube 552">
                  <a:extLst>
                    <a:ext uri="{FF2B5EF4-FFF2-40B4-BE49-F238E27FC236}">
                      <a16:creationId xmlns:a16="http://schemas.microsoft.com/office/drawing/2014/main" id="{A8A4E1E5-8AC0-A34E-437B-B0264A81A183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Cube 553">
                  <a:extLst>
                    <a:ext uri="{FF2B5EF4-FFF2-40B4-BE49-F238E27FC236}">
                      <a16:creationId xmlns:a16="http://schemas.microsoft.com/office/drawing/2014/main" id="{019610E2-95E3-25FE-2261-CD3792C33E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Cube 554">
                  <a:extLst>
                    <a:ext uri="{FF2B5EF4-FFF2-40B4-BE49-F238E27FC236}">
                      <a16:creationId xmlns:a16="http://schemas.microsoft.com/office/drawing/2014/main" id="{4378C0B3-7B7A-A007-ECBD-3F7363E82CEA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Cube 555">
                  <a:extLst>
                    <a:ext uri="{FF2B5EF4-FFF2-40B4-BE49-F238E27FC236}">
                      <a16:creationId xmlns:a16="http://schemas.microsoft.com/office/drawing/2014/main" id="{F4FCEA1E-0C47-CDC4-F14B-F6FFA723085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Cube 556">
                  <a:extLst>
                    <a:ext uri="{FF2B5EF4-FFF2-40B4-BE49-F238E27FC236}">
                      <a16:creationId xmlns:a16="http://schemas.microsoft.com/office/drawing/2014/main" id="{46967D9D-7D8C-FFD9-968B-2DAD90EDA61E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Cube 557">
                  <a:extLst>
                    <a:ext uri="{FF2B5EF4-FFF2-40B4-BE49-F238E27FC236}">
                      <a16:creationId xmlns:a16="http://schemas.microsoft.com/office/drawing/2014/main" id="{5D29F003-9CA3-2C95-A363-87093F28AA15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Cube 558">
                  <a:extLst>
                    <a:ext uri="{FF2B5EF4-FFF2-40B4-BE49-F238E27FC236}">
                      <a16:creationId xmlns:a16="http://schemas.microsoft.com/office/drawing/2014/main" id="{20B2CF6F-A38B-E595-B189-E227E9F0FE0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Cube 559">
                  <a:extLst>
                    <a:ext uri="{FF2B5EF4-FFF2-40B4-BE49-F238E27FC236}">
                      <a16:creationId xmlns:a16="http://schemas.microsoft.com/office/drawing/2014/main" id="{2F7C49D8-EB7F-45D5-3194-20DF75C6303A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Cube 560">
                  <a:extLst>
                    <a:ext uri="{FF2B5EF4-FFF2-40B4-BE49-F238E27FC236}">
                      <a16:creationId xmlns:a16="http://schemas.microsoft.com/office/drawing/2014/main" id="{2D0273AE-CD0D-79F3-EF33-7A0C76155AD4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Cube 561">
                  <a:extLst>
                    <a:ext uri="{FF2B5EF4-FFF2-40B4-BE49-F238E27FC236}">
                      <a16:creationId xmlns:a16="http://schemas.microsoft.com/office/drawing/2014/main" id="{1A7EBA2D-2D5E-1983-2A8A-F1031E0CA76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Cube 562">
                  <a:extLst>
                    <a:ext uri="{FF2B5EF4-FFF2-40B4-BE49-F238E27FC236}">
                      <a16:creationId xmlns:a16="http://schemas.microsoft.com/office/drawing/2014/main" id="{D6D5A498-765D-F5FA-C637-E533EDF1D7B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Cube 563">
                  <a:extLst>
                    <a:ext uri="{FF2B5EF4-FFF2-40B4-BE49-F238E27FC236}">
                      <a16:creationId xmlns:a16="http://schemas.microsoft.com/office/drawing/2014/main" id="{C8C97ED3-F469-8C03-364F-A283364D9A13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Cube 564">
                  <a:extLst>
                    <a:ext uri="{FF2B5EF4-FFF2-40B4-BE49-F238E27FC236}">
                      <a16:creationId xmlns:a16="http://schemas.microsoft.com/office/drawing/2014/main" id="{6C578AB3-C1D3-B482-AF71-BA314AA16386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Cube 565">
                  <a:extLst>
                    <a:ext uri="{FF2B5EF4-FFF2-40B4-BE49-F238E27FC236}">
                      <a16:creationId xmlns:a16="http://schemas.microsoft.com/office/drawing/2014/main" id="{1CBD4328-069D-6C1B-E870-8219904DF22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Cube 566">
                  <a:extLst>
                    <a:ext uri="{FF2B5EF4-FFF2-40B4-BE49-F238E27FC236}">
                      <a16:creationId xmlns:a16="http://schemas.microsoft.com/office/drawing/2014/main" id="{CF240F24-EEC1-25A7-AA97-C14D8A5EFCD9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Cube 567">
                  <a:extLst>
                    <a:ext uri="{FF2B5EF4-FFF2-40B4-BE49-F238E27FC236}">
                      <a16:creationId xmlns:a16="http://schemas.microsoft.com/office/drawing/2014/main" id="{8C7883C8-5C82-AA6F-5632-E5F27E822F12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Cube 568">
                  <a:extLst>
                    <a:ext uri="{FF2B5EF4-FFF2-40B4-BE49-F238E27FC236}">
                      <a16:creationId xmlns:a16="http://schemas.microsoft.com/office/drawing/2014/main" id="{21CB7B6E-9B1E-C10E-8F55-E8EF899FB33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0" name="Cube 569">
                  <a:extLst>
                    <a:ext uri="{FF2B5EF4-FFF2-40B4-BE49-F238E27FC236}">
                      <a16:creationId xmlns:a16="http://schemas.microsoft.com/office/drawing/2014/main" id="{6DB4972A-348D-ED75-DC5A-3F30C3BF7644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1" name="Cube 570">
                  <a:extLst>
                    <a:ext uri="{FF2B5EF4-FFF2-40B4-BE49-F238E27FC236}">
                      <a16:creationId xmlns:a16="http://schemas.microsoft.com/office/drawing/2014/main" id="{C7D4664A-8008-E6FF-2DF7-0F3EFF5054F5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2" name="Cube 571">
                  <a:extLst>
                    <a:ext uri="{FF2B5EF4-FFF2-40B4-BE49-F238E27FC236}">
                      <a16:creationId xmlns:a16="http://schemas.microsoft.com/office/drawing/2014/main" id="{847957FE-0F80-3A8F-81D8-F35F308AA3BD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Cube 572">
                  <a:extLst>
                    <a:ext uri="{FF2B5EF4-FFF2-40B4-BE49-F238E27FC236}">
                      <a16:creationId xmlns:a16="http://schemas.microsoft.com/office/drawing/2014/main" id="{816393EF-3780-0E08-DC4A-F16D8E22883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Cube 573">
                  <a:extLst>
                    <a:ext uri="{FF2B5EF4-FFF2-40B4-BE49-F238E27FC236}">
                      <a16:creationId xmlns:a16="http://schemas.microsoft.com/office/drawing/2014/main" id="{F4205FB2-CDEE-ED27-9225-20C23867D53D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Cube 574">
                  <a:extLst>
                    <a:ext uri="{FF2B5EF4-FFF2-40B4-BE49-F238E27FC236}">
                      <a16:creationId xmlns:a16="http://schemas.microsoft.com/office/drawing/2014/main" id="{FF7B549B-0CE5-0FE8-B7AF-924334DA3767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Cube 575">
                  <a:extLst>
                    <a:ext uri="{FF2B5EF4-FFF2-40B4-BE49-F238E27FC236}">
                      <a16:creationId xmlns:a16="http://schemas.microsoft.com/office/drawing/2014/main" id="{2CF95366-01E5-1976-195B-F17F8CDEFCF4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5886FE1F-A644-33F6-1853-6EAAA53D89D2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13" name="Cube 512">
                  <a:extLst>
                    <a:ext uri="{FF2B5EF4-FFF2-40B4-BE49-F238E27FC236}">
                      <a16:creationId xmlns:a16="http://schemas.microsoft.com/office/drawing/2014/main" id="{7B545C9B-4369-0552-2641-E2A0C9AC030F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Cube 513">
                  <a:extLst>
                    <a:ext uri="{FF2B5EF4-FFF2-40B4-BE49-F238E27FC236}">
                      <a16:creationId xmlns:a16="http://schemas.microsoft.com/office/drawing/2014/main" id="{4D7E6AA8-9A16-F07C-0658-4C7D2246C621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5" name="Cube 514">
                  <a:extLst>
                    <a:ext uri="{FF2B5EF4-FFF2-40B4-BE49-F238E27FC236}">
                      <a16:creationId xmlns:a16="http://schemas.microsoft.com/office/drawing/2014/main" id="{3A8CF036-0844-CC79-05DF-7824854FD96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6" name="Cube 515">
                  <a:extLst>
                    <a:ext uri="{FF2B5EF4-FFF2-40B4-BE49-F238E27FC236}">
                      <a16:creationId xmlns:a16="http://schemas.microsoft.com/office/drawing/2014/main" id="{EE87C3FB-8D7B-B21C-8166-5D5DE39A339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7" name="Cube 516">
                  <a:extLst>
                    <a:ext uri="{FF2B5EF4-FFF2-40B4-BE49-F238E27FC236}">
                      <a16:creationId xmlns:a16="http://schemas.microsoft.com/office/drawing/2014/main" id="{3C983849-0DCD-23C8-0E50-44D3802670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Cube 517">
                  <a:extLst>
                    <a:ext uri="{FF2B5EF4-FFF2-40B4-BE49-F238E27FC236}">
                      <a16:creationId xmlns:a16="http://schemas.microsoft.com/office/drawing/2014/main" id="{83729DD3-ECDE-50CA-F9F9-268E648F458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9" name="Cube 518">
                  <a:extLst>
                    <a:ext uri="{FF2B5EF4-FFF2-40B4-BE49-F238E27FC236}">
                      <a16:creationId xmlns:a16="http://schemas.microsoft.com/office/drawing/2014/main" id="{979EDF76-0395-3107-23A5-02A69F909136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Cube 519">
                  <a:extLst>
                    <a:ext uri="{FF2B5EF4-FFF2-40B4-BE49-F238E27FC236}">
                      <a16:creationId xmlns:a16="http://schemas.microsoft.com/office/drawing/2014/main" id="{CFEBCFB1-DEB0-3B6E-10A3-708E42CF6A4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Cube 520">
                  <a:extLst>
                    <a:ext uri="{FF2B5EF4-FFF2-40B4-BE49-F238E27FC236}">
                      <a16:creationId xmlns:a16="http://schemas.microsoft.com/office/drawing/2014/main" id="{3E2C1E25-D856-63E3-E135-7B4261020C1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Cube 521">
                  <a:extLst>
                    <a:ext uri="{FF2B5EF4-FFF2-40B4-BE49-F238E27FC236}">
                      <a16:creationId xmlns:a16="http://schemas.microsoft.com/office/drawing/2014/main" id="{D91E9AC5-AE89-689C-B515-3FC5965A95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Cube 522">
                  <a:extLst>
                    <a:ext uri="{FF2B5EF4-FFF2-40B4-BE49-F238E27FC236}">
                      <a16:creationId xmlns:a16="http://schemas.microsoft.com/office/drawing/2014/main" id="{A28D2EC3-FEE3-F9E3-D877-7112336CCCF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Cube 523">
                  <a:extLst>
                    <a:ext uri="{FF2B5EF4-FFF2-40B4-BE49-F238E27FC236}">
                      <a16:creationId xmlns:a16="http://schemas.microsoft.com/office/drawing/2014/main" id="{528264A7-89D9-FCE3-E498-B99FEC10FAA5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Cube 524">
                  <a:extLst>
                    <a:ext uri="{FF2B5EF4-FFF2-40B4-BE49-F238E27FC236}">
                      <a16:creationId xmlns:a16="http://schemas.microsoft.com/office/drawing/2014/main" id="{652AC1C6-636C-56B2-6913-D9963EE0FB77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Cube 525">
                  <a:extLst>
                    <a:ext uri="{FF2B5EF4-FFF2-40B4-BE49-F238E27FC236}">
                      <a16:creationId xmlns:a16="http://schemas.microsoft.com/office/drawing/2014/main" id="{A1D96B62-D6DA-7319-5BDE-2B364E3A1D6D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Cube 526">
                  <a:extLst>
                    <a:ext uri="{FF2B5EF4-FFF2-40B4-BE49-F238E27FC236}">
                      <a16:creationId xmlns:a16="http://schemas.microsoft.com/office/drawing/2014/main" id="{6A186F49-EE00-2589-1849-BC67AD03C0F0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Cube 527">
                  <a:extLst>
                    <a:ext uri="{FF2B5EF4-FFF2-40B4-BE49-F238E27FC236}">
                      <a16:creationId xmlns:a16="http://schemas.microsoft.com/office/drawing/2014/main" id="{E9C53FAB-B8ED-03B7-B3F2-3020B8CA91E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Cube 528">
                  <a:extLst>
                    <a:ext uri="{FF2B5EF4-FFF2-40B4-BE49-F238E27FC236}">
                      <a16:creationId xmlns:a16="http://schemas.microsoft.com/office/drawing/2014/main" id="{2D97DF0D-ECA4-4880-B9CE-8886116ED42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0" name="Cube 529">
                  <a:extLst>
                    <a:ext uri="{FF2B5EF4-FFF2-40B4-BE49-F238E27FC236}">
                      <a16:creationId xmlns:a16="http://schemas.microsoft.com/office/drawing/2014/main" id="{52298F18-8DCF-204A-A69D-9ACECF113C3C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Cube 530">
                  <a:extLst>
                    <a:ext uri="{FF2B5EF4-FFF2-40B4-BE49-F238E27FC236}">
                      <a16:creationId xmlns:a16="http://schemas.microsoft.com/office/drawing/2014/main" id="{DEF5F411-AA4D-1F18-D6A9-45977A9210D4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Cube 531">
                  <a:extLst>
                    <a:ext uri="{FF2B5EF4-FFF2-40B4-BE49-F238E27FC236}">
                      <a16:creationId xmlns:a16="http://schemas.microsoft.com/office/drawing/2014/main" id="{61CE8915-B9B4-9CDB-E8F4-601F168B9EC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Cube 532">
                  <a:extLst>
                    <a:ext uri="{FF2B5EF4-FFF2-40B4-BE49-F238E27FC236}">
                      <a16:creationId xmlns:a16="http://schemas.microsoft.com/office/drawing/2014/main" id="{85DC3144-13DE-5CD5-61DB-9403D2D5FF8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Cube 533">
                  <a:extLst>
                    <a:ext uri="{FF2B5EF4-FFF2-40B4-BE49-F238E27FC236}">
                      <a16:creationId xmlns:a16="http://schemas.microsoft.com/office/drawing/2014/main" id="{5AE84A11-B346-1DA8-C58B-81FDAEAE2E4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Cube 534">
                  <a:extLst>
                    <a:ext uri="{FF2B5EF4-FFF2-40B4-BE49-F238E27FC236}">
                      <a16:creationId xmlns:a16="http://schemas.microsoft.com/office/drawing/2014/main" id="{7E47941D-6F45-5F03-77DD-175B5EC9108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Cube 535">
                  <a:extLst>
                    <a:ext uri="{FF2B5EF4-FFF2-40B4-BE49-F238E27FC236}">
                      <a16:creationId xmlns:a16="http://schemas.microsoft.com/office/drawing/2014/main" id="{C3363198-244F-DFE4-48B5-B1CDF3BFB48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Cube 536">
                  <a:extLst>
                    <a:ext uri="{FF2B5EF4-FFF2-40B4-BE49-F238E27FC236}">
                      <a16:creationId xmlns:a16="http://schemas.microsoft.com/office/drawing/2014/main" id="{3DAE60A2-05A2-2EDD-B4F1-C61303BC4D8F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Cube 537">
                  <a:extLst>
                    <a:ext uri="{FF2B5EF4-FFF2-40B4-BE49-F238E27FC236}">
                      <a16:creationId xmlns:a16="http://schemas.microsoft.com/office/drawing/2014/main" id="{F8C31902-7ACA-D491-FB99-5410211665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Cube 538">
                  <a:extLst>
                    <a:ext uri="{FF2B5EF4-FFF2-40B4-BE49-F238E27FC236}">
                      <a16:creationId xmlns:a16="http://schemas.microsoft.com/office/drawing/2014/main" id="{C2618B25-0632-7A9C-8432-60193DCAEC1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Cube 539">
                  <a:extLst>
                    <a:ext uri="{FF2B5EF4-FFF2-40B4-BE49-F238E27FC236}">
                      <a16:creationId xmlns:a16="http://schemas.microsoft.com/office/drawing/2014/main" id="{F36986AA-40A0-CD29-9538-547B2FC45C2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Cube 540">
                  <a:extLst>
                    <a:ext uri="{FF2B5EF4-FFF2-40B4-BE49-F238E27FC236}">
                      <a16:creationId xmlns:a16="http://schemas.microsoft.com/office/drawing/2014/main" id="{3BD3E15A-2A9E-761F-E249-720CAA1898E8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Cube 541">
                  <a:extLst>
                    <a:ext uri="{FF2B5EF4-FFF2-40B4-BE49-F238E27FC236}">
                      <a16:creationId xmlns:a16="http://schemas.microsoft.com/office/drawing/2014/main" id="{575CDEC4-9EA4-BC81-0D27-9DFA1B5247F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Cube 542">
                  <a:extLst>
                    <a:ext uri="{FF2B5EF4-FFF2-40B4-BE49-F238E27FC236}">
                      <a16:creationId xmlns:a16="http://schemas.microsoft.com/office/drawing/2014/main" id="{82B8E20C-5BE2-D444-3579-5320A5C7E60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Cube 543">
                  <a:extLst>
                    <a:ext uri="{FF2B5EF4-FFF2-40B4-BE49-F238E27FC236}">
                      <a16:creationId xmlns:a16="http://schemas.microsoft.com/office/drawing/2014/main" id="{34E4EC5E-53D3-8E05-1808-0B4C3EAE2538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DE88B9A3-F396-A160-1741-45CECA070D9A}"/>
                </a:ext>
              </a:extLst>
            </p:cNvPr>
            <p:cNvGrpSpPr/>
            <p:nvPr/>
          </p:nvGrpSpPr>
          <p:grpSpPr>
            <a:xfrm>
              <a:off x="148122" y="2427254"/>
              <a:ext cx="5781881" cy="2483882"/>
              <a:chOff x="2733870" y="3398912"/>
              <a:chExt cx="5781881" cy="2483882"/>
            </a:xfrm>
          </p:grpSpPr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6FF383E3-DB0E-AA94-0542-7068BA3BA886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76" name="Cube 475">
                  <a:extLst>
                    <a:ext uri="{FF2B5EF4-FFF2-40B4-BE49-F238E27FC236}">
                      <a16:creationId xmlns:a16="http://schemas.microsoft.com/office/drawing/2014/main" id="{BAABB4CC-A4E1-81EC-3C19-5036B656C91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Cube 476">
                  <a:extLst>
                    <a:ext uri="{FF2B5EF4-FFF2-40B4-BE49-F238E27FC236}">
                      <a16:creationId xmlns:a16="http://schemas.microsoft.com/office/drawing/2014/main" id="{5CCFBE16-A207-1AF7-A2B5-615B509F733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Cube 477">
                  <a:extLst>
                    <a:ext uri="{FF2B5EF4-FFF2-40B4-BE49-F238E27FC236}">
                      <a16:creationId xmlns:a16="http://schemas.microsoft.com/office/drawing/2014/main" id="{E2728A76-1A3B-83AD-79AE-3F437FA1A982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Cube 478">
                  <a:extLst>
                    <a:ext uri="{FF2B5EF4-FFF2-40B4-BE49-F238E27FC236}">
                      <a16:creationId xmlns:a16="http://schemas.microsoft.com/office/drawing/2014/main" id="{C272D0AB-6917-E0B6-9BEC-430371C7FB48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Cube 479">
                  <a:extLst>
                    <a:ext uri="{FF2B5EF4-FFF2-40B4-BE49-F238E27FC236}">
                      <a16:creationId xmlns:a16="http://schemas.microsoft.com/office/drawing/2014/main" id="{A3A04C41-70C2-4817-1E73-56A5D6B8DF2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Cube 480">
                  <a:extLst>
                    <a:ext uri="{FF2B5EF4-FFF2-40B4-BE49-F238E27FC236}">
                      <a16:creationId xmlns:a16="http://schemas.microsoft.com/office/drawing/2014/main" id="{C5E26498-A099-E731-BE48-70F6CC150F4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Cube 481">
                  <a:extLst>
                    <a:ext uri="{FF2B5EF4-FFF2-40B4-BE49-F238E27FC236}">
                      <a16:creationId xmlns:a16="http://schemas.microsoft.com/office/drawing/2014/main" id="{1365987C-B1AB-790B-4AA7-FACC4E2BD762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Cube 482">
                  <a:extLst>
                    <a:ext uri="{FF2B5EF4-FFF2-40B4-BE49-F238E27FC236}">
                      <a16:creationId xmlns:a16="http://schemas.microsoft.com/office/drawing/2014/main" id="{1A3F9E57-F690-F1D3-D40F-5A9ED312C7CC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Cube 483">
                  <a:extLst>
                    <a:ext uri="{FF2B5EF4-FFF2-40B4-BE49-F238E27FC236}">
                      <a16:creationId xmlns:a16="http://schemas.microsoft.com/office/drawing/2014/main" id="{B6223B3B-B63E-7200-36BB-29151C0D43E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Cube 484">
                  <a:extLst>
                    <a:ext uri="{FF2B5EF4-FFF2-40B4-BE49-F238E27FC236}">
                      <a16:creationId xmlns:a16="http://schemas.microsoft.com/office/drawing/2014/main" id="{3BCE8CE1-31B7-3481-8CA4-E78BB9185FD3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Cube 485">
                  <a:extLst>
                    <a:ext uri="{FF2B5EF4-FFF2-40B4-BE49-F238E27FC236}">
                      <a16:creationId xmlns:a16="http://schemas.microsoft.com/office/drawing/2014/main" id="{869BF294-55CF-FC55-ADA5-907575AD7D1D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7" name="Cube 486">
                  <a:extLst>
                    <a:ext uri="{FF2B5EF4-FFF2-40B4-BE49-F238E27FC236}">
                      <a16:creationId xmlns:a16="http://schemas.microsoft.com/office/drawing/2014/main" id="{71824B28-82C7-F4E9-98D8-6FC3695FC969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Cube 487">
                  <a:extLst>
                    <a:ext uri="{FF2B5EF4-FFF2-40B4-BE49-F238E27FC236}">
                      <a16:creationId xmlns:a16="http://schemas.microsoft.com/office/drawing/2014/main" id="{3EA6CC7E-216D-F639-1C42-548280E2CBB2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9" name="Cube 488">
                  <a:extLst>
                    <a:ext uri="{FF2B5EF4-FFF2-40B4-BE49-F238E27FC236}">
                      <a16:creationId xmlns:a16="http://schemas.microsoft.com/office/drawing/2014/main" id="{E6743599-5292-A5F0-7698-3BBF413A072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Cube 489">
                  <a:extLst>
                    <a:ext uri="{FF2B5EF4-FFF2-40B4-BE49-F238E27FC236}">
                      <a16:creationId xmlns:a16="http://schemas.microsoft.com/office/drawing/2014/main" id="{1FA38D01-5E19-FEA0-77B7-952EA5345B51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Cube 490">
                  <a:extLst>
                    <a:ext uri="{FF2B5EF4-FFF2-40B4-BE49-F238E27FC236}">
                      <a16:creationId xmlns:a16="http://schemas.microsoft.com/office/drawing/2014/main" id="{21F640AF-5245-6761-3725-9F01ACD89E8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Cube 491">
                  <a:extLst>
                    <a:ext uri="{FF2B5EF4-FFF2-40B4-BE49-F238E27FC236}">
                      <a16:creationId xmlns:a16="http://schemas.microsoft.com/office/drawing/2014/main" id="{78381D1E-DA54-9AA7-5421-53749E4F4BEE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Cube 492">
                  <a:extLst>
                    <a:ext uri="{FF2B5EF4-FFF2-40B4-BE49-F238E27FC236}">
                      <a16:creationId xmlns:a16="http://schemas.microsoft.com/office/drawing/2014/main" id="{56F9708C-967C-BC99-6BDE-D23820E7D25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Cube 493">
                  <a:extLst>
                    <a:ext uri="{FF2B5EF4-FFF2-40B4-BE49-F238E27FC236}">
                      <a16:creationId xmlns:a16="http://schemas.microsoft.com/office/drawing/2014/main" id="{4AF7C725-10C0-77B7-278E-4D1D90CBFF12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Cube 494">
                  <a:extLst>
                    <a:ext uri="{FF2B5EF4-FFF2-40B4-BE49-F238E27FC236}">
                      <a16:creationId xmlns:a16="http://schemas.microsoft.com/office/drawing/2014/main" id="{D5C96954-BC5E-5426-4814-802BA77F0B0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Cube 495">
                  <a:extLst>
                    <a:ext uri="{FF2B5EF4-FFF2-40B4-BE49-F238E27FC236}">
                      <a16:creationId xmlns:a16="http://schemas.microsoft.com/office/drawing/2014/main" id="{31DC80C8-E22F-1F94-3B2E-7E96F5A5B96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Cube 496">
                  <a:extLst>
                    <a:ext uri="{FF2B5EF4-FFF2-40B4-BE49-F238E27FC236}">
                      <a16:creationId xmlns:a16="http://schemas.microsoft.com/office/drawing/2014/main" id="{1F9CC76F-B294-203E-ABED-FD9E89D33D18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Cube 497">
                  <a:extLst>
                    <a:ext uri="{FF2B5EF4-FFF2-40B4-BE49-F238E27FC236}">
                      <a16:creationId xmlns:a16="http://schemas.microsoft.com/office/drawing/2014/main" id="{103A9F5D-FF98-E8A1-63E6-78AFDD1AA32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Cube 498">
                  <a:extLst>
                    <a:ext uri="{FF2B5EF4-FFF2-40B4-BE49-F238E27FC236}">
                      <a16:creationId xmlns:a16="http://schemas.microsoft.com/office/drawing/2014/main" id="{10C13D30-3916-8941-724A-05C38BE6C25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Cube 499">
                  <a:extLst>
                    <a:ext uri="{FF2B5EF4-FFF2-40B4-BE49-F238E27FC236}">
                      <a16:creationId xmlns:a16="http://schemas.microsoft.com/office/drawing/2014/main" id="{558F5FF9-C1D2-E70C-1339-AA70C7DC4311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Cube 500">
                  <a:extLst>
                    <a:ext uri="{FF2B5EF4-FFF2-40B4-BE49-F238E27FC236}">
                      <a16:creationId xmlns:a16="http://schemas.microsoft.com/office/drawing/2014/main" id="{E44F0620-2B35-0EB3-2A97-ABCE6B8E7AD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Cube 501">
                  <a:extLst>
                    <a:ext uri="{FF2B5EF4-FFF2-40B4-BE49-F238E27FC236}">
                      <a16:creationId xmlns:a16="http://schemas.microsoft.com/office/drawing/2014/main" id="{3B894F10-499B-8806-3822-CA54C1636FA3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Cube 502">
                  <a:extLst>
                    <a:ext uri="{FF2B5EF4-FFF2-40B4-BE49-F238E27FC236}">
                      <a16:creationId xmlns:a16="http://schemas.microsoft.com/office/drawing/2014/main" id="{97B76E4D-317F-738E-0634-DDE423827F94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Cube 503">
                  <a:extLst>
                    <a:ext uri="{FF2B5EF4-FFF2-40B4-BE49-F238E27FC236}">
                      <a16:creationId xmlns:a16="http://schemas.microsoft.com/office/drawing/2014/main" id="{F86B2587-4E63-D297-4332-0C87CDE78625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Cube 504">
                  <a:extLst>
                    <a:ext uri="{FF2B5EF4-FFF2-40B4-BE49-F238E27FC236}">
                      <a16:creationId xmlns:a16="http://schemas.microsoft.com/office/drawing/2014/main" id="{9F4DE5C9-5178-B5A9-662A-EC62DE93F0A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Cube 505">
                  <a:extLst>
                    <a:ext uri="{FF2B5EF4-FFF2-40B4-BE49-F238E27FC236}">
                      <a16:creationId xmlns:a16="http://schemas.microsoft.com/office/drawing/2014/main" id="{5BBB4318-BF4C-EE34-B320-0EB212C3EB71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" name="Cube 506">
                  <a:extLst>
                    <a:ext uri="{FF2B5EF4-FFF2-40B4-BE49-F238E27FC236}">
                      <a16:creationId xmlns:a16="http://schemas.microsoft.com/office/drawing/2014/main" id="{465A7BDF-8308-445D-9528-C8960F7494A5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C178A233-5C5A-259F-CB4A-E2AD35B16A81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44" name="Cube 443">
                  <a:extLst>
                    <a:ext uri="{FF2B5EF4-FFF2-40B4-BE49-F238E27FC236}">
                      <a16:creationId xmlns:a16="http://schemas.microsoft.com/office/drawing/2014/main" id="{5AADBFD9-0A81-0711-C2CD-FEE6F95E624E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Cube 444">
                  <a:extLst>
                    <a:ext uri="{FF2B5EF4-FFF2-40B4-BE49-F238E27FC236}">
                      <a16:creationId xmlns:a16="http://schemas.microsoft.com/office/drawing/2014/main" id="{B9D6F707-24EA-EB4A-1F39-A7BD04D52A8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Cube 445">
                  <a:extLst>
                    <a:ext uri="{FF2B5EF4-FFF2-40B4-BE49-F238E27FC236}">
                      <a16:creationId xmlns:a16="http://schemas.microsoft.com/office/drawing/2014/main" id="{7C7BE9E0-A0EA-2687-D1A3-5049E91EB29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Cube 446">
                  <a:extLst>
                    <a:ext uri="{FF2B5EF4-FFF2-40B4-BE49-F238E27FC236}">
                      <a16:creationId xmlns:a16="http://schemas.microsoft.com/office/drawing/2014/main" id="{4FDA2000-EE8F-5469-EB12-75010A3E190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Cube 447">
                  <a:extLst>
                    <a:ext uri="{FF2B5EF4-FFF2-40B4-BE49-F238E27FC236}">
                      <a16:creationId xmlns:a16="http://schemas.microsoft.com/office/drawing/2014/main" id="{0A84FD7B-3CD7-F0AA-F407-8A36EF0930D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Cube 448">
                  <a:extLst>
                    <a:ext uri="{FF2B5EF4-FFF2-40B4-BE49-F238E27FC236}">
                      <a16:creationId xmlns:a16="http://schemas.microsoft.com/office/drawing/2014/main" id="{E8B442E0-2D6A-4FE5-9E4F-56CB6BD4E73A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Cube 449">
                  <a:extLst>
                    <a:ext uri="{FF2B5EF4-FFF2-40B4-BE49-F238E27FC236}">
                      <a16:creationId xmlns:a16="http://schemas.microsoft.com/office/drawing/2014/main" id="{7F06BDD2-EB59-93BF-A1C4-9773D885DD67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Cube 450">
                  <a:extLst>
                    <a:ext uri="{FF2B5EF4-FFF2-40B4-BE49-F238E27FC236}">
                      <a16:creationId xmlns:a16="http://schemas.microsoft.com/office/drawing/2014/main" id="{AC773FE2-5BC0-5AF0-64A3-4391CD6B8F5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Cube 451">
                  <a:extLst>
                    <a:ext uri="{FF2B5EF4-FFF2-40B4-BE49-F238E27FC236}">
                      <a16:creationId xmlns:a16="http://schemas.microsoft.com/office/drawing/2014/main" id="{A7A2F0AB-1AB7-7434-CADF-A51A681B028A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Cube 452">
                  <a:extLst>
                    <a:ext uri="{FF2B5EF4-FFF2-40B4-BE49-F238E27FC236}">
                      <a16:creationId xmlns:a16="http://schemas.microsoft.com/office/drawing/2014/main" id="{F18AE8B9-0228-4F0A-64FC-8D361555DA7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Cube 453">
                  <a:extLst>
                    <a:ext uri="{FF2B5EF4-FFF2-40B4-BE49-F238E27FC236}">
                      <a16:creationId xmlns:a16="http://schemas.microsoft.com/office/drawing/2014/main" id="{43C15C91-829E-9181-8732-FCB43277D16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Cube 454">
                  <a:extLst>
                    <a:ext uri="{FF2B5EF4-FFF2-40B4-BE49-F238E27FC236}">
                      <a16:creationId xmlns:a16="http://schemas.microsoft.com/office/drawing/2014/main" id="{6D8533EF-8B34-4D72-AABD-F87848DC4F1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Cube 455">
                  <a:extLst>
                    <a:ext uri="{FF2B5EF4-FFF2-40B4-BE49-F238E27FC236}">
                      <a16:creationId xmlns:a16="http://schemas.microsoft.com/office/drawing/2014/main" id="{FAE6EF76-9762-B7FC-E953-15DEBF3ABD1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Cube 456">
                  <a:extLst>
                    <a:ext uri="{FF2B5EF4-FFF2-40B4-BE49-F238E27FC236}">
                      <a16:creationId xmlns:a16="http://schemas.microsoft.com/office/drawing/2014/main" id="{C283126F-41BD-C15B-F068-99150BB95492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Cube 457">
                  <a:extLst>
                    <a:ext uri="{FF2B5EF4-FFF2-40B4-BE49-F238E27FC236}">
                      <a16:creationId xmlns:a16="http://schemas.microsoft.com/office/drawing/2014/main" id="{28D8ED29-FF30-6916-D4C2-F63596050A3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Cube 458">
                  <a:extLst>
                    <a:ext uri="{FF2B5EF4-FFF2-40B4-BE49-F238E27FC236}">
                      <a16:creationId xmlns:a16="http://schemas.microsoft.com/office/drawing/2014/main" id="{04BBD370-0943-247C-85A9-83A6EA8AC32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Cube 459">
                  <a:extLst>
                    <a:ext uri="{FF2B5EF4-FFF2-40B4-BE49-F238E27FC236}">
                      <a16:creationId xmlns:a16="http://schemas.microsoft.com/office/drawing/2014/main" id="{E90A21A2-9377-C2F7-F1C1-D8AABB739FF6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Cube 460">
                  <a:extLst>
                    <a:ext uri="{FF2B5EF4-FFF2-40B4-BE49-F238E27FC236}">
                      <a16:creationId xmlns:a16="http://schemas.microsoft.com/office/drawing/2014/main" id="{FB66B9D5-C6E9-33CF-0EEB-349A96B335B1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Cube 461">
                  <a:extLst>
                    <a:ext uri="{FF2B5EF4-FFF2-40B4-BE49-F238E27FC236}">
                      <a16:creationId xmlns:a16="http://schemas.microsoft.com/office/drawing/2014/main" id="{3980E25D-8BAE-9EF0-4F4C-10DE78E8E447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Cube 462">
                  <a:extLst>
                    <a:ext uri="{FF2B5EF4-FFF2-40B4-BE49-F238E27FC236}">
                      <a16:creationId xmlns:a16="http://schemas.microsoft.com/office/drawing/2014/main" id="{53137A2F-B434-7DE6-6E5D-7B7292D355E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Cube 463">
                  <a:extLst>
                    <a:ext uri="{FF2B5EF4-FFF2-40B4-BE49-F238E27FC236}">
                      <a16:creationId xmlns:a16="http://schemas.microsoft.com/office/drawing/2014/main" id="{199331F5-F821-44BE-5077-0DEEE0AB62DE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Cube 464">
                  <a:extLst>
                    <a:ext uri="{FF2B5EF4-FFF2-40B4-BE49-F238E27FC236}">
                      <a16:creationId xmlns:a16="http://schemas.microsoft.com/office/drawing/2014/main" id="{6CD41D86-FA6E-0184-4483-B20A9867E721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Cube 465">
                  <a:extLst>
                    <a:ext uri="{FF2B5EF4-FFF2-40B4-BE49-F238E27FC236}">
                      <a16:creationId xmlns:a16="http://schemas.microsoft.com/office/drawing/2014/main" id="{9876CBAC-0815-5FDD-1A73-6B76268286C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Cube 466">
                  <a:extLst>
                    <a:ext uri="{FF2B5EF4-FFF2-40B4-BE49-F238E27FC236}">
                      <a16:creationId xmlns:a16="http://schemas.microsoft.com/office/drawing/2014/main" id="{D11AE08A-69D1-2802-D31B-B0CB38E67AFC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Cube 467">
                  <a:extLst>
                    <a:ext uri="{FF2B5EF4-FFF2-40B4-BE49-F238E27FC236}">
                      <a16:creationId xmlns:a16="http://schemas.microsoft.com/office/drawing/2014/main" id="{62AC5AF4-0363-D39D-996B-B016DF574227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Cube 468">
                  <a:extLst>
                    <a:ext uri="{FF2B5EF4-FFF2-40B4-BE49-F238E27FC236}">
                      <a16:creationId xmlns:a16="http://schemas.microsoft.com/office/drawing/2014/main" id="{4B9131E1-8A68-5C7A-D05F-A503C4C63F07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Cube 469">
                  <a:extLst>
                    <a:ext uri="{FF2B5EF4-FFF2-40B4-BE49-F238E27FC236}">
                      <a16:creationId xmlns:a16="http://schemas.microsoft.com/office/drawing/2014/main" id="{65A67871-78DB-8001-1AC2-40AC2E5F5A6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Cube 470">
                  <a:extLst>
                    <a:ext uri="{FF2B5EF4-FFF2-40B4-BE49-F238E27FC236}">
                      <a16:creationId xmlns:a16="http://schemas.microsoft.com/office/drawing/2014/main" id="{73569D5D-6444-DF50-25EF-2A851FE1B57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Cube 471">
                  <a:extLst>
                    <a:ext uri="{FF2B5EF4-FFF2-40B4-BE49-F238E27FC236}">
                      <a16:creationId xmlns:a16="http://schemas.microsoft.com/office/drawing/2014/main" id="{C32460D4-4426-521F-E690-8CA1B07F859F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Cube 472">
                  <a:extLst>
                    <a:ext uri="{FF2B5EF4-FFF2-40B4-BE49-F238E27FC236}">
                      <a16:creationId xmlns:a16="http://schemas.microsoft.com/office/drawing/2014/main" id="{EA751B2F-40D9-5C85-122F-6CB3A835568B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Cube 473">
                  <a:extLst>
                    <a:ext uri="{FF2B5EF4-FFF2-40B4-BE49-F238E27FC236}">
                      <a16:creationId xmlns:a16="http://schemas.microsoft.com/office/drawing/2014/main" id="{B5453878-6BBE-963F-426C-F972708B3A2F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Cube 474">
                  <a:extLst>
                    <a:ext uri="{FF2B5EF4-FFF2-40B4-BE49-F238E27FC236}">
                      <a16:creationId xmlns:a16="http://schemas.microsoft.com/office/drawing/2014/main" id="{F028CC7B-4B9B-7155-34AA-97E7F1FCA24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0D17C48A-5020-4965-56D9-A0638E081909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20FA7244-33BE-5C79-C6D3-D780F9EF3E4A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92B67C49-7529-32CD-B80C-A688FF67DC04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Cube 413">
                  <a:extLst>
                    <a:ext uri="{FF2B5EF4-FFF2-40B4-BE49-F238E27FC236}">
                      <a16:creationId xmlns:a16="http://schemas.microsoft.com/office/drawing/2014/main" id="{E2D9420A-49A8-A196-0B8B-581CE98D67D1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Cube 414">
                  <a:extLst>
                    <a:ext uri="{FF2B5EF4-FFF2-40B4-BE49-F238E27FC236}">
                      <a16:creationId xmlns:a16="http://schemas.microsoft.com/office/drawing/2014/main" id="{79E7E297-01F5-1D86-0D27-D487B2440C50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Cube 415">
                  <a:extLst>
                    <a:ext uri="{FF2B5EF4-FFF2-40B4-BE49-F238E27FC236}">
                      <a16:creationId xmlns:a16="http://schemas.microsoft.com/office/drawing/2014/main" id="{A3FE0D43-A46D-0A77-20B3-18EE3553317F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Cube 416">
                  <a:extLst>
                    <a:ext uri="{FF2B5EF4-FFF2-40B4-BE49-F238E27FC236}">
                      <a16:creationId xmlns:a16="http://schemas.microsoft.com/office/drawing/2014/main" id="{BF36BD6C-15C6-9522-FFA6-8F483F55A076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Cube 417">
                  <a:extLst>
                    <a:ext uri="{FF2B5EF4-FFF2-40B4-BE49-F238E27FC236}">
                      <a16:creationId xmlns:a16="http://schemas.microsoft.com/office/drawing/2014/main" id="{0604D1CD-79BD-C49A-5C34-3373FB256D0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Cube 418">
                  <a:extLst>
                    <a:ext uri="{FF2B5EF4-FFF2-40B4-BE49-F238E27FC236}">
                      <a16:creationId xmlns:a16="http://schemas.microsoft.com/office/drawing/2014/main" id="{9450AEB5-4DD0-4A03-230A-CEC54EDED660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Cube 419">
                  <a:extLst>
                    <a:ext uri="{FF2B5EF4-FFF2-40B4-BE49-F238E27FC236}">
                      <a16:creationId xmlns:a16="http://schemas.microsoft.com/office/drawing/2014/main" id="{D90170E2-C3E4-EF49-7FB2-EFE11B6D94E6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Cube 420">
                  <a:extLst>
                    <a:ext uri="{FF2B5EF4-FFF2-40B4-BE49-F238E27FC236}">
                      <a16:creationId xmlns:a16="http://schemas.microsoft.com/office/drawing/2014/main" id="{B59D3381-9758-733E-ABA5-ED8F42A7B48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Cube 421">
                  <a:extLst>
                    <a:ext uri="{FF2B5EF4-FFF2-40B4-BE49-F238E27FC236}">
                      <a16:creationId xmlns:a16="http://schemas.microsoft.com/office/drawing/2014/main" id="{E62BFD08-8797-9CDE-5552-61280A4A0348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Cube 422">
                  <a:extLst>
                    <a:ext uri="{FF2B5EF4-FFF2-40B4-BE49-F238E27FC236}">
                      <a16:creationId xmlns:a16="http://schemas.microsoft.com/office/drawing/2014/main" id="{542A9CBF-C17C-EF75-B82C-587F61409E2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Cube 423">
                  <a:extLst>
                    <a:ext uri="{FF2B5EF4-FFF2-40B4-BE49-F238E27FC236}">
                      <a16:creationId xmlns:a16="http://schemas.microsoft.com/office/drawing/2014/main" id="{40043716-24EC-1E7D-8BF7-EA921CBF24BB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Cube 424">
                  <a:extLst>
                    <a:ext uri="{FF2B5EF4-FFF2-40B4-BE49-F238E27FC236}">
                      <a16:creationId xmlns:a16="http://schemas.microsoft.com/office/drawing/2014/main" id="{FE0165F5-864A-FB7C-899B-E267D07EA5D7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Cube 425">
                  <a:extLst>
                    <a:ext uri="{FF2B5EF4-FFF2-40B4-BE49-F238E27FC236}">
                      <a16:creationId xmlns:a16="http://schemas.microsoft.com/office/drawing/2014/main" id="{BFD04CBD-B5A8-E6F7-7983-747F5200B0FE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Cube 426">
                  <a:extLst>
                    <a:ext uri="{FF2B5EF4-FFF2-40B4-BE49-F238E27FC236}">
                      <a16:creationId xmlns:a16="http://schemas.microsoft.com/office/drawing/2014/main" id="{9EB08588-FF43-6586-0A99-3377EB1BBB20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Cube 427">
                  <a:extLst>
                    <a:ext uri="{FF2B5EF4-FFF2-40B4-BE49-F238E27FC236}">
                      <a16:creationId xmlns:a16="http://schemas.microsoft.com/office/drawing/2014/main" id="{8BA53B65-1B5B-4AE3-61BB-E862DE0006EC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Cube 428">
                  <a:extLst>
                    <a:ext uri="{FF2B5EF4-FFF2-40B4-BE49-F238E27FC236}">
                      <a16:creationId xmlns:a16="http://schemas.microsoft.com/office/drawing/2014/main" id="{D8C1FC59-7548-8E0E-C3C2-6789B82EE7A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Cube 429">
                  <a:extLst>
                    <a:ext uri="{FF2B5EF4-FFF2-40B4-BE49-F238E27FC236}">
                      <a16:creationId xmlns:a16="http://schemas.microsoft.com/office/drawing/2014/main" id="{837653D5-159C-FD3B-36BE-E2D42C6FE62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Cube 430">
                  <a:extLst>
                    <a:ext uri="{FF2B5EF4-FFF2-40B4-BE49-F238E27FC236}">
                      <a16:creationId xmlns:a16="http://schemas.microsoft.com/office/drawing/2014/main" id="{7F0CBA9C-C2EE-77BA-38B7-BEDD98191974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Cube 431">
                  <a:extLst>
                    <a:ext uri="{FF2B5EF4-FFF2-40B4-BE49-F238E27FC236}">
                      <a16:creationId xmlns:a16="http://schemas.microsoft.com/office/drawing/2014/main" id="{8F526C5E-0309-1C7E-412A-A3372F40166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Cube 432">
                  <a:extLst>
                    <a:ext uri="{FF2B5EF4-FFF2-40B4-BE49-F238E27FC236}">
                      <a16:creationId xmlns:a16="http://schemas.microsoft.com/office/drawing/2014/main" id="{A0429252-32E6-C082-87B9-97F2323229C3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Cube 433">
                  <a:extLst>
                    <a:ext uri="{FF2B5EF4-FFF2-40B4-BE49-F238E27FC236}">
                      <a16:creationId xmlns:a16="http://schemas.microsoft.com/office/drawing/2014/main" id="{02FDFE40-F9D7-8816-949F-FF6B8A4972A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Cube 434">
                  <a:extLst>
                    <a:ext uri="{FF2B5EF4-FFF2-40B4-BE49-F238E27FC236}">
                      <a16:creationId xmlns:a16="http://schemas.microsoft.com/office/drawing/2014/main" id="{8D0EB109-3733-4C69-5183-C2714BDC8629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Cube 435">
                  <a:extLst>
                    <a:ext uri="{FF2B5EF4-FFF2-40B4-BE49-F238E27FC236}">
                      <a16:creationId xmlns:a16="http://schemas.microsoft.com/office/drawing/2014/main" id="{0AB8F24E-1F22-3787-0566-DCC427654A4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Cube 436">
                  <a:extLst>
                    <a:ext uri="{FF2B5EF4-FFF2-40B4-BE49-F238E27FC236}">
                      <a16:creationId xmlns:a16="http://schemas.microsoft.com/office/drawing/2014/main" id="{E6CD1618-D862-27E0-347A-D8A920F514D0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Cube 437">
                  <a:extLst>
                    <a:ext uri="{FF2B5EF4-FFF2-40B4-BE49-F238E27FC236}">
                      <a16:creationId xmlns:a16="http://schemas.microsoft.com/office/drawing/2014/main" id="{06523AF0-19EE-B19E-1153-228A3ED4A50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Cube 438">
                  <a:extLst>
                    <a:ext uri="{FF2B5EF4-FFF2-40B4-BE49-F238E27FC236}">
                      <a16:creationId xmlns:a16="http://schemas.microsoft.com/office/drawing/2014/main" id="{29228F83-A49C-8D77-47D0-B7772B46CF3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Cube 439">
                  <a:extLst>
                    <a:ext uri="{FF2B5EF4-FFF2-40B4-BE49-F238E27FC236}">
                      <a16:creationId xmlns:a16="http://schemas.microsoft.com/office/drawing/2014/main" id="{9C3E3688-7A3F-7160-D43A-0D95E222C0A0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Cube 440">
                  <a:extLst>
                    <a:ext uri="{FF2B5EF4-FFF2-40B4-BE49-F238E27FC236}">
                      <a16:creationId xmlns:a16="http://schemas.microsoft.com/office/drawing/2014/main" id="{199C11F1-B640-0477-0696-8B66613BF05A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Cube 441">
                  <a:extLst>
                    <a:ext uri="{FF2B5EF4-FFF2-40B4-BE49-F238E27FC236}">
                      <a16:creationId xmlns:a16="http://schemas.microsoft.com/office/drawing/2014/main" id="{3799A6D6-2F41-D5AA-FF78-01D7F94BF39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Cube 442">
                  <a:extLst>
                    <a:ext uri="{FF2B5EF4-FFF2-40B4-BE49-F238E27FC236}">
                      <a16:creationId xmlns:a16="http://schemas.microsoft.com/office/drawing/2014/main" id="{B1DFEDC1-E33E-D130-73EB-8494CF32FA9F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18381C4C-4AF6-9A83-1CCB-06BDC1129596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C8ED8D4B-E0E0-D92E-E862-265AC2781B7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DB5E7571-2C9D-316A-E34D-D7EACBC216C6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0F90E8CF-2DD2-1C2E-6FC2-07B4D6B03D15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09E1E27D-EF30-3009-5621-8625AB1F225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B04E6D97-3194-66C6-073F-E678D54D8132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EBDB5466-DD1E-C1C2-E5E8-49B542B9E51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9EB24C12-B691-E76E-0E79-C5C4181E219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702C97AE-98E4-0816-5F91-B16126A62EB8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8B5B3923-B38A-2CA0-8257-4990842B25B1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3166CEF0-9127-4655-6DB7-109820308B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1570A4A7-653D-8E3E-454A-697B794DCEC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1B09C0BA-B56F-8FD9-7D29-F2F7F7A4A85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8084DA1F-1754-3497-B3EF-3B337298746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4B02868E-9D35-913C-E32F-28EC6A53EA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82D975AD-528D-3718-07A2-8F5823095528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16926A8E-4F15-A95F-CD00-B40C836E7C52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2CD898BA-473C-32A3-47AF-EA81BB385F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2A0F2A10-6E8F-9C76-75AA-45ECD810D69B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34084D46-BACA-660D-12A0-C6CE21D3751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8DA22E3C-CEDC-E842-D757-4D8BFFB1364B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0F9E1DBA-5C7E-4F00-57AF-841E76BB8A5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730B2015-0011-724C-A56F-9CD8DD54A20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CC980AAD-53E8-2694-1D1C-CF65D0AA957A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976A3331-3E41-BCF0-3F80-FD5AF36ECD9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DEE72997-62C2-52AF-13F9-AB54F485CB2A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15F47F88-0191-C16F-04B9-BDD2F4AC37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2EF7A5D9-B943-20B4-9047-1B9BC3F085F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D6563538-0F1E-1355-27CD-AEE573933BA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A0FACB23-404A-79A5-2831-1AC540F8604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C283EB7E-2EA4-9457-EDC7-957D9E02FC2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F231D202-0474-A603-3765-DF2C7363481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ube 410">
                  <a:extLst>
                    <a:ext uri="{FF2B5EF4-FFF2-40B4-BE49-F238E27FC236}">
                      <a16:creationId xmlns:a16="http://schemas.microsoft.com/office/drawing/2014/main" id="{45C3410C-A2DB-8DF9-D3BE-8363498CB72E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FB3C07E5-7C39-C97C-517A-F46366D677AF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27A06A79-B8EB-6537-3F9F-2194689F15D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4F1BC7CC-3F0A-1F76-6C71-23EA27591D1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B918AB19-5E72-DFB5-354C-55FEEBBC6AB4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1C2557E8-90E5-B2DB-A0C3-F3579700998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9D2DD993-03CD-16F0-B04E-330ED21730F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31283003-41B3-37E2-4D05-3581253BFB4F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736FDCBB-745D-B530-EE2E-7DADBA49A683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FEF5FC72-D400-D0FB-B719-BD3BEA0A16E9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Cube 355">
                  <a:extLst>
                    <a:ext uri="{FF2B5EF4-FFF2-40B4-BE49-F238E27FC236}">
                      <a16:creationId xmlns:a16="http://schemas.microsoft.com/office/drawing/2014/main" id="{EC26CFC4-240C-7837-209C-7D952460770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ube 356">
                  <a:extLst>
                    <a:ext uri="{FF2B5EF4-FFF2-40B4-BE49-F238E27FC236}">
                      <a16:creationId xmlns:a16="http://schemas.microsoft.com/office/drawing/2014/main" id="{7B964B00-6063-840A-A65B-6E5B023D8D5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Cube 357">
                  <a:extLst>
                    <a:ext uri="{FF2B5EF4-FFF2-40B4-BE49-F238E27FC236}">
                      <a16:creationId xmlns:a16="http://schemas.microsoft.com/office/drawing/2014/main" id="{337AED1E-6013-313A-1EB1-7DA681B8433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ube 358">
                  <a:extLst>
                    <a:ext uri="{FF2B5EF4-FFF2-40B4-BE49-F238E27FC236}">
                      <a16:creationId xmlns:a16="http://schemas.microsoft.com/office/drawing/2014/main" id="{A30D35EF-4B0E-4CFC-7013-D31BEBEAE310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Cube 359">
                  <a:extLst>
                    <a:ext uri="{FF2B5EF4-FFF2-40B4-BE49-F238E27FC236}">
                      <a16:creationId xmlns:a16="http://schemas.microsoft.com/office/drawing/2014/main" id="{EF16B6BF-D2B3-B7FC-65B2-CFEA793B5F0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4EBCFF62-ECDB-3E6E-C58E-10E859DDE506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83A90A2B-5B53-A015-E275-8E1E02CF240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F014641A-7A5A-49B1-CD94-FB5488D6E26C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A120C754-5639-D665-8B0E-12C48E952457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093C9E61-3BCC-087D-B6F1-A8893EB94377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74476CA4-7E22-A8F6-6628-A9FD87EF99F0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4F05AF9A-B7FD-C71A-44A7-0ADE7E4AD2C1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BDC0420A-90D6-56AD-A84A-9106FC429EF2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2D3CC900-7241-C1C6-11E0-578C874DD359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0C1DDB5E-5F94-3A71-39FB-A1E968D4E111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4845C4BE-E230-6A69-1D62-24FC3111B973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B651A6C-6A12-0B54-C067-DE0863E1B75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8B0D20D0-EB5B-22C5-B22A-75A176138B0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79858CE7-8A99-05F5-1B0C-A9828809F7A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1A84DCD0-B960-0B03-92ED-E7CF55F1DB4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9A7FBEB2-00BC-D5A7-9775-714236CC898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1CA3E772-6B03-ED8A-386B-A371384A2D2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BE51831F-B198-0943-2D29-2FDE7D98A222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E61B59CB-0F45-CAE0-5213-E42BEB1B907C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82C2434-1072-361E-B6DF-58E6680BC49F}"/>
              </a:ext>
            </a:extLst>
          </p:cNvPr>
          <p:cNvGrpSpPr/>
          <p:nvPr/>
        </p:nvGrpSpPr>
        <p:grpSpPr>
          <a:xfrm>
            <a:off x="937145" y="1010175"/>
            <a:ext cx="5778080" cy="1999652"/>
            <a:chOff x="937145" y="1010175"/>
            <a:chExt cx="5778080" cy="199965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9D5FA0E-FB5E-A89F-9A7A-735F40CEE5E6}"/>
                </a:ext>
              </a:extLst>
            </p:cNvPr>
            <p:cNvGrpSpPr/>
            <p:nvPr/>
          </p:nvGrpSpPr>
          <p:grpSpPr>
            <a:xfrm>
              <a:off x="1386375" y="1010175"/>
              <a:ext cx="5328850" cy="1573143"/>
              <a:chOff x="937145" y="1436684"/>
              <a:chExt cx="5328850" cy="1573143"/>
            </a:xfrm>
          </p:grpSpPr>
          <p:grpSp>
            <p:nvGrpSpPr>
              <p:cNvPr id="732" name="Group 731">
                <a:extLst>
                  <a:ext uri="{FF2B5EF4-FFF2-40B4-BE49-F238E27FC236}">
                    <a16:creationId xmlns:a16="http://schemas.microsoft.com/office/drawing/2014/main" id="{4FCFBACF-07BC-FCCE-8C86-4BD52F855723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55" name="Cube 754">
                  <a:extLst>
                    <a:ext uri="{FF2B5EF4-FFF2-40B4-BE49-F238E27FC236}">
                      <a16:creationId xmlns:a16="http://schemas.microsoft.com/office/drawing/2014/main" id="{10D654ED-9DB8-2833-016B-81D69E26D78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6" name="Cube 755">
                  <a:extLst>
                    <a:ext uri="{FF2B5EF4-FFF2-40B4-BE49-F238E27FC236}">
                      <a16:creationId xmlns:a16="http://schemas.microsoft.com/office/drawing/2014/main" id="{BCBE4ACF-C875-7296-5B1C-85AFEDA470F7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7" name="Cube 756">
                  <a:extLst>
                    <a:ext uri="{FF2B5EF4-FFF2-40B4-BE49-F238E27FC236}">
                      <a16:creationId xmlns:a16="http://schemas.microsoft.com/office/drawing/2014/main" id="{ADB1FA6B-A3A5-EA43-BCBD-B1E351060A7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8" name="Cube 757">
                  <a:extLst>
                    <a:ext uri="{FF2B5EF4-FFF2-40B4-BE49-F238E27FC236}">
                      <a16:creationId xmlns:a16="http://schemas.microsoft.com/office/drawing/2014/main" id="{D88C2467-7FEC-FA90-9585-1A8EE8930A7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9" name="Cube 758">
                  <a:extLst>
                    <a:ext uri="{FF2B5EF4-FFF2-40B4-BE49-F238E27FC236}">
                      <a16:creationId xmlns:a16="http://schemas.microsoft.com/office/drawing/2014/main" id="{1BA746C4-787D-DD47-D536-9FE08F5140B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0" name="Cube 759">
                  <a:extLst>
                    <a:ext uri="{FF2B5EF4-FFF2-40B4-BE49-F238E27FC236}">
                      <a16:creationId xmlns:a16="http://schemas.microsoft.com/office/drawing/2014/main" id="{CE915CDF-0514-9DAA-DC01-8FD01D11166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1" name="Cube 760">
                  <a:extLst>
                    <a:ext uri="{FF2B5EF4-FFF2-40B4-BE49-F238E27FC236}">
                      <a16:creationId xmlns:a16="http://schemas.microsoft.com/office/drawing/2014/main" id="{DA0D8252-9F38-5E5E-E912-243ECE4438D2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2" name="Cube 761">
                  <a:extLst>
                    <a:ext uri="{FF2B5EF4-FFF2-40B4-BE49-F238E27FC236}">
                      <a16:creationId xmlns:a16="http://schemas.microsoft.com/office/drawing/2014/main" id="{E0FABB87-B39D-425B-97C5-E49917B11EDA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3" name="Cube 762">
                  <a:extLst>
                    <a:ext uri="{FF2B5EF4-FFF2-40B4-BE49-F238E27FC236}">
                      <a16:creationId xmlns:a16="http://schemas.microsoft.com/office/drawing/2014/main" id="{E2D6B92C-F7B0-734D-71E0-AB8A152A65BA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4" name="Cube 763">
                  <a:extLst>
                    <a:ext uri="{FF2B5EF4-FFF2-40B4-BE49-F238E27FC236}">
                      <a16:creationId xmlns:a16="http://schemas.microsoft.com/office/drawing/2014/main" id="{AD24A6AC-E2B6-02BD-C23F-0F6E62DF507B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3" name="Group 732">
                <a:extLst>
                  <a:ext uri="{FF2B5EF4-FFF2-40B4-BE49-F238E27FC236}">
                    <a16:creationId xmlns:a16="http://schemas.microsoft.com/office/drawing/2014/main" id="{CB243616-C56E-C389-AF90-18C87D707AE0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45" name="Cube 744">
                  <a:extLst>
                    <a:ext uri="{FF2B5EF4-FFF2-40B4-BE49-F238E27FC236}">
                      <a16:creationId xmlns:a16="http://schemas.microsoft.com/office/drawing/2014/main" id="{1733928F-5ACB-E63F-5599-CB5DF50DFEAE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6" name="Cube 745">
                  <a:extLst>
                    <a:ext uri="{FF2B5EF4-FFF2-40B4-BE49-F238E27FC236}">
                      <a16:creationId xmlns:a16="http://schemas.microsoft.com/office/drawing/2014/main" id="{962092FF-23F0-F8FC-9BA0-13EF2E433757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7" name="Cube 746">
                  <a:extLst>
                    <a:ext uri="{FF2B5EF4-FFF2-40B4-BE49-F238E27FC236}">
                      <a16:creationId xmlns:a16="http://schemas.microsoft.com/office/drawing/2014/main" id="{308E05BB-8E84-2C26-04BA-35E59C2EA955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8" name="Cube 747">
                  <a:extLst>
                    <a:ext uri="{FF2B5EF4-FFF2-40B4-BE49-F238E27FC236}">
                      <a16:creationId xmlns:a16="http://schemas.microsoft.com/office/drawing/2014/main" id="{0F9963D5-E8E9-4159-669B-4404D22FB86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9" name="Cube 748">
                  <a:extLst>
                    <a:ext uri="{FF2B5EF4-FFF2-40B4-BE49-F238E27FC236}">
                      <a16:creationId xmlns:a16="http://schemas.microsoft.com/office/drawing/2014/main" id="{3FCCC10C-2CC5-FF84-9284-C9D0E705029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0" name="Cube 749">
                  <a:extLst>
                    <a:ext uri="{FF2B5EF4-FFF2-40B4-BE49-F238E27FC236}">
                      <a16:creationId xmlns:a16="http://schemas.microsoft.com/office/drawing/2014/main" id="{745A56B5-2537-FE25-728E-296CA023AAE5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1" name="Cube 750">
                  <a:extLst>
                    <a:ext uri="{FF2B5EF4-FFF2-40B4-BE49-F238E27FC236}">
                      <a16:creationId xmlns:a16="http://schemas.microsoft.com/office/drawing/2014/main" id="{5B9EA72F-C4FE-8F50-664B-C2EAE34E691C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2" name="Cube 751">
                  <a:extLst>
                    <a:ext uri="{FF2B5EF4-FFF2-40B4-BE49-F238E27FC236}">
                      <a16:creationId xmlns:a16="http://schemas.microsoft.com/office/drawing/2014/main" id="{FE860E5A-8F1B-321C-9739-C0E34483224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3" name="Cube 752">
                  <a:extLst>
                    <a:ext uri="{FF2B5EF4-FFF2-40B4-BE49-F238E27FC236}">
                      <a16:creationId xmlns:a16="http://schemas.microsoft.com/office/drawing/2014/main" id="{9C98E9FA-D7E5-2B7C-B657-D8413D0771E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4" name="Cube 753">
                  <a:extLst>
                    <a:ext uri="{FF2B5EF4-FFF2-40B4-BE49-F238E27FC236}">
                      <a16:creationId xmlns:a16="http://schemas.microsoft.com/office/drawing/2014/main" id="{7726358F-A83C-12A7-F930-D4F586515A2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4" name="Group 733">
                <a:extLst>
                  <a:ext uri="{FF2B5EF4-FFF2-40B4-BE49-F238E27FC236}">
                    <a16:creationId xmlns:a16="http://schemas.microsoft.com/office/drawing/2014/main" id="{406F2367-AAB6-8613-9784-DFB19FFC1905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35" name="Cube 734">
                  <a:extLst>
                    <a:ext uri="{FF2B5EF4-FFF2-40B4-BE49-F238E27FC236}">
                      <a16:creationId xmlns:a16="http://schemas.microsoft.com/office/drawing/2014/main" id="{65C37DEF-60EA-FAF4-FF01-21B804EA4425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6" name="Cube 735">
                  <a:extLst>
                    <a:ext uri="{FF2B5EF4-FFF2-40B4-BE49-F238E27FC236}">
                      <a16:creationId xmlns:a16="http://schemas.microsoft.com/office/drawing/2014/main" id="{46697C1D-DDED-C5E6-1A85-F7EAE0DF3F1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7" name="Cube 736">
                  <a:extLst>
                    <a:ext uri="{FF2B5EF4-FFF2-40B4-BE49-F238E27FC236}">
                      <a16:creationId xmlns:a16="http://schemas.microsoft.com/office/drawing/2014/main" id="{4A5667CA-65DA-F369-0D72-A284789094E7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8" name="Cube 737">
                  <a:extLst>
                    <a:ext uri="{FF2B5EF4-FFF2-40B4-BE49-F238E27FC236}">
                      <a16:creationId xmlns:a16="http://schemas.microsoft.com/office/drawing/2014/main" id="{1A1A91A5-A997-781B-CF2F-FC171640C99B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9" name="Cube 738">
                  <a:extLst>
                    <a:ext uri="{FF2B5EF4-FFF2-40B4-BE49-F238E27FC236}">
                      <a16:creationId xmlns:a16="http://schemas.microsoft.com/office/drawing/2014/main" id="{06845D3A-BC90-3DD8-B5FB-BC7218EC311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0" name="Cube 739">
                  <a:extLst>
                    <a:ext uri="{FF2B5EF4-FFF2-40B4-BE49-F238E27FC236}">
                      <a16:creationId xmlns:a16="http://schemas.microsoft.com/office/drawing/2014/main" id="{7DBC849C-CC0D-AAD9-9141-4923A98B5F1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1" name="Cube 740">
                  <a:extLst>
                    <a:ext uri="{FF2B5EF4-FFF2-40B4-BE49-F238E27FC236}">
                      <a16:creationId xmlns:a16="http://schemas.microsoft.com/office/drawing/2014/main" id="{36A964C0-2ADF-B6F1-B9C2-E63ECB40F40F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2" name="Cube 741">
                  <a:extLst>
                    <a:ext uri="{FF2B5EF4-FFF2-40B4-BE49-F238E27FC236}">
                      <a16:creationId xmlns:a16="http://schemas.microsoft.com/office/drawing/2014/main" id="{A956B4FA-7D00-F7AE-9730-237C3E9953F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3" name="Cube 742">
                  <a:extLst>
                    <a:ext uri="{FF2B5EF4-FFF2-40B4-BE49-F238E27FC236}">
                      <a16:creationId xmlns:a16="http://schemas.microsoft.com/office/drawing/2014/main" id="{2DD19D60-5048-080C-5605-312B916336E7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4" name="Cube 743">
                  <a:extLst>
                    <a:ext uri="{FF2B5EF4-FFF2-40B4-BE49-F238E27FC236}">
                      <a16:creationId xmlns:a16="http://schemas.microsoft.com/office/drawing/2014/main" id="{7739CD03-EBB5-06B3-DFBD-40490F977D13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30AA177-CF68-033B-0EA6-7748DD8E41CE}"/>
                </a:ext>
              </a:extLst>
            </p:cNvPr>
            <p:cNvGrpSpPr/>
            <p:nvPr/>
          </p:nvGrpSpPr>
          <p:grpSpPr>
            <a:xfrm>
              <a:off x="1223140" y="1158884"/>
              <a:ext cx="5328850" cy="1573143"/>
              <a:chOff x="937145" y="1436684"/>
              <a:chExt cx="5328850" cy="1573143"/>
            </a:xfrm>
          </p:grpSpPr>
          <p:grpSp>
            <p:nvGrpSpPr>
              <p:cNvPr id="699" name="Group 698">
                <a:extLst>
                  <a:ext uri="{FF2B5EF4-FFF2-40B4-BE49-F238E27FC236}">
                    <a16:creationId xmlns:a16="http://schemas.microsoft.com/office/drawing/2014/main" id="{AF2765DC-BCAC-5417-04EE-9C2EAFE28206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22" name="Cube 721">
                  <a:extLst>
                    <a:ext uri="{FF2B5EF4-FFF2-40B4-BE49-F238E27FC236}">
                      <a16:creationId xmlns:a16="http://schemas.microsoft.com/office/drawing/2014/main" id="{D7E57BC7-0C92-F120-6610-A443330FFF4C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3" name="Cube 722">
                  <a:extLst>
                    <a:ext uri="{FF2B5EF4-FFF2-40B4-BE49-F238E27FC236}">
                      <a16:creationId xmlns:a16="http://schemas.microsoft.com/office/drawing/2014/main" id="{85DC5F06-2357-4CA6-1C03-2FF28B53554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4" name="Cube 723">
                  <a:extLst>
                    <a:ext uri="{FF2B5EF4-FFF2-40B4-BE49-F238E27FC236}">
                      <a16:creationId xmlns:a16="http://schemas.microsoft.com/office/drawing/2014/main" id="{18343FF6-08DD-2E7A-E83C-085ACADA8B4E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5" name="Cube 724">
                  <a:extLst>
                    <a:ext uri="{FF2B5EF4-FFF2-40B4-BE49-F238E27FC236}">
                      <a16:creationId xmlns:a16="http://schemas.microsoft.com/office/drawing/2014/main" id="{30DAFD40-B4AC-F339-D3B0-FD5B5B962C34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6" name="Cube 725">
                  <a:extLst>
                    <a:ext uri="{FF2B5EF4-FFF2-40B4-BE49-F238E27FC236}">
                      <a16:creationId xmlns:a16="http://schemas.microsoft.com/office/drawing/2014/main" id="{E26BDEB3-7DF3-0621-78F9-B5A21808BBB6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7" name="Cube 726">
                  <a:extLst>
                    <a:ext uri="{FF2B5EF4-FFF2-40B4-BE49-F238E27FC236}">
                      <a16:creationId xmlns:a16="http://schemas.microsoft.com/office/drawing/2014/main" id="{B9601BCD-0D16-20C2-CC0B-13CB3A8B61F2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8" name="Cube 727">
                  <a:extLst>
                    <a:ext uri="{FF2B5EF4-FFF2-40B4-BE49-F238E27FC236}">
                      <a16:creationId xmlns:a16="http://schemas.microsoft.com/office/drawing/2014/main" id="{CBFE6C07-A271-6F4F-133B-DDCA25976092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9" name="Cube 728">
                  <a:extLst>
                    <a:ext uri="{FF2B5EF4-FFF2-40B4-BE49-F238E27FC236}">
                      <a16:creationId xmlns:a16="http://schemas.microsoft.com/office/drawing/2014/main" id="{C9275259-93F4-3CB2-C889-8C2E93DBA54A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0" name="Cube 729">
                  <a:extLst>
                    <a:ext uri="{FF2B5EF4-FFF2-40B4-BE49-F238E27FC236}">
                      <a16:creationId xmlns:a16="http://schemas.microsoft.com/office/drawing/2014/main" id="{67F55BE5-7461-DE79-3D9A-E7156358933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1" name="Cube 730">
                  <a:extLst>
                    <a:ext uri="{FF2B5EF4-FFF2-40B4-BE49-F238E27FC236}">
                      <a16:creationId xmlns:a16="http://schemas.microsoft.com/office/drawing/2014/main" id="{7663BAF6-005B-D145-9F2D-C1ECF8A54F28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0" name="Group 699">
                <a:extLst>
                  <a:ext uri="{FF2B5EF4-FFF2-40B4-BE49-F238E27FC236}">
                    <a16:creationId xmlns:a16="http://schemas.microsoft.com/office/drawing/2014/main" id="{24F52CB8-D4AC-2E87-F9D9-F5B443692C71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12" name="Cube 711">
                  <a:extLst>
                    <a:ext uri="{FF2B5EF4-FFF2-40B4-BE49-F238E27FC236}">
                      <a16:creationId xmlns:a16="http://schemas.microsoft.com/office/drawing/2014/main" id="{4AB75632-5194-CA19-58BB-D94A59B55F0C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3" name="Cube 712">
                  <a:extLst>
                    <a:ext uri="{FF2B5EF4-FFF2-40B4-BE49-F238E27FC236}">
                      <a16:creationId xmlns:a16="http://schemas.microsoft.com/office/drawing/2014/main" id="{132898F4-3CA7-E2A1-06D2-E984A5D26AC6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4" name="Cube 713">
                  <a:extLst>
                    <a:ext uri="{FF2B5EF4-FFF2-40B4-BE49-F238E27FC236}">
                      <a16:creationId xmlns:a16="http://schemas.microsoft.com/office/drawing/2014/main" id="{BA73489D-5026-2D5F-D335-456C667E9FFA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5" name="Cube 714">
                  <a:extLst>
                    <a:ext uri="{FF2B5EF4-FFF2-40B4-BE49-F238E27FC236}">
                      <a16:creationId xmlns:a16="http://schemas.microsoft.com/office/drawing/2014/main" id="{76E4B6EE-7BFB-0B6B-26D1-D8B125A8196D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Cube 715">
                  <a:extLst>
                    <a:ext uri="{FF2B5EF4-FFF2-40B4-BE49-F238E27FC236}">
                      <a16:creationId xmlns:a16="http://schemas.microsoft.com/office/drawing/2014/main" id="{93C7F0F2-DFC8-3ECB-4088-32A7835D95B1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7" name="Cube 716">
                  <a:extLst>
                    <a:ext uri="{FF2B5EF4-FFF2-40B4-BE49-F238E27FC236}">
                      <a16:creationId xmlns:a16="http://schemas.microsoft.com/office/drawing/2014/main" id="{487A5623-2E29-0299-E0DE-F7770AD77CC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" name="Cube 717">
                  <a:extLst>
                    <a:ext uri="{FF2B5EF4-FFF2-40B4-BE49-F238E27FC236}">
                      <a16:creationId xmlns:a16="http://schemas.microsoft.com/office/drawing/2014/main" id="{1D69BC47-A24C-86B0-C309-0E34D7A4E1B7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9" name="Cube 718">
                  <a:extLst>
                    <a:ext uri="{FF2B5EF4-FFF2-40B4-BE49-F238E27FC236}">
                      <a16:creationId xmlns:a16="http://schemas.microsoft.com/office/drawing/2014/main" id="{4F81F100-64A7-4FB7-7A19-F30990AF4B27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0" name="Cube 719">
                  <a:extLst>
                    <a:ext uri="{FF2B5EF4-FFF2-40B4-BE49-F238E27FC236}">
                      <a16:creationId xmlns:a16="http://schemas.microsoft.com/office/drawing/2014/main" id="{EFFEF6A6-7271-D2DE-B233-1AF0923961B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1" name="Cube 720">
                  <a:extLst>
                    <a:ext uri="{FF2B5EF4-FFF2-40B4-BE49-F238E27FC236}">
                      <a16:creationId xmlns:a16="http://schemas.microsoft.com/office/drawing/2014/main" id="{5A6A17DF-DDE2-FDA7-F7FA-DABF1FFDFF12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1" name="Group 700">
                <a:extLst>
                  <a:ext uri="{FF2B5EF4-FFF2-40B4-BE49-F238E27FC236}">
                    <a16:creationId xmlns:a16="http://schemas.microsoft.com/office/drawing/2014/main" id="{1D6C27EE-BD77-58CB-F31C-2ECCBE3E1587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02" name="Cube 701">
                  <a:extLst>
                    <a:ext uri="{FF2B5EF4-FFF2-40B4-BE49-F238E27FC236}">
                      <a16:creationId xmlns:a16="http://schemas.microsoft.com/office/drawing/2014/main" id="{D17FFD51-8FAD-956A-502E-B63CF32B4220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3" name="Cube 702">
                  <a:extLst>
                    <a:ext uri="{FF2B5EF4-FFF2-40B4-BE49-F238E27FC236}">
                      <a16:creationId xmlns:a16="http://schemas.microsoft.com/office/drawing/2014/main" id="{71E75459-F676-CC6B-BEBA-879D242C345B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4" name="Cube 703">
                  <a:extLst>
                    <a:ext uri="{FF2B5EF4-FFF2-40B4-BE49-F238E27FC236}">
                      <a16:creationId xmlns:a16="http://schemas.microsoft.com/office/drawing/2014/main" id="{49CB7B4A-A85D-574A-9BCD-DB0F5EBFF9DF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5" name="Cube 704">
                  <a:extLst>
                    <a:ext uri="{FF2B5EF4-FFF2-40B4-BE49-F238E27FC236}">
                      <a16:creationId xmlns:a16="http://schemas.microsoft.com/office/drawing/2014/main" id="{D7F8BE86-16D2-9284-CDB9-80F61A7C96E6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6" name="Cube 705">
                  <a:extLst>
                    <a:ext uri="{FF2B5EF4-FFF2-40B4-BE49-F238E27FC236}">
                      <a16:creationId xmlns:a16="http://schemas.microsoft.com/office/drawing/2014/main" id="{AFE0E318-E434-8293-6894-855FD576F1A1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7" name="Cube 706">
                  <a:extLst>
                    <a:ext uri="{FF2B5EF4-FFF2-40B4-BE49-F238E27FC236}">
                      <a16:creationId xmlns:a16="http://schemas.microsoft.com/office/drawing/2014/main" id="{CF38E3EF-FBF2-ED89-3CF0-D5D46324A6C8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8" name="Cube 707">
                  <a:extLst>
                    <a:ext uri="{FF2B5EF4-FFF2-40B4-BE49-F238E27FC236}">
                      <a16:creationId xmlns:a16="http://schemas.microsoft.com/office/drawing/2014/main" id="{F103B39D-739D-968D-CC05-DB9A1E69C3DA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9" name="Cube 708">
                  <a:extLst>
                    <a:ext uri="{FF2B5EF4-FFF2-40B4-BE49-F238E27FC236}">
                      <a16:creationId xmlns:a16="http://schemas.microsoft.com/office/drawing/2014/main" id="{9758E6E5-4A87-2103-2A26-D416B831A23D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0" name="Cube 709">
                  <a:extLst>
                    <a:ext uri="{FF2B5EF4-FFF2-40B4-BE49-F238E27FC236}">
                      <a16:creationId xmlns:a16="http://schemas.microsoft.com/office/drawing/2014/main" id="{B1192DC6-DD96-F0F2-80EA-8A4935AFD15D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1" name="Cube 710">
                  <a:extLst>
                    <a:ext uri="{FF2B5EF4-FFF2-40B4-BE49-F238E27FC236}">
                      <a16:creationId xmlns:a16="http://schemas.microsoft.com/office/drawing/2014/main" id="{A470D434-8C51-353D-BB80-4BCCCA644ED0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854F1D3-8976-A185-7DBE-EB0345169E73}"/>
                </a:ext>
              </a:extLst>
            </p:cNvPr>
            <p:cNvGrpSpPr/>
            <p:nvPr/>
          </p:nvGrpSpPr>
          <p:grpSpPr>
            <a:xfrm>
              <a:off x="1100924" y="1293875"/>
              <a:ext cx="5328850" cy="1573143"/>
              <a:chOff x="937145" y="1436684"/>
              <a:chExt cx="5328850" cy="1573143"/>
            </a:xfrm>
          </p:grpSpPr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626838DC-9712-1F6E-7516-79C19C4BE34B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689" name="Cube 688">
                  <a:extLst>
                    <a:ext uri="{FF2B5EF4-FFF2-40B4-BE49-F238E27FC236}">
                      <a16:creationId xmlns:a16="http://schemas.microsoft.com/office/drawing/2014/main" id="{B0AA9197-A59A-6EF7-9DDA-367C98259790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0" name="Cube 689">
                  <a:extLst>
                    <a:ext uri="{FF2B5EF4-FFF2-40B4-BE49-F238E27FC236}">
                      <a16:creationId xmlns:a16="http://schemas.microsoft.com/office/drawing/2014/main" id="{5AEBA13D-0540-EF48-B05C-345FE9512C4A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1" name="Cube 690">
                  <a:extLst>
                    <a:ext uri="{FF2B5EF4-FFF2-40B4-BE49-F238E27FC236}">
                      <a16:creationId xmlns:a16="http://schemas.microsoft.com/office/drawing/2014/main" id="{A3F8EF77-33EA-C943-CB25-42F4C1B34E76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2" name="Cube 691">
                  <a:extLst>
                    <a:ext uri="{FF2B5EF4-FFF2-40B4-BE49-F238E27FC236}">
                      <a16:creationId xmlns:a16="http://schemas.microsoft.com/office/drawing/2014/main" id="{6D8CB97A-F146-876B-8A5B-CDB54033EDD1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3" name="Cube 692">
                  <a:extLst>
                    <a:ext uri="{FF2B5EF4-FFF2-40B4-BE49-F238E27FC236}">
                      <a16:creationId xmlns:a16="http://schemas.microsoft.com/office/drawing/2014/main" id="{0C929E88-6F81-BA83-C20B-6179C27ADC63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4" name="Cube 693">
                  <a:extLst>
                    <a:ext uri="{FF2B5EF4-FFF2-40B4-BE49-F238E27FC236}">
                      <a16:creationId xmlns:a16="http://schemas.microsoft.com/office/drawing/2014/main" id="{21A8996A-3CA4-B6BD-F606-0CFC7601A17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5" name="Cube 694">
                  <a:extLst>
                    <a:ext uri="{FF2B5EF4-FFF2-40B4-BE49-F238E27FC236}">
                      <a16:creationId xmlns:a16="http://schemas.microsoft.com/office/drawing/2014/main" id="{51636D82-AEDD-98F8-727C-32A93285582F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6" name="Cube 695">
                  <a:extLst>
                    <a:ext uri="{FF2B5EF4-FFF2-40B4-BE49-F238E27FC236}">
                      <a16:creationId xmlns:a16="http://schemas.microsoft.com/office/drawing/2014/main" id="{410E8E0E-BD8C-8E5E-CE9F-BC8BCCC44612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Cube 696">
                  <a:extLst>
                    <a:ext uri="{FF2B5EF4-FFF2-40B4-BE49-F238E27FC236}">
                      <a16:creationId xmlns:a16="http://schemas.microsoft.com/office/drawing/2014/main" id="{99E59DFF-C251-633E-65E0-5298CFEA6AAF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8" name="Cube 697">
                  <a:extLst>
                    <a:ext uri="{FF2B5EF4-FFF2-40B4-BE49-F238E27FC236}">
                      <a16:creationId xmlns:a16="http://schemas.microsoft.com/office/drawing/2014/main" id="{34CBF8A9-0DCC-7D2C-3172-33482E97B3FC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C2395EAA-9AB3-9B2F-D9A0-F65AA7D255EF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679" name="Cube 678">
                  <a:extLst>
                    <a:ext uri="{FF2B5EF4-FFF2-40B4-BE49-F238E27FC236}">
                      <a16:creationId xmlns:a16="http://schemas.microsoft.com/office/drawing/2014/main" id="{EF27DF8E-2883-AA13-55C3-7256D2BE7395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0" name="Cube 679">
                  <a:extLst>
                    <a:ext uri="{FF2B5EF4-FFF2-40B4-BE49-F238E27FC236}">
                      <a16:creationId xmlns:a16="http://schemas.microsoft.com/office/drawing/2014/main" id="{FE4A5E37-27C9-BD67-0BEF-B95F017183EC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1" name="Cube 680">
                  <a:extLst>
                    <a:ext uri="{FF2B5EF4-FFF2-40B4-BE49-F238E27FC236}">
                      <a16:creationId xmlns:a16="http://schemas.microsoft.com/office/drawing/2014/main" id="{4DED8E89-35C0-AF98-80D9-1F8ED7AC10D3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2" name="Cube 681">
                  <a:extLst>
                    <a:ext uri="{FF2B5EF4-FFF2-40B4-BE49-F238E27FC236}">
                      <a16:creationId xmlns:a16="http://schemas.microsoft.com/office/drawing/2014/main" id="{BB312AA7-4CEA-705E-7E6F-532624C96329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3" name="Cube 682">
                  <a:extLst>
                    <a:ext uri="{FF2B5EF4-FFF2-40B4-BE49-F238E27FC236}">
                      <a16:creationId xmlns:a16="http://schemas.microsoft.com/office/drawing/2014/main" id="{C1473F07-E131-5257-4A09-24DC1EF21CC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4" name="Cube 683">
                  <a:extLst>
                    <a:ext uri="{FF2B5EF4-FFF2-40B4-BE49-F238E27FC236}">
                      <a16:creationId xmlns:a16="http://schemas.microsoft.com/office/drawing/2014/main" id="{4D35ACFE-23CC-65EB-70C4-E8DF773FF14B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5" name="Cube 684">
                  <a:extLst>
                    <a:ext uri="{FF2B5EF4-FFF2-40B4-BE49-F238E27FC236}">
                      <a16:creationId xmlns:a16="http://schemas.microsoft.com/office/drawing/2014/main" id="{D83E0E28-C59A-A240-555B-C9FCBB9FDEC7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6" name="Cube 685">
                  <a:extLst>
                    <a:ext uri="{FF2B5EF4-FFF2-40B4-BE49-F238E27FC236}">
                      <a16:creationId xmlns:a16="http://schemas.microsoft.com/office/drawing/2014/main" id="{C0CC5D07-CFF8-0EBE-66F1-009B0D004202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7" name="Cube 686">
                  <a:extLst>
                    <a:ext uri="{FF2B5EF4-FFF2-40B4-BE49-F238E27FC236}">
                      <a16:creationId xmlns:a16="http://schemas.microsoft.com/office/drawing/2014/main" id="{ACA77AED-751D-ECAC-87DB-77D26B22AC9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8" name="Cube 687">
                  <a:extLst>
                    <a:ext uri="{FF2B5EF4-FFF2-40B4-BE49-F238E27FC236}">
                      <a16:creationId xmlns:a16="http://schemas.microsoft.com/office/drawing/2014/main" id="{D6CFE09F-D5A6-4147-DB5C-DDB3815C7D19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3DB9749F-6578-E362-7562-BF9BFCDA1B73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2FEFDDC7-DE09-26FE-8B92-B7B344F4351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15CF99F6-A5AA-234F-7B8A-005AB5B26397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92FC5363-5DB7-A114-B21D-AC49F078050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Cube 336">
                  <a:extLst>
                    <a:ext uri="{FF2B5EF4-FFF2-40B4-BE49-F238E27FC236}">
                      <a16:creationId xmlns:a16="http://schemas.microsoft.com/office/drawing/2014/main" id="{8AA57991-821D-DAD9-5D60-900466574F2B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3" name="Cube 672">
                  <a:extLst>
                    <a:ext uri="{FF2B5EF4-FFF2-40B4-BE49-F238E27FC236}">
                      <a16:creationId xmlns:a16="http://schemas.microsoft.com/office/drawing/2014/main" id="{08D1D1BF-BF21-AD0F-F93F-23E76485C159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4" name="Cube 673">
                  <a:extLst>
                    <a:ext uri="{FF2B5EF4-FFF2-40B4-BE49-F238E27FC236}">
                      <a16:creationId xmlns:a16="http://schemas.microsoft.com/office/drawing/2014/main" id="{BB6AD3D2-0FBD-5C94-4740-CF93D70A9D89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5" name="Cube 674">
                  <a:extLst>
                    <a:ext uri="{FF2B5EF4-FFF2-40B4-BE49-F238E27FC236}">
                      <a16:creationId xmlns:a16="http://schemas.microsoft.com/office/drawing/2014/main" id="{705492D2-9C54-9235-42F0-C121C495E46C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6" name="Cube 675">
                  <a:extLst>
                    <a:ext uri="{FF2B5EF4-FFF2-40B4-BE49-F238E27FC236}">
                      <a16:creationId xmlns:a16="http://schemas.microsoft.com/office/drawing/2014/main" id="{95F9F94F-56C8-AF34-0D12-93FBBA026A15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7" name="Cube 676">
                  <a:extLst>
                    <a:ext uri="{FF2B5EF4-FFF2-40B4-BE49-F238E27FC236}">
                      <a16:creationId xmlns:a16="http://schemas.microsoft.com/office/drawing/2014/main" id="{979D6CFA-936A-4068-424E-693619B4136B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8" name="Cube 677">
                  <a:extLst>
                    <a:ext uri="{FF2B5EF4-FFF2-40B4-BE49-F238E27FC236}">
                      <a16:creationId xmlns:a16="http://schemas.microsoft.com/office/drawing/2014/main" id="{116FDD36-09A6-6E51-D467-48783023C89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1CAE6DA-3CE0-DBE0-192A-9EC99E1A69C2}"/>
                </a:ext>
              </a:extLst>
            </p:cNvPr>
            <p:cNvGrpSpPr/>
            <p:nvPr/>
          </p:nvGrpSpPr>
          <p:grpSpPr>
            <a:xfrm>
              <a:off x="937145" y="1436684"/>
              <a:ext cx="5328850" cy="1573143"/>
              <a:chOff x="937145" y="1436684"/>
              <a:chExt cx="5328850" cy="157314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AB5BC97-2A28-5CA1-EEFC-4088766FA098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321" name="Cube 320">
                  <a:extLst>
                    <a:ext uri="{FF2B5EF4-FFF2-40B4-BE49-F238E27FC236}">
                      <a16:creationId xmlns:a16="http://schemas.microsoft.com/office/drawing/2014/main" id="{C62500B9-0412-982B-B9E6-67F12AA89F56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Cube 321">
                  <a:extLst>
                    <a:ext uri="{FF2B5EF4-FFF2-40B4-BE49-F238E27FC236}">
                      <a16:creationId xmlns:a16="http://schemas.microsoft.com/office/drawing/2014/main" id="{683D4A99-327C-D0D6-219F-7579DF68410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Cube 322">
                  <a:extLst>
                    <a:ext uri="{FF2B5EF4-FFF2-40B4-BE49-F238E27FC236}">
                      <a16:creationId xmlns:a16="http://schemas.microsoft.com/office/drawing/2014/main" id="{338EBD67-BCFA-9542-E311-64B89001D3C7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Cube 323">
                  <a:extLst>
                    <a:ext uri="{FF2B5EF4-FFF2-40B4-BE49-F238E27FC236}">
                      <a16:creationId xmlns:a16="http://schemas.microsoft.com/office/drawing/2014/main" id="{65B90B64-8CD2-54A5-F69C-A7176425E61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Cube 324">
                  <a:extLst>
                    <a:ext uri="{FF2B5EF4-FFF2-40B4-BE49-F238E27FC236}">
                      <a16:creationId xmlns:a16="http://schemas.microsoft.com/office/drawing/2014/main" id="{E731E211-4AB7-A301-BDFB-21AE319E2DE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Cube 325">
                  <a:extLst>
                    <a:ext uri="{FF2B5EF4-FFF2-40B4-BE49-F238E27FC236}">
                      <a16:creationId xmlns:a16="http://schemas.microsoft.com/office/drawing/2014/main" id="{90DF1F4C-040A-3785-C882-83B92FCC7D3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Cube 326">
                  <a:extLst>
                    <a:ext uri="{FF2B5EF4-FFF2-40B4-BE49-F238E27FC236}">
                      <a16:creationId xmlns:a16="http://schemas.microsoft.com/office/drawing/2014/main" id="{0D5DCA66-6305-78CB-1F2B-9D1F286FB869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Cube 327">
                  <a:extLst>
                    <a:ext uri="{FF2B5EF4-FFF2-40B4-BE49-F238E27FC236}">
                      <a16:creationId xmlns:a16="http://schemas.microsoft.com/office/drawing/2014/main" id="{6DE8CD15-0876-01A1-9AB9-54E5ABAE5150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Cube 328">
                  <a:extLst>
                    <a:ext uri="{FF2B5EF4-FFF2-40B4-BE49-F238E27FC236}">
                      <a16:creationId xmlns:a16="http://schemas.microsoft.com/office/drawing/2014/main" id="{81562355-F405-E7B3-7C85-AEF4D9A01EB0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Cube 329">
                  <a:extLst>
                    <a:ext uri="{FF2B5EF4-FFF2-40B4-BE49-F238E27FC236}">
                      <a16:creationId xmlns:a16="http://schemas.microsoft.com/office/drawing/2014/main" id="{787F5F3D-E6E3-ADE9-E36F-0C0D3596E880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0CE5951-6FA4-A11B-82F8-ADADE9C134A6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23" name="Cube 22">
                  <a:extLst>
                    <a:ext uri="{FF2B5EF4-FFF2-40B4-BE49-F238E27FC236}">
                      <a16:creationId xmlns:a16="http://schemas.microsoft.com/office/drawing/2014/main" id="{B6DCA8EF-557B-E0F4-4124-D90C98387E9A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ube 23">
                  <a:extLst>
                    <a:ext uri="{FF2B5EF4-FFF2-40B4-BE49-F238E27FC236}">
                      <a16:creationId xmlns:a16="http://schemas.microsoft.com/office/drawing/2014/main" id="{35FBAFA3-C921-30D8-6520-12D18CF09DBB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Cube 24">
                  <a:extLst>
                    <a:ext uri="{FF2B5EF4-FFF2-40B4-BE49-F238E27FC236}">
                      <a16:creationId xmlns:a16="http://schemas.microsoft.com/office/drawing/2014/main" id="{DB61E60E-0F3B-B6F3-848C-DAB17274FE1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ube 25">
                  <a:extLst>
                    <a:ext uri="{FF2B5EF4-FFF2-40B4-BE49-F238E27FC236}">
                      <a16:creationId xmlns:a16="http://schemas.microsoft.com/office/drawing/2014/main" id="{65ECD97C-747D-60A7-CDA1-9EFCFA30644E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Cube 26">
                  <a:extLst>
                    <a:ext uri="{FF2B5EF4-FFF2-40B4-BE49-F238E27FC236}">
                      <a16:creationId xmlns:a16="http://schemas.microsoft.com/office/drawing/2014/main" id="{3C1FD46B-9FF1-3156-18FC-CBC8C3FA3AE2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ube 27">
                  <a:extLst>
                    <a:ext uri="{FF2B5EF4-FFF2-40B4-BE49-F238E27FC236}">
                      <a16:creationId xmlns:a16="http://schemas.microsoft.com/office/drawing/2014/main" id="{88E3FB1F-03F7-AEDB-7D00-43984CDA6F7E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ube 28">
                  <a:extLst>
                    <a:ext uri="{FF2B5EF4-FFF2-40B4-BE49-F238E27FC236}">
                      <a16:creationId xmlns:a16="http://schemas.microsoft.com/office/drawing/2014/main" id="{109CD57C-8067-EC28-2645-F6FEFFFF1AB3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ube 29">
                  <a:extLst>
                    <a:ext uri="{FF2B5EF4-FFF2-40B4-BE49-F238E27FC236}">
                      <a16:creationId xmlns:a16="http://schemas.microsoft.com/office/drawing/2014/main" id="{C47552E9-95EE-CDA7-A4B4-A7B917C91CDA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ube 30">
                  <a:extLst>
                    <a:ext uri="{FF2B5EF4-FFF2-40B4-BE49-F238E27FC236}">
                      <a16:creationId xmlns:a16="http://schemas.microsoft.com/office/drawing/2014/main" id="{F0394803-FDD6-754D-02B1-B7BF47FCCECB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Cube 319">
                  <a:extLst>
                    <a:ext uri="{FF2B5EF4-FFF2-40B4-BE49-F238E27FC236}">
                      <a16:creationId xmlns:a16="http://schemas.microsoft.com/office/drawing/2014/main" id="{3FE041B8-7C2F-49A4-320D-0C525A1F442F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A4D72CE-40BA-22EE-D752-A5A44E74492A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13" name="Cube 12">
                  <a:extLst>
                    <a:ext uri="{FF2B5EF4-FFF2-40B4-BE49-F238E27FC236}">
                      <a16:creationId xmlns:a16="http://schemas.microsoft.com/office/drawing/2014/main" id="{6C151D4F-C4F3-46F4-9D61-AFBFEA70CF0E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ube 13">
                  <a:extLst>
                    <a:ext uri="{FF2B5EF4-FFF2-40B4-BE49-F238E27FC236}">
                      <a16:creationId xmlns:a16="http://schemas.microsoft.com/office/drawing/2014/main" id="{81E11C53-5FC8-DB50-C670-9E4F010E8CED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ube 14">
                  <a:extLst>
                    <a:ext uri="{FF2B5EF4-FFF2-40B4-BE49-F238E27FC236}">
                      <a16:creationId xmlns:a16="http://schemas.microsoft.com/office/drawing/2014/main" id="{9366712B-1A67-E08F-2E8D-965CAC647646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Cube 15">
                  <a:extLst>
                    <a:ext uri="{FF2B5EF4-FFF2-40B4-BE49-F238E27FC236}">
                      <a16:creationId xmlns:a16="http://schemas.microsoft.com/office/drawing/2014/main" id="{E621C03A-11A7-F74D-1EA1-529F76640803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2067251E-476E-3D38-1E8C-2D97B2C52EE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F21ECB45-F578-C624-2792-BFF04940E3AB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C5F5592C-6500-4721-DAB1-9EDBEF9B4A5A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ube 19">
                  <a:extLst>
                    <a:ext uri="{FF2B5EF4-FFF2-40B4-BE49-F238E27FC236}">
                      <a16:creationId xmlns:a16="http://schemas.microsoft.com/office/drawing/2014/main" id="{E3B1140C-84CC-5AF6-2519-963899031EFF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ube 20">
                  <a:extLst>
                    <a:ext uri="{FF2B5EF4-FFF2-40B4-BE49-F238E27FC236}">
                      <a16:creationId xmlns:a16="http://schemas.microsoft.com/office/drawing/2014/main" id="{098A83C8-96EF-BECC-E039-A3AF6818DE00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ube 21">
                  <a:extLst>
                    <a:ext uri="{FF2B5EF4-FFF2-40B4-BE49-F238E27FC236}">
                      <a16:creationId xmlns:a16="http://schemas.microsoft.com/office/drawing/2014/main" id="{C554A9C7-9BAE-7989-9AA5-AD4BFC755748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8586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3BB13-CE00-E9FA-81F2-FD4A2E89F8CF}"/>
              </a:ext>
            </a:extLst>
          </p:cNvPr>
          <p:cNvSpPr txBox="1"/>
          <p:nvPr/>
        </p:nvSpPr>
        <p:spPr>
          <a:xfrm>
            <a:off x="6026" y="0"/>
            <a:ext cx="2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EXAMPLE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2F8F135-B82D-899E-5E9C-36B4FD6838FC}"/>
              </a:ext>
            </a:extLst>
          </p:cNvPr>
          <p:cNvCxnSpPr/>
          <p:nvPr/>
        </p:nvCxnSpPr>
        <p:spPr>
          <a:xfrm>
            <a:off x="8972550" y="0"/>
            <a:ext cx="0" cy="696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04BA274-4391-D350-85D1-5FD02C0EB164}"/>
              </a:ext>
            </a:extLst>
          </p:cNvPr>
          <p:cNvSpPr txBox="1"/>
          <p:nvPr/>
        </p:nvSpPr>
        <p:spPr>
          <a:xfrm>
            <a:off x="7816149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VIEW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0E8971B-20A6-D85D-E91B-B99B5FE2D7B3}"/>
              </a:ext>
            </a:extLst>
          </p:cNvPr>
          <p:cNvSpPr txBox="1"/>
          <p:nvPr/>
        </p:nvSpPr>
        <p:spPr>
          <a:xfrm>
            <a:off x="11150468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542C6A2-0BBE-C142-4CA1-AF264B4B8A8E}"/>
              </a:ext>
            </a:extLst>
          </p:cNvPr>
          <p:cNvSpPr txBox="1"/>
          <p:nvPr/>
        </p:nvSpPr>
        <p:spPr>
          <a:xfrm>
            <a:off x="9094037" y="369332"/>
            <a:ext cx="28479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create_grid</a:t>
            </a:r>
            <a:r>
              <a:rPr lang="en-US" sz="1200" dirty="0"/>
              <a:t>(</a:t>
            </a:r>
            <a:r>
              <a:rPr lang="en-US" sz="1200" dirty="0" err="1"/>
              <a:t>size_x</a:t>
            </a:r>
            <a:r>
              <a:rPr lang="en-US" sz="1200" dirty="0"/>
              <a:t>, </a:t>
            </a:r>
            <a:r>
              <a:rPr lang="en-US" sz="1200" dirty="0" err="1"/>
              <a:t>size_y</a:t>
            </a:r>
            <a:r>
              <a:rPr lang="en-US" sz="1200" dirty="0"/>
              <a:t>, </a:t>
            </a:r>
            <a:r>
              <a:rPr lang="en-US" sz="1200" dirty="0" err="1"/>
              <a:t>size_z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Expose(pattern, </a:t>
            </a:r>
            <a:r>
              <a:rPr lang="en-US" sz="1200" dirty="0" err="1"/>
              <a:t>affected_material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Cube is affected only if top </a:t>
            </a:r>
            <a:r>
              <a:rPr lang="en-US" sz="1200" dirty="0" err="1"/>
              <a:t>neighbour</a:t>
            </a:r>
            <a:r>
              <a:rPr lang="en-US" sz="1200" dirty="0"/>
              <a:t> is empty)</a:t>
            </a:r>
          </a:p>
          <a:p>
            <a:endParaRPr lang="en-US" sz="1200" dirty="0"/>
          </a:p>
          <a:p>
            <a:r>
              <a:rPr lang="en-US" sz="1200" dirty="0"/>
              <a:t>Etch(</a:t>
            </a:r>
            <a:r>
              <a:rPr lang="en-US" sz="1200" dirty="0" err="1"/>
              <a:t>materials_to_etch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Cube is not affected if it is not in </a:t>
            </a:r>
            <a:r>
              <a:rPr lang="en-US" sz="1200" dirty="0" err="1"/>
              <a:t>affected_material</a:t>
            </a:r>
            <a:r>
              <a:rPr lang="en-US" sz="1200" dirty="0"/>
              <a:t> list. Or if the there is a material above it (in the same column) which is not in </a:t>
            </a:r>
            <a:r>
              <a:rPr lang="en-US" sz="1200" dirty="0" err="1"/>
              <a:t>affected_material</a:t>
            </a:r>
            <a:r>
              <a:rPr lang="en-US" sz="1200" dirty="0"/>
              <a:t> list)</a:t>
            </a:r>
          </a:p>
          <a:p>
            <a:endParaRPr lang="en-US" sz="1200" dirty="0"/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fill the amount of thickness to every column starting from the empty cube which has the bottom </a:t>
            </a:r>
            <a:r>
              <a:rPr lang="en-US" sz="1200" dirty="0" err="1"/>
              <a:t>neighbour</a:t>
            </a:r>
            <a:r>
              <a:rPr lang="en-US" sz="1200" dirty="0"/>
              <a:t> not empty)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13A0BE-0A65-4658-A0D0-C08328933617}"/>
              </a:ext>
            </a:extLst>
          </p:cNvPr>
          <p:cNvGrpSpPr/>
          <p:nvPr/>
        </p:nvGrpSpPr>
        <p:grpSpPr>
          <a:xfrm>
            <a:off x="938697" y="2379629"/>
            <a:ext cx="5795879" cy="4322315"/>
            <a:chOff x="148122" y="2427254"/>
            <a:chExt cx="5795879" cy="43223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03E8DD5-8512-D67A-50D7-FC407442CC90}"/>
                </a:ext>
              </a:extLst>
            </p:cNvPr>
            <p:cNvGrpSpPr/>
            <p:nvPr/>
          </p:nvGrpSpPr>
          <p:grpSpPr>
            <a:xfrm>
              <a:off x="162120" y="4265687"/>
              <a:ext cx="5781881" cy="2483882"/>
              <a:chOff x="2733870" y="3398912"/>
              <a:chExt cx="5781881" cy="2483882"/>
            </a:xfrm>
          </p:grpSpPr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D07D647E-0BAA-BD37-4BA2-26BC7A1FB8C1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41" name="Cube 640">
                  <a:extLst>
                    <a:ext uri="{FF2B5EF4-FFF2-40B4-BE49-F238E27FC236}">
                      <a16:creationId xmlns:a16="http://schemas.microsoft.com/office/drawing/2014/main" id="{B8926CD3-2F25-8561-90B8-CF96DACCC42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Cube 641">
                  <a:extLst>
                    <a:ext uri="{FF2B5EF4-FFF2-40B4-BE49-F238E27FC236}">
                      <a16:creationId xmlns:a16="http://schemas.microsoft.com/office/drawing/2014/main" id="{9B1DA278-9F9A-A8D3-7724-0599C3DD07D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Cube 642">
                  <a:extLst>
                    <a:ext uri="{FF2B5EF4-FFF2-40B4-BE49-F238E27FC236}">
                      <a16:creationId xmlns:a16="http://schemas.microsoft.com/office/drawing/2014/main" id="{31B14E6B-BA09-F9E8-79D6-28638A0DDA3F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Cube 643">
                  <a:extLst>
                    <a:ext uri="{FF2B5EF4-FFF2-40B4-BE49-F238E27FC236}">
                      <a16:creationId xmlns:a16="http://schemas.microsoft.com/office/drawing/2014/main" id="{AD297921-0F21-20A5-C0A7-3B12152C95A4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Cube 644">
                  <a:extLst>
                    <a:ext uri="{FF2B5EF4-FFF2-40B4-BE49-F238E27FC236}">
                      <a16:creationId xmlns:a16="http://schemas.microsoft.com/office/drawing/2014/main" id="{B3B51A97-99AC-5F6A-EDE5-C41DEF7BE5A3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Cube 645">
                  <a:extLst>
                    <a:ext uri="{FF2B5EF4-FFF2-40B4-BE49-F238E27FC236}">
                      <a16:creationId xmlns:a16="http://schemas.microsoft.com/office/drawing/2014/main" id="{8218747B-477E-9114-2C7A-B46976174865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Cube 646">
                  <a:extLst>
                    <a:ext uri="{FF2B5EF4-FFF2-40B4-BE49-F238E27FC236}">
                      <a16:creationId xmlns:a16="http://schemas.microsoft.com/office/drawing/2014/main" id="{EC62D2E2-A2E4-CE83-EEEA-1D5AA53A4AE8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Cube 647">
                  <a:extLst>
                    <a:ext uri="{FF2B5EF4-FFF2-40B4-BE49-F238E27FC236}">
                      <a16:creationId xmlns:a16="http://schemas.microsoft.com/office/drawing/2014/main" id="{A076AA77-53C8-4FDD-3DA6-11AB7C4DC162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Cube 648">
                  <a:extLst>
                    <a:ext uri="{FF2B5EF4-FFF2-40B4-BE49-F238E27FC236}">
                      <a16:creationId xmlns:a16="http://schemas.microsoft.com/office/drawing/2014/main" id="{D7166872-DA9A-1A78-4C28-CA83A50EEE10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0" name="Cube 649">
                  <a:extLst>
                    <a:ext uri="{FF2B5EF4-FFF2-40B4-BE49-F238E27FC236}">
                      <a16:creationId xmlns:a16="http://schemas.microsoft.com/office/drawing/2014/main" id="{655D62D9-54C2-D01A-3ACB-286D994A6B8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1" name="Cube 650">
                  <a:extLst>
                    <a:ext uri="{FF2B5EF4-FFF2-40B4-BE49-F238E27FC236}">
                      <a16:creationId xmlns:a16="http://schemas.microsoft.com/office/drawing/2014/main" id="{3ADC6E32-893A-0ED2-2433-EDF037B12FD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2" name="Cube 651">
                  <a:extLst>
                    <a:ext uri="{FF2B5EF4-FFF2-40B4-BE49-F238E27FC236}">
                      <a16:creationId xmlns:a16="http://schemas.microsoft.com/office/drawing/2014/main" id="{A8EC8B20-A804-31BB-F85E-F77761F2BC8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3" name="Cube 652">
                  <a:extLst>
                    <a:ext uri="{FF2B5EF4-FFF2-40B4-BE49-F238E27FC236}">
                      <a16:creationId xmlns:a16="http://schemas.microsoft.com/office/drawing/2014/main" id="{6F755E79-B85E-4002-9B51-09CA6670ED58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4" name="Cube 653">
                  <a:extLst>
                    <a:ext uri="{FF2B5EF4-FFF2-40B4-BE49-F238E27FC236}">
                      <a16:creationId xmlns:a16="http://schemas.microsoft.com/office/drawing/2014/main" id="{033442D7-31DF-55B5-71A1-743521E443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5" name="Cube 654">
                  <a:extLst>
                    <a:ext uri="{FF2B5EF4-FFF2-40B4-BE49-F238E27FC236}">
                      <a16:creationId xmlns:a16="http://schemas.microsoft.com/office/drawing/2014/main" id="{8D266826-6C2C-D72F-5C99-5F1A47873012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6" name="Cube 655">
                  <a:extLst>
                    <a:ext uri="{FF2B5EF4-FFF2-40B4-BE49-F238E27FC236}">
                      <a16:creationId xmlns:a16="http://schemas.microsoft.com/office/drawing/2014/main" id="{E5B74652-BAAD-AEED-B204-9C4C2123F90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7" name="Cube 656">
                  <a:extLst>
                    <a:ext uri="{FF2B5EF4-FFF2-40B4-BE49-F238E27FC236}">
                      <a16:creationId xmlns:a16="http://schemas.microsoft.com/office/drawing/2014/main" id="{23FB4FDD-77AE-B05B-4536-AB67DCBC4738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8" name="Cube 657">
                  <a:extLst>
                    <a:ext uri="{FF2B5EF4-FFF2-40B4-BE49-F238E27FC236}">
                      <a16:creationId xmlns:a16="http://schemas.microsoft.com/office/drawing/2014/main" id="{9C50CF46-6A08-19C5-8707-7D0D52C2A4D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9" name="Cube 658">
                  <a:extLst>
                    <a:ext uri="{FF2B5EF4-FFF2-40B4-BE49-F238E27FC236}">
                      <a16:creationId xmlns:a16="http://schemas.microsoft.com/office/drawing/2014/main" id="{A7E75F83-67BB-D244-CAD2-F890BC93F9DF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Cube 659">
                  <a:extLst>
                    <a:ext uri="{FF2B5EF4-FFF2-40B4-BE49-F238E27FC236}">
                      <a16:creationId xmlns:a16="http://schemas.microsoft.com/office/drawing/2014/main" id="{BF317714-8662-552E-42EA-202BC0423AE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Cube 660">
                  <a:extLst>
                    <a:ext uri="{FF2B5EF4-FFF2-40B4-BE49-F238E27FC236}">
                      <a16:creationId xmlns:a16="http://schemas.microsoft.com/office/drawing/2014/main" id="{7A398613-EABD-F038-3C82-2F30ADBE1F64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2" name="Cube 661">
                  <a:extLst>
                    <a:ext uri="{FF2B5EF4-FFF2-40B4-BE49-F238E27FC236}">
                      <a16:creationId xmlns:a16="http://schemas.microsoft.com/office/drawing/2014/main" id="{9BA941D4-929D-131D-3267-9BCF05B33D2A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3" name="Cube 662">
                  <a:extLst>
                    <a:ext uri="{FF2B5EF4-FFF2-40B4-BE49-F238E27FC236}">
                      <a16:creationId xmlns:a16="http://schemas.microsoft.com/office/drawing/2014/main" id="{61FD5ECD-5B71-487C-E18B-D3E54F64D7F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4" name="Cube 663">
                  <a:extLst>
                    <a:ext uri="{FF2B5EF4-FFF2-40B4-BE49-F238E27FC236}">
                      <a16:creationId xmlns:a16="http://schemas.microsoft.com/office/drawing/2014/main" id="{3186AB87-56B2-9075-EF94-597FAF40D23D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Cube 664">
                  <a:extLst>
                    <a:ext uri="{FF2B5EF4-FFF2-40B4-BE49-F238E27FC236}">
                      <a16:creationId xmlns:a16="http://schemas.microsoft.com/office/drawing/2014/main" id="{E60D8DA7-E2F2-350D-66BF-8EE006F2F6C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6" name="Cube 665">
                  <a:extLst>
                    <a:ext uri="{FF2B5EF4-FFF2-40B4-BE49-F238E27FC236}">
                      <a16:creationId xmlns:a16="http://schemas.microsoft.com/office/drawing/2014/main" id="{A81B1053-E673-4DBA-D00F-BE25233F2C7B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Cube 666">
                  <a:extLst>
                    <a:ext uri="{FF2B5EF4-FFF2-40B4-BE49-F238E27FC236}">
                      <a16:creationId xmlns:a16="http://schemas.microsoft.com/office/drawing/2014/main" id="{3780F673-D7E3-FDDF-A537-BF1FDC9252B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Cube 667">
                  <a:extLst>
                    <a:ext uri="{FF2B5EF4-FFF2-40B4-BE49-F238E27FC236}">
                      <a16:creationId xmlns:a16="http://schemas.microsoft.com/office/drawing/2014/main" id="{A900D6A0-0F06-63CA-0ED4-AF9E41527415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Cube 668">
                  <a:extLst>
                    <a:ext uri="{FF2B5EF4-FFF2-40B4-BE49-F238E27FC236}">
                      <a16:creationId xmlns:a16="http://schemas.microsoft.com/office/drawing/2014/main" id="{538D21DD-FFDE-4C0E-143E-F3177C60AB6A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Cube 669">
                  <a:extLst>
                    <a:ext uri="{FF2B5EF4-FFF2-40B4-BE49-F238E27FC236}">
                      <a16:creationId xmlns:a16="http://schemas.microsoft.com/office/drawing/2014/main" id="{63126EA6-4E0D-4DE6-84E7-9F163CC8DDC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Cube 670">
                  <a:extLst>
                    <a:ext uri="{FF2B5EF4-FFF2-40B4-BE49-F238E27FC236}">
                      <a16:creationId xmlns:a16="http://schemas.microsoft.com/office/drawing/2014/main" id="{855FFA9F-245F-64F3-4BC7-14BA4A268DD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Cube 671">
                  <a:extLst>
                    <a:ext uri="{FF2B5EF4-FFF2-40B4-BE49-F238E27FC236}">
                      <a16:creationId xmlns:a16="http://schemas.microsoft.com/office/drawing/2014/main" id="{1391F6A4-B8F8-9C9F-EC33-06FEDDB55720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9A68C1CD-465D-3A84-8365-1D99385A0852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09" name="Cube 608">
                  <a:extLst>
                    <a:ext uri="{FF2B5EF4-FFF2-40B4-BE49-F238E27FC236}">
                      <a16:creationId xmlns:a16="http://schemas.microsoft.com/office/drawing/2014/main" id="{77B45E5A-D0B1-D902-4288-B1B47D972D57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Cube 609">
                  <a:extLst>
                    <a:ext uri="{FF2B5EF4-FFF2-40B4-BE49-F238E27FC236}">
                      <a16:creationId xmlns:a16="http://schemas.microsoft.com/office/drawing/2014/main" id="{726DFFCB-276D-43B2-C407-507D88EB28C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Cube 610">
                  <a:extLst>
                    <a:ext uri="{FF2B5EF4-FFF2-40B4-BE49-F238E27FC236}">
                      <a16:creationId xmlns:a16="http://schemas.microsoft.com/office/drawing/2014/main" id="{66E96CDD-C336-D823-6343-31E7E58E14D8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Cube 611">
                  <a:extLst>
                    <a:ext uri="{FF2B5EF4-FFF2-40B4-BE49-F238E27FC236}">
                      <a16:creationId xmlns:a16="http://schemas.microsoft.com/office/drawing/2014/main" id="{035C27C4-671A-FFF9-B9C6-5F9091B8591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Cube 612">
                  <a:extLst>
                    <a:ext uri="{FF2B5EF4-FFF2-40B4-BE49-F238E27FC236}">
                      <a16:creationId xmlns:a16="http://schemas.microsoft.com/office/drawing/2014/main" id="{4629D3B5-E0C7-BB70-E52B-BE8ADB769750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" name="Cube 613">
                  <a:extLst>
                    <a:ext uri="{FF2B5EF4-FFF2-40B4-BE49-F238E27FC236}">
                      <a16:creationId xmlns:a16="http://schemas.microsoft.com/office/drawing/2014/main" id="{E953168D-0AA6-39E4-9D82-37163A04C599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Cube 614">
                  <a:extLst>
                    <a:ext uri="{FF2B5EF4-FFF2-40B4-BE49-F238E27FC236}">
                      <a16:creationId xmlns:a16="http://schemas.microsoft.com/office/drawing/2014/main" id="{23FDE4FF-A38F-7B5D-099F-146E457DA084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Cube 615">
                  <a:extLst>
                    <a:ext uri="{FF2B5EF4-FFF2-40B4-BE49-F238E27FC236}">
                      <a16:creationId xmlns:a16="http://schemas.microsoft.com/office/drawing/2014/main" id="{9A278900-155E-6344-16F5-C61D8AE7A0F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Cube 616">
                  <a:extLst>
                    <a:ext uri="{FF2B5EF4-FFF2-40B4-BE49-F238E27FC236}">
                      <a16:creationId xmlns:a16="http://schemas.microsoft.com/office/drawing/2014/main" id="{2CAB9DEB-03CD-18F1-CA22-83C6B6595207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8" name="Cube 617">
                  <a:extLst>
                    <a:ext uri="{FF2B5EF4-FFF2-40B4-BE49-F238E27FC236}">
                      <a16:creationId xmlns:a16="http://schemas.microsoft.com/office/drawing/2014/main" id="{A131646B-FABB-D92C-AD21-2967F6E003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Cube 618">
                  <a:extLst>
                    <a:ext uri="{FF2B5EF4-FFF2-40B4-BE49-F238E27FC236}">
                      <a16:creationId xmlns:a16="http://schemas.microsoft.com/office/drawing/2014/main" id="{5ADA2AB0-83FE-CFF1-4B6B-E208BF77293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Cube 619">
                  <a:extLst>
                    <a:ext uri="{FF2B5EF4-FFF2-40B4-BE49-F238E27FC236}">
                      <a16:creationId xmlns:a16="http://schemas.microsoft.com/office/drawing/2014/main" id="{462F6366-DAC2-2FD0-0DE1-7F14F74064F3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Cube 620">
                  <a:extLst>
                    <a:ext uri="{FF2B5EF4-FFF2-40B4-BE49-F238E27FC236}">
                      <a16:creationId xmlns:a16="http://schemas.microsoft.com/office/drawing/2014/main" id="{76F0FFB8-0C96-4490-A35F-0DFFBDECB08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Cube 621">
                  <a:extLst>
                    <a:ext uri="{FF2B5EF4-FFF2-40B4-BE49-F238E27FC236}">
                      <a16:creationId xmlns:a16="http://schemas.microsoft.com/office/drawing/2014/main" id="{495C014D-06FB-F13E-C0DC-E9619BC16E2A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Cube 622">
                  <a:extLst>
                    <a:ext uri="{FF2B5EF4-FFF2-40B4-BE49-F238E27FC236}">
                      <a16:creationId xmlns:a16="http://schemas.microsoft.com/office/drawing/2014/main" id="{9C361A9A-6767-8B86-564A-22297F0C075A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Cube 623">
                  <a:extLst>
                    <a:ext uri="{FF2B5EF4-FFF2-40B4-BE49-F238E27FC236}">
                      <a16:creationId xmlns:a16="http://schemas.microsoft.com/office/drawing/2014/main" id="{74D9D2F4-EBCF-6389-7CA5-166FBB0D6664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Cube 624">
                  <a:extLst>
                    <a:ext uri="{FF2B5EF4-FFF2-40B4-BE49-F238E27FC236}">
                      <a16:creationId xmlns:a16="http://schemas.microsoft.com/office/drawing/2014/main" id="{EE74BB3A-3E7B-5130-AAC6-BA859B3308D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6" name="Cube 625">
                  <a:extLst>
                    <a:ext uri="{FF2B5EF4-FFF2-40B4-BE49-F238E27FC236}">
                      <a16:creationId xmlns:a16="http://schemas.microsoft.com/office/drawing/2014/main" id="{F50D8222-AE3C-8ACF-91ED-392C70911A6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7" name="Cube 626">
                  <a:extLst>
                    <a:ext uri="{FF2B5EF4-FFF2-40B4-BE49-F238E27FC236}">
                      <a16:creationId xmlns:a16="http://schemas.microsoft.com/office/drawing/2014/main" id="{36FBD401-45B0-454B-2134-13024CA918E8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8" name="Cube 627">
                  <a:extLst>
                    <a:ext uri="{FF2B5EF4-FFF2-40B4-BE49-F238E27FC236}">
                      <a16:creationId xmlns:a16="http://schemas.microsoft.com/office/drawing/2014/main" id="{71601A24-9DE7-1EB0-FB02-3C8E663DC4CD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9" name="Cube 628">
                  <a:extLst>
                    <a:ext uri="{FF2B5EF4-FFF2-40B4-BE49-F238E27FC236}">
                      <a16:creationId xmlns:a16="http://schemas.microsoft.com/office/drawing/2014/main" id="{1E4644E3-8C6F-6350-E65D-E669C2B23088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Cube 629">
                  <a:extLst>
                    <a:ext uri="{FF2B5EF4-FFF2-40B4-BE49-F238E27FC236}">
                      <a16:creationId xmlns:a16="http://schemas.microsoft.com/office/drawing/2014/main" id="{E8F590CD-45BE-C2D5-5DB1-45CF86C848CE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Cube 630">
                  <a:extLst>
                    <a:ext uri="{FF2B5EF4-FFF2-40B4-BE49-F238E27FC236}">
                      <a16:creationId xmlns:a16="http://schemas.microsoft.com/office/drawing/2014/main" id="{EDD8ADE8-80A9-E5C9-D9D8-D599281A3F5F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2" name="Cube 631">
                  <a:extLst>
                    <a:ext uri="{FF2B5EF4-FFF2-40B4-BE49-F238E27FC236}">
                      <a16:creationId xmlns:a16="http://schemas.microsoft.com/office/drawing/2014/main" id="{120D2EA9-E559-607C-8E4F-FB251BB1FAA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Cube 632">
                  <a:extLst>
                    <a:ext uri="{FF2B5EF4-FFF2-40B4-BE49-F238E27FC236}">
                      <a16:creationId xmlns:a16="http://schemas.microsoft.com/office/drawing/2014/main" id="{061AD695-099D-C74C-DF22-7481D4FD114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" name="Cube 633">
                  <a:extLst>
                    <a:ext uri="{FF2B5EF4-FFF2-40B4-BE49-F238E27FC236}">
                      <a16:creationId xmlns:a16="http://schemas.microsoft.com/office/drawing/2014/main" id="{FCE8B14C-0C99-BFC3-19E4-737AA6ED41E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5" name="Cube 634">
                  <a:extLst>
                    <a:ext uri="{FF2B5EF4-FFF2-40B4-BE49-F238E27FC236}">
                      <a16:creationId xmlns:a16="http://schemas.microsoft.com/office/drawing/2014/main" id="{6C45147E-E389-E458-4E86-3EC82521187B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6" name="Cube 635">
                  <a:extLst>
                    <a:ext uri="{FF2B5EF4-FFF2-40B4-BE49-F238E27FC236}">
                      <a16:creationId xmlns:a16="http://schemas.microsoft.com/office/drawing/2014/main" id="{44D1EC82-54EE-89D0-556F-20D3A1B4230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Cube 636">
                  <a:extLst>
                    <a:ext uri="{FF2B5EF4-FFF2-40B4-BE49-F238E27FC236}">
                      <a16:creationId xmlns:a16="http://schemas.microsoft.com/office/drawing/2014/main" id="{4DE0C449-D3F8-5A34-5F0D-99EE41555B23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8" name="Cube 637">
                  <a:extLst>
                    <a:ext uri="{FF2B5EF4-FFF2-40B4-BE49-F238E27FC236}">
                      <a16:creationId xmlns:a16="http://schemas.microsoft.com/office/drawing/2014/main" id="{BA95D1AE-70FC-76CF-DEAD-63DA463EEA2E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9" name="Cube 638">
                  <a:extLst>
                    <a:ext uri="{FF2B5EF4-FFF2-40B4-BE49-F238E27FC236}">
                      <a16:creationId xmlns:a16="http://schemas.microsoft.com/office/drawing/2014/main" id="{838EB5F8-ED40-3061-F067-C5F68B8C3BB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Cube 639">
                  <a:extLst>
                    <a:ext uri="{FF2B5EF4-FFF2-40B4-BE49-F238E27FC236}">
                      <a16:creationId xmlns:a16="http://schemas.microsoft.com/office/drawing/2014/main" id="{D4D97F69-06EA-025D-1921-57F1C89B813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CFB66D5C-914E-E395-DE0D-11C205A5FE40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77" name="Cube 576">
                  <a:extLst>
                    <a:ext uri="{FF2B5EF4-FFF2-40B4-BE49-F238E27FC236}">
                      <a16:creationId xmlns:a16="http://schemas.microsoft.com/office/drawing/2014/main" id="{7AF476C2-2392-51A1-983B-3C989C0164DC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8" name="Cube 577">
                  <a:extLst>
                    <a:ext uri="{FF2B5EF4-FFF2-40B4-BE49-F238E27FC236}">
                      <a16:creationId xmlns:a16="http://schemas.microsoft.com/office/drawing/2014/main" id="{333F1988-77E6-3384-013B-61F0611F89CB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9" name="Cube 578">
                  <a:extLst>
                    <a:ext uri="{FF2B5EF4-FFF2-40B4-BE49-F238E27FC236}">
                      <a16:creationId xmlns:a16="http://schemas.microsoft.com/office/drawing/2014/main" id="{D1A4BB79-9CF6-FD57-1FC1-6361417187E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Cube 579">
                  <a:extLst>
                    <a:ext uri="{FF2B5EF4-FFF2-40B4-BE49-F238E27FC236}">
                      <a16:creationId xmlns:a16="http://schemas.microsoft.com/office/drawing/2014/main" id="{C6CF50ED-EA5A-280C-6B1E-481950C7B8AC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Cube 580">
                  <a:extLst>
                    <a:ext uri="{FF2B5EF4-FFF2-40B4-BE49-F238E27FC236}">
                      <a16:creationId xmlns:a16="http://schemas.microsoft.com/office/drawing/2014/main" id="{AFDB0834-BD7E-5C43-3A8F-40D1A151E1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Cube 581">
                  <a:extLst>
                    <a:ext uri="{FF2B5EF4-FFF2-40B4-BE49-F238E27FC236}">
                      <a16:creationId xmlns:a16="http://schemas.microsoft.com/office/drawing/2014/main" id="{DDB12A40-4CBF-9DA3-D74E-901874533414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Cube 582">
                  <a:extLst>
                    <a:ext uri="{FF2B5EF4-FFF2-40B4-BE49-F238E27FC236}">
                      <a16:creationId xmlns:a16="http://schemas.microsoft.com/office/drawing/2014/main" id="{1119BCA8-40BD-F8A2-6C43-5F06899B22A5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Cube 583">
                  <a:extLst>
                    <a:ext uri="{FF2B5EF4-FFF2-40B4-BE49-F238E27FC236}">
                      <a16:creationId xmlns:a16="http://schemas.microsoft.com/office/drawing/2014/main" id="{3E354529-5BDB-F7E8-3890-6CB0DB04E16D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" name="Cube 584">
                  <a:extLst>
                    <a:ext uri="{FF2B5EF4-FFF2-40B4-BE49-F238E27FC236}">
                      <a16:creationId xmlns:a16="http://schemas.microsoft.com/office/drawing/2014/main" id="{D6C6CA0A-65AD-2BA0-8515-62DB1C7F0D5F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6" name="Cube 585">
                  <a:extLst>
                    <a:ext uri="{FF2B5EF4-FFF2-40B4-BE49-F238E27FC236}">
                      <a16:creationId xmlns:a16="http://schemas.microsoft.com/office/drawing/2014/main" id="{E262697C-3F09-3254-4AA4-FE79FB43FE0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7" name="Cube 586">
                  <a:extLst>
                    <a:ext uri="{FF2B5EF4-FFF2-40B4-BE49-F238E27FC236}">
                      <a16:creationId xmlns:a16="http://schemas.microsoft.com/office/drawing/2014/main" id="{1412A464-D49E-E669-2343-E548D4B926F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Cube 587">
                  <a:extLst>
                    <a:ext uri="{FF2B5EF4-FFF2-40B4-BE49-F238E27FC236}">
                      <a16:creationId xmlns:a16="http://schemas.microsoft.com/office/drawing/2014/main" id="{0B0C4B17-6EC8-7703-F1E7-A890C13BF44B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Cube 588">
                  <a:extLst>
                    <a:ext uri="{FF2B5EF4-FFF2-40B4-BE49-F238E27FC236}">
                      <a16:creationId xmlns:a16="http://schemas.microsoft.com/office/drawing/2014/main" id="{9D724D1D-7023-DF55-12ED-409D9FF346B4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Cube 589">
                  <a:extLst>
                    <a:ext uri="{FF2B5EF4-FFF2-40B4-BE49-F238E27FC236}">
                      <a16:creationId xmlns:a16="http://schemas.microsoft.com/office/drawing/2014/main" id="{0A71589B-7B19-8045-7390-A8C5C56E400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Cube 590">
                  <a:extLst>
                    <a:ext uri="{FF2B5EF4-FFF2-40B4-BE49-F238E27FC236}">
                      <a16:creationId xmlns:a16="http://schemas.microsoft.com/office/drawing/2014/main" id="{6FE23AC9-4917-EAEB-C941-DE8719F9685B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Cube 591">
                  <a:extLst>
                    <a:ext uri="{FF2B5EF4-FFF2-40B4-BE49-F238E27FC236}">
                      <a16:creationId xmlns:a16="http://schemas.microsoft.com/office/drawing/2014/main" id="{F2B56ED7-E1AB-355F-4B53-6370A922F0D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Cube 592">
                  <a:extLst>
                    <a:ext uri="{FF2B5EF4-FFF2-40B4-BE49-F238E27FC236}">
                      <a16:creationId xmlns:a16="http://schemas.microsoft.com/office/drawing/2014/main" id="{C499E5D0-2C04-09ED-BCE8-DC7758C0C4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" name="Cube 593">
                  <a:extLst>
                    <a:ext uri="{FF2B5EF4-FFF2-40B4-BE49-F238E27FC236}">
                      <a16:creationId xmlns:a16="http://schemas.microsoft.com/office/drawing/2014/main" id="{1A5261F6-47CA-A80C-74C4-FADFCEF59468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Cube 594">
                  <a:extLst>
                    <a:ext uri="{FF2B5EF4-FFF2-40B4-BE49-F238E27FC236}">
                      <a16:creationId xmlns:a16="http://schemas.microsoft.com/office/drawing/2014/main" id="{8A06ED0C-F49F-9540-2BD9-AEAC94EC807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Cube 595">
                  <a:extLst>
                    <a:ext uri="{FF2B5EF4-FFF2-40B4-BE49-F238E27FC236}">
                      <a16:creationId xmlns:a16="http://schemas.microsoft.com/office/drawing/2014/main" id="{21AB93C6-18A7-F066-8493-D2DD6DF090D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Cube 596">
                  <a:extLst>
                    <a:ext uri="{FF2B5EF4-FFF2-40B4-BE49-F238E27FC236}">
                      <a16:creationId xmlns:a16="http://schemas.microsoft.com/office/drawing/2014/main" id="{ED145F8D-B28A-6BF8-1776-2749F145589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Cube 597">
                  <a:extLst>
                    <a:ext uri="{FF2B5EF4-FFF2-40B4-BE49-F238E27FC236}">
                      <a16:creationId xmlns:a16="http://schemas.microsoft.com/office/drawing/2014/main" id="{909BDCAA-6BD0-432F-9B12-A2BEBABBC3A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Cube 598">
                  <a:extLst>
                    <a:ext uri="{FF2B5EF4-FFF2-40B4-BE49-F238E27FC236}">
                      <a16:creationId xmlns:a16="http://schemas.microsoft.com/office/drawing/2014/main" id="{D0530ACD-C3B9-ECCB-0E6D-0F65DC015C9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Cube 599">
                  <a:extLst>
                    <a:ext uri="{FF2B5EF4-FFF2-40B4-BE49-F238E27FC236}">
                      <a16:creationId xmlns:a16="http://schemas.microsoft.com/office/drawing/2014/main" id="{F94336A2-3E3E-2775-FB91-52FD2E70361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Cube 600">
                  <a:extLst>
                    <a:ext uri="{FF2B5EF4-FFF2-40B4-BE49-F238E27FC236}">
                      <a16:creationId xmlns:a16="http://schemas.microsoft.com/office/drawing/2014/main" id="{2E02263D-F331-BFA7-A06D-A2E5307D6ED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Cube 601">
                  <a:extLst>
                    <a:ext uri="{FF2B5EF4-FFF2-40B4-BE49-F238E27FC236}">
                      <a16:creationId xmlns:a16="http://schemas.microsoft.com/office/drawing/2014/main" id="{B669CED5-C4E3-BA62-A086-FA840BBF3F6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3" name="Cube 602">
                  <a:extLst>
                    <a:ext uri="{FF2B5EF4-FFF2-40B4-BE49-F238E27FC236}">
                      <a16:creationId xmlns:a16="http://schemas.microsoft.com/office/drawing/2014/main" id="{471369AE-EB61-20DE-5E71-F249747BA97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Cube 603">
                  <a:extLst>
                    <a:ext uri="{FF2B5EF4-FFF2-40B4-BE49-F238E27FC236}">
                      <a16:creationId xmlns:a16="http://schemas.microsoft.com/office/drawing/2014/main" id="{DA8A58D2-7908-3553-6C4D-4F46BBEA785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Cube 604">
                  <a:extLst>
                    <a:ext uri="{FF2B5EF4-FFF2-40B4-BE49-F238E27FC236}">
                      <a16:creationId xmlns:a16="http://schemas.microsoft.com/office/drawing/2014/main" id="{872C6A6E-EF8F-0DF1-4C3E-A15679BBCAC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Cube 605">
                  <a:extLst>
                    <a:ext uri="{FF2B5EF4-FFF2-40B4-BE49-F238E27FC236}">
                      <a16:creationId xmlns:a16="http://schemas.microsoft.com/office/drawing/2014/main" id="{61705630-C839-8F09-AF50-C33C4AC6A19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Cube 606">
                  <a:extLst>
                    <a:ext uri="{FF2B5EF4-FFF2-40B4-BE49-F238E27FC236}">
                      <a16:creationId xmlns:a16="http://schemas.microsoft.com/office/drawing/2014/main" id="{70E8F01C-C8BB-3C52-4863-76E315F44CC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Cube 607">
                  <a:extLst>
                    <a:ext uri="{FF2B5EF4-FFF2-40B4-BE49-F238E27FC236}">
                      <a16:creationId xmlns:a16="http://schemas.microsoft.com/office/drawing/2014/main" id="{CBEDB3C5-88CE-2EAD-CF12-13B7810FD88B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5C95DD49-9026-9E9F-8AAC-A496F46C9939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45" name="Cube 544">
                  <a:extLst>
                    <a:ext uri="{FF2B5EF4-FFF2-40B4-BE49-F238E27FC236}">
                      <a16:creationId xmlns:a16="http://schemas.microsoft.com/office/drawing/2014/main" id="{9A495FD9-F353-E822-A872-2609E2180A5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Cube 545">
                  <a:extLst>
                    <a:ext uri="{FF2B5EF4-FFF2-40B4-BE49-F238E27FC236}">
                      <a16:creationId xmlns:a16="http://schemas.microsoft.com/office/drawing/2014/main" id="{37A40051-B59B-14CB-F92C-B1AED16ADD42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Cube 546">
                  <a:extLst>
                    <a:ext uri="{FF2B5EF4-FFF2-40B4-BE49-F238E27FC236}">
                      <a16:creationId xmlns:a16="http://schemas.microsoft.com/office/drawing/2014/main" id="{7019BF9A-C43C-343D-957E-06A62141768B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Cube 547">
                  <a:extLst>
                    <a:ext uri="{FF2B5EF4-FFF2-40B4-BE49-F238E27FC236}">
                      <a16:creationId xmlns:a16="http://schemas.microsoft.com/office/drawing/2014/main" id="{35C91F86-5C78-F500-C5E1-1FB01E2D133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Cube 548">
                  <a:extLst>
                    <a:ext uri="{FF2B5EF4-FFF2-40B4-BE49-F238E27FC236}">
                      <a16:creationId xmlns:a16="http://schemas.microsoft.com/office/drawing/2014/main" id="{67E0AC4D-4CF2-6B33-01D0-75FEAF407B6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Cube 549">
                  <a:extLst>
                    <a:ext uri="{FF2B5EF4-FFF2-40B4-BE49-F238E27FC236}">
                      <a16:creationId xmlns:a16="http://schemas.microsoft.com/office/drawing/2014/main" id="{7AFDA2EA-BE7D-0F99-579F-9AD890437D4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Cube 550">
                  <a:extLst>
                    <a:ext uri="{FF2B5EF4-FFF2-40B4-BE49-F238E27FC236}">
                      <a16:creationId xmlns:a16="http://schemas.microsoft.com/office/drawing/2014/main" id="{A653EBF4-5E9E-0763-4AD8-6A1879316C8D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Cube 551">
                  <a:extLst>
                    <a:ext uri="{FF2B5EF4-FFF2-40B4-BE49-F238E27FC236}">
                      <a16:creationId xmlns:a16="http://schemas.microsoft.com/office/drawing/2014/main" id="{2A0087C1-1426-36BC-073E-5CCC1BF24A0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Cube 552">
                  <a:extLst>
                    <a:ext uri="{FF2B5EF4-FFF2-40B4-BE49-F238E27FC236}">
                      <a16:creationId xmlns:a16="http://schemas.microsoft.com/office/drawing/2014/main" id="{A8A4E1E5-8AC0-A34E-437B-B0264A81A183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Cube 553">
                  <a:extLst>
                    <a:ext uri="{FF2B5EF4-FFF2-40B4-BE49-F238E27FC236}">
                      <a16:creationId xmlns:a16="http://schemas.microsoft.com/office/drawing/2014/main" id="{019610E2-95E3-25FE-2261-CD3792C33E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Cube 554">
                  <a:extLst>
                    <a:ext uri="{FF2B5EF4-FFF2-40B4-BE49-F238E27FC236}">
                      <a16:creationId xmlns:a16="http://schemas.microsoft.com/office/drawing/2014/main" id="{4378C0B3-7B7A-A007-ECBD-3F7363E82CEA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Cube 555">
                  <a:extLst>
                    <a:ext uri="{FF2B5EF4-FFF2-40B4-BE49-F238E27FC236}">
                      <a16:creationId xmlns:a16="http://schemas.microsoft.com/office/drawing/2014/main" id="{F4FCEA1E-0C47-CDC4-F14B-F6FFA723085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Cube 556">
                  <a:extLst>
                    <a:ext uri="{FF2B5EF4-FFF2-40B4-BE49-F238E27FC236}">
                      <a16:creationId xmlns:a16="http://schemas.microsoft.com/office/drawing/2014/main" id="{46967D9D-7D8C-FFD9-968B-2DAD90EDA61E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Cube 557">
                  <a:extLst>
                    <a:ext uri="{FF2B5EF4-FFF2-40B4-BE49-F238E27FC236}">
                      <a16:creationId xmlns:a16="http://schemas.microsoft.com/office/drawing/2014/main" id="{5D29F003-9CA3-2C95-A363-87093F28AA15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Cube 558">
                  <a:extLst>
                    <a:ext uri="{FF2B5EF4-FFF2-40B4-BE49-F238E27FC236}">
                      <a16:creationId xmlns:a16="http://schemas.microsoft.com/office/drawing/2014/main" id="{20B2CF6F-A38B-E595-B189-E227E9F0FE0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Cube 559">
                  <a:extLst>
                    <a:ext uri="{FF2B5EF4-FFF2-40B4-BE49-F238E27FC236}">
                      <a16:creationId xmlns:a16="http://schemas.microsoft.com/office/drawing/2014/main" id="{2F7C49D8-EB7F-45D5-3194-20DF75C6303A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Cube 560">
                  <a:extLst>
                    <a:ext uri="{FF2B5EF4-FFF2-40B4-BE49-F238E27FC236}">
                      <a16:creationId xmlns:a16="http://schemas.microsoft.com/office/drawing/2014/main" id="{2D0273AE-CD0D-79F3-EF33-7A0C76155AD4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Cube 561">
                  <a:extLst>
                    <a:ext uri="{FF2B5EF4-FFF2-40B4-BE49-F238E27FC236}">
                      <a16:creationId xmlns:a16="http://schemas.microsoft.com/office/drawing/2014/main" id="{1A7EBA2D-2D5E-1983-2A8A-F1031E0CA76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Cube 562">
                  <a:extLst>
                    <a:ext uri="{FF2B5EF4-FFF2-40B4-BE49-F238E27FC236}">
                      <a16:creationId xmlns:a16="http://schemas.microsoft.com/office/drawing/2014/main" id="{D6D5A498-765D-F5FA-C637-E533EDF1D7B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Cube 563">
                  <a:extLst>
                    <a:ext uri="{FF2B5EF4-FFF2-40B4-BE49-F238E27FC236}">
                      <a16:creationId xmlns:a16="http://schemas.microsoft.com/office/drawing/2014/main" id="{C8C97ED3-F469-8C03-364F-A283364D9A13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Cube 564">
                  <a:extLst>
                    <a:ext uri="{FF2B5EF4-FFF2-40B4-BE49-F238E27FC236}">
                      <a16:creationId xmlns:a16="http://schemas.microsoft.com/office/drawing/2014/main" id="{6C578AB3-C1D3-B482-AF71-BA314AA16386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Cube 565">
                  <a:extLst>
                    <a:ext uri="{FF2B5EF4-FFF2-40B4-BE49-F238E27FC236}">
                      <a16:creationId xmlns:a16="http://schemas.microsoft.com/office/drawing/2014/main" id="{1CBD4328-069D-6C1B-E870-8219904DF22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Cube 566">
                  <a:extLst>
                    <a:ext uri="{FF2B5EF4-FFF2-40B4-BE49-F238E27FC236}">
                      <a16:creationId xmlns:a16="http://schemas.microsoft.com/office/drawing/2014/main" id="{CF240F24-EEC1-25A7-AA97-C14D8A5EFCD9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Cube 567">
                  <a:extLst>
                    <a:ext uri="{FF2B5EF4-FFF2-40B4-BE49-F238E27FC236}">
                      <a16:creationId xmlns:a16="http://schemas.microsoft.com/office/drawing/2014/main" id="{8C7883C8-5C82-AA6F-5632-E5F27E822F12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Cube 568">
                  <a:extLst>
                    <a:ext uri="{FF2B5EF4-FFF2-40B4-BE49-F238E27FC236}">
                      <a16:creationId xmlns:a16="http://schemas.microsoft.com/office/drawing/2014/main" id="{21CB7B6E-9B1E-C10E-8F55-E8EF899FB33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0" name="Cube 569">
                  <a:extLst>
                    <a:ext uri="{FF2B5EF4-FFF2-40B4-BE49-F238E27FC236}">
                      <a16:creationId xmlns:a16="http://schemas.microsoft.com/office/drawing/2014/main" id="{6DB4972A-348D-ED75-DC5A-3F30C3BF7644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1" name="Cube 570">
                  <a:extLst>
                    <a:ext uri="{FF2B5EF4-FFF2-40B4-BE49-F238E27FC236}">
                      <a16:creationId xmlns:a16="http://schemas.microsoft.com/office/drawing/2014/main" id="{C7D4664A-8008-E6FF-2DF7-0F3EFF5054F5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2" name="Cube 571">
                  <a:extLst>
                    <a:ext uri="{FF2B5EF4-FFF2-40B4-BE49-F238E27FC236}">
                      <a16:creationId xmlns:a16="http://schemas.microsoft.com/office/drawing/2014/main" id="{847957FE-0F80-3A8F-81D8-F35F308AA3BD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Cube 572">
                  <a:extLst>
                    <a:ext uri="{FF2B5EF4-FFF2-40B4-BE49-F238E27FC236}">
                      <a16:creationId xmlns:a16="http://schemas.microsoft.com/office/drawing/2014/main" id="{816393EF-3780-0E08-DC4A-F16D8E22883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Cube 573">
                  <a:extLst>
                    <a:ext uri="{FF2B5EF4-FFF2-40B4-BE49-F238E27FC236}">
                      <a16:creationId xmlns:a16="http://schemas.microsoft.com/office/drawing/2014/main" id="{F4205FB2-CDEE-ED27-9225-20C23867D53D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Cube 574">
                  <a:extLst>
                    <a:ext uri="{FF2B5EF4-FFF2-40B4-BE49-F238E27FC236}">
                      <a16:creationId xmlns:a16="http://schemas.microsoft.com/office/drawing/2014/main" id="{FF7B549B-0CE5-0FE8-B7AF-924334DA3767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Cube 575">
                  <a:extLst>
                    <a:ext uri="{FF2B5EF4-FFF2-40B4-BE49-F238E27FC236}">
                      <a16:creationId xmlns:a16="http://schemas.microsoft.com/office/drawing/2014/main" id="{2CF95366-01E5-1976-195B-F17F8CDEFCF4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5886FE1F-A644-33F6-1853-6EAAA53D89D2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13" name="Cube 512">
                  <a:extLst>
                    <a:ext uri="{FF2B5EF4-FFF2-40B4-BE49-F238E27FC236}">
                      <a16:creationId xmlns:a16="http://schemas.microsoft.com/office/drawing/2014/main" id="{7B545C9B-4369-0552-2641-E2A0C9AC030F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Cube 513">
                  <a:extLst>
                    <a:ext uri="{FF2B5EF4-FFF2-40B4-BE49-F238E27FC236}">
                      <a16:creationId xmlns:a16="http://schemas.microsoft.com/office/drawing/2014/main" id="{4D7E6AA8-9A16-F07C-0658-4C7D2246C621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5" name="Cube 514">
                  <a:extLst>
                    <a:ext uri="{FF2B5EF4-FFF2-40B4-BE49-F238E27FC236}">
                      <a16:creationId xmlns:a16="http://schemas.microsoft.com/office/drawing/2014/main" id="{3A8CF036-0844-CC79-05DF-7824854FD96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6" name="Cube 515">
                  <a:extLst>
                    <a:ext uri="{FF2B5EF4-FFF2-40B4-BE49-F238E27FC236}">
                      <a16:creationId xmlns:a16="http://schemas.microsoft.com/office/drawing/2014/main" id="{EE87C3FB-8D7B-B21C-8166-5D5DE39A339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7" name="Cube 516">
                  <a:extLst>
                    <a:ext uri="{FF2B5EF4-FFF2-40B4-BE49-F238E27FC236}">
                      <a16:creationId xmlns:a16="http://schemas.microsoft.com/office/drawing/2014/main" id="{3C983849-0DCD-23C8-0E50-44D3802670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Cube 517">
                  <a:extLst>
                    <a:ext uri="{FF2B5EF4-FFF2-40B4-BE49-F238E27FC236}">
                      <a16:creationId xmlns:a16="http://schemas.microsoft.com/office/drawing/2014/main" id="{83729DD3-ECDE-50CA-F9F9-268E648F458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9" name="Cube 518">
                  <a:extLst>
                    <a:ext uri="{FF2B5EF4-FFF2-40B4-BE49-F238E27FC236}">
                      <a16:creationId xmlns:a16="http://schemas.microsoft.com/office/drawing/2014/main" id="{979EDF76-0395-3107-23A5-02A69F909136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Cube 519">
                  <a:extLst>
                    <a:ext uri="{FF2B5EF4-FFF2-40B4-BE49-F238E27FC236}">
                      <a16:creationId xmlns:a16="http://schemas.microsoft.com/office/drawing/2014/main" id="{CFEBCFB1-DEB0-3B6E-10A3-708E42CF6A4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Cube 520">
                  <a:extLst>
                    <a:ext uri="{FF2B5EF4-FFF2-40B4-BE49-F238E27FC236}">
                      <a16:creationId xmlns:a16="http://schemas.microsoft.com/office/drawing/2014/main" id="{3E2C1E25-D856-63E3-E135-7B4261020C1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Cube 521">
                  <a:extLst>
                    <a:ext uri="{FF2B5EF4-FFF2-40B4-BE49-F238E27FC236}">
                      <a16:creationId xmlns:a16="http://schemas.microsoft.com/office/drawing/2014/main" id="{D91E9AC5-AE89-689C-B515-3FC5965A95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Cube 522">
                  <a:extLst>
                    <a:ext uri="{FF2B5EF4-FFF2-40B4-BE49-F238E27FC236}">
                      <a16:creationId xmlns:a16="http://schemas.microsoft.com/office/drawing/2014/main" id="{A28D2EC3-FEE3-F9E3-D877-7112336CCCF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Cube 523">
                  <a:extLst>
                    <a:ext uri="{FF2B5EF4-FFF2-40B4-BE49-F238E27FC236}">
                      <a16:creationId xmlns:a16="http://schemas.microsoft.com/office/drawing/2014/main" id="{528264A7-89D9-FCE3-E498-B99FEC10FAA5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Cube 524">
                  <a:extLst>
                    <a:ext uri="{FF2B5EF4-FFF2-40B4-BE49-F238E27FC236}">
                      <a16:creationId xmlns:a16="http://schemas.microsoft.com/office/drawing/2014/main" id="{652AC1C6-636C-56B2-6913-D9963EE0FB77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Cube 525">
                  <a:extLst>
                    <a:ext uri="{FF2B5EF4-FFF2-40B4-BE49-F238E27FC236}">
                      <a16:creationId xmlns:a16="http://schemas.microsoft.com/office/drawing/2014/main" id="{A1D96B62-D6DA-7319-5BDE-2B364E3A1D6D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Cube 526">
                  <a:extLst>
                    <a:ext uri="{FF2B5EF4-FFF2-40B4-BE49-F238E27FC236}">
                      <a16:creationId xmlns:a16="http://schemas.microsoft.com/office/drawing/2014/main" id="{6A186F49-EE00-2589-1849-BC67AD03C0F0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Cube 527">
                  <a:extLst>
                    <a:ext uri="{FF2B5EF4-FFF2-40B4-BE49-F238E27FC236}">
                      <a16:creationId xmlns:a16="http://schemas.microsoft.com/office/drawing/2014/main" id="{E9C53FAB-B8ED-03B7-B3F2-3020B8CA91E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Cube 528">
                  <a:extLst>
                    <a:ext uri="{FF2B5EF4-FFF2-40B4-BE49-F238E27FC236}">
                      <a16:creationId xmlns:a16="http://schemas.microsoft.com/office/drawing/2014/main" id="{2D97DF0D-ECA4-4880-B9CE-8886116ED42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0" name="Cube 529">
                  <a:extLst>
                    <a:ext uri="{FF2B5EF4-FFF2-40B4-BE49-F238E27FC236}">
                      <a16:creationId xmlns:a16="http://schemas.microsoft.com/office/drawing/2014/main" id="{52298F18-8DCF-204A-A69D-9ACECF113C3C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Cube 530">
                  <a:extLst>
                    <a:ext uri="{FF2B5EF4-FFF2-40B4-BE49-F238E27FC236}">
                      <a16:creationId xmlns:a16="http://schemas.microsoft.com/office/drawing/2014/main" id="{DEF5F411-AA4D-1F18-D6A9-45977A9210D4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Cube 531">
                  <a:extLst>
                    <a:ext uri="{FF2B5EF4-FFF2-40B4-BE49-F238E27FC236}">
                      <a16:creationId xmlns:a16="http://schemas.microsoft.com/office/drawing/2014/main" id="{61CE8915-B9B4-9CDB-E8F4-601F168B9EC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Cube 532">
                  <a:extLst>
                    <a:ext uri="{FF2B5EF4-FFF2-40B4-BE49-F238E27FC236}">
                      <a16:creationId xmlns:a16="http://schemas.microsoft.com/office/drawing/2014/main" id="{85DC3144-13DE-5CD5-61DB-9403D2D5FF8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Cube 533">
                  <a:extLst>
                    <a:ext uri="{FF2B5EF4-FFF2-40B4-BE49-F238E27FC236}">
                      <a16:creationId xmlns:a16="http://schemas.microsoft.com/office/drawing/2014/main" id="{5AE84A11-B346-1DA8-C58B-81FDAEAE2E4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Cube 534">
                  <a:extLst>
                    <a:ext uri="{FF2B5EF4-FFF2-40B4-BE49-F238E27FC236}">
                      <a16:creationId xmlns:a16="http://schemas.microsoft.com/office/drawing/2014/main" id="{7E47941D-6F45-5F03-77DD-175B5EC9108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Cube 535">
                  <a:extLst>
                    <a:ext uri="{FF2B5EF4-FFF2-40B4-BE49-F238E27FC236}">
                      <a16:creationId xmlns:a16="http://schemas.microsoft.com/office/drawing/2014/main" id="{C3363198-244F-DFE4-48B5-B1CDF3BFB48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Cube 536">
                  <a:extLst>
                    <a:ext uri="{FF2B5EF4-FFF2-40B4-BE49-F238E27FC236}">
                      <a16:creationId xmlns:a16="http://schemas.microsoft.com/office/drawing/2014/main" id="{3DAE60A2-05A2-2EDD-B4F1-C61303BC4D8F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Cube 537">
                  <a:extLst>
                    <a:ext uri="{FF2B5EF4-FFF2-40B4-BE49-F238E27FC236}">
                      <a16:creationId xmlns:a16="http://schemas.microsoft.com/office/drawing/2014/main" id="{F8C31902-7ACA-D491-FB99-5410211665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Cube 538">
                  <a:extLst>
                    <a:ext uri="{FF2B5EF4-FFF2-40B4-BE49-F238E27FC236}">
                      <a16:creationId xmlns:a16="http://schemas.microsoft.com/office/drawing/2014/main" id="{C2618B25-0632-7A9C-8432-60193DCAEC1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Cube 539">
                  <a:extLst>
                    <a:ext uri="{FF2B5EF4-FFF2-40B4-BE49-F238E27FC236}">
                      <a16:creationId xmlns:a16="http://schemas.microsoft.com/office/drawing/2014/main" id="{F36986AA-40A0-CD29-9538-547B2FC45C2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Cube 540">
                  <a:extLst>
                    <a:ext uri="{FF2B5EF4-FFF2-40B4-BE49-F238E27FC236}">
                      <a16:creationId xmlns:a16="http://schemas.microsoft.com/office/drawing/2014/main" id="{3BD3E15A-2A9E-761F-E249-720CAA1898E8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Cube 541">
                  <a:extLst>
                    <a:ext uri="{FF2B5EF4-FFF2-40B4-BE49-F238E27FC236}">
                      <a16:creationId xmlns:a16="http://schemas.microsoft.com/office/drawing/2014/main" id="{575CDEC4-9EA4-BC81-0D27-9DFA1B5247F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Cube 542">
                  <a:extLst>
                    <a:ext uri="{FF2B5EF4-FFF2-40B4-BE49-F238E27FC236}">
                      <a16:creationId xmlns:a16="http://schemas.microsoft.com/office/drawing/2014/main" id="{82B8E20C-5BE2-D444-3579-5320A5C7E60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Cube 543">
                  <a:extLst>
                    <a:ext uri="{FF2B5EF4-FFF2-40B4-BE49-F238E27FC236}">
                      <a16:creationId xmlns:a16="http://schemas.microsoft.com/office/drawing/2014/main" id="{34E4EC5E-53D3-8E05-1808-0B4C3EAE2538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DE88B9A3-F396-A160-1741-45CECA070D9A}"/>
                </a:ext>
              </a:extLst>
            </p:cNvPr>
            <p:cNvGrpSpPr/>
            <p:nvPr/>
          </p:nvGrpSpPr>
          <p:grpSpPr>
            <a:xfrm>
              <a:off x="148122" y="2427254"/>
              <a:ext cx="5781881" cy="2483882"/>
              <a:chOff x="2733870" y="3398912"/>
              <a:chExt cx="5781881" cy="2483882"/>
            </a:xfrm>
          </p:grpSpPr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6FF383E3-DB0E-AA94-0542-7068BA3BA886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76" name="Cube 475">
                  <a:extLst>
                    <a:ext uri="{FF2B5EF4-FFF2-40B4-BE49-F238E27FC236}">
                      <a16:creationId xmlns:a16="http://schemas.microsoft.com/office/drawing/2014/main" id="{BAABB4CC-A4E1-81EC-3C19-5036B656C91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Cube 476">
                  <a:extLst>
                    <a:ext uri="{FF2B5EF4-FFF2-40B4-BE49-F238E27FC236}">
                      <a16:creationId xmlns:a16="http://schemas.microsoft.com/office/drawing/2014/main" id="{5CCFBE16-A207-1AF7-A2B5-615B509F733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Cube 477">
                  <a:extLst>
                    <a:ext uri="{FF2B5EF4-FFF2-40B4-BE49-F238E27FC236}">
                      <a16:creationId xmlns:a16="http://schemas.microsoft.com/office/drawing/2014/main" id="{E2728A76-1A3B-83AD-79AE-3F437FA1A982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Cube 478">
                  <a:extLst>
                    <a:ext uri="{FF2B5EF4-FFF2-40B4-BE49-F238E27FC236}">
                      <a16:creationId xmlns:a16="http://schemas.microsoft.com/office/drawing/2014/main" id="{C272D0AB-6917-E0B6-9BEC-430371C7FB48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Cube 479">
                  <a:extLst>
                    <a:ext uri="{FF2B5EF4-FFF2-40B4-BE49-F238E27FC236}">
                      <a16:creationId xmlns:a16="http://schemas.microsoft.com/office/drawing/2014/main" id="{A3A04C41-70C2-4817-1E73-56A5D6B8DF2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Cube 480">
                  <a:extLst>
                    <a:ext uri="{FF2B5EF4-FFF2-40B4-BE49-F238E27FC236}">
                      <a16:creationId xmlns:a16="http://schemas.microsoft.com/office/drawing/2014/main" id="{C5E26498-A099-E731-BE48-70F6CC150F4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Cube 481">
                  <a:extLst>
                    <a:ext uri="{FF2B5EF4-FFF2-40B4-BE49-F238E27FC236}">
                      <a16:creationId xmlns:a16="http://schemas.microsoft.com/office/drawing/2014/main" id="{1365987C-B1AB-790B-4AA7-FACC4E2BD762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Cube 482">
                  <a:extLst>
                    <a:ext uri="{FF2B5EF4-FFF2-40B4-BE49-F238E27FC236}">
                      <a16:creationId xmlns:a16="http://schemas.microsoft.com/office/drawing/2014/main" id="{1A3F9E57-F690-F1D3-D40F-5A9ED312C7CC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Cube 483">
                  <a:extLst>
                    <a:ext uri="{FF2B5EF4-FFF2-40B4-BE49-F238E27FC236}">
                      <a16:creationId xmlns:a16="http://schemas.microsoft.com/office/drawing/2014/main" id="{B6223B3B-B63E-7200-36BB-29151C0D43E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Cube 484">
                  <a:extLst>
                    <a:ext uri="{FF2B5EF4-FFF2-40B4-BE49-F238E27FC236}">
                      <a16:creationId xmlns:a16="http://schemas.microsoft.com/office/drawing/2014/main" id="{3BCE8CE1-31B7-3481-8CA4-E78BB9185FD3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Cube 485">
                  <a:extLst>
                    <a:ext uri="{FF2B5EF4-FFF2-40B4-BE49-F238E27FC236}">
                      <a16:creationId xmlns:a16="http://schemas.microsoft.com/office/drawing/2014/main" id="{869BF294-55CF-FC55-ADA5-907575AD7D1D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7" name="Cube 486">
                  <a:extLst>
                    <a:ext uri="{FF2B5EF4-FFF2-40B4-BE49-F238E27FC236}">
                      <a16:creationId xmlns:a16="http://schemas.microsoft.com/office/drawing/2014/main" id="{71824B28-82C7-F4E9-98D8-6FC3695FC969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Cube 487">
                  <a:extLst>
                    <a:ext uri="{FF2B5EF4-FFF2-40B4-BE49-F238E27FC236}">
                      <a16:creationId xmlns:a16="http://schemas.microsoft.com/office/drawing/2014/main" id="{3EA6CC7E-216D-F639-1C42-548280E2CBB2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9" name="Cube 488">
                  <a:extLst>
                    <a:ext uri="{FF2B5EF4-FFF2-40B4-BE49-F238E27FC236}">
                      <a16:creationId xmlns:a16="http://schemas.microsoft.com/office/drawing/2014/main" id="{E6743599-5292-A5F0-7698-3BBF413A072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Cube 489">
                  <a:extLst>
                    <a:ext uri="{FF2B5EF4-FFF2-40B4-BE49-F238E27FC236}">
                      <a16:creationId xmlns:a16="http://schemas.microsoft.com/office/drawing/2014/main" id="{1FA38D01-5E19-FEA0-77B7-952EA5345B51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Cube 490">
                  <a:extLst>
                    <a:ext uri="{FF2B5EF4-FFF2-40B4-BE49-F238E27FC236}">
                      <a16:creationId xmlns:a16="http://schemas.microsoft.com/office/drawing/2014/main" id="{21F640AF-5245-6761-3725-9F01ACD89E8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Cube 491">
                  <a:extLst>
                    <a:ext uri="{FF2B5EF4-FFF2-40B4-BE49-F238E27FC236}">
                      <a16:creationId xmlns:a16="http://schemas.microsoft.com/office/drawing/2014/main" id="{78381D1E-DA54-9AA7-5421-53749E4F4BEE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Cube 492">
                  <a:extLst>
                    <a:ext uri="{FF2B5EF4-FFF2-40B4-BE49-F238E27FC236}">
                      <a16:creationId xmlns:a16="http://schemas.microsoft.com/office/drawing/2014/main" id="{56F9708C-967C-BC99-6BDE-D23820E7D25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Cube 493">
                  <a:extLst>
                    <a:ext uri="{FF2B5EF4-FFF2-40B4-BE49-F238E27FC236}">
                      <a16:creationId xmlns:a16="http://schemas.microsoft.com/office/drawing/2014/main" id="{4AF7C725-10C0-77B7-278E-4D1D90CBFF12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Cube 494">
                  <a:extLst>
                    <a:ext uri="{FF2B5EF4-FFF2-40B4-BE49-F238E27FC236}">
                      <a16:creationId xmlns:a16="http://schemas.microsoft.com/office/drawing/2014/main" id="{D5C96954-BC5E-5426-4814-802BA77F0B0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Cube 495">
                  <a:extLst>
                    <a:ext uri="{FF2B5EF4-FFF2-40B4-BE49-F238E27FC236}">
                      <a16:creationId xmlns:a16="http://schemas.microsoft.com/office/drawing/2014/main" id="{31DC80C8-E22F-1F94-3B2E-7E96F5A5B96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Cube 496">
                  <a:extLst>
                    <a:ext uri="{FF2B5EF4-FFF2-40B4-BE49-F238E27FC236}">
                      <a16:creationId xmlns:a16="http://schemas.microsoft.com/office/drawing/2014/main" id="{1F9CC76F-B294-203E-ABED-FD9E89D33D18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Cube 497">
                  <a:extLst>
                    <a:ext uri="{FF2B5EF4-FFF2-40B4-BE49-F238E27FC236}">
                      <a16:creationId xmlns:a16="http://schemas.microsoft.com/office/drawing/2014/main" id="{103A9F5D-FF98-E8A1-63E6-78AFDD1AA32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Cube 498">
                  <a:extLst>
                    <a:ext uri="{FF2B5EF4-FFF2-40B4-BE49-F238E27FC236}">
                      <a16:creationId xmlns:a16="http://schemas.microsoft.com/office/drawing/2014/main" id="{10C13D30-3916-8941-724A-05C38BE6C25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Cube 499">
                  <a:extLst>
                    <a:ext uri="{FF2B5EF4-FFF2-40B4-BE49-F238E27FC236}">
                      <a16:creationId xmlns:a16="http://schemas.microsoft.com/office/drawing/2014/main" id="{558F5FF9-C1D2-E70C-1339-AA70C7DC4311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Cube 500">
                  <a:extLst>
                    <a:ext uri="{FF2B5EF4-FFF2-40B4-BE49-F238E27FC236}">
                      <a16:creationId xmlns:a16="http://schemas.microsoft.com/office/drawing/2014/main" id="{E44F0620-2B35-0EB3-2A97-ABCE6B8E7AD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Cube 501">
                  <a:extLst>
                    <a:ext uri="{FF2B5EF4-FFF2-40B4-BE49-F238E27FC236}">
                      <a16:creationId xmlns:a16="http://schemas.microsoft.com/office/drawing/2014/main" id="{3B894F10-499B-8806-3822-CA54C1636FA3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Cube 502">
                  <a:extLst>
                    <a:ext uri="{FF2B5EF4-FFF2-40B4-BE49-F238E27FC236}">
                      <a16:creationId xmlns:a16="http://schemas.microsoft.com/office/drawing/2014/main" id="{97B76E4D-317F-738E-0634-DDE423827F94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Cube 503">
                  <a:extLst>
                    <a:ext uri="{FF2B5EF4-FFF2-40B4-BE49-F238E27FC236}">
                      <a16:creationId xmlns:a16="http://schemas.microsoft.com/office/drawing/2014/main" id="{F86B2587-4E63-D297-4332-0C87CDE78625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Cube 504">
                  <a:extLst>
                    <a:ext uri="{FF2B5EF4-FFF2-40B4-BE49-F238E27FC236}">
                      <a16:creationId xmlns:a16="http://schemas.microsoft.com/office/drawing/2014/main" id="{9F4DE5C9-5178-B5A9-662A-EC62DE93F0A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Cube 505">
                  <a:extLst>
                    <a:ext uri="{FF2B5EF4-FFF2-40B4-BE49-F238E27FC236}">
                      <a16:creationId xmlns:a16="http://schemas.microsoft.com/office/drawing/2014/main" id="{5BBB4318-BF4C-EE34-B320-0EB212C3EB71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" name="Cube 506">
                  <a:extLst>
                    <a:ext uri="{FF2B5EF4-FFF2-40B4-BE49-F238E27FC236}">
                      <a16:creationId xmlns:a16="http://schemas.microsoft.com/office/drawing/2014/main" id="{465A7BDF-8308-445D-9528-C8960F7494A5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C178A233-5C5A-259F-CB4A-E2AD35B16A81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44" name="Cube 443">
                  <a:extLst>
                    <a:ext uri="{FF2B5EF4-FFF2-40B4-BE49-F238E27FC236}">
                      <a16:creationId xmlns:a16="http://schemas.microsoft.com/office/drawing/2014/main" id="{5AADBFD9-0A81-0711-C2CD-FEE6F95E624E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Cube 444">
                  <a:extLst>
                    <a:ext uri="{FF2B5EF4-FFF2-40B4-BE49-F238E27FC236}">
                      <a16:creationId xmlns:a16="http://schemas.microsoft.com/office/drawing/2014/main" id="{B9D6F707-24EA-EB4A-1F39-A7BD04D52A8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Cube 445">
                  <a:extLst>
                    <a:ext uri="{FF2B5EF4-FFF2-40B4-BE49-F238E27FC236}">
                      <a16:creationId xmlns:a16="http://schemas.microsoft.com/office/drawing/2014/main" id="{7C7BE9E0-A0EA-2687-D1A3-5049E91EB29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Cube 446">
                  <a:extLst>
                    <a:ext uri="{FF2B5EF4-FFF2-40B4-BE49-F238E27FC236}">
                      <a16:creationId xmlns:a16="http://schemas.microsoft.com/office/drawing/2014/main" id="{4FDA2000-EE8F-5469-EB12-75010A3E190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Cube 447">
                  <a:extLst>
                    <a:ext uri="{FF2B5EF4-FFF2-40B4-BE49-F238E27FC236}">
                      <a16:creationId xmlns:a16="http://schemas.microsoft.com/office/drawing/2014/main" id="{0A84FD7B-3CD7-F0AA-F407-8A36EF0930D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Cube 448">
                  <a:extLst>
                    <a:ext uri="{FF2B5EF4-FFF2-40B4-BE49-F238E27FC236}">
                      <a16:creationId xmlns:a16="http://schemas.microsoft.com/office/drawing/2014/main" id="{E8B442E0-2D6A-4FE5-9E4F-56CB6BD4E73A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Cube 449">
                  <a:extLst>
                    <a:ext uri="{FF2B5EF4-FFF2-40B4-BE49-F238E27FC236}">
                      <a16:creationId xmlns:a16="http://schemas.microsoft.com/office/drawing/2014/main" id="{7F06BDD2-EB59-93BF-A1C4-9773D885DD67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Cube 450">
                  <a:extLst>
                    <a:ext uri="{FF2B5EF4-FFF2-40B4-BE49-F238E27FC236}">
                      <a16:creationId xmlns:a16="http://schemas.microsoft.com/office/drawing/2014/main" id="{AC773FE2-5BC0-5AF0-64A3-4391CD6B8F5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Cube 451">
                  <a:extLst>
                    <a:ext uri="{FF2B5EF4-FFF2-40B4-BE49-F238E27FC236}">
                      <a16:creationId xmlns:a16="http://schemas.microsoft.com/office/drawing/2014/main" id="{A7A2F0AB-1AB7-7434-CADF-A51A681B028A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Cube 452">
                  <a:extLst>
                    <a:ext uri="{FF2B5EF4-FFF2-40B4-BE49-F238E27FC236}">
                      <a16:creationId xmlns:a16="http://schemas.microsoft.com/office/drawing/2014/main" id="{F18AE8B9-0228-4F0A-64FC-8D361555DA7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Cube 453">
                  <a:extLst>
                    <a:ext uri="{FF2B5EF4-FFF2-40B4-BE49-F238E27FC236}">
                      <a16:creationId xmlns:a16="http://schemas.microsoft.com/office/drawing/2014/main" id="{43C15C91-829E-9181-8732-FCB43277D16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Cube 454">
                  <a:extLst>
                    <a:ext uri="{FF2B5EF4-FFF2-40B4-BE49-F238E27FC236}">
                      <a16:creationId xmlns:a16="http://schemas.microsoft.com/office/drawing/2014/main" id="{6D8533EF-8B34-4D72-AABD-F87848DC4F1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Cube 455">
                  <a:extLst>
                    <a:ext uri="{FF2B5EF4-FFF2-40B4-BE49-F238E27FC236}">
                      <a16:creationId xmlns:a16="http://schemas.microsoft.com/office/drawing/2014/main" id="{FAE6EF76-9762-B7FC-E953-15DEBF3ABD1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Cube 456">
                  <a:extLst>
                    <a:ext uri="{FF2B5EF4-FFF2-40B4-BE49-F238E27FC236}">
                      <a16:creationId xmlns:a16="http://schemas.microsoft.com/office/drawing/2014/main" id="{C283126F-41BD-C15B-F068-99150BB95492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Cube 457">
                  <a:extLst>
                    <a:ext uri="{FF2B5EF4-FFF2-40B4-BE49-F238E27FC236}">
                      <a16:creationId xmlns:a16="http://schemas.microsoft.com/office/drawing/2014/main" id="{28D8ED29-FF30-6916-D4C2-F63596050A3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Cube 458">
                  <a:extLst>
                    <a:ext uri="{FF2B5EF4-FFF2-40B4-BE49-F238E27FC236}">
                      <a16:creationId xmlns:a16="http://schemas.microsoft.com/office/drawing/2014/main" id="{04BBD370-0943-247C-85A9-83A6EA8AC32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Cube 459">
                  <a:extLst>
                    <a:ext uri="{FF2B5EF4-FFF2-40B4-BE49-F238E27FC236}">
                      <a16:creationId xmlns:a16="http://schemas.microsoft.com/office/drawing/2014/main" id="{E90A21A2-9377-C2F7-F1C1-D8AABB739FF6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Cube 460">
                  <a:extLst>
                    <a:ext uri="{FF2B5EF4-FFF2-40B4-BE49-F238E27FC236}">
                      <a16:creationId xmlns:a16="http://schemas.microsoft.com/office/drawing/2014/main" id="{FB66B9D5-C6E9-33CF-0EEB-349A96B335B1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Cube 461">
                  <a:extLst>
                    <a:ext uri="{FF2B5EF4-FFF2-40B4-BE49-F238E27FC236}">
                      <a16:creationId xmlns:a16="http://schemas.microsoft.com/office/drawing/2014/main" id="{3980E25D-8BAE-9EF0-4F4C-10DE78E8E447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Cube 462">
                  <a:extLst>
                    <a:ext uri="{FF2B5EF4-FFF2-40B4-BE49-F238E27FC236}">
                      <a16:creationId xmlns:a16="http://schemas.microsoft.com/office/drawing/2014/main" id="{53137A2F-B434-7DE6-6E5D-7B7292D355E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Cube 463">
                  <a:extLst>
                    <a:ext uri="{FF2B5EF4-FFF2-40B4-BE49-F238E27FC236}">
                      <a16:creationId xmlns:a16="http://schemas.microsoft.com/office/drawing/2014/main" id="{199331F5-F821-44BE-5077-0DEEE0AB62DE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Cube 464">
                  <a:extLst>
                    <a:ext uri="{FF2B5EF4-FFF2-40B4-BE49-F238E27FC236}">
                      <a16:creationId xmlns:a16="http://schemas.microsoft.com/office/drawing/2014/main" id="{6CD41D86-FA6E-0184-4483-B20A9867E721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Cube 465">
                  <a:extLst>
                    <a:ext uri="{FF2B5EF4-FFF2-40B4-BE49-F238E27FC236}">
                      <a16:creationId xmlns:a16="http://schemas.microsoft.com/office/drawing/2014/main" id="{9876CBAC-0815-5FDD-1A73-6B76268286C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Cube 466">
                  <a:extLst>
                    <a:ext uri="{FF2B5EF4-FFF2-40B4-BE49-F238E27FC236}">
                      <a16:creationId xmlns:a16="http://schemas.microsoft.com/office/drawing/2014/main" id="{D11AE08A-69D1-2802-D31B-B0CB38E67AFC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Cube 467">
                  <a:extLst>
                    <a:ext uri="{FF2B5EF4-FFF2-40B4-BE49-F238E27FC236}">
                      <a16:creationId xmlns:a16="http://schemas.microsoft.com/office/drawing/2014/main" id="{62AC5AF4-0363-D39D-996B-B016DF574227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Cube 468">
                  <a:extLst>
                    <a:ext uri="{FF2B5EF4-FFF2-40B4-BE49-F238E27FC236}">
                      <a16:creationId xmlns:a16="http://schemas.microsoft.com/office/drawing/2014/main" id="{4B9131E1-8A68-5C7A-D05F-A503C4C63F07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Cube 469">
                  <a:extLst>
                    <a:ext uri="{FF2B5EF4-FFF2-40B4-BE49-F238E27FC236}">
                      <a16:creationId xmlns:a16="http://schemas.microsoft.com/office/drawing/2014/main" id="{65A67871-78DB-8001-1AC2-40AC2E5F5A6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Cube 470">
                  <a:extLst>
                    <a:ext uri="{FF2B5EF4-FFF2-40B4-BE49-F238E27FC236}">
                      <a16:creationId xmlns:a16="http://schemas.microsoft.com/office/drawing/2014/main" id="{73569D5D-6444-DF50-25EF-2A851FE1B57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Cube 471">
                  <a:extLst>
                    <a:ext uri="{FF2B5EF4-FFF2-40B4-BE49-F238E27FC236}">
                      <a16:creationId xmlns:a16="http://schemas.microsoft.com/office/drawing/2014/main" id="{C32460D4-4426-521F-E690-8CA1B07F859F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Cube 472">
                  <a:extLst>
                    <a:ext uri="{FF2B5EF4-FFF2-40B4-BE49-F238E27FC236}">
                      <a16:creationId xmlns:a16="http://schemas.microsoft.com/office/drawing/2014/main" id="{EA751B2F-40D9-5C85-122F-6CB3A835568B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Cube 473">
                  <a:extLst>
                    <a:ext uri="{FF2B5EF4-FFF2-40B4-BE49-F238E27FC236}">
                      <a16:creationId xmlns:a16="http://schemas.microsoft.com/office/drawing/2014/main" id="{B5453878-6BBE-963F-426C-F972708B3A2F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Cube 474">
                  <a:extLst>
                    <a:ext uri="{FF2B5EF4-FFF2-40B4-BE49-F238E27FC236}">
                      <a16:creationId xmlns:a16="http://schemas.microsoft.com/office/drawing/2014/main" id="{F028CC7B-4B9B-7155-34AA-97E7F1FCA24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0D17C48A-5020-4965-56D9-A0638E081909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20FA7244-33BE-5C79-C6D3-D780F9EF3E4A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92B67C49-7529-32CD-B80C-A688FF67DC04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Cube 413">
                  <a:extLst>
                    <a:ext uri="{FF2B5EF4-FFF2-40B4-BE49-F238E27FC236}">
                      <a16:creationId xmlns:a16="http://schemas.microsoft.com/office/drawing/2014/main" id="{E2D9420A-49A8-A196-0B8B-581CE98D67D1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Cube 414">
                  <a:extLst>
                    <a:ext uri="{FF2B5EF4-FFF2-40B4-BE49-F238E27FC236}">
                      <a16:creationId xmlns:a16="http://schemas.microsoft.com/office/drawing/2014/main" id="{79E7E297-01F5-1D86-0D27-D487B2440C50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Cube 415">
                  <a:extLst>
                    <a:ext uri="{FF2B5EF4-FFF2-40B4-BE49-F238E27FC236}">
                      <a16:creationId xmlns:a16="http://schemas.microsoft.com/office/drawing/2014/main" id="{A3FE0D43-A46D-0A77-20B3-18EE3553317F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Cube 416">
                  <a:extLst>
                    <a:ext uri="{FF2B5EF4-FFF2-40B4-BE49-F238E27FC236}">
                      <a16:creationId xmlns:a16="http://schemas.microsoft.com/office/drawing/2014/main" id="{BF36BD6C-15C6-9522-FFA6-8F483F55A076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Cube 417">
                  <a:extLst>
                    <a:ext uri="{FF2B5EF4-FFF2-40B4-BE49-F238E27FC236}">
                      <a16:creationId xmlns:a16="http://schemas.microsoft.com/office/drawing/2014/main" id="{0604D1CD-79BD-C49A-5C34-3373FB256D0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Cube 418">
                  <a:extLst>
                    <a:ext uri="{FF2B5EF4-FFF2-40B4-BE49-F238E27FC236}">
                      <a16:creationId xmlns:a16="http://schemas.microsoft.com/office/drawing/2014/main" id="{9450AEB5-4DD0-4A03-230A-CEC54EDED660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Cube 419">
                  <a:extLst>
                    <a:ext uri="{FF2B5EF4-FFF2-40B4-BE49-F238E27FC236}">
                      <a16:creationId xmlns:a16="http://schemas.microsoft.com/office/drawing/2014/main" id="{D90170E2-C3E4-EF49-7FB2-EFE11B6D94E6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Cube 420">
                  <a:extLst>
                    <a:ext uri="{FF2B5EF4-FFF2-40B4-BE49-F238E27FC236}">
                      <a16:creationId xmlns:a16="http://schemas.microsoft.com/office/drawing/2014/main" id="{B59D3381-9758-733E-ABA5-ED8F42A7B48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Cube 421">
                  <a:extLst>
                    <a:ext uri="{FF2B5EF4-FFF2-40B4-BE49-F238E27FC236}">
                      <a16:creationId xmlns:a16="http://schemas.microsoft.com/office/drawing/2014/main" id="{E62BFD08-8797-9CDE-5552-61280A4A0348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Cube 422">
                  <a:extLst>
                    <a:ext uri="{FF2B5EF4-FFF2-40B4-BE49-F238E27FC236}">
                      <a16:creationId xmlns:a16="http://schemas.microsoft.com/office/drawing/2014/main" id="{542A9CBF-C17C-EF75-B82C-587F61409E2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Cube 423">
                  <a:extLst>
                    <a:ext uri="{FF2B5EF4-FFF2-40B4-BE49-F238E27FC236}">
                      <a16:creationId xmlns:a16="http://schemas.microsoft.com/office/drawing/2014/main" id="{40043716-24EC-1E7D-8BF7-EA921CBF24BB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Cube 424">
                  <a:extLst>
                    <a:ext uri="{FF2B5EF4-FFF2-40B4-BE49-F238E27FC236}">
                      <a16:creationId xmlns:a16="http://schemas.microsoft.com/office/drawing/2014/main" id="{FE0165F5-864A-FB7C-899B-E267D07EA5D7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Cube 425">
                  <a:extLst>
                    <a:ext uri="{FF2B5EF4-FFF2-40B4-BE49-F238E27FC236}">
                      <a16:creationId xmlns:a16="http://schemas.microsoft.com/office/drawing/2014/main" id="{BFD04CBD-B5A8-E6F7-7983-747F5200B0FE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Cube 426">
                  <a:extLst>
                    <a:ext uri="{FF2B5EF4-FFF2-40B4-BE49-F238E27FC236}">
                      <a16:creationId xmlns:a16="http://schemas.microsoft.com/office/drawing/2014/main" id="{9EB08588-FF43-6586-0A99-3377EB1BBB20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Cube 427">
                  <a:extLst>
                    <a:ext uri="{FF2B5EF4-FFF2-40B4-BE49-F238E27FC236}">
                      <a16:creationId xmlns:a16="http://schemas.microsoft.com/office/drawing/2014/main" id="{8BA53B65-1B5B-4AE3-61BB-E862DE0006EC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Cube 428">
                  <a:extLst>
                    <a:ext uri="{FF2B5EF4-FFF2-40B4-BE49-F238E27FC236}">
                      <a16:creationId xmlns:a16="http://schemas.microsoft.com/office/drawing/2014/main" id="{D8C1FC59-7548-8E0E-C3C2-6789B82EE7A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Cube 429">
                  <a:extLst>
                    <a:ext uri="{FF2B5EF4-FFF2-40B4-BE49-F238E27FC236}">
                      <a16:creationId xmlns:a16="http://schemas.microsoft.com/office/drawing/2014/main" id="{837653D5-159C-FD3B-36BE-E2D42C6FE62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Cube 430">
                  <a:extLst>
                    <a:ext uri="{FF2B5EF4-FFF2-40B4-BE49-F238E27FC236}">
                      <a16:creationId xmlns:a16="http://schemas.microsoft.com/office/drawing/2014/main" id="{7F0CBA9C-C2EE-77BA-38B7-BEDD98191974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Cube 431">
                  <a:extLst>
                    <a:ext uri="{FF2B5EF4-FFF2-40B4-BE49-F238E27FC236}">
                      <a16:creationId xmlns:a16="http://schemas.microsoft.com/office/drawing/2014/main" id="{8F526C5E-0309-1C7E-412A-A3372F40166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Cube 432">
                  <a:extLst>
                    <a:ext uri="{FF2B5EF4-FFF2-40B4-BE49-F238E27FC236}">
                      <a16:creationId xmlns:a16="http://schemas.microsoft.com/office/drawing/2014/main" id="{A0429252-32E6-C082-87B9-97F2323229C3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Cube 433">
                  <a:extLst>
                    <a:ext uri="{FF2B5EF4-FFF2-40B4-BE49-F238E27FC236}">
                      <a16:creationId xmlns:a16="http://schemas.microsoft.com/office/drawing/2014/main" id="{02FDFE40-F9D7-8816-949F-FF6B8A4972A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Cube 434">
                  <a:extLst>
                    <a:ext uri="{FF2B5EF4-FFF2-40B4-BE49-F238E27FC236}">
                      <a16:creationId xmlns:a16="http://schemas.microsoft.com/office/drawing/2014/main" id="{8D0EB109-3733-4C69-5183-C2714BDC8629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Cube 435">
                  <a:extLst>
                    <a:ext uri="{FF2B5EF4-FFF2-40B4-BE49-F238E27FC236}">
                      <a16:creationId xmlns:a16="http://schemas.microsoft.com/office/drawing/2014/main" id="{0AB8F24E-1F22-3787-0566-DCC427654A4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Cube 436">
                  <a:extLst>
                    <a:ext uri="{FF2B5EF4-FFF2-40B4-BE49-F238E27FC236}">
                      <a16:creationId xmlns:a16="http://schemas.microsoft.com/office/drawing/2014/main" id="{E6CD1618-D862-27E0-347A-D8A920F514D0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Cube 437">
                  <a:extLst>
                    <a:ext uri="{FF2B5EF4-FFF2-40B4-BE49-F238E27FC236}">
                      <a16:creationId xmlns:a16="http://schemas.microsoft.com/office/drawing/2014/main" id="{06523AF0-19EE-B19E-1153-228A3ED4A50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Cube 438">
                  <a:extLst>
                    <a:ext uri="{FF2B5EF4-FFF2-40B4-BE49-F238E27FC236}">
                      <a16:creationId xmlns:a16="http://schemas.microsoft.com/office/drawing/2014/main" id="{29228F83-A49C-8D77-47D0-B7772B46CF3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Cube 439">
                  <a:extLst>
                    <a:ext uri="{FF2B5EF4-FFF2-40B4-BE49-F238E27FC236}">
                      <a16:creationId xmlns:a16="http://schemas.microsoft.com/office/drawing/2014/main" id="{9C3E3688-7A3F-7160-D43A-0D95E222C0A0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Cube 440">
                  <a:extLst>
                    <a:ext uri="{FF2B5EF4-FFF2-40B4-BE49-F238E27FC236}">
                      <a16:creationId xmlns:a16="http://schemas.microsoft.com/office/drawing/2014/main" id="{199C11F1-B640-0477-0696-8B66613BF05A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Cube 441">
                  <a:extLst>
                    <a:ext uri="{FF2B5EF4-FFF2-40B4-BE49-F238E27FC236}">
                      <a16:creationId xmlns:a16="http://schemas.microsoft.com/office/drawing/2014/main" id="{3799A6D6-2F41-D5AA-FF78-01D7F94BF39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Cube 442">
                  <a:extLst>
                    <a:ext uri="{FF2B5EF4-FFF2-40B4-BE49-F238E27FC236}">
                      <a16:creationId xmlns:a16="http://schemas.microsoft.com/office/drawing/2014/main" id="{B1DFEDC1-E33E-D130-73EB-8494CF32FA9F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18381C4C-4AF6-9A83-1CCB-06BDC1129596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C8ED8D4B-E0E0-D92E-E862-265AC2781B7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DB5E7571-2C9D-316A-E34D-D7EACBC216C6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0F90E8CF-2DD2-1C2E-6FC2-07B4D6B03D15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09E1E27D-EF30-3009-5621-8625AB1F225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B04E6D97-3194-66C6-073F-E678D54D8132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EBDB5466-DD1E-C1C2-E5E8-49B542B9E51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9EB24C12-B691-E76E-0E79-C5C4181E219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702C97AE-98E4-0816-5F91-B16126A62EB8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8B5B3923-B38A-2CA0-8257-4990842B25B1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3166CEF0-9127-4655-6DB7-109820308B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1570A4A7-653D-8E3E-454A-697B794DCEC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1B09C0BA-B56F-8FD9-7D29-F2F7F7A4A85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8084DA1F-1754-3497-B3EF-3B337298746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4B02868E-9D35-913C-E32F-28EC6A53EA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82D975AD-528D-3718-07A2-8F5823095528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16926A8E-4F15-A95F-CD00-B40C836E7C52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2CD898BA-473C-32A3-47AF-EA81BB385F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2A0F2A10-6E8F-9C76-75AA-45ECD810D69B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34084D46-BACA-660D-12A0-C6CE21D3751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8DA22E3C-CEDC-E842-D757-4D8BFFB1364B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0F9E1DBA-5C7E-4F00-57AF-841E76BB8A5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730B2015-0011-724C-A56F-9CD8DD54A20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CC980AAD-53E8-2694-1D1C-CF65D0AA957A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976A3331-3E41-BCF0-3F80-FD5AF36ECD9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DEE72997-62C2-52AF-13F9-AB54F485CB2A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15F47F88-0191-C16F-04B9-BDD2F4AC37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2EF7A5D9-B943-20B4-9047-1B9BC3F085F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D6563538-0F1E-1355-27CD-AEE573933BA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A0FACB23-404A-79A5-2831-1AC540F8604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C283EB7E-2EA4-9457-EDC7-957D9E02FC2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F231D202-0474-A603-3765-DF2C7363481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ube 410">
                  <a:extLst>
                    <a:ext uri="{FF2B5EF4-FFF2-40B4-BE49-F238E27FC236}">
                      <a16:creationId xmlns:a16="http://schemas.microsoft.com/office/drawing/2014/main" id="{45C3410C-A2DB-8DF9-D3BE-8363498CB72E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FB3C07E5-7C39-C97C-517A-F46366D677AF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27A06A79-B8EB-6537-3F9F-2194689F15D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4F1BC7CC-3F0A-1F76-6C71-23EA27591D1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B918AB19-5E72-DFB5-354C-55FEEBBC6AB4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1C2557E8-90E5-B2DB-A0C3-F3579700998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9D2DD993-03CD-16F0-B04E-330ED21730F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31283003-41B3-37E2-4D05-3581253BFB4F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736FDCBB-745D-B530-EE2E-7DADBA49A683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FEF5FC72-D400-D0FB-B719-BD3BEA0A16E9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Cube 355">
                  <a:extLst>
                    <a:ext uri="{FF2B5EF4-FFF2-40B4-BE49-F238E27FC236}">
                      <a16:creationId xmlns:a16="http://schemas.microsoft.com/office/drawing/2014/main" id="{EC26CFC4-240C-7837-209C-7D952460770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ube 356">
                  <a:extLst>
                    <a:ext uri="{FF2B5EF4-FFF2-40B4-BE49-F238E27FC236}">
                      <a16:creationId xmlns:a16="http://schemas.microsoft.com/office/drawing/2014/main" id="{7B964B00-6063-840A-A65B-6E5B023D8D5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Cube 357">
                  <a:extLst>
                    <a:ext uri="{FF2B5EF4-FFF2-40B4-BE49-F238E27FC236}">
                      <a16:creationId xmlns:a16="http://schemas.microsoft.com/office/drawing/2014/main" id="{337AED1E-6013-313A-1EB1-7DA681B8433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ube 358">
                  <a:extLst>
                    <a:ext uri="{FF2B5EF4-FFF2-40B4-BE49-F238E27FC236}">
                      <a16:creationId xmlns:a16="http://schemas.microsoft.com/office/drawing/2014/main" id="{A30D35EF-4B0E-4CFC-7013-D31BEBEAE310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Cube 359">
                  <a:extLst>
                    <a:ext uri="{FF2B5EF4-FFF2-40B4-BE49-F238E27FC236}">
                      <a16:creationId xmlns:a16="http://schemas.microsoft.com/office/drawing/2014/main" id="{EF16B6BF-D2B3-B7FC-65B2-CFEA793B5F0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4EBCFF62-ECDB-3E6E-C58E-10E859DDE506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83A90A2B-5B53-A015-E275-8E1E02CF240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F014641A-7A5A-49B1-CD94-FB5488D6E26C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A120C754-5639-D665-8B0E-12C48E952457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093C9E61-3BCC-087D-B6F1-A8893EB94377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74476CA4-7E22-A8F6-6628-A9FD87EF99F0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4F05AF9A-B7FD-C71A-44A7-0ADE7E4AD2C1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BDC0420A-90D6-56AD-A84A-9106FC429EF2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2D3CC900-7241-C1C6-11E0-578C874DD359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0C1DDB5E-5F94-3A71-39FB-A1E968D4E111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4845C4BE-E230-6A69-1D62-24FC3111B973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B651A6C-6A12-0B54-C067-DE0863E1B75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8B0D20D0-EB5B-22C5-B22A-75A176138B0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79858CE7-8A99-05F5-1B0C-A9828809F7A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1A84DCD0-B960-0B03-92ED-E7CF55F1DB4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9A7FBEB2-00BC-D5A7-9775-714236CC898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1CA3E772-6B03-ED8A-386B-A371384A2D2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BE51831F-B198-0943-2D29-2FDE7D98A222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E61B59CB-0F45-CAE0-5213-E42BEB1B907C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28" name="Group 827">
            <a:extLst>
              <a:ext uri="{FF2B5EF4-FFF2-40B4-BE49-F238E27FC236}">
                <a16:creationId xmlns:a16="http://schemas.microsoft.com/office/drawing/2014/main" id="{84529DCD-CC4C-B939-11FD-FFD57F3640AA}"/>
              </a:ext>
            </a:extLst>
          </p:cNvPr>
          <p:cNvGrpSpPr/>
          <p:nvPr/>
        </p:nvGrpSpPr>
        <p:grpSpPr>
          <a:xfrm>
            <a:off x="937145" y="1010175"/>
            <a:ext cx="5778080" cy="1999652"/>
            <a:chOff x="937145" y="1010175"/>
            <a:chExt cx="5778080" cy="1999652"/>
          </a:xfrm>
        </p:grpSpPr>
        <p:grpSp>
          <p:nvGrpSpPr>
            <p:cNvPr id="794" name="Group 793">
              <a:extLst>
                <a:ext uri="{FF2B5EF4-FFF2-40B4-BE49-F238E27FC236}">
                  <a16:creationId xmlns:a16="http://schemas.microsoft.com/office/drawing/2014/main" id="{7CBF97C5-E88E-5444-6788-C893C536E409}"/>
                </a:ext>
              </a:extLst>
            </p:cNvPr>
            <p:cNvGrpSpPr/>
            <p:nvPr/>
          </p:nvGrpSpPr>
          <p:grpSpPr>
            <a:xfrm>
              <a:off x="1386375" y="1010175"/>
              <a:ext cx="5328850" cy="1573143"/>
              <a:chOff x="937145" y="1436684"/>
              <a:chExt cx="5328850" cy="1573143"/>
            </a:xfrm>
          </p:grpSpPr>
          <p:grpSp>
            <p:nvGrpSpPr>
              <p:cNvPr id="795" name="Group 794">
                <a:extLst>
                  <a:ext uri="{FF2B5EF4-FFF2-40B4-BE49-F238E27FC236}">
                    <a16:creationId xmlns:a16="http://schemas.microsoft.com/office/drawing/2014/main" id="{BD51DEC3-1EA2-B09D-1863-00A3BFC30CE6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818" name="Cube 817">
                  <a:extLst>
                    <a:ext uri="{FF2B5EF4-FFF2-40B4-BE49-F238E27FC236}">
                      <a16:creationId xmlns:a16="http://schemas.microsoft.com/office/drawing/2014/main" id="{2EC36D60-46E2-3103-60DB-011CB9516FC6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9" name="Cube 818">
                  <a:extLst>
                    <a:ext uri="{FF2B5EF4-FFF2-40B4-BE49-F238E27FC236}">
                      <a16:creationId xmlns:a16="http://schemas.microsoft.com/office/drawing/2014/main" id="{A32575EC-691B-4C50-BB7D-36D71C32184B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0" name="Cube 819">
                  <a:extLst>
                    <a:ext uri="{FF2B5EF4-FFF2-40B4-BE49-F238E27FC236}">
                      <a16:creationId xmlns:a16="http://schemas.microsoft.com/office/drawing/2014/main" id="{E6542118-3B98-D2FA-E949-EDBA0BC2BAC9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1" name="Cube 820">
                  <a:extLst>
                    <a:ext uri="{FF2B5EF4-FFF2-40B4-BE49-F238E27FC236}">
                      <a16:creationId xmlns:a16="http://schemas.microsoft.com/office/drawing/2014/main" id="{DEB3DD34-C693-C620-5647-F9935BF31C56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2" name="Cube 821">
                  <a:extLst>
                    <a:ext uri="{FF2B5EF4-FFF2-40B4-BE49-F238E27FC236}">
                      <a16:creationId xmlns:a16="http://schemas.microsoft.com/office/drawing/2014/main" id="{EAB1058E-B8DA-7596-B1CC-CD2B30B471AD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3" name="Cube 822">
                  <a:extLst>
                    <a:ext uri="{FF2B5EF4-FFF2-40B4-BE49-F238E27FC236}">
                      <a16:creationId xmlns:a16="http://schemas.microsoft.com/office/drawing/2014/main" id="{8182C453-64B1-ECD0-31C4-3D5A92F67F8A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4" name="Cube 823">
                  <a:extLst>
                    <a:ext uri="{FF2B5EF4-FFF2-40B4-BE49-F238E27FC236}">
                      <a16:creationId xmlns:a16="http://schemas.microsoft.com/office/drawing/2014/main" id="{BCC982CE-A863-A312-9CCA-7B00CCD2801E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5" name="Cube 824">
                  <a:extLst>
                    <a:ext uri="{FF2B5EF4-FFF2-40B4-BE49-F238E27FC236}">
                      <a16:creationId xmlns:a16="http://schemas.microsoft.com/office/drawing/2014/main" id="{AF254442-FBD5-BD5A-1F2D-18D227924F8E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6" name="Cube 825">
                  <a:extLst>
                    <a:ext uri="{FF2B5EF4-FFF2-40B4-BE49-F238E27FC236}">
                      <a16:creationId xmlns:a16="http://schemas.microsoft.com/office/drawing/2014/main" id="{12B400E3-BFD1-CA2F-255D-4CEA503D162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7" name="Cube 826">
                  <a:extLst>
                    <a:ext uri="{FF2B5EF4-FFF2-40B4-BE49-F238E27FC236}">
                      <a16:creationId xmlns:a16="http://schemas.microsoft.com/office/drawing/2014/main" id="{D6EC71D2-EC64-E29B-3D77-0026BCFC2064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6" name="Group 795">
                <a:extLst>
                  <a:ext uri="{FF2B5EF4-FFF2-40B4-BE49-F238E27FC236}">
                    <a16:creationId xmlns:a16="http://schemas.microsoft.com/office/drawing/2014/main" id="{514C0206-AE0A-AC9A-DF17-45671E609DA6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808" name="Cube 807">
                  <a:extLst>
                    <a:ext uri="{FF2B5EF4-FFF2-40B4-BE49-F238E27FC236}">
                      <a16:creationId xmlns:a16="http://schemas.microsoft.com/office/drawing/2014/main" id="{8E24C4A1-5FF1-BA75-CE7E-51DDB8911B6C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9" name="Cube 808">
                  <a:extLst>
                    <a:ext uri="{FF2B5EF4-FFF2-40B4-BE49-F238E27FC236}">
                      <a16:creationId xmlns:a16="http://schemas.microsoft.com/office/drawing/2014/main" id="{9CC25FE0-6278-94DB-570D-FAFEF4BE965D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0" name="Cube 809">
                  <a:extLst>
                    <a:ext uri="{FF2B5EF4-FFF2-40B4-BE49-F238E27FC236}">
                      <a16:creationId xmlns:a16="http://schemas.microsoft.com/office/drawing/2014/main" id="{DEE364A7-A67A-2794-7092-AFFE36F50BB7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1" name="Cube 810">
                  <a:extLst>
                    <a:ext uri="{FF2B5EF4-FFF2-40B4-BE49-F238E27FC236}">
                      <a16:creationId xmlns:a16="http://schemas.microsoft.com/office/drawing/2014/main" id="{47241652-FECE-57C0-2E6E-F80FEEFA77AC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2" name="Cube 811">
                  <a:extLst>
                    <a:ext uri="{FF2B5EF4-FFF2-40B4-BE49-F238E27FC236}">
                      <a16:creationId xmlns:a16="http://schemas.microsoft.com/office/drawing/2014/main" id="{1504A745-CF37-B056-65F8-F211DD6A4896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3" name="Cube 812">
                  <a:extLst>
                    <a:ext uri="{FF2B5EF4-FFF2-40B4-BE49-F238E27FC236}">
                      <a16:creationId xmlns:a16="http://schemas.microsoft.com/office/drawing/2014/main" id="{FD65442A-0F2F-14B8-7B9E-7FD566798F3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4" name="Cube 813">
                  <a:extLst>
                    <a:ext uri="{FF2B5EF4-FFF2-40B4-BE49-F238E27FC236}">
                      <a16:creationId xmlns:a16="http://schemas.microsoft.com/office/drawing/2014/main" id="{B0BE5E83-1FCC-270D-DA4B-37161687361C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5" name="Cube 814">
                  <a:extLst>
                    <a:ext uri="{FF2B5EF4-FFF2-40B4-BE49-F238E27FC236}">
                      <a16:creationId xmlns:a16="http://schemas.microsoft.com/office/drawing/2014/main" id="{EFE04BDC-5162-8C55-72E2-7A1D56B06DB5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6" name="Cube 815">
                  <a:extLst>
                    <a:ext uri="{FF2B5EF4-FFF2-40B4-BE49-F238E27FC236}">
                      <a16:creationId xmlns:a16="http://schemas.microsoft.com/office/drawing/2014/main" id="{3A9FE24E-C87C-FAF4-8AD4-B3F4C9E160E5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7" name="Cube 816">
                  <a:extLst>
                    <a:ext uri="{FF2B5EF4-FFF2-40B4-BE49-F238E27FC236}">
                      <a16:creationId xmlns:a16="http://schemas.microsoft.com/office/drawing/2014/main" id="{1495A15F-9C48-698D-7415-3F26C866CC89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7" name="Group 796">
                <a:extLst>
                  <a:ext uri="{FF2B5EF4-FFF2-40B4-BE49-F238E27FC236}">
                    <a16:creationId xmlns:a16="http://schemas.microsoft.com/office/drawing/2014/main" id="{F0A5DB63-7A99-A896-49AA-2204C5A50CC8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98" name="Cube 797">
                  <a:extLst>
                    <a:ext uri="{FF2B5EF4-FFF2-40B4-BE49-F238E27FC236}">
                      <a16:creationId xmlns:a16="http://schemas.microsoft.com/office/drawing/2014/main" id="{9025FB2F-87F0-CEED-EC08-87D5A75046D3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9" name="Cube 798">
                  <a:extLst>
                    <a:ext uri="{FF2B5EF4-FFF2-40B4-BE49-F238E27FC236}">
                      <a16:creationId xmlns:a16="http://schemas.microsoft.com/office/drawing/2014/main" id="{0611D585-9159-E5EB-0C18-391FDBD1902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0" name="Cube 799">
                  <a:extLst>
                    <a:ext uri="{FF2B5EF4-FFF2-40B4-BE49-F238E27FC236}">
                      <a16:creationId xmlns:a16="http://schemas.microsoft.com/office/drawing/2014/main" id="{1099AED2-BE85-EF43-5D67-BF8A68BCA38D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1" name="Cube 800">
                  <a:extLst>
                    <a:ext uri="{FF2B5EF4-FFF2-40B4-BE49-F238E27FC236}">
                      <a16:creationId xmlns:a16="http://schemas.microsoft.com/office/drawing/2014/main" id="{5017E1D9-32E4-469F-F958-9F434070304C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2" name="Cube 801">
                  <a:extLst>
                    <a:ext uri="{FF2B5EF4-FFF2-40B4-BE49-F238E27FC236}">
                      <a16:creationId xmlns:a16="http://schemas.microsoft.com/office/drawing/2014/main" id="{319CB944-A6ED-F954-C247-5596600CFA4A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3" name="Cube 802">
                  <a:extLst>
                    <a:ext uri="{FF2B5EF4-FFF2-40B4-BE49-F238E27FC236}">
                      <a16:creationId xmlns:a16="http://schemas.microsoft.com/office/drawing/2014/main" id="{265B8E10-BFC9-0E5B-C8E1-5C5826F9CE49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4" name="Cube 803">
                  <a:extLst>
                    <a:ext uri="{FF2B5EF4-FFF2-40B4-BE49-F238E27FC236}">
                      <a16:creationId xmlns:a16="http://schemas.microsoft.com/office/drawing/2014/main" id="{14589F1E-8B31-1AA2-4E6B-991046F87662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5" name="Cube 804">
                  <a:extLst>
                    <a:ext uri="{FF2B5EF4-FFF2-40B4-BE49-F238E27FC236}">
                      <a16:creationId xmlns:a16="http://schemas.microsoft.com/office/drawing/2014/main" id="{3CC30DC6-F771-1161-0DD2-E09B425BEA46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6" name="Cube 805">
                  <a:extLst>
                    <a:ext uri="{FF2B5EF4-FFF2-40B4-BE49-F238E27FC236}">
                      <a16:creationId xmlns:a16="http://schemas.microsoft.com/office/drawing/2014/main" id="{17E5D69A-54D5-3C69-0738-3A9D73F848E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7" name="Cube 806">
                  <a:extLst>
                    <a:ext uri="{FF2B5EF4-FFF2-40B4-BE49-F238E27FC236}">
                      <a16:creationId xmlns:a16="http://schemas.microsoft.com/office/drawing/2014/main" id="{29DBA367-B171-C43B-7C59-E33C1FE76932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60" name="Group 759">
              <a:extLst>
                <a:ext uri="{FF2B5EF4-FFF2-40B4-BE49-F238E27FC236}">
                  <a16:creationId xmlns:a16="http://schemas.microsoft.com/office/drawing/2014/main" id="{B5E9B7AC-7297-4C9C-22CD-3A2A3026424D}"/>
                </a:ext>
              </a:extLst>
            </p:cNvPr>
            <p:cNvGrpSpPr/>
            <p:nvPr/>
          </p:nvGrpSpPr>
          <p:grpSpPr>
            <a:xfrm>
              <a:off x="1223140" y="1158884"/>
              <a:ext cx="5328850" cy="1573143"/>
              <a:chOff x="937145" y="1436684"/>
              <a:chExt cx="5328850" cy="1573143"/>
            </a:xfrm>
          </p:grpSpPr>
          <p:grpSp>
            <p:nvGrpSpPr>
              <p:cNvPr id="761" name="Group 760">
                <a:extLst>
                  <a:ext uri="{FF2B5EF4-FFF2-40B4-BE49-F238E27FC236}">
                    <a16:creationId xmlns:a16="http://schemas.microsoft.com/office/drawing/2014/main" id="{6FFA282F-CD3D-475F-951A-9B2C60DA04A4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84" name="Cube 783">
                  <a:extLst>
                    <a:ext uri="{FF2B5EF4-FFF2-40B4-BE49-F238E27FC236}">
                      <a16:creationId xmlns:a16="http://schemas.microsoft.com/office/drawing/2014/main" id="{D04F155A-1B8E-3D51-CBD1-0EA2850BBB9F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5" name="Cube 784">
                  <a:extLst>
                    <a:ext uri="{FF2B5EF4-FFF2-40B4-BE49-F238E27FC236}">
                      <a16:creationId xmlns:a16="http://schemas.microsoft.com/office/drawing/2014/main" id="{6079EAD2-DDCB-5702-9665-BCB184B8BC02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6" name="Cube 785">
                  <a:extLst>
                    <a:ext uri="{FF2B5EF4-FFF2-40B4-BE49-F238E27FC236}">
                      <a16:creationId xmlns:a16="http://schemas.microsoft.com/office/drawing/2014/main" id="{7F11B840-4717-9D8A-0BFB-5B270E09C71E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7" name="Cube 786">
                  <a:extLst>
                    <a:ext uri="{FF2B5EF4-FFF2-40B4-BE49-F238E27FC236}">
                      <a16:creationId xmlns:a16="http://schemas.microsoft.com/office/drawing/2014/main" id="{F53A974E-EA87-1438-5F64-0322B0E36F40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8" name="Cube 787">
                  <a:extLst>
                    <a:ext uri="{FF2B5EF4-FFF2-40B4-BE49-F238E27FC236}">
                      <a16:creationId xmlns:a16="http://schemas.microsoft.com/office/drawing/2014/main" id="{7D6A30DA-4638-2CDD-50D9-6FB8B0EEBD4D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9" name="Cube 788">
                  <a:extLst>
                    <a:ext uri="{FF2B5EF4-FFF2-40B4-BE49-F238E27FC236}">
                      <a16:creationId xmlns:a16="http://schemas.microsoft.com/office/drawing/2014/main" id="{2EAB0F37-9E20-9524-82AD-FC7F7809F21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0" name="Cube 789">
                  <a:extLst>
                    <a:ext uri="{FF2B5EF4-FFF2-40B4-BE49-F238E27FC236}">
                      <a16:creationId xmlns:a16="http://schemas.microsoft.com/office/drawing/2014/main" id="{19ED5349-835D-E96E-875C-150ED1BBA369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1" name="Cube 790">
                  <a:extLst>
                    <a:ext uri="{FF2B5EF4-FFF2-40B4-BE49-F238E27FC236}">
                      <a16:creationId xmlns:a16="http://schemas.microsoft.com/office/drawing/2014/main" id="{F7810B84-A05E-039F-38CF-49DB27249C5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2" name="Cube 791">
                  <a:extLst>
                    <a:ext uri="{FF2B5EF4-FFF2-40B4-BE49-F238E27FC236}">
                      <a16:creationId xmlns:a16="http://schemas.microsoft.com/office/drawing/2014/main" id="{73F8FC66-E40A-4BC4-9FAA-44A0D3F58DF4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3" name="Cube 792">
                  <a:extLst>
                    <a:ext uri="{FF2B5EF4-FFF2-40B4-BE49-F238E27FC236}">
                      <a16:creationId xmlns:a16="http://schemas.microsoft.com/office/drawing/2014/main" id="{C1DE9E1C-B802-1209-B720-03C78FA9A2D2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2" name="Group 761">
                <a:extLst>
                  <a:ext uri="{FF2B5EF4-FFF2-40B4-BE49-F238E27FC236}">
                    <a16:creationId xmlns:a16="http://schemas.microsoft.com/office/drawing/2014/main" id="{18537347-FCFD-B5A1-D874-A779D6CF0337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74" name="Cube 773">
                  <a:extLst>
                    <a:ext uri="{FF2B5EF4-FFF2-40B4-BE49-F238E27FC236}">
                      <a16:creationId xmlns:a16="http://schemas.microsoft.com/office/drawing/2014/main" id="{7ED4FE00-AEF9-3C36-3ABF-3719763BA71D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5" name="Cube 774">
                  <a:extLst>
                    <a:ext uri="{FF2B5EF4-FFF2-40B4-BE49-F238E27FC236}">
                      <a16:creationId xmlns:a16="http://schemas.microsoft.com/office/drawing/2014/main" id="{21EAC765-7585-3372-708E-0308A09056CA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6" name="Cube 775">
                  <a:extLst>
                    <a:ext uri="{FF2B5EF4-FFF2-40B4-BE49-F238E27FC236}">
                      <a16:creationId xmlns:a16="http://schemas.microsoft.com/office/drawing/2014/main" id="{16C6789B-7679-B2E3-E495-A0DC46E9BC2F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7" name="Cube 776">
                  <a:extLst>
                    <a:ext uri="{FF2B5EF4-FFF2-40B4-BE49-F238E27FC236}">
                      <a16:creationId xmlns:a16="http://schemas.microsoft.com/office/drawing/2014/main" id="{3DBFDFAE-B96E-CDB4-A0A7-C43AB09963F1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8" name="Cube 777">
                  <a:extLst>
                    <a:ext uri="{FF2B5EF4-FFF2-40B4-BE49-F238E27FC236}">
                      <a16:creationId xmlns:a16="http://schemas.microsoft.com/office/drawing/2014/main" id="{4FB9E455-3380-591E-372F-C1CE28B35A0A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9" name="Cube 778">
                  <a:extLst>
                    <a:ext uri="{FF2B5EF4-FFF2-40B4-BE49-F238E27FC236}">
                      <a16:creationId xmlns:a16="http://schemas.microsoft.com/office/drawing/2014/main" id="{3B5B805E-FE96-4665-89D9-68177CD152B3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0" name="Cube 779">
                  <a:extLst>
                    <a:ext uri="{FF2B5EF4-FFF2-40B4-BE49-F238E27FC236}">
                      <a16:creationId xmlns:a16="http://schemas.microsoft.com/office/drawing/2014/main" id="{555761EF-6F29-E848-B532-9045F595DF0B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1" name="Cube 780">
                  <a:extLst>
                    <a:ext uri="{FF2B5EF4-FFF2-40B4-BE49-F238E27FC236}">
                      <a16:creationId xmlns:a16="http://schemas.microsoft.com/office/drawing/2014/main" id="{F3D589C3-D5F2-0D80-E3DE-DA28DD4414D2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2" name="Cube 781">
                  <a:extLst>
                    <a:ext uri="{FF2B5EF4-FFF2-40B4-BE49-F238E27FC236}">
                      <a16:creationId xmlns:a16="http://schemas.microsoft.com/office/drawing/2014/main" id="{68A889D4-4AFD-B33C-9875-23449965A833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3" name="Cube 782">
                  <a:extLst>
                    <a:ext uri="{FF2B5EF4-FFF2-40B4-BE49-F238E27FC236}">
                      <a16:creationId xmlns:a16="http://schemas.microsoft.com/office/drawing/2014/main" id="{76D0BA26-1FE0-02A2-E1C6-1766E109C41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3" name="Group 762">
                <a:extLst>
                  <a:ext uri="{FF2B5EF4-FFF2-40B4-BE49-F238E27FC236}">
                    <a16:creationId xmlns:a16="http://schemas.microsoft.com/office/drawing/2014/main" id="{97147A16-C58C-39E2-C62B-A3012AF9AA18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64" name="Cube 763">
                  <a:extLst>
                    <a:ext uri="{FF2B5EF4-FFF2-40B4-BE49-F238E27FC236}">
                      <a16:creationId xmlns:a16="http://schemas.microsoft.com/office/drawing/2014/main" id="{F5130AC3-590B-B488-AC13-8B68FEB36C91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5" name="Cube 764">
                  <a:extLst>
                    <a:ext uri="{FF2B5EF4-FFF2-40B4-BE49-F238E27FC236}">
                      <a16:creationId xmlns:a16="http://schemas.microsoft.com/office/drawing/2014/main" id="{A3DDE6AE-9947-81C1-F516-C82C58EF6F45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6" name="Cube 765">
                  <a:extLst>
                    <a:ext uri="{FF2B5EF4-FFF2-40B4-BE49-F238E27FC236}">
                      <a16:creationId xmlns:a16="http://schemas.microsoft.com/office/drawing/2014/main" id="{CDF79BAA-83C6-A990-0D90-AEF8D93CE48C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7" name="Cube 766">
                  <a:extLst>
                    <a:ext uri="{FF2B5EF4-FFF2-40B4-BE49-F238E27FC236}">
                      <a16:creationId xmlns:a16="http://schemas.microsoft.com/office/drawing/2014/main" id="{3BA0C187-0B67-2DB6-169F-788F3E478BE7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8" name="Cube 767">
                  <a:extLst>
                    <a:ext uri="{FF2B5EF4-FFF2-40B4-BE49-F238E27FC236}">
                      <a16:creationId xmlns:a16="http://schemas.microsoft.com/office/drawing/2014/main" id="{D90B1C44-C45C-4919-9711-8FE3C493AFD1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9" name="Cube 768">
                  <a:extLst>
                    <a:ext uri="{FF2B5EF4-FFF2-40B4-BE49-F238E27FC236}">
                      <a16:creationId xmlns:a16="http://schemas.microsoft.com/office/drawing/2014/main" id="{F478F06A-1C78-A945-0E0D-D49F605CD5C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0" name="Cube 769">
                  <a:extLst>
                    <a:ext uri="{FF2B5EF4-FFF2-40B4-BE49-F238E27FC236}">
                      <a16:creationId xmlns:a16="http://schemas.microsoft.com/office/drawing/2014/main" id="{0BB713C6-CA67-B3A0-6A50-F308A6BA033F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1" name="Cube 770">
                  <a:extLst>
                    <a:ext uri="{FF2B5EF4-FFF2-40B4-BE49-F238E27FC236}">
                      <a16:creationId xmlns:a16="http://schemas.microsoft.com/office/drawing/2014/main" id="{ED124CBD-0E30-F771-AD75-DCC05F32CC8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2" name="Cube 771">
                  <a:extLst>
                    <a:ext uri="{FF2B5EF4-FFF2-40B4-BE49-F238E27FC236}">
                      <a16:creationId xmlns:a16="http://schemas.microsoft.com/office/drawing/2014/main" id="{5FE06B57-DEC6-D9EA-089E-1AEA5599997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3" name="Cube 772">
                  <a:extLst>
                    <a:ext uri="{FF2B5EF4-FFF2-40B4-BE49-F238E27FC236}">
                      <a16:creationId xmlns:a16="http://schemas.microsoft.com/office/drawing/2014/main" id="{CD866D88-C897-392B-4264-2DCF8B4639D0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26" name="Group 725">
              <a:extLst>
                <a:ext uri="{FF2B5EF4-FFF2-40B4-BE49-F238E27FC236}">
                  <a16:creationId xmlns:a16="http://schemas.microsoft.com/office/drawing/2014/main" id="{01954714-5F09-EEA8-18AF-9ADAA7384365}"/>
                </a:ext>
              </a:extLst>
            </p:cNvPr>
            <p:cNvGrpSpPr/>
            <p:nvPr/>
          </p:nvGrpSpPr>
          <p:grpSpPr>
            <a:xfrm>
              <a:off x="1100924" y="1293875"/>
              <a:ext cx="5328850" cy="1573143"/>
              <a:chOff x="937145" y="1436684"/>
              <a:chExt cx="5328850" cy="1573143"/>
            </a:xfrm>
          </p:grpSpPr>
          <p:grpSp>
            <p:nvGrpSpPr>
              <p:cNvPr id="727" name="Group 726">
                <a:extLst>
                  <a:ext uri="{FF2B5EF4-FFF2-40B4-BE49-F238E27FC236}">
                    <a16:creationId xmlns:a16="http://schemas.microsoft.com/office/drawing/2014/main" id="{E4B5928C-5401-8411-E500-E92D4A873C17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50" name="Cube 749">
                  <a:extLst>
                    <a:ext uri="{FF2B5EF4-FFF2-40B4-BE49-F238E27FC236}">
                      <a16:creationId xmlns:a16="http://schemas.microsoft.com/office/drawing/2014/main" id="{E2679AF1-6B6D-086A-5D1D-B2B5B53CB81A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1" name="Cube 750">
                  <a:extLst>
                    <a:ext uri="{FF2B5EF4-FFF2-40B4-BE49-F238E27FC236}">
                      <a16:creationId xmlns:a16="http://schemas.microsoft.com/office/drawing/2014/main" id="{94F92AD1-F194-EE41-E384-5067E06CB706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2" name="Cube 751">
                  <a:extLst>
                    <a:ext uri="{FF2B5EF4-FFF2-40B4-BE49-F238E27FC236}">
                      <a16:creationId xmlns:a16="http://schemas.microsoft.com/office/drawing/2014/main" id="{31111CDC-DF1B-C418-3D78-B6513205A261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3" name="Cube 752">
                  <a:extLst>
                    <a:ext uri="{FF2B5EF4-FFF2-40B4-BE49-F238E27FC236}">
                      <a16:creationId xmlns:a16="http://schemas.microsoft.com/office/drawing/2014/main" id="{ED1CC0E6-D136-DD29-5C94-E89798F3CB70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4" name="Cube 753">
                  <a:extLst>
                    <a:ext uri="{FF2B5EF4-FFF2-40B4-BE49-F238E27FC236}">
                      <a16:creationId xmlns:a16="http://schemas.microsoft.com/office/drawing/2014/main" id="{EC13FD64-E16E-3EDD-C618-6D04E6829DA7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5" name="Cube 754">
                  <a:extLst>
                    <a:ext uri="{FF2B5EF4-FFF2-40B4-BE49-F238E27FC236}">
                      <a16:creationId xmlns:a16="http://schemas.microsoft.com/office/drawing/2014/main" id="{019D5047-32F7-46E0-2F9E-7B8B2B5BFD82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6" name="Cube 755">
                  <a:extLst>
                    <a:ext uri="{FF2B5EF4-FFF2-40B4-BE49-F238E27FC236}">
                      <a16:creationId xmlns:a16="http://schemas.microsoft.com/office/drawing/2014/main" id="{7248A430-D41A-35F4-7F8F-752F1667215A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7" name="Cube 756">
                  <a:extLst>
                    <a:ext uri="{FF2B5EF4-FFF2-40B4-BE49-F238E27FC236}">
                      <a16:creationId xmlns:a16="http://schemas.microsoft.com/office/drawing/2014/main" id="{89D87DA4-EDDC-0C82-5555-1A04A0C3F74A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8" name="Cube 757">
                  <a:extLst>
                    <a:ext uri="{FF2B5EF4-FFF2-40B4-BE49-F238E27FC236}">
                      <a16:creationId xmlns:a16="http://schemas.microsoft.com/office/drawing/2014/main" id="{161445FC-E678-6E9C-9268-631A14D8959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9" name="Cube 758">
                  <a:extLst>
                    <a:ext uri="{FF2B5EF4-FFF2-40B4-BE49-F238E27FC236}">
                      <a16:creationId xmlns:a16="http://schemas.microsoft.com/office/drawing/2014/main" id="{341D980A-F6B8-688B-1443-E9D7BAFF26FD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8" name="Group 727">
                <a:extLst>
                  <a:ext uri="{FF2B5EF4-FFF2-40B4-BE49-F238E27FC236}">
                    <a16:creationId xmlns:a16="http://schemas.microsoft.com/office/drawing/2014/main" id="{E7600604-70BC-4C6C-85A3-369C42C3B8FD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40" name="Cube 739">
                  <a:extLst>
                    <a:ext uri="{FF2B5EF4-FFF2-40B4-BE49-F238E27FC236}">
                      <a16:creationId xmlns:a16="http://schemas.microsoft.com/office/drawing/2014/main" id="{24236D49-0814-23EA-2891-26A709E94DED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1" name="Cube 740">
                  <a:extLst>
                    <a:ext uri="{FF2B5EF4-FFF2-40B4-BE49-F238E27FC236}">
                      <a16:creationId xmlns:a16="http://schemas.microsoft.com/office/drawing/2014/main" id="{1C9BD981-9F5C-3F2B-00CA-815F290A3D2A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2" name="Cube 741">
                  <a:extLst>
                    <a:ext uri="{FF2B5EF4-FFF2-40B4-BE49-F238E27FC236}">
                      <a16:creationId xmlns:a16="http://schemas.microsoft.com/office/drawing/2014/main" id="{EA40B4D4-48F3-50C1-20AB-E77D00800AEA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3" name="Cube 742">
                  <a:extLst>
                    <a:ext uri="{FF2B5EF4-FFF2-40B4-BE49-F238E27FC236}">
                      <a16:creationId xmlns:a16="http://schemas.microsoft.com/office/drawing/2014/main" id="{21D58328-C05F-3130-2B2E-9BD82E372B40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4" name="Cube 743">
                  <a:extLst>
                    <a:ext uri="{FF2B5EF4-FFF2-40B4-BE49-F238E27FC236}">
                      <a16:creationId xmlns:a16="http://schemas.microsoft.com/office/drawing/2014/main" id="{D36DCC6E-1F9D-E85F-2ECC-85C1C11A9138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5" name="Cube 744">
                  <a:extLst>
                    <a:ext uri="{FF2B5EF4-FFF2-40B4-BE49-F238E27FC236}">
                      <a16:creationId xmlns:a16="http://schemas.microsoft.com/office/drawing/2014/main" id="{6CC693FC-5C9E-4CF5-9149-4BA636C1E28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6" name="Cube 745">
                  <a:extLst>
                    <a:ext uri="{FF2B5EF4-FFF2-40B4-BE49-F238E27FC236}">
                      <a16:creationId xmlns:a16="http://schemas.microsoft.com/office/drawing/2014/main" id="{4E9B0529-D98A-BA4F-A3BC-87FE4A4B2071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7" name="Cube 746">
                  <a:extLst>
                    <a:ext uri="{FF2B5EF4-FFF2-40B4-BE49-F238E27FC236}">
                      <a16:creationId xmlns:a16="http://schemas.microsoft.com/office/drawing/2014/main" id="{3A274FFE-2D05-0486-B89B-356C8DF575AF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8" name="Cube 747">
                  <a:extLst>
                    <a:ext uri="{FF2B5EF4-FFF2-40B4-BE49-F238E27FC236}">
                      <a16:creationId xmlns:a16="http://schemas.microsoft.com/office/drawing/2014/main" id="{D377B1A3-124A-E203-2DAA-92E43FEA1E6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9" name="Cube 748">
                  <a:extLst>
                    <a:ext uri="{FF2B5EF4-FFF2-40B4-BE49-F238E27FC236}">
                      <a16:creationId xmlns:a16="http://schemas.microsoft.com/office/drawing/2014/main" id="{D1F2D713-24E9-3A59-FC4B-885E66A78867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9" name="Group 728">
                <a:extLst>
                  <a:ext uri="{FF2B5EF4-FFF2-40B4-BE49-F238E27FC236}">
                    <a16:creationId xmlns:a16="http://schemas.microsoft.com/office/drawing/2014/main" id="{6DCD545C-A1DC-F52B-294B-E26564680264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30" name="Cube 729">
                  <a:extLst>
                    <a:ext uri="{FF2B5EF4-FFF2-40B4-BE49-F238E27FC236}">
                      <a16:creationId xmlns:a16="http://schemas.microsoft.com/office/drawing/2014/main" id="{658740C2-C480-63A7-BDFD-4F388463B3FB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1" name="Cube 730">
                  <a:extLst>
                    <a:ext uri="{FF2B5EF4-FFF2-40B4-BE49-F238E27FC236}">
                      <a16:creationId xmlns:a16="http://schemas.microsoft.com/office/drawing/2014/main" id="{8215E595-E0CB-8DA4-71AA-DD4F3E20163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2" name="Cube 731">
                  <a:extLst>
                    <a:ext uri="{FF2B5EF4-FFF2-40B4-BE49-F238E27FC236}">
                      <a16:creationId xmlns:a16="http://schemas.microsoft.com/office/drawing/2014/main" id="{2957F28A-E840-AC94-26B4-F62F729E9D5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3" name="Cube 732">
                  <a:extLst>
                    <a:ext uri="{FF2B5EF4-FFF2-40B4-BE49-F238E27FC236}">
                      <a16:creationId xmlns:a16="http://schemas.microsoft.com/office/drawing/2014/main" id="{C02CC7F9-A346-DC78-965C-D4A938BAD73D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4" name="Cube 733">
                  <a:extLst>
                    <a:ext uri="{FF2B5EF4-FFF2-40B4-BE49-F238E27FC236}">
                      <a16:creationId xmlns:a16="http://schemas.microsoft.com/office/drawing/2014/main" id="{58695C1E-0F41-156F-5B16-DF9C288C7E40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5" name="Cube 734">
                  <a:extLst>
                    <a:ext uri="{FF2B5EF4-FFF2-40B4-BE49-F238E27FC236}">
                      <a16:creationId xmlns:a16="http://schemas.microsoft.com/office/drawing/2014/main" id="{878802A2-99A4-4F5F-02B8-9ADD67808E2E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6" name="Cube 735">
                  <a:extLst>
                    <a:ext uri="{FF2B5EF4-FFF2-40B4-BE49-F238E27FC236}">
                      <a16:creationId xmlns:a16="http://schemas.microsoft.com/office/drawing/2014/main" id="{43E1D812-F313-CE0B-62D6-497C9AC732D3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7" name="Cube 736">
                  <a:extLst>
                    <a:ext uri="{FF2B5EF4-FFF2-40B4-BE49-F238E27FC236}">
                      <a16:creationId xmlns:a16="http://schemas.microsoft.com/office/drawing/2014/main" id="{E650928F-5374-8CA2-2C7B-E9E45C4BD5A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8" name="Cube 737">
                  <a:extLst>
                    <a:ext uri="{FF2B5EF4-FFF2-40B4-BE49-F238E27FC236}">
                      <a16:creationId xmlns:a16="http://schemas.microsoft.com/office/drawing/2014/main" id="{F7F323A5-FEC6-C6DC-6EDA-E2D0CEEE3365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9" name="Cube 738">
                  <a:extLst>
                    <a:ext uri="{FF2B5EF4-FFF2-40B4-BE49-F238E27FC236}">
                      <a16:creationId xmlns:a16="http://schemas.microsoft.com/office/drawing/2014/main" id="{E623CB4A-A958-D298-AE62-ACF45F4ECBD7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25" name="Group 724">
              <a:extLst>
                <a:ext uri="{FF2B5EF4-FFF2-40B4-BE49-F238E27FC236}">
                  <a16:creationId xmlns:a16="http://schemas.microsoft.com/office/drawing/2014/main" id="{7E2A08F0-44FC-6BA1-70C0-C783F95D7C4D}"/>
                </a:ext>
              </a:extLst>
            </p:cNvPr>
            <p:cNvGrpSpPr/>
            <p:nvPr/>
          </p:nvGrpSpPr>
          <p:grpSpPr>
            <a:xfrm>
              <a:off x="937145" y="1436684"/>
              <a:ext cx="5328850" cy="1573143"/>
              <a:chOff x="937145" y="1436684"/>
              <a:chExt cx="5328850" cy="1573143"/>
            </a:xfrm>
          </p:grpSpPr>
          <p:grpSp>
            <p:nvGrpSpPr>
              <p:cNvPr id="702" name="Group 701">
                <a:extLst>
                  <a:ext uri="{FF2B5EF4-FFF2-40B4-BE49-F238E27FC236}">
                    <a16:creationId xmlns:a16="http://schemas.microsoft.com/office/drawing/2014/main" id="{AF2DA67B-F0EE-E371-84B9-2DEF49990CB2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691" name="Cube 690">
                  <a:extLst>
                    <a:ext uri="{FF2B5EF4-FFF2-40B4-BE49-F238E27FC236}">
                      <a16:creationId xmlns:a16="http://schemas.microsoft.com/office/drawing/2014/main" id="{40B2FD48-7F52-1355-560A-EB046FF629EA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2" name="Cube 691">
                  <a:extLst>
                    <a:ext uri="{FF2B5EF4-FFF2-40B4-BE49-F238E27FC236}">
                      <a16:creationId xmlns:a16="http://schemas.microsoft.com/office/drawing/2014/main" id="{5124A508-8674-2CEC-7405-19A28EFDFE5C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3" name="Cube 692">
                  <a:extLst>
                    <a:ext uri="{FF2B5EF4-FFF2-40B4-BE49-F238E27FC236}">
                      <a16:creationId xmlns:a16="http://schemas.microsoft.com/office/drawing/2014/main" id="{3C3FFA33-E04C-3355-A960-0BF73F1594C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4" name="Cube 693">
                  <a:extLst>
                    <a:ext uri="{FF2B5EF4-FFF2-40B4-BE49-F238E27FC236}">
                      <a16:creationId xmlns:a16="http://schemas.microsoft.com/office/drawing/2014/main" id="{DB415815-4F3B-9BD8-81BB-4214DC3637D0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5" name="Cube 694">
                  <a:extLst>
                    <a:ext uri="{FF2B5EF4-FFF2-40B4-BE49-F238E27FC236}">
                      <a16:creationId xmlns:a16="http://schemas.microsoft.com/office/drawing/2014/main" id="{58AE73D0-AA2F-60EE-CA99-686D87F19DF1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6" name="Cube 695">
                  <a:extLst>
                    <a:ext uri="{FF2B5EF4-FFF2-40B4-BE49-F238E27FC236}">
                      <a16:creationId xmlns:a16="http://schemas.microsoft.com/office/drawing/2014/main" id="{138777B1-2F33-32E2-899D-6A16D20157DE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Cube 696">
                  <a:extLst>
                    <a:ext uri="{FF2B5EF4-FFF2-40B4-BE49-F238E27FC236}">
                      <a16:creationId xmlns:a16="http://schemas.microsoft.com/office/drawing/2014/main" id="{993E013F-A21B-F136-1792-571298995F4E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8" name="Cube 697">
                  <a:extLst>
                    <a:ext uri="{FF2B5EF4-FFF2-40B4-BE49-F238E27FC236}">
                      <a16:creationId xmlns:a16="http://schemas.microsoft.com/office/drawing/2014/main" id="{537D0A8D-B298-1B44-D7FF-FBD738109798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9" name="Cube 698">
                  <a:extLst>
                    <a:ext uri="{FF2B5EF4-FFF2-40B4-BE49-F238E27FC236}">
                      <a16:creationId xmlns:a16="http://schemas.microsoft.com/office/drawing/2014/main" id="{37B53B11-0D5B-DFF7-6559-7725F651488B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0" name="Cube 699">
                  <a:extLst>
                    <a:ext uri="{FF2B5EF4-FFF2-40B4-BE49-F238E27FC236}">
                      <a16:creationId xmlns:a16="http://schemas.microsoft.com/office/drawing/2014/main" id="{EE4FBCED-50D8-49D4-77A8-03A9451FE3D7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3" name="Group 702">
                <a:extLst>
                  <a:ext uri="{FF2B5EF4-FFF2-40B4-BE49-F238E27FC236}">
                    <a16:creationId xmlns:a16="http://schemas.microsoft.com/office/drawing/2014/main" id="{8DEB6CCB-A98A-50B5-A668-689784D080F9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04" name="Cube 703">
                  <a:extLst>
                    <a:ext uri="{FF2B5EF4-FFF2-40B4-BE49-F238E27FC236}">
                      <a16:creationId xmlns:a16="http://schemas.microsoft.com/office/drawing/2014/main" id="{F62FDE29-435D-596E-A12F-D53D1C18E1C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5" name="Cube 704">
                  <a:extLst>
                    <a:ext uri="{FF2B5EF4-FFF2-40B4-BE49-F238E27FC236}">
                      <a16:creationId xmlns:a16="http://schemas.microsoft.com/office/drawing/2014/main" id="{648E7DC2-8E1E-6DE6-6CAF-7F2141D8EE81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6" name="Cube 705">
                  <a:extLst>
                    <a:ext uri="{FF2B5EF4-FFF2-40B4-BE49-F238E27FC236}">
                      <a16:creationId xmlns:a16="http://schemas.microsoft.com/office/drawing/2014/main" id="{462D76F2-D3A4-2D51-8239-80BC61A01221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7" name="Cube 706">
                  <a:extLst>
                    <a:ext uri="{FF2B5EF4-FFF2-40B4-BE49-F238E27FC236}">
                      <a16:creationId xmlns:a16="http://schemas.microsoft.com/office/drawing/2014/main" id="{92B1A352-6763-FF57-93FB-461F71A5F263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8" name="Cube 707">
                  <a:extLst>
                    <a:ext uri="{FF2B5EF4-FFF2-40B4-BE49-F238E27FC236}">
                      <a16:creationId xmlns:a16="http://schemas.microsoft.com/office/drawing/2014/main" id="{68B667FA-7726-7922-8F67-FCF3B50F3D12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9" name="Cube 708">
                  <a:extLst>
                    <a:ext uri="{FF2B5EF4-FFF2-40B4-BE49-F238E27FC236}">
                      <a16:creationId xmlns:a16="http://schemas.microsoft.com/office/drawing/2014/main" id="{7D430B38-BEF5-742B-0A31-57459B06BF18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0" name="Cube 709">
                  <a:extLst>
                    <a:ext uri="{FF2B5EF4-FFF2-40B4-BE49-F238E27FC236}">
                      <a16:creationId xmlns:a16="http://schemas.microsoft.com/office/drawing/2014/main" id="{84C722F8-999E-AB60-BDAB-C41A9E660973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1" name="Cube 710">
                  <a:extLst>
                    <a:ext uri="{FF2B5EF4-FFF2-40B4-BE49-F238E27FC236}">
                      <a16:creationId xmlns:a16="http://schemas.microsoft.com/office/drawing/2014/main" id="{A6587479-B4A0-86BF-50D7-0A6641137F4C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2" name="Cube 711">
                  <a:extLst>
                    <a:ext uri="{FF2B5EF4-FFF2-40B4-BE49-F238E27FC236}">
                      <a16:creationId xmlns:a16="http://schemas.microsoft.com/office/drawing/2014/main" id="{26A1DF78-A03F-C354-06C4-C0D5EC7225C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3" name="Cube 712">
                  <a:extLst>
                    <a:ext uri="{FF2B5EF4-FFF2-40B4-BE49-F238E27FC236}">
                      <a16:creationId xmlns:a16="http://schemas.microsoft.com/office/drawing/2014/main" id="{7A7E2B03-9345-8DAB-537A-F875D7B8F245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4" name="Group 713">
                <a:extLst>
                  <a:ext uri="{FF2B5EF4-FFF2-40B4-BE49-F238E27FC236}">
                    <a16:creationId xmlns:a16="http://schemas.microsoft.com/office/drawing/2014/main" id="{F8CD026D-F60A-0C39-2FF6-23FB59E803DF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15" name="Cube 714">
                  <a:extLst>
                    <a:ext uri="{FF2B5EF4-FFF2-40B4-BE49-F238E27FC236}">
                      <a16:creationId xmlns:a16="http://schemas.microsoft.com/office/drawing/2014/main" id="{D5FB4A90-DD03-95F0-E7CF-3D2FEA336D75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Cube 715">
                  <a:extLst>
                    <a:ext uri="{FF2B5EF4-FFF2-40B4-BE49-F238E27FC236}">
                      <a16:creationId xmlns:a16="http://schemas.microsoft.com/office/drawing/2014/main" id="{2D8B26D8-1800-ACBF-50C3-D25165A5445D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7" name="Cube 716">
                  <a:extLst>
                    <a:ext uri="{FF2B5EF4-FFF2-40B4-BE49-F238E27FC236}">
                      <a16:creationId xmlns:a16="http://schemas.microsoft.com/office/drawing/2014/main" id="{7DB02135-8688-1578-424B-6876534ABA7C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" name="Cube 717">
                  <a:extLst>
                    <a:ext uri="{FF2B5EF4-FFF2-40B4-BE49-F238E27FC236}">
                      <a16:creationId xmlns:a16="http://schemas.microsoft.com/office/drawing/2014/main" id="{278A7117-BC18-09FD-670F-ED5499EBD29E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9" name="Cube 718">
                  <a:extLst>
                    <a:ext uri="{FF2B5EF4-FFF2-40B4-BE49-F238E27FC236}">
                      <a16:creationId xmlns:a16="http://schemas.microsoft.com/office/drawing/2014/main" id="{824C0B4C-652C-AD23-D42F-A880B813388B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0" name="Cube 719">
                  <a:extLst>
                    <a:ext uri="{FF2B5EF4-FFF2-40B4-BE49-F238E27FC236}">
                      <a16:creationId xmlns:a16="http://schemas.microsoft.com/office/drawing/2014/main" id="{E1B63333-326A-5A63-AE19-85C341E175E3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1" name="Cube 720">
                  <a:extLst>
                    <a:ext uri="{FF2B5EF4-FFF2-40B4-BE49-F238E27FC236}">
                      <a16:creationId xmlns:a16="http://schemas.microsoft.com/office/drawing/2014/main" id="{1B129C09-026F-4A42-45EC-BBE21764273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2" name="Cube 721">
                  <a:extLst>
                    <a:ext uri="{FF2B5EF4-FFF2-40B4-BE49-F238E27FC236}">
                      <a16:creationId xmlns:a16="http://schemas.microsoft.com/office/drawing/2014/main" id="{8BD985C0-5CD2-81BE-69E7-61825CD93870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3" name="Cube 722">
                  <a:extLst>
                    <a:ext uri="{FF2B5EF4-FFF2-40B4-BE49-F238E27FC236}">
                      <a16:creationId xmlns:a16="http://schemas.microsoft.com/office/drawing/2014/main" id="{BE3F62EE-85B8-0082-CC65-1DCB147B196D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4" name="Cube 723">
                  <a:extLst>
                    <a:ext uri="{FF2B5EF4-FFF2-40B4-BE49-F238E27FC236}">
                      <a16:creationId xmlns:a16="http://schemas.microsoft.com/office/drawing/2014/main" id="{19A6378D-71F9-9256-0E9D-42B9A221A481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49185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3BB13-CE00-E9FA-81F2-FD4A2E89F8CF}"/>
              </a:ext>
            </a:extLst>
          </p:cNvPr>
          <p:cNvSpPr txBox="1"/>
          <p:nvPr/>
        </p:nvSpPr>
        <p:spPr>
          <a:xfrm>
            <a:off x="6026" y="0"/>
            <a:ext cx="2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EXAMPLE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2F8F135-B82D-899E-5E9C-36B4FD6838FC}"/>
              </a:ext>
            </a:extLst>
          </p:cNvPr>
          <p:cNvCxnSpPr/>
          <p:nvPr/>
        </p:nvCxnSpPr>
        <p:spPr>
          <a:xfrm>
            <a:off x="8972550" y="0"/>
            <a:ext cx="0" cy="696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04BA274-4391-D350-85D1-5FD02C0EB164}"/>
              </a:ext>
            </a:extLst>
          </p:cNvPr>
          <p:cNvSpPr txBox="1"/>
          <p:nvPr/>
        </p:nvSpPr>
        <p:spPr>
          <a:xfrm>
            <a:off x="7816149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VIEW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0E8971B-20A6-D85D-E91B-B99B5FE2D7B3}"/>
              </a:ext>
            </a:extLst>
          </p:cNvPr>
          <p:cNvSpPr txBox="1"/>
          <p:nvPr/>
        </p:nvSpPr>
        <p:spPr>
          <a:xfrm>
            <a:off x="11150468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542C6A2-0BBE-C142-4CA1-AF264B4B8A8E}"/>
              </a:ext>
            </a:extLst>
          </p:cNvPr>
          <p:cNvSpPr txBox="1"/>
          <p:nvPr/>
        </p:nvSpPr>
        <p:spPr>
          <a:xfrm>
            <a:off x="9094037" y="369332"/>
            <a:ext cx="284797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create_grid</a:t>
            </a:r>
            <a:r>
              <a:rPr lang="en-US" sz="1200" dirty="0"/>
              <a:t>(</a:t>
            </a:r>
            <a:r>
              <a:rPr lang="en-US" sz="1200" dirty="0" err="1"/>
              <a:t>size_x</a:t>
            </a:r>
            <a:r>
              <a:rPr lang="en-US" sz="1200" dirty="0"/>
              <a:t>, </a:t>
            </a:r>
            <a:r>
              <a:rPr lang="en-US" sz="1200" dirty="0" err="1"/>
              <a:t>size_y</a:t>
            </a:r>
            <a:r>
              <a:rPr lang="en-US" sz="1200" dirty="0"/>
              <a:t>, </a:t>
            </a:r>
            <a:r>
              <a:rPr lang="en-US" sz="1200" dirty="0" err="1"/>
              <a:t>size_z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Expose(pattern, </a:t>
            </a:r>
            <a:r>
              <a:rPr lang="en-US" sz="1200" dirty="0" err="1"/>
              <a:t>affected_material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Cube is affected only if top </a:t>
            </a:r>
            <a:r>
              <a:rPr lang="en-US" sz="1200" dirty="0" err="1"/>
              <a:t>neighbour</a:t>
            </a:r>
            <a:r>
              <a:rPr lang="en-US" sz="1200" dirty="0"/>
              <a:t> is empty)</a:t>
            </a:r>
          </a:p>
          <a:p>
            <a:endParaRPr lang="en-US" sz="1200" dirty="0"/>
          </a:p>
          <a:p>
            <a:r>
              <a:rPr lang="en-US" sz="1200" dirty="0"/>
              <a:t>Etch(</a:t>
            </a:r>
            <a:r>
              <a:rPr lang="en-US" sz="1200" dirty="0" err="1"/>
              <a:t>materials_to_etch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Cube is not affected if it is not in </a:t>
            </a:r>
            <a:r>
              <a:rPr lang="en-US" sz="1200" dirty="0" err="1"/>
              <a:t>affected_material</a:t>
            </a:r>
            <a:r>
              <a:rPr lang="en-US" sz="1200" dirty="0"/>
              <a:t> list. Or if the there is a material above it (in the same column) which is not in </a:t>
            </a:r>
            <a:r>
              <a:rPr lang="en-US" sz="1200" dirty="0" err="1"/>
              <a:t>affected_material</a:t>
            </a:r>
            <a:r>
              <a:rPr lang="en-US" sz="1200" dirty="0"/>
              <a:t> list)</a:t>
            </a:r>
          </a:p>
          <a:p>
            <a:endParaRPr lang="en-US" sz="1200" dirty="0"/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fill the amount of thickness to every column starting from the empty cube which has the bottom </a:t>
            </a:r>
            <a:r>
              <a:rPr lang="en-US" sz="1200" dirty="0" err="1"/>
              <a:t>neighbour</a:t>
            </a:r>
            <a:r>
              <a:rPr lang="en-US" sz="1200" dirty="0"/>
              <a:t> not empty)</a:t>
            </a:r>
          </a:p>
          <a:p>
            <a:endParaRPr lang="en-US" sz="1200" dirty="0"/>
          </a:p>
          <a:p>
            <a:r>
              <a:rPr lang="en-US" sz="1200" dirty="0"/>
              <a:t>CMP()</a:t>
            </a:r>
          </a:p>
          <a:p>
            <a:r>
              <a:rPr lang="en-US" sz="1200" dirty="0"/>
              <a:t>(secret condition: check all the cubes that are on the same level. If all of them have the same material, delete all the cubes in that layer.) 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DB541E-6AB4-10C8-712B-42C9F803F952}"/>
              </a:ext>
            </a:extLst>
          </p:cNvPr>
          <p:cNvGrpSpPr/>
          <p:nvPr/>
        </p:nvGrpSpPr>
        <p:grpSpPr>
          <a:xfrm>
            <a:off x="937145" y="1010175"/>
            <a:ext cx="5797431" cy="5691769"/>
            <a:chOff x="937145" y="1010175"/>
            <a:chExt cx="5797431" cy="569176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A13A0BE-0A65-4658-A0D0-C08328933617}"/>
                </a:ext>
              </a:extLst>
            </p:cNvPr>
            <p:cNvGrpSpPr/>
            <p:nvPr/>
          </p:nvGrpSpPr>
          <p:grpSpPr>
            <a:xfrm>
              <a:off x="938697" y="2379629"/>
              <a:ext cx="5795879" cy="4322315"/>
              <a:chOff x="148122" y="2427254"/>
              <a:chExt cx="5795879" cy="432231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03E8DD5-8512-D67A-50D7-FC407442CC90}"/>
                  </a:ext>
                </a:extLst>
              </p:cNvPr>
              <p:cNvGrpSpPr/>
              <p:nvPr/>
            </p:nvGrpSpPr>
            <p:grpSpPr>
              <a:xfrm>
                <a:off x="162120" y="4265687"/>
                <a:ext cx="5781881" cy="2483882"/>
                <a:chOff x="2733870" y="3398912"/>
                <a:chExt cx="5781881" cy="2483882"/>
              </a:xfrm>
            </p:grpSpPr>
            <p:grpSp>
              <p:nvGrpSpPr>
                <p:cNvPr id="508" name="Group 507">
                  <a:extLst>
                    <a:ext uri="{FF2B5EF4-FFF2-40B4-BE49-F238E27FC236}">
                      <a16:creationId xmlns:a16="http://schemas.microsoft.com/office/drawing/2014/main" id="{D07D647E-0BAA-BD37-4BA2-26BC7A1FB8C1}"/>
                    </a:ext>
                  </a:extLst>
                </p:cNvPr>
                <p:cNvGrpSpPr/>
                <p:nvPr/>
              </p:nvGrpSpPr>
              <p:grpSpPr>
                <a:xfrm>
                  <a:off x="2733870" y="3429000"/>
                  <a:ext cx="1654633" cy="2453794"/>
                  <a:chOff x="2659225" y="3893354"/>
                  <a:chExt cx="1654633" cy="2453794"/>
                </a:xfrm>
              </p:grpSpPr>
              <p:sp>
                <p:nvSpPr>
                  <p:cNvPr id="641" name="Cube 640">
                    <a:extLst>
                      <a:ext uri="{FF2B5EF4-FFF2-40B4-BE49-F238E27FC236}">
                        <a16:creationId xmlns:a16="http://schemas.microsoft.com/office/drawing/2014/main" id="{B8926CD3-2F25-8561-90B8-CF96DACCC428}"/>
                      </a:ext>
                    </a:extLst>
                  </p:cNvPr>
                  <p:cNvSpPr/>
                  <p:nvPr/>
                </p:nvSpPr>
                <p:spPr>
                  <a:xfrm>
                    <a:off x="3116428" y="52836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2" name="Cube 641">
                    <a:extLst>
                      <a:ext uri="{FF2B5EF4-FFF2-40B4-BE49-F238E27FC236}">
                        <a16:creationId xmlns:a16="http://schemas.microsoft.com/office/drawing/2014/main" id="{9B1DA278-9F9A-A8D3-7724-0599C3DD07D9}"/>
                      </a:ext>
                    </a:extLst>
                  </p:cNvPr>
                  <p:cNvSpPr/>
                  <p:nvPr/>
                </p:nvSpPr>
                <p:spPr>
                  <a:xfrm>
                    <a:off x="3116428" y="48201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3" name="Cube 642">
                    <a:extLst>
                      <a:ext uri="{FF2B5EF4-FFF2-40B4-BE49-F238E27FC236}">
                        <a16:creationId xmlns:a16="http://schemas.microsoft.com/office/drawing/2014/main" id="{31B14E6B-BA09-F9E8-79D6-28638A0DDA3F}"/>
                      </a:ext>
                    </a:extLst>
                  </p:cNvPr>
                  <p:cNvSpPr/>
                  <p:nvPr/>
                </p:nvSpPr>
                <p:spPr>
                  <a:xfrm>
                    <a:off x="3116428" y="43567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4" name="Cube 643">
                    <a:extLst>
                      <a:ext uri="{FF2B5EF4-FFF2-40B4-BE49-F238E27FC236}">
                        <a16:creationId xmlns:a16="http://schemas.microsoft.com/office/drawing/2014/main" id="{AD297921-0F21-20A5-C0A7-3B12152C95A4}"/>
                      </a:ext>
                    </a:extLst>
                  </p:cNvPr>
                  <p:cNvSpPr/>
                  <p:nvPr/>
                </p:nvSpPr>
                <p:spPr>
                  <a:xfrm>
                    <a:off x="3116428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5" name="Cube 644">
                    <a:extLst>
                      <a:ext uri="{FF2B5EF4-FFF2-40B4-BE49-F238E27FC236}">
                        <a16:creationId xmlns:a16="http://schemas.microsoft.com/office/drawing/2014/main" id="{B3B51A97-99AC-5F6A-EDE5-C41DEF7BE5A3}"/>
                      </a:ext>
                    </a:extLst>
                  </p:cNvPr>
                  <p:cNvSpPr/>
                  <p:nvPr/>
                </p:nvSpPr>
                <p:spPr>
                  <a:xfrm>
                    <a:off x="2964027" y="54423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6" name="Cube 645">
                    <a:extLst>
                      <a:ext uri="{FF2B5EF4-FFF2-40B4-BE49-F238E27FC236}">
                        <a16:creationId xmlns:a16="http://schemas.microsoft.com/office/drawing/2014/main" id="{8218747B-477E-9114-2C7A-B46976174865}"/>
                      </a:ext>
                    </a:extLst>
                  </p:cNvPr>
                  <p:cNvSpPr/>
                  <p:nvPr/>
                </p:nvSpPr>
                <p:spPr>
                  <a:xfrm>
                    <a:off x="2964027" y="49788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7" name="Cube 646">
                    <a:extLst>
                      <a:ext uri="{FF2B5EF4-FFF2-40B4-BE49-F238E27FC236}">
                        <a16:creationId xmlns:a16="http://schemas.microsoft.com/office/drawing/2014/main" id="{EC62D2E2-A2E4-CE83-EEEA-1D5AA53A4AE8}"/>
                      </a:ext>
                    </a:extLst>
                  </p:cNvPr>
                  <p:cNvSpPr/>
                  <p:nvPr/>
                </p:nvSpPr>
                <p:spPr>
                  <a:xfrm>
                    <a:off x="2964027" y="45154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8" name="Cube 647">
                    <a:extLst>
                      <a:ext uri="{FF2B5EF4-FFF2-40B4-BE49-F238E27FC236}">
                        <a16:creationId xmlns:a16="http://schemas.microsoft.com/office/drawing/2014/main" id="{A076AA77-53C8-4FDD-3DA6-11AB7C4DC162}"/>
                      </a:ext>
                    </a:extLst>
                  </p:cNvPr>
                  <p:cNvSpPr/>
                  <p:nvPr/>
                </p:nvSpPr>
                <p:spPr>
                  <a:xfrm>
                    <a:off x="2964027" y="40520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9" name="Cube 648">
                    <a:extLst>
                      <a:ext uri="{FF2B5EF4-FFF2-40B4-BE49-F238E27FC236}">
                        <a16:creationId xmlns:a16="http://schemas.microsoft.com/office/drawing/2014/main" id="{D7166872-DA9A-1A78-4C28-CA83A50EEE10}"/>
                      </a:ext>
                    </a:extLst>
                  </p:cNvPr>
                  <p:cNvSpPr/>
                  <p:nvPr/>
                </p:nvSpPr>
                <p:spPr>
                  <a:xfrm>
                    <a:off x="2811626" y="559168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0" name="Cube 649">
                    <a:extLst>
                      <a:ext uri="{FF2B5EF4-FFF2-40B4-BE49-F238E27FC236}">
                        <a16:creationId xmlns:a16="http://schemas.microsoft.com/office/drawing/2014/main" id="{655D62D9-54C2-D01A-3ACB-286D994A6B81}"/>
                      </a:ext>
                    </a:extLst>
                  </p:cNvPr>
                  <p:cNvSpPr/>
                  <p:nvPr/>
                </p:nvSpPr>
                <p:spPr>
                  <a:xfrm>
                    <a:off x="2811626" y="512826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1" name="Cube 650">
                    <a:extLst>
                      <a:ext uri="{FF2B5EF4-FFF2-40B4-BE49-F238E27FC236}">
                        <a16:creationId xmlns:a16="http://schemas.microsoft.com/office/drawing/2014/main" id="{3ADC6E32-893A-0ED2-2433-EDF037B12FD9}"/>
                      </a:ext>
                    </a:extLst>
                  </p:cNvPr>
                  <p:cNvSpPr/>
                  <p:nvPr/>
                </p:nvSpPr>
                <p:spPr>
                  <a:xfrm>
                    <a:off x="2811626" y="466484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2" name="Cube 651">
                    <a:extLst>
                      <a:ext uri="{FF2B5EF4-FFF2-40B4-BE49-F238E27FC236}">
                        <a16:creationId xmlns:a16="http://schemas.microsoft.com/office/drawing/2014/main" id="{A8EC8B20-A804-31BB-F85E-F77761F2BC8C}"/>
                      </a:ext>
                    </a:extLst>
                  </p:cNvPr>
                  <p:cNvSpPr/>
                  <p:nvPr/>
                </p:nvSpPr>
                <p:spPr>
                  <a:xfrm>
                    <a:off x="2811626" y="420142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3" name="Cube 652">
                    <a:extLst>
                      <a:ext uri="{FF2B5EF4-FFF2-40B4-BE49-F238E27FC236}">
                        <a16:creationId xmlns:a16="http://schemas.microsoft.com/office/drawing/2014/main" id="{6F755E79-B85E-4002-9B51-09CA6670ED58}"/>
                      </a:ext>
                    </a:extLst>
                  </p:cNvPr>
                  <p:cNvSpPr/>
                  <p:nvPr/>
                </p:nvSpPr>
                <p:spPr>
                  <a:xfrm>
                    <a:off x="2659225" y="5737707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4" name="Cube 653">
                    <a:extLst>
                      <a:ext uri="{FF2B5EF4-FFF2-40B4-BE49-F238E27FC236}">
                        <a16:creationId xmlns:a16="http://schemas.microsoft.com/office/drawing/2014/main" id="{033442D7-31DF-55B5-71A1-743521E44353}"/>
                      </a:ext>
                    </a:extLst>
                  </p:cNvPr>
                  <p:cNvSpPr/>
                  <p:nvPr/>
                </p:nvSpPr>
                <p:spPr>
                  <a:xfrm>
                    <a:off x="2659225" y="5274286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5" name="Cube 654">
                    <a:extLst>
                      <a:ext uri="{FF2B5EF4-FFF2-40B4-BE49-F238E27FC236}">
                        <a16:creationId xmlns:a16="http://schemas.microsoft.com/office/drawing/2014/main" id="{8D266826-6C2C-D72F-5C99-5F1A47873012}"/>
                      </a:ext>
                    </a:extLst>
                  </p:cNvPr>
                  <p:cNvSpPr/>
                  <p:nvPr/>
                </p:nvSpPr>
                <p:spPr>
                  <a:xfrm>
                    <a:off x="2659225" y="4810865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6" name="Cube 655">
                    <a:extLst>
                      <a:ext uri="{FF2B5EF4-FFF2-40B4-BE49-F238E27FC236}">
                        <a16:creationId xmlns:a16="http://schemas.microsoft.com/office/drawing/2014/main" id="{E5B74652-BAAD-AEED-B204-9C4C2123F90B}"/>
                      </a:ext>
                    </a:extLst>
                  </p:cNvPr>
                  <p:cNvSpPr/>
                  <p:nvPr/>
                </p:nvSpPr>
                <p:spPr>
                  <a:xfrm>
                    <a:off x="2659225" y="4347444"/>
                    <a:ext cx="690465" cy="609441"/>
                  </a:xfrm>
                  <a:prstGeom prst="cub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7" name="Cube 656">
                    <a:extLst>
                      <a:ext uri="{FF2B5EF4-FFF2-40B4-BE49-F238E27FC236}">
                        <a16:creationId xmlns:a16="http://schemas.microsoft.com/office/drawing/2014/main" id="{23FB4FDD-77AE-B05B-4536-AB67DCBC4738}"/>
                      </a:ext>
                    </a:extLst>
                  </p:cNvPr>
                  <p:cNvSpPr/>
                  <p:nvPr/>
                </p:nvSpPr>
                <p:spPr>
                  <a:xfrm>
                    <a:off x="3623393" y="52742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8" name="Cube 657">
                    <a:extLst>
                      <a:ext uri="{FF2B5EF4-FFF2-40B4-BE49-F238E27FC236}">
                        <a16:creationId xmlns:a16="http://schemas.microsoft.com/office/drawing/2014/main" id="{9C50CF46-6A08-19C5-8707-7D0D52C2A4D5}"/>
                      </a:ext>
                    </a:extLst>
                  </p:cNvPr>
                  <p:cNvSpPr/>
                  <p:nvPr/>
                </p:nvSpPr>
                <p:spPr>
                  <a:xfrm>
                    <a:off x="3623393" y="48108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9" name="Cube 658">
                    <a:extLst>
                      <a:ext uri="{FF2B5EF4-FFF2-40B4-BE49-F238E27FC236}">
                        <a16:creationId xmlns:a16="http://schemas.microsoft.com/office/drawing/2014/main" id="{A7E75F83-67BB-D244-CAD2-F890BC93F9DF}"/>
                      </a:ext>
                    </a:extLst>
                  </p:cNvPr>
                  <p:cNvSpPr/>
                  <p:nvPr/>
                </p:nvSpPr>
                <p:spPr>
                  <a:xfrm>
                    <a:off x="3623393" y="43474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0" name="Cube 659">
                    <a:extLst>
                      <a:ext uri="{FF2B5EF4-FFF2-40B4-BE49-F238E27FC236}">
                        <a16:creationId xmlns:a16="http://schemas.microsoft.com/office/drawing/2014/main" id="{BF317714-8662-552E-42EA-202BC0423AE7}"/>
                      </a:ext>
                    </a:extLst>
                  </p:cNvPr>
                  <p:cNvSpPr/>
                  <p:nvPr/>
                </p:nvSpPr>
                <p:spPr>
                  <a:xfrm>
                    <a:off x="3623393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1" name="Cube 660">
                    <a:extLst>
                      <a:ext uri="{FF2B5EF4-FFF2-40B4-BE49-F238E27FC236}">
                        <a16:creationId xmlns:a16="http://schemas.microsoft.com/office/drawing/2014/main" id="{7A398613-EABD-F038-3C82-2F30ADBE1F64}"/>
                      </a:ext>
                    </a:extLst>
                  </p:cNvPr>
                  <p:cNvSpPr/>
                  <p:nvPr/>
                </p:nvSpPr>
                <p:spPr>
                  <a:xfrm>
                    <a:off x="3470992" y="54329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2" name="Cube 661">
                    <a:extLst>
                      <a:ext uri="{FF2B5EF4-FFF2-40B4-BE49-F238E27FC236}">
                        <a16:creationId xmlns:a16="http://schemas.microsoft.com/office/drawing/2014/main" id="{9BA941D4-929D-131D-3267-9BCF05B33D2A}"/>
                      </a:ext>
                    </a:extLst>
                  </p:cNvPr>
                  <p:cNvSpPr/>
                  <p:nvPr/>
                </p:nvSpPr>
                <p:spPr>
                  <a:xfrm>
                    <a:off x="3470992" y="49695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3" name="Cube 662">
                    <a:extLst>
                      <a:ext uri="{FF2B5EF4-FFF2-40B4-BE49-F238E27FC236}">
                        <a16:creationId xmlns:a16="http://schemas.microsoft.com/office/drawing/2014/main" id="{61FD5ECD-5B71-487C-E18B-D3E54F64D7FB}"/>
                      </a:ext>
                    </a:extLst>
                  </p:cNvPr>
                  <p:cNvSpPr/>
                  <p:nvPr/>
                </p:nvSpPr>
                <p:spPr>
                  <a:xfrm>
                    <a:off x="3470992" y="45061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4" name="Cube 663">
                    <a:extLst>
                      <a:ext uri="{FF2B5EF4-FFF2-40B4-BE49-F238E27FC236}">
                        <a16:creationId xmlns:a16="http://schemas.microsoft.com/office/drawing/2014/main" id="{3186AB87-56B2-9075-EF94-597FAF40D23D}"/>
                      </a:ext>
                    </a:extLst>
                  </p:cNvPr>
                  <p:cNvSpPr/>
                  <p:nvPr/>
                </p:nvSpPr>
                <p:spPr>
                  <a:xfrm>
                    <a:off x="3470992" y="404272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5" name="Cube 664">
                    <a:extLst>
                      <a:ext uri="{FF2B5EF4-FFF2-40B4-BE49-F238E27FC236}">
                        <a16:creationId xmlns:a16="http://schemas.microsoft.com/office/drawing/2014/main" id="{E60D8DA7-E2F2-350D-66BF-8EE006F2F6CC}"/>
                      </a:ext>
                    </a:extLst>
                  </p:cNvPr>
                  <p:cNvSpPr/>
                  <p:nvPr/>
                </p:nvSpPr>
                <p:spPr>
                  <a:xfrm>
                    <a:off x="3318591" y="558235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6" name="Cube 665">
                    <a:extLst>
                      <a:ext uri="{FF2B5EF4-FFF2-40B4-BE49-F238E27FC236}">
                        <a16:creationId xmlns:a16="http://schemas.microsoft.com/office/drawing/2014/main" id="{A81B1053-E673-4DBA-D00F-BE25233F2C7B}"/>
                      </a:ext>
                    </a:extLst>
                  </p:cNvPr>
                  <p:cNvSpPr/>
                  <p:nvPr/>
                </p:nvSpPr>
                <p:spPr>
                  <a:xfrm>
                    <a:off x="3318591" y="511893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7" name="Cube 666">
                    <a:extLst>
                      <a:ext uri="{FF2B5EF4-FFF2-40B4-BE49-F238E27FC236}">
                        <a16:creationId xmlns:a16="http://schemas.microsoft.com/office/drawing/2014/main" id="{3780F673-D7E3-FDDF-A537-BF1FDC9252B8}"/>
                      </a:ext>
                    </a:extLst>
                  </p:cNvPr>
                  <p:cNvSpPr/>
                  <p:nvPr/>
                </p:nvSpPr>
                <p:spPr>
                  <a:xfrm>
                    <a:off x="3318591" y="465551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8" name="Cube 667">
                    <a:extLst>
                      <a:ext uri="{FF2B5EF4-FFF2-40B4-BE49-F238E27FC236}">
                        <a16:creationId xmlns:a16="http://schemas.microsoft.com/office/drawing/2014/main" id="{A900D6A0-0F06-63CA-0ED4-AF9E41527415}"/>
                      </a:ext>
                    </a:extLst>
                  </p:cNvPr>
                  <p:cNvSpPr/>
                  <p:nvPr/>
                </p:nvSpPr>
                <p:spPr>
                  <a:xfrm>
                    <a:off x="3318591" y="419209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9" name="Cube 668">
                    <a:extLst>
                      <a:ext uri="{FF2B5EF4-FFF2-40B4-BE49-F238E27FC236}">
                        <a16:creationId xmlns:a16="http://schemas.microsoft.com/office/drawing/2014/main" id="{538D21DD-FFDE-4C0E-143E-F3177C60AB6A}"/>
                      </a:ext>
                    </a:extLst>
                  </p:cNvPr>
                  <p:cNvSpPr/>
                  <p:nvPr/>
                </p:nvSpPr>
                <p:spPr>
                  <a:xfrm>
                    <a:off x="3166190" y="5737707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0" name="Cube 669">
                    <a:extLst>
                      <a:ext uri="{FF2B5EF4-FFF2-40B4-BE49-F238E27FC236}">
                        <a16:creationId xmlns:a16="http://schemas.microsoft.com/office/drawing/2014/main" id="{63126EA6-4E0D-4DE6-84E7-9F163CC8DDC2}"/>
                      </a:ext>
                    </a:extLst>
                  </p:cNvPr>
                  <p:cNvSpPr/>
                  <p:nvPr/>
                </p:nvSpPr>
                <p:spPr>
                  <a:xfrm>
                    <a:off x="3166190" y="5264955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1" name="Cube 670">
                    <a:extLst>
                      <a:ext uri="{FF2B5EF4-FFF2-40B4-BE49-F238E27FC236}">
                        <a16:creationId xmlns:a16="http://schemas.microsoft.com/office/drawing/2014/main" id="{855FFA9F-245F-64F3-4BC7-14BA4A268DD3}"/>
                      </a:ext>
                    </a:extLst>
                  </p:cNvPr>
                  <p:cNvSpPr/>
                  <p:nvPr/>
                </p:nvSpPr>
                <p:spPr>
                  <a:xfrm>
                    <a:off x="3166190" y="4801534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2" name="Cube 671">
                    <a:extLst>
                      <a:ext uri="{FF2B5EF4-FFF2-40B4-BE49-F238E27FC236}">
                        <a16:creationId xmlns:a16="http://schemas.microsoft.com/office/drawing/2014/main" id="{1391F6A4-B8F8-9C9F-EC33-06FEDDB55720}"/>
                      </a:ext>
                    </a:extLst>
                  </p:cNvPr>
                  <p:cNvSpPr/>
                  <p:nvPr/>
                </p:nvSpPr>
                <p:spPr>
                  <a:xfrm>
                    <a:off x="3166190" y="4338113"/>
                    <a:ext cx="690465" cy="609441"/>
                  </a:xfrm>
                  <a:prstGeom prst="cub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9" name="Group 508">
                  <a:extLst>
                    <a:ext uri="{FF2B5EF4-FFF2-40B4-BE49-F238E27FC236}">
                      <a16:creationId xmlns:a16="http://schemas.microsoft.com/office/drawing/2014/main" id="{9A68C1CD-465D-3A84-8365-1D99385A0852}"/>
                    </a:ext>
                  </a:extLst>
                </p:cNvPr>
                <p:cNvGrpSpPr/>
                <p:nvPr/>
              </p:nvGrpSpPr>
              <p:grpSpPr>
                <a:xfrm>
                  <a:off x="3778899" y="3415003"/>
                  <a:ext cx="1654633" cy="2453794"/>
                  <a:chOff x="2659225" y="3893354"/>
                  <a:chExt cx="1654633" cy="2453794"/>
                </a:xfrm>
              </p:grpSpPr>
              <p:sp>
                <p:nvSpPr>
                  <p:cNvPr id="609" name="Cube 608">
                    <a:extLst>
                      <a:ext uri="{FF2B5EF4-FFF2-40B4-BE49-F238E27FC236}">
                        <a16:creationId xmlns:a16="http://schemas.microsoft.com/office/drawing/2014/main" id="{77B45E5A-D0B1-D902-4288-B1B47D972D57}"/>
                      </a:ext>
                    </a:extLst>
                  </p:cNvPr>
                  <p:cNvSpPr/>
                  <p:nvPr/>
                </p:nvSpPr>
                <p:spPr>
                  <a:xfrm>
                    <a:off x="3116428" y="52836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0" name="Cube 609">
                    <a:extLst>
                      <a:ext uri="{FF2B5EF4-FFF2-40B4-BE49-F238E27FC236}">
                        <a16:creationId xmlns:a16="http://schemas.microsoft.com/office/drawing/2014/main" id="{726DFFCB-276D-43B2-C407-507D88EB28CD}"/>
                      </a:ext>
                    </a:extLst>
                  </p:cNvPr>
                  <p:cNvSpPr/>
                  <p:nvPr/>
                </p:nvSpPr>
                <p:spPr>
                  <a:xfrm>
                    <a:off x="3116428" y="48201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1" name="Cube 610">
                    <a:extLst>
                      <a:ext uri="{FF2B5EF4-FFF2-40B4-BE49-F238E27FC236}">
                        <a16:creationId xmlns:a16="http://schemas.microsoft.com/office/drawing/2014/main" id="{66E96CDD-C336-D823-6343-31E7E58E14D8}"/>
                      </a:ext>
                    </a:extLst>
                  </p:cNvPr>
                  <p:cNvSpPr/>
                  <p:nvPr/>
                </p:nvSpPr>
                <p:spPr>
                  <a:xfrm>
                    <a:off x="3116428" y="43567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2" name="Cube 611">
                    <a:extLst>
                      <a:ext uri="{FF2B5EF4-FFF2-40B4-BE49-F238E27FC236}">
                        <a16:creationId xmlns:a16="http://schemas.microsoft.com/office/drawing/2014/main" id="{035C27C4-671A-FFF9-B9C6-5F9091B85915}"/>
                      </a:ext>
                    </a:extLst>
                  </p:cNvPr>
                  <p:cNvSpPr/>
                  <p:nvPr/>
                </p:nvSpPr>
                <p:spPr>
                  <a:xfrm>
                    <a:off x="3116428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3" name="Cube 612">
                    <a:extLst>
                      <a:ext uri="{FF2B5EF4-FFF2-40B4-BE49-F238E27FC236}">
                        <a16:creationId xmlns:a16="http://schemas.microsoft.com/office/drawing/2014/main" id="{4629D3B5-E0C7-BB70-E52B-BE8ADB769750}"/>
                      </a:ext>
                    </a:extLst>
                  </p:cNvPr>
                  <p:cNvSpPr/>
                  <p:nvPr/>
                </p:nvSpPr>
                <p:spPr>
                  <a:xfrm>
                    <a:off x="2964027" y="54423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4" name="Cube 613">
                    <a:extLst>
                      <a:ext uri="{FF2B5EF4-FFF2-40B4-BE49-F238E27FC236}">
                        <a16:creationId xmlns:a16="http://schemas.microsoft.com/office/drawing/2014/main" id="{E953168D-0AA6-39E4-9D82-37163A04C599}"/>
                      </a:ext>
                    </a:extLst>
                  </p:cNvPr>
                  <p:cNvSpPr/>
                  <p:nvPr/>
                </p:nvSpPr>
                <p:spPr>
                  <a:xfrm>
                    <a:off x="2964027" y="49788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5" name="Cube 614">
                    <a:extLst>
                      <a:ext uri="{FF2B5EF4-FFF2-40B4-BE49-F238E27FC236}">
                        <a16:creationId xmlns:a16="http://schemas.microsoft.com/office/drawing/2014/main" id="{23FDE4FF-A38F-7B5D-099F-146E457DA084}"/>
                      </a:ext>
                    </a:extLst>
                  </p:cNvPr>
                  <p:cNvSpPr/>
                  <p:nvPr/>
                </p:nvSpPr>
                <p:spPr>
                  <a:xfrm>
                    <a:off x="2964027" y="45154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6" name="Cube 615">
                    <a:extLst>
                      <a:ext uri="{FF2B5EF4-FFF2-40B4-BE49-F238E27FC236}">
                        <a16:creationId xmlns:a16="http://schemas.microsoft.com/office/drawing/2014/main" id="{9A278900-155E-6344-16F5-C61D8AE7A0F7}"/>
                      </a:ext>
                    </a:extLst>
                  </p:cNvPr>
                  <p:cNvSpPr/>
                  <p:nvPr/>
                </p:nvSpPr>
                <p:spPr>
                  <a:xfrm>
                    <a:off x="2964027" y="40520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7" name="Cube 616">
                    <a:extLst>
                      <a:ext uri="{FF2B5EF4-FFF2-40B4-BE49-F238E27FC236}">
                        <a16:creationId xmlns:a16="http://schemas.microsoft.com/office/drawing/2014/main" id="{2CAB9DEB-03CD-18F1-CA22-83C6B6595207}"/>
                      </a:ext>
                    </a:extLst>
                  </p:cNvPr>
                  <p:cNvSpPr/>
                  <p:nvPr/>
                </p:nvSpPr>
                <p:spPr>
                  <a:xfrm>
                    <a:off x="2811626" y="559168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8" name="Cube 617">
                    <a:extLst>
                      <a:ext uri="{FF2B5EF4-FFF2-40B4-BE49-F238E27FC236}">
                        <a16:creationId xmlns:a16="http://schemas.microsoft.com/office/drawing/2014/main" id="{A131646B-FABB-D92C-AD21-2967F6E003C9}"/>
                      </a:ext>
                    </a:extLst>
                  </p:cNvPr>
                  <p:cNvSpPr/>
                  <p:nvPr/>
                </p:nvSpPr>
                <p:spPr>
                  <a:xfrm>
                    <a:off x="2811626" y="512826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9" name="Cube 618">
                    <a:extLst>
                      <a:ext uri="{FF2B5EF4-FFF2-40B4-BE49-F238E27FC236}">
                        <a16:creationId xmlns:a16="http://schemas.microsoft.com/office/drawing/2014/main" id="{5ADA2AB0-83FE-CFF1-4B6B-E208BF772936}"/>
                      </a:ext>
                    </a:extLst>
                  </p:cNvPr>
                  <p:cNvSpPr/>
                  <p:nvPr/>
                </p:nvSpPr>
                <p:spPr>
                  <a:xfrm>
                    <a:off x="2811626" y="466484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0" name="Cube 619">
                    <a:extLst>
                      <a:ext uri="{FF2B5EF4-FFF2-40B4-BE49-F238E27FC236}">
                        <a16:creationId xmlns:a16="http://schemas.microsoft.com/office/drawing/2014/main" id="{462F6366-DAC2-2FD0-0DE1-7F14F74064F3}"/>
                      </a:ext>
                    </a:extLst>
                  </p:cNvPr>
                  <p:cNvSpPr/>
                  <p:nvPr/>
                </p:nvSpPr>
                <p:spPr>
                  <a:xfrm>
                    <a:off x="2811626" y="420142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1" name="Cube 620">
                    <a:extLst>
                      <a:ext uri="{FF2B5EF4-FFF2-40B4-BE49-F238E27FC236}">
                        <a16:creationId xmlns:a16="http://schemas.microsoft.com/office/drawing/2014/main" id="{76F0FFB8-0C96-4490-A35F-0DFFBDECB086}"/>
                      </a:ext>
                    </a:extLst>
                  </p:cNvPr>
                  <p:cNvSpPr/>
                  <p:nvPr/>
                </p:nvSpPr>
                <p:spPr>
                  <a:xfrm>
                    <a:off x="2659225" y="5737707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2" name="Cube 621">
                    <a:extLst>
                      <a:ext uri="{FF2B5EF4-FFF2-40B4-BE49-F238E27FC236}">
                        <a16:creationId xmlns:a16="http://schemas.microsoft.com/office/drawing/2014/main" id="{495C014D-06FB-F13E-C0DC-E9619BC16E2A}"/>
                      </a:ext>
                    </a:extLst>
                  </p:cNvPr>
                  <p:cNvSpPr/>
                  <p:nvPr/>
                </p:nvSpPr>
                <p:spPr>
                  <a:xfrm>
                    <a:off x="2659225" y="5274286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3" name="Cube 622">
                    <a:extLst>
                      <a:ext uri="{FF2B5EF4-FFF2-40B4-BE49-F238E27FC236}">
                        <a16:creationId xmlns:a16="http://schemas.microsoft.com/office/drawing/2014/main" id="{9C361A9A-6767-8B86-564A-22297F0C075A}"/>
                      </a:ext>
                    </a:extLst>
                  </p:cNvPr>
                  <p:cNvSpPr/>
                  <p:nvPr/>
                </p:nvSpPr>
                <p:spPr>
                  <a:xfrm>
                    <a:off x="2659225" y="4810865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4" name="Cube 623">
                    <a:extLst>
                      <a:ext uri="{FF2B5EF4-FFF2-40B4-BE49-F238E27FC236}">
                        <a16:creationId xmlns:a16="http://schemas.microsoft.com/office/drawing/2014/main" id="{74D9D2F4-EBCF-6389-7CA5-166FBB0D6664}"/>
                      </a:ext>
                    </a:extLst>
                  </p:cNvPr>
                  <p:cNvSpPr/>
                  <p:nvPr/>
                </p:nvSpPr>
                <p:spPr>
                  <a:xfrm>
                    <a:off x="2659225" y="4347444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5" name="Cube 624">
                    <a:extLst>
                      <a:ext uri="{FF2B5EF4-FFF2-40B4-BE49-F238E27FC236}">
                        <a16:creationId xmlns:a16="http://schemas.microsoft.com/office/drawing/2014/main" id="{EE74BB3A-3E7B-5130-AAC6-BA859B3308D2}"/>
                      </a:ext>
                    </a:extLst>
                  </p:cNvPr>
                  <p:cNvSpPr/>
                  <p:nvPr/>
                </p:nvSpPr>
                <p:spPr>
                  <a:xfrm>
                    <a:off x="3623393" y="52742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6" name="Cube 625">
                    <a:extLst>
                      <a:ext uri="{FF2B5EF4-FFF2-40B4-BE49-F238E27FC236}">
                        <a16:creationId xmlns:a16="http://schemas.microsoft.com/office/drawing/2014/main" id="{F50D8222-AE3C-8ACF-91ED-392C70911A62}"/>
                      </a:ext>
                    </a:extLst>
                  </p:cNvPr>
                  <p:cNvSpPr/>
                  <p:nvPr/>
                </p:nvSpPr>
                <p:spPr>
                  <a:xfrm>
                    <a:off x="3623393" y="48108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7" name="Cube 626">
                    <a:extLst>
                      <a:ext uri="{FF2B5EF4-FFF2-40B4-BE49-F238E27FC236}">
                        <a16:creationId xmlns:a16="http://schemas.microsoft.com/office/drawing/2014/main" id="{36FBD401-45B0-454B-2134-13024CA918E8}"/>
                      </a:ext>
                    </a:extLst>
                  </p:cNvPr>
                  <p:cNvSpPr/>
                  <p:nvPr/>
                </p:nvSpPr>
                <p:spPr>
                  <a:xfrm>
                    <a:off x="3623393" y="43474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8" name="Cube 627">
                    <a:extLst>
                      <a:ext uri="{FF2B5EF4-FFF2-40B4-BE49-F238E27FC236}">
                        <a16:creationId xmlns:a16="http://schemas.microsoft.com/office/drawing/2014/main" id="{71601A24-9DE7-1EB0-FB02-3C8E663DC4CD}"/>
                      </a:ext>
                    </a:extLst>
                  </p:cNvPr>
                  <p:cNvSpPr/>
                  <p:nvPr/>
                </p:nvSpPr>
                <p:spPr>
                  <a:xfrm>
                    <a:off x="3623393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9" name="Cube 628">
                    <a:extLst>
                      <a:ext uri="{FF2B5EF4-FFF2-40B4-BE49-F238E27FC236}">
                        <a16:creationId xmlns:a16="http://schemas.microsoft.com/office/drawing/2014/main" id="{1E4644E3-8C6F-6350-E65D-E669C2B23088}"/>
                      </a:ext>
                    </a:extLst>
                  </p:cNvPr>
                  <p:cNvSpPr/>
                  <p:nvPr/>
                </p:nvSpPr>
                <p:spPr>
                  <a:xfrm>
                    <a:off x="3470992" y="54329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0" name="Cube 629">
                    <a:extLst>
                      <a:ext uri="{FF2B5EF4-FFF2-40B4-BE49-F238E27FC236}">
                        <a16:creationId xmlns:a16="http://schemas.microsoft.com/office/drawing/2014/main" id="{E8F590CD-45BE-C2D5-5DB1-45CF86C848CE}"/>
                      </a:ext>
                    </a:extLst>
                  </p:cNvPr>
                  <p:cNvSpPr/>
                  <p:nvPr/>
                </p:nvSpPr>
                <p:spPr>
                  <a:xfrm>
                    <a:off x="3470992" y="49695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1" name="Cube 630">
                    <a:extLst>
                      <a:ext uri="{FF2B5EF4-FFF2-40B4-BE49-F238E27FC236}">
                        <a16:creationId xmlns:a16="http://schemas.microsoft.com/office/drawing/2014/main" id="{EDD8ADE8-80A9-E5C9-D9D8-D599281A3F5F}"/>
                      </a:ext>
                    </a:extLst>
                  </p:cNvPr>
                  <p:cNvSpPr/>
                  <p:nvPr/>
                </p:nvSpPr>
                <p:spPr>
                  <a:xfrm>
                    <a:off x="3470992" y="45061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2" name="Cube 631">
                    <a:extLst>
                      <a:ext uri="{FF2B5EF4-FFF2-40B4-BE49-F238E27FC236}">
                        <a16:creationId xmlns:a16="http://schemas.microsoft.com/office/drawing/2014/main" id="{120D2EA9-E559-607C-8E4F-FB251BB1FAAF}"/>
                      </a:ext>
                    </a:extLst>
                  </p:cNvPr>
                  <p:cNvSpPr/>
                  <p:nvPr/>
                </p:nvSpPr>
                <p:spPr>
                  <a:xfrm>
                    <a:off x="3470992" y="404272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3" name="Cube 632">
                    <a:extLst>
                      <a:ext uri="{FF2B5EF4-FFF2-40B4-BE49-F238E27FC236}">
                        <a16:creationId xmlns:a16="http://schemas.microsoft.com/office/drawing/2014/main" id="{061AD695-099D-C74C-DF22-7481D4FD114C}"/>
                      </a:ext>
                    </a:extLst>
                  </p:cNvPr>
                  <p:cNvSpPr/>
                  <p:nvPr/>
                </p:nvSpPr>
                <p:spPr>
                  <a:xfrm>
                    <a:off x="3318591" y="558235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4" name="Cube 633">
                    <a:extLst>
                      <a:ext uri="{FF2B5EF4-FFF2-40B4-BE49-F238E27FC236}">
                        <a16:creationId xmlns:a16="http://schemas.microsoft.com/office/drawing/2014/main" id="{FCE8B14C-0C99-BFC3-19E4-737AA6ED41E2}"/>
                      </a:ext>
                    </a:extLst>
                  </p:cNvPr>
                  <p:cNvSpPr/>
                  <p:nvPr/>
                </p:nvSpPr>
                <p:spPr>
                  <a:xfrm>
                    <a:off x="3318591" y="511893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5" name="Cube 634">
                    <a:extLst>
                      <a:ext uri="{FF2B5EF4-FFF2-40B4-BE49-F238E27FC236}">
                        <a16:creationId xmlns:a16="http://schemas.microsoft.com/office/drawing/2014/main" id="{6C45147E-E389-E458-4E86-3EC82521187B}"/>
                      </a:ext>
                    </a:extLst>
                  </p:cNvPr>
                  <p:cNvSpPr/>
                  <p:nvPr/>
                </p:nvSpPr>
                <p:spPr>
                  <a:xfrm>
                    <a:off x="3318591" y="465551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6" name="Cube 635">
                    <a:extLst>
                      <a:ext uri="{FF2B5EF4-FFF2-40B4-BE49-F238E27FC236}">
                        <a16:creationId xmlns:a16="http://schemas.microsoft.com/office/drawing/2014/main" id="{44D1EC82-54EE-89D0-556F-20D3A1B4230C}"/>
                      </a:ext>
                    </a:extLst>
                  </p:cNvPr>
                  <p:cNvSpPr/>
                  <p:nvPr/>
                </p:nvSpPr>
                <p:spPr>
                  <a:xfrm>
                    <a:off x="3318591" y="419209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7" name="Cube 636">
                    <a:extLst>
                      <a:ext uri="{FF2B5EF4-FFF2-40B4-BE49-F238E27FC236}">
                        <a16:creationId xmlns:a16="http://schemas.microsoft.com/office/drawing/2014/main" id="{4DE0C449-D3F8-5A34-5F0D-99EE41555B23}"/>
                      </a:ext>
                    </a:extLst>
                  </p:cNvPr>
                  <p:cNvSpPr/>
                  <p:nvPr/>
                </p:nvSpPr>
                <p:spPr>
                  <a:xfrm>
                    <a:off x="3166190" y="5737707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8" name="Cube 637">
                    <a:extLst>
                      <a:ext uri="{FF2B5EF4-FFF2-40B4-BE49-F238E27FC236}">
                        <a16:creationId xmlns:a16="http://schemas.microsoft.com/office/drawing/2014/main" id="{BA95D1AE-70FC-76CF-DEAD-63DA463EEA2E}"/>
                      </a:ext>
                    </a:extLst>
                  </p:cNvPr>
                  <p:cNvSpPr/>
                  <p:nvPr/>
                </p:nvSpPr>
                <p:spPr>
                  <a:xfrm>
                    <a:off x="3166190" y="5264955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9" name="Cube 638">
                    <a:extLst>
                      <a:ext uri="{FF2B5EF4-FFF2-40B4-BE49-F238E27FC236}">
                        <a16:creationId xmlns:a16="http://schemas.microsoft.com/office/drawing/2014/main" id="{838EB5F8-ED40-3061-F067-C5F68B8C3BB3}"/>
                      </a:ext>
                    </a:extLst>
                  </p:cNvPr>
                  <p:cNvSpPr/>
                  <p:nvPr/>
                </p:nvSpPr>
                <p:spPr>
                  <a:xfrm>
                    <a:off x="3166190" y="4801534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0" name="Cube 639">
                    <a:extLst>
                      <a:ext uri="{FF2B5EF4-FFF2-40B4-BE49-F238E27FC236}">
                        <a16:creationId xmlns:a16="http://schemas.microsoft.com/office/drawing/2014/main" id="{D4D97F69-06EA-025D-1921-57F1C89B8133}"/>
                      </a:ext>
                    </a:extLst>
                  </p:cNvPr>
                  <p:cNvSpPr/>
                  <p:nvPr/>
                </p:nvSpPr>
                <p:spPr>
                  <a:xfrm>
                    <a:off x="3166190" y="4338113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0" name="Group 509">
                  <a:extLst>
                    <a:ext uri="{FF2B5EF4-FFF2-40B4-BE49-F238E27FC236}">
                      <a16:creationId xmlns:a16="http://schemas.microsoft.com/office/drawing/2014/main" id="{CFB66D5C-914E-E395-DE0D-11C205A5FE40}"/>
                    </a:ext>
                  </a:extLst>
                </p:cNvPr>
                <p:cNvGrpSpPr/>
                <p:nvPr/>
              </p:nvGrpSpPr>
              <p:grpSpPr>
                <a:xfrm>
                  <a:off x="4808378" y="3419668"/>
                  <a:ext cx="1654633" cy="2453794"/>
                  <a:chOff x="2659225" y="3893354"/>
                  <a:chExt cx="1654633" cy="2453794"/>
                </a:xfrm>
              </p:grpSpPr>
              <p:sp>
                <p:nvSpPr>
                  <p:cNvPr id="577" name="Cube 576">
                    <a:extLst>
                      <a:ext uri="{FF2B5EF4-FFF2-40B4-BE49-F238E27FC236}">
                        <a16:creationId xmlns:a16="http://schemas.microsoft.com/office/drawing/2014/main" id="{7AF476C2-2392-51A1-983B-3C989C0164DC}"/>
                      </a:ext>
                    </a:extLst>
                  </p:cNvPr>
                  <p:cNvSpPr/>
                  <p:nvPr/>
                </p:nvSpPr>
                <p:spPr>
                  <a:xfrm>
                    <a:off x="3116428" y="52836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8" name="Cube 577">
                    <a:extLst>
                      <a:ext uri="{FF2B5EF4-FFF2-40B4-BE49-F238E27FC236}">
                        <a16:creationId xmlns:a16="http://schemas.microsoft.com/office/drawing/2014/main" id="{333F1988-77E6-3384-013B-61F0611F89CB}"/>
                      </a:ext>
                    </a:extLst>
                  </p:cNvPr>
                  <p:cNvSpPr/>
                  <p:nvPr/>
                </p:nvSpPr>
                <p:spPr>
                  <a:xfrm>
                    <a:off x="3116428" y="48201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9" name="Cube 578">
                    <a:extLst>
                      <a:ext uri="{FF2B5EF4-FFF2-40B4-BE49-F238E27FC236}">
                        <a16:creationId xmlns:a16="http://schemas.microsoft.com/office/drawing/2014/main" id="{D1A4BB79-9CF6-FD57-1FC1-6361417187EC}"/>
                      </a:ext>
                    </a:extLst>
                  </p:cNvPr>
                  <p:cNvSpPr/>
                  <p:nvPr/>
                </p:nvSpPr>
                <p:spPr>
                  <a:xfrm>
                    <a:off x="3116428" y="43567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0" name="Cube 579">
                    <a:extLst>
                      <a:ext uri="{FF2B5EF4-FFF2-40B4-BE49-F238E27FC236}">
                        <a16:creationId xmlns:a16="http://schemas.microsoft.com/office/drawing/2014/main" id="{C6CF50ED-EA5A-280C-6B1E-481950C7B8AC}"/>
                      </a:ext>
                    </a:extLst>
                  </p:cNvPr>
                  <p:cNvSpPr/>
                  <p:nvPr/>
                </p:nvSpPr>
                <p:spPr>
                  <a:xfrm>
                    <a:off x="3116428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1" name="Cube 580">
                    <a:extLst>
                      <a:ext uri="{FF2B5EF4-FFF2-40B4-BE49-F238E27FC236}">
                        <a16:creationId xmlns:a16="http://schemas.microsoft.com/office/drawing/2014/main" id="{AFDB0834-BD7E-5C43-3A8F-40D1A151E1FC}"/>
                      </a:ext>
                    </a:extLst>
                  </p:cNvPr>
                  <p:cNvSpPr/>
                  <p:nvPr/>
                </p:nvSpPr>
                <p:spPr>
                  <a:xfrm>
                    <a:off x="2964027" y="54423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2" name="Cube 581">
                    <a:extLst>
                      <a:ext uri="{FF2B5EF4-FFF2-40B4-BE49-F238E27FC236}">
                        <a16:creationId xmlns:a16="http://schemas.microsoft.com/office/drawing/2014/main" id="{DDB12A40-4CBF-9DA3-D74E-901874533414}"/>
                      </a:ext>
                    </a:extLst>
                  </p:cNvPr>
                  <p:cNvSpPr/>
                  <p:nvPr/>
                </p:nvSpPr>
                <p:spPr>
                  <a:xfrm>
                    <a:off x="2964027" y="49788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3" name="Cube 582">
                    <a:extLst>
                      <a:ext uri="{FF2B5EF4-FFF2-40B4-BE49-F238E27FC236}">
                        <a16:creationId xmlns:a16="http://schemas.microsoft.com/office/drawing/2014/main" id="{1119BCA8-40BD-F8A2-6C43-5F06899B22A5}"/>
                      </a:ext>
                    </a:extLst>
                  </p:cNvPr>
                  <p:cNvSpPr/>
                  <p:nvPr/>
                </p:nvSpPr>
                <p:spPr>
                  <a:xfrm>
                    <a:off x="2964027" y="45154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4" name="Cube 583">
                    <a:extLst>
                      <a:ext uri="{FF2B5EF4-FFF2-40B4-BE49-F238E27FC236}">
                        <a16:creationId xmlns:a16="http://schemas.microsoft.com/office/drawing/2014/main" id="{3E354529-5BDB-F7E8-3890-6CB0DB04E16D}"/>
                      </a:ext>
                    </a:extLst>
                  </p:cNvPr>
                  <p:cNvSpPr/>
                  <p:nvPr/>
                </p:nvSpPr>
                <p:spPr>
                  <a:xfrm>
                    <a:off x="2964027" y="40520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5" name="Cube 584">
                    <a:extLst>
                      <a:ext uri="{FF2B5EF4-FFF2-40B4-BE49-F238E27FC236}">
                        <a16:creationId xmlns:a16="http://schemas.microsoft.com/office/drawing/2014/main" id="{D6C6CA0A-65AD-2BA0-8515-62DB1C7F0D5F}"/>
                      </a:ext>
                    </a:extLst>
                  </p:cNvPr>
                  <p:cNvSpPr/>
                  <p:nvPr/>
                </p:nvSpPr>
                <p:spPr>
                  <a:xfrm>
                    <a:off x="2811626" y="559168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6" name="Cube 585">
                    <a:extLst>
                      <a:ext uri="{FF2B5EF4-FFF2-40B4-BE49-F238E27FC236}">
                        <a16:creationId xmlns:a16="http://schemas.microsoft.com/office/drawing/2014/main" id="{E262697C-3F09-3254-4AA4-FE79FB43FE0C}"/>
                      </a:ext>
                    </a:extLst>
                  </p:cNvPr>
                  <p:cNvSpPr/>
                  <p:nvPr/>
                </p:nvSpPr>
                <p:spPr>
                  <a:xfrm>
                    <a:off x="2811626" y="512826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7" name="Cube 586">
                    <a:extLst>
                      <a:ext uri="{FF2B5EF4-FFF2-40B4-BE49-F238E27FC236}">
                        <a16:creationId xmlns:a16="http://schemas.microsoft.com/office/drawing/2014/main" id="{1412A464-D49E-E669-2343-E548D4B926F0}"/>
                      </a:ext>
                    </a:extLst>
                  </p:cNvPr>
                  <p:cNvSpPr/>
                  <p:nvPr/>
                </p:nvSpPr>
                <p:spPr>
                  <a:xfrm>
                    <a:off x="2811626" y="466484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8" name="Cube 587">
                    <a:extLst>
                      <a:ext uri="{FF2B5EF4-FFF2-40B4-BE49-F238E27FC236}">
                        <a16:creationId xmlns:a16="http://schemas.microsoft.com/office/drawing/2014/main" id="{0B0C4B17-6EC8-7703-F1E7-A890C13BF44B}"/>
                      </a:ext>
                    </a:extLst>
                  </p:cNvPr>
                  <p:cNvSpPr/>
                  <p:nvPr/>
                </p:nvSpPr>
                <p:spPr>
                  <a:xfrm>
                    <a:off x="2811626" y="420142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9" name="Cube 588">
                    <a:extLst>
                      <a:ext uri="{FF2B5EF4-FFF2-40B4-BE49-F238E27FC236}">
                        <a16:creationId xmlns:a16="http://schemas.microsoft.com/office/drawing/2014/main" id="{9D724D1D-7023-DF55-12ED-409D9FF346B4}"/>
                      </a:ext>
                    </a:extLst>
                  </p:cNvPr>
                  <p:cNvSpPr/>
                  <p:nvPr/>
                </p:nvSpPr>
                <p:spPr>
                  <a:xfrm>
                    <a:off x="2659225" y="5737707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0" name="Cube 589">
                    <a:extLst>
                      <a:ext uri="{FF2B5EF4-FFF2-40B4-BE49-F238E27FC236}">
                        <a16:creationId xmlns:a16="http://schemas.microsoft.com/office/drawing/2014/main" id="{0A71589B-7B19-8045-7390-A8C5C56E400E}"/>
                      </a:ext>
                    </a:extLst>
                  </p:cNvPr>
                  <p:cNvSpPr/>
                  <p:nvPr/>
                </p:nvSpPr>
                <p:spPr>
                  <a:xfrm>
                    <a:off x="2659225" y="5274286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1" name="Cube 590">
                    <a:extLst>
                      <a:ext uri="{FF2B5EF4-FFF2-40B4-BE49-F238E27FC236}">
                        <a16:creationId xmlns:a16="http://schemas.microsoft.com/office/drawing/2014/main" id="{6FE23AC9-4917-EAEB-C941-DE8719F9685B}"/>
                      </a:ext>
                    </a:extLst>
                  </p:cNvPr>
                  <p:cNvSpPr/>
                  <p:nvPr/>
                </p:nvSpPr>
                <p:spPr>
                  <a:xfrm>
                    <a:off x="2659225" y="4810865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2" name="Cube 591">
                    <a:extLst>
                      <a:ext uri="{FF2B5EF4-FFF2-40B4-BE49-F238E27FC236}">
                        <a16:creationId xmlns:a16="http://schemas.microsoft.com/office/drawing/2014/main" id="{F2B56ED7-E1AB-355F-4B53-6370A922F0D3}"/>
                      </a:ext>
                    </a:extLst>
                  </p:cNvPr>
                  <p:cNvSpPr/>
                  <p:nvPr/>
                </p:nvSpPr>
                <p:spPr>
                  <a:xfrm>
                    <a:off x="2659225" y="4347444"/>
                    <a:ext cx="690465" cy="609441"/>
                  </a:xfrm>
                  <a:prstGeom prst="cub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3" name="Cube 592">
                    <a:extLst>
                      <a:ext uri="{FF2B5EF4-FFF2-40B4-BE49-F238E27FC236}">
                        <a16:creationId xmlns:a16="http://schemas.microsoft.com/office/drawing/2014/main" id="{C499E5D0-2C04-09ED-BCE8-DC7758C0C482}"/>
                      </a:ext>
                    </a:extLst>
                  </p:cNvPr>
                  <p:cNvSpPr/>
                  <p:nvPr/>
                </p:nvSpPr>
                <p:spPr>
                  <a:xfrm>
                    <a:off x="3623393" y="52742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4" name="Cube 593">
                    <a:extLst>
                      <a:ext uri="{FF2B5EF4-FFF2-40B4-BE49-F238E27FC236}">
                        <a16:creationId xmlns:a16="http://schemas.microsoft.com/office/drawing/2014/main" id="{1A5261F6-47CA-A80C-74C4-FADFCEF59468}"/>
                      </a:ext>
                    </a:extLst>
                  </p:cNvPr>
                  <p:cNvSpPr/>
                  <p:nvPr/>
                </p:nvSpPr>
                <p:spPr>
                  <a:xfrm>
                    <a:off x="3623393" y="48108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5" name="Cube 594">
                    <a:extLst>
                      <a:ext uri="{FF2B5EF4-FFF2-40B4-BE49-F238E27FC236}">
                        <a16:creationId xmlns:a16="http://schemas.microsoft.com/office/drawing/2014/main" id="{8A06ED0C-F49F-9540-2BD9-AEAC94EC8079}"/>
                      </a:ext>
                    </a:extLst>
                  </p:cNvPr>
                  <p:cNvSpPr/>
                  <p:nvPr/>
                </p:nvSpPr>
                <p:spPr>
                  <a:xfrm>
                    <a:off x="3623393" y="43474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6" name="Cube 595">
                    <a:extLst>
                      <a:ext uri="{FF2B5EF4-FFF2-40B4-BE49-F238E27FC236}">
                        <a16:creationId xmlns:a16="http://schemas.microsoft.com/office/drawing/2014/main" id="{21AB93C6-18A7-F066-8493-D2DD6DF090D5}"/>
                      </a:ext>
                    </a:extLst>
                  </p:cNvPr>
                  <p:cNvSpPr/>
                  <p:nvPr/>
                </p:nvSpPr>
                <p:spPr>
                  <a:xfrm>
                    <a:off x="3623393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7" name="Cube 596">
                    <a:extLst>
                      <a:ext uri="{FF2B5EF4-FFF2-40B4-BE49-F238E27FC236}">
                        <a16:creationId xmlns:a16="http://schemas.microsoft.com/office/drawing/2014/main" id="{ED145F8D-B28A-6BF8-1776-2749F145589B}"/>
                      </a:ext>
                    </a:extLst>
                  </p:cNvPr>
                  <p:cNvSpPr/>
                  <p:nvPr/>
                </p:nvSpPr>
                <p:spPr>
                  <a:xfrm>
                    <a:off x="3470992" y="54329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8" name="Cube 597">
                    <a:extLst>
                      <a:ext uri="{FF2B5EF4-FFF2-40B4-BE49-F238E27FC236}">
                        <a16:creationId xmlns:a16="http://schemas.microsoft.com/office/drawing/2014/main" id="{909BDCAA-6BD0-432F-9B12-A2BEBABBC3A4}"/>
                      </a:ext>
                    </a:extLst>
                  </p:cNvPr>
                  <p:cNvSpPr/>
                  <p:nvPr/>
                </p:nvSpPr>
                <p:spPr>
                  <a:xfrm>
                    <a:off x="3470992" y="49695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9" name="Cube 598">
                    <a:extLst>
                      <a:ext uri="{FF2B5EF4-FFF2-40B4-BE49-F238E27FC236}">
                        <a16:creationId xmlns:a16="http://schemas.microsoft.com/office/drawing/2014/main" id="{D0530ACD-C3B9-ECCB-0E6D-0F65DC015C9E}"/>
                      </a:ext>
                    </a:extLst>
                  </p:cNvPr>
                  <p:cNvSpPr/>
                  <p:nvPr/>
                </p:nvSpPr>
                <p:spPr>
                  <a:xfrm>
                    <a:off x="3470992" y="45061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0" name="Cube 599">
                    <a:extLst>
                      <a:ext uri="{FF2B5EF4-FFF2-40B4-BE49-F238E27FC236}">
                        <a16:creationId xmlns:a16="http://schemas.microsoft.com/office/drawing/2014/main" id="{F94336A2-3E3E-2775-FB91-52FD2E70361F}"/>
                      </a:ext>
                    </a:extLst>
                  </p:cNvPr>
                  <p:cNvSpPr/>
                  <p:nvPr/>
                </p:nvSpPr>
                <p:spPr>
                  <a:xfrm>
                    <a:off x="3470992" y="404272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1" name="Cube 600">
                    <a:extLst>
                      <a:ext uri="{FF2B5EF4-FFF2-40B4-BE49-F238E27FC236}">
                        <a16:creationId xmlns:a16="http://schemas.microsoft.com/office/drawing/2014/main" id="{2E02263D-F331-BFA7-A06D-A2E5307D6ED9}"/>
                      </a:ext>
                    </a:extLst>
                  </p:cNvPr>
                  <p:cNvSpPr/>
                  <p:nvPr/>
                </p:nvSpPr>
                <p:spPr>
                  <a:xfrm>
                    <a:off x="3318591" y="558235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2" name="Cube 601">
                    <a:extLst>
                      <a:ext uri="{FF2B5EF4-FFF2-40B4-BE49-F238E27FC236}">
                        <a16:creationId xmlns:a16="http://schemas.microsoft.com/office/drawing/2014/main" id="{B669CED5-C4E3-BA62-A086-FA840BBF3F62}"/>
                      </a:ext>
                    </a:extLst>
                  </p:cNvPr>
                  <p:cNvSpPr/>
                  <p:nvPr/>
                </p:nvSpPr>
                <p:spPr>
                  <a:xfrm>
                    <a:off x="3318591" y="511893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3" name="Cube 602">
                    <a:extLst>
                      <a:ext uri="{FF2B5EF4-FFF2-40B4-BE49-F238E27FC236}">
                        <a16:creationId xmlns:a16="http://schemas.microsoft.com/office/drawing/2014/main" id="{471369AE-EB61-20DE-5E71-F249747BA97D}"/>
                      </a:ext>
                    </a:extLst>
                  </p:cNvPr>
                  <p:cNvSpPr/>
                  <p:nvPr/>
                </p:nvSpPr>
                <p:spPr>
                  <a:xfrm>
                    <a:off x="3318591" y="465551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4" name="Cube 603">
                    <a:extLst>
                      <a:ext uri="{FF2B5EF4-FFF2-40B4-BE49-F238E27FC236}">
                        <a16:creationId xmlns:a16="http://schemas.microsoft.com/office/drawing/2014/main" id="{DA8A58D2-7908-3553-6C4D-4F46BBEA7850}"/>
                      </a:ext>
                    </a:extLst>
                  </p:cNvPr>
                  <p:cNvSpPr/>
                  <p:nvPr/>
                </p:nvSpPr>
                <p:spPr>
                  <a:xfrm>
                    <a:off x="3318591" y="419209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5" name="Cube 604">
                    <a:extLst>
                      <a:ext uri="{FF2B5EF4-FFF2-40B4-BE49-F238E27FC236}">
                        <a16:creationId xmlns:a16="http://schemas.microsoft.com/office/drawing/2014/main" id="{872C6A6E-EF8F-0DF1-4C3E-A15679BBCAC9}"/>
                      </a:ext>
                    </a:extLst>
                  </p:cNvPr>
                  <p:cNvSpPr/>
                  <p:nvPr/>
                </p:nvSpPr>
                <p:spPr>
                  <a:xfrm>
                    <a:off x="3166190" y="5737707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6" name="Cube 605">
                    <a:extLst>
                      <a:ext uri="{FF2B5EF4-FFF2-40B4-BE49-F238E27FC236}">
                        <a16:creationId xmlns:a16="http://schemas.microsoft.com/office/drawing/2014/main" id="{61705630-C839-8F09-AF50-C33C4AC6A195}"/>
                      </a:ext>
                    </a:extLst>
                  </p:cNvPr>
                  <p:cNvSpPr/>
                  <p:nvPr/>
                </p:nvSpPr>
                <p:spPr>
                  <a:xfrm>
                    <a:off x="3166190" y="5264955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7" name="Cube 606">
                    <a:extLst>
                      <a:ext uri="{FF2B5EF4-FFF2-40B4-BE49-F238E27FC236}">
                        <a16:creationId xmlns:a16="http://schemas.microsoft.com/office/drawing/2014/main" id="{70E8F01C-C8BB-3C52-4863-76E315F44CC6}"/>
                      </a:ext>
                    </a:extLst>
                  </p:cNvPr>
                  <p:cNvSpPr/>
                  <p:nvPr/>
                </p:nvSpPr>
                <p:spPr>
                  <a:xfrm>
                    <a:off x="3166190" y="4801534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8" name="Cube 607">
                    <a:extLst>
                      <a:ext uri="{FF2B5EF4-FFF2-40B4-BE49-F238E27FC236}">
                        <a16:creationId xmlns:a16="http://schemas.microsoft.com/office/drawing/2014/main" id="{CBEDB3C5-88CE-2EAD-CF12-13B7810FD88B}"/>
                      </a:ext>
                    </a:extLst>
                  </p:cNvPr>
                  <p:cNvSpPr/>
                  <p:nvPr/>
                </p:nvSpPr>
                <p:spPr>
                  <a:xfrm>
                    <a:off x="3166190" y="4338113"/>
                    <a:ext cx="690465" cy="609441"/>
                  </a:xfrm>
                  <a:prstGeom prst="cub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1" name="Group 510">
                  <a:extLst>
                    <a:ext uri="{FF2B5EF4-FFF2-40B4-BE49-F238E27FC236}">
                      <a16:creationId xmlns:a16="http://schemas.microsoft.com/office/drawing/2014/main" id="{5C95DD49-9026-9E9F-8AAC-A496F46C9939}"/>
                    </a:ext>
                  </a:extLst>
                </p:cNvPr>
                <p:cNvGrpSpPr/>
                <p:nvPr/>
              </p:nvGrpSpPr>
              <p:grpSpPr>
                <a:xfrm>
                  <a:off x="5844069" y="3412909"/>
                  <a:ext cx="1654633" cy="2453794"/>
                  <a:chOff x="2659225" y="3893354"/>
                  <a:chExt cx="1654633" cy="2453794"/>
                </a:xfrm>
              </p:grpSpPr>
              <p:sp>
                <p:nvSpPr>
                  <p:cNvPr id="545" name="Cube 544">
                    <a:extLst>
                      <a:ext uri="{FF2B5EF4-FFF2-40B4-BE49-F238E27FC236}">
                        <a16:creationId xmlns:a16="http://schemas.microsoft.com/office/drawing/2014/main" id="{9A495FD9-F353-E822-A872-2609E2180A55}"/>
                      </a:ext>
                    </a:extLst>
                  </p:cNvPr>
                  <p:cNvSpPr/>
                  <p:nvPr/>
                </p:nvSpPr>
                <p:spPr>
                  <a:xfrm>
                    <a:off x="3116428" y="52836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6" name="Cube 545">
                    <a:extLst>
                      <a:ext uri="{FF2B5EF4-FFF2-40B4-BE49-F238E27FC236}">
                        <a16:creationId xmlns:a16="http://schemas.microsoft.com/office/drawing/2014/main" id="{37A40051-B59B-14CB-F92C-B1AED16ADD42}"/>
                      </a:ext>
                    </a:extLst>
                  </p:cNvPr>
                  <p:cNvSpPr/>
                  <p:nvPr/>
                </p:nvSpPr>
                <p:spPr>
                  <a:xfrm>
                    <a:off x="3116428" y="48201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7" name="Cube 546">
                    <a:extLst>
                      <a:ext uri="{FF2B5EF4-FFF2-40B4-BE49-F238E27FC236}">
                        <a16:creationId xmlns:a16="http://schemas.microsoft.com/office/drawing/2014/main" id="{7019BF9A-C43C-343D-957E-06A62141768B}"/>
                      </a:ext>
                    </a:extLst>
                  </p:cNvPr>
                  <p:cNvSpPr/>
                  <p:nvPr/>
                </p:nvSpPr>
                <p:spPr>
                  <a:xfrm>
                    <a:off x="3116428" y="43567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8" name="Cube 547">
                    <a:extLst>
                      <a:ext uri="{FF2B5EF4-FFF2-40B4-BE49-F238E27FC236}">
                        <a16:creationId xmlns:a16="http://schemas.microsoft.com/office/drawing/2014/main" id="{35C91F86-5C78-F500-C5E1-1FB01E2D1331}"/>
                      </a:ext>
                    </a:extLst>
                  </p:cNvPr>
                  <p:cNvSpPr/>
                  <p:nvPr/>
                </p:nvSpPr>
                <p:spPr>
                  <a:xfrm>
                    <a:off x="3116428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9" name="Cube 548">
                    <a:extLst>
                      <a:ext uri="{FF2B5EF4-FFF2-40B4-BE49-F238E27FC236}">
                        <a16:creationId xmlns:a16="http://schemas.microsoft.com/office/drawing/2014/main" id="{67E0AC4D-4CF2-6B33-01D0-75FEAF407B6D}"/>
                      </a:ext>
                    </a:extLst>
                  </p:cNvPr>
                  <p:cNvSpPr/>
                  <p:nvPr/>
                </p:nvSpPr>
                <p:spPr>
                  <a:xfrm>
                    <a:off x="2964027" y="54423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0" name="Cube 549">
                    <a:extLst>
                      <a:ext uri="{FF2B5EF4-FFF2-40B4-BE49-F238E27FC236}">
                        <a16:creationId xmlns:a16="http://schemas.microsoft.com/office/drawing/2014/main" id="{7AFDA2EA-BE7D-0F99-579F-9AD890437D4C}"/>
                      </a:ext>
                    </a:extLst>
                  </p:cNvPr>
                  <p:cNvSpPr/>
                  <p:nvPr/>
                </p:nvSpPr>
                <p:spPr>
                  <a:xfrm>
                    <a:off x="2964027" y="49788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1" name="Cube 550">
                    <a:extLst>
                      <a:ext uri="{FF2B5EF4-FFF2-40B4-BE49-F238E27FC236}">
                        <a16:creationId xmlns:a16="http://schemas.microsoft.com/office/drawing/2014/main" id="{A653EBF4-5E9E-0763-4AD8-6A1879316C8D}"/>
                      </a:ext>
                    </a:extLst>
                  </p:cNvPr>
                  <p:cNvSpPr/>
                  <p:nvPr/>
                </p:nvSpPr>
                <p:spPr>
                  <a:xfrm>
                    <a:off x="2964027" y="45154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2" name="Cube 551">
                    <a:extLst>
                      <a:ext uri="{FF2B5EF4-FFF2-40B4-BE49-F238E27FC236}">
                        <a16:creationId xmlns:a16="http://schemas.microsoft.com/office/drawing/2014/main" id="{2A0087C1-1426-36BC-073E-5CCC1BF24A04}"/>
                      </a:ext>
                    </a:extLst>
                  </p:cNvPr>
                  <p:cNvSpPr/>
                  <p:nvPr/>
                </p:nvSpPr>
                <p:spPr>
                  <a:xfrm>
                    <a:off x="2964027" y="40520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3" name="Cube 552">
                    <a:extLst>
                      <a:ext uri="{FF2B5EF4-FFF2-40B4-BE49-F238E27FC236}">
                        <a16:creationId xmlns:a16="http://schemas.microsoft.com/office/drawing/2014/main" id="{A8A4E1E5-8AC0-A34E-437B-B0264A81A183}"/>
                      </a:ext>
                    </a:extLst>
                  </p:cNvPr>
                  <p:cNvSpPr/>
                  <p:nvPr/>
                </p:nvSpPr>
                <p:spPr>
                  <a:xfrm>
                    <a:off x="2811626" y="559168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4" name="Cube 553">
                    <a:extLst>
                      <a:ext uri="{FF2B5EF4-FFF2-40B4-BE49-F238E27FC236}">
                        <a16:creationId xmlns:a16="http://schemas.microsoft.com/office/drawing/2014/main" id="{019610E2-95E3-25FE-2261-CD3792C33EC9}"/>
                      </a:ext>
                    </a:extLst>
                  </p:cNvPr>
                  <p:cNvSpPr/>
                  <p:nvPr/>
                </p:nvSpPr>
                <p:spPr>
                  <a:xfrm>
                    <a:off x="2811626" y="512826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5" name="Cube 554">
                    <a:extLst>
                      <a:ext uri="{FF2B5EF4-FFF2-40B4-BE49-F238E27FC236}">
                        <a16:creationId xmlns:a16="http://schemas.microsoft.com/office/drawing/2014/main" id="{4378C0B3-7B7A-A007-ECBD-3F7363E82CEA}"/>
                      </a:ext>
                    </a:extLst>
                  </p:cNvPr>
                  <p:cNvSpPr/>
                  <p:nvPr/>
                </p:nvSpPr>
                <p:spPr>
                  <a:xfrm>
                    <a:off x="2811626" y="466484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6" name="Cube 555">
                    <a:extLst>
                      <a:ext uri="{FF2B5EF4-FFF2-40B4-BE49-F238E27FC236}">
                        <a16:creationId xmlns:a16="http://schemas.microsoft.com/office/drawing/2014/main" id="{F4FCEA1E-0C47-CDC4-F14B-F6FFA723085E}"/>
                      </a:ext>
                    </a:extLst>
                  </p:cNvPr>
                  <p:cNvSpPr/>
                  <p:nvPr/>
                </p:nvSpPr>
                <p:spPr>
                  <a:xfrm>
                    <a:off x="2811626" y="420142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7" name="Cube 556">
                    <a:extLst>
                      <a:ext uri="{FF2B5EF4-FFF2-40B4-BE49-F238E27FC236}">
                        <a16:creationId xmlns:a16="http://schemas.microsoft.com/office/drawing/2014/main" id="{46967D9D-7D8C-FFD9-968B-2DAD90EDA61E}"/>
                      </a:ext>
                    </a:extLst>
                  </p:cNvPr>
                  <p:cNvSpPr/>
                  <p:nvPr/>
                </p:nvSpPr>
                <p:spPr>
                  <a:xfrm>
                    <a:off x="2659225" y="5737707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8" name="Cube 557">
                    <a:extLst>
                      <a:ext uri="{FF2B5EF4-FFF2-40B4-BE49-F238E27FC236}">
                        <a16:creationId xmlns:a16="http://schemas.microsoft.com/office/drawing/2014/main" id="{5D29F003-9CA3-2C95-A363-87093F28AA15}"/>
                      </a:ext>
                    </a:extLst>
                  </p:cNvPr>
                  <p:cNvSpPr/>
                  <p:nvPr/>
                </p:nvSpPr>
                <p:spPr>
                  <a:xfrm>
                    <a:off x="2659225" y="5274286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9" name="Cube 558">
                    <a:extLst>
                      <a:ext uri="{FF2B5EF4-FFF2-40B4-BE49-F238E27FC236}">
                        <a16:creationId xmlns:a16="http://schemas.microsoft.com/office/drawing/2014/main" id="{20B2CF6F-A38B-E595-B189-E227E9F0FE06}"/>
                      </a:ext>
                    </a:extLst>
                  </p:cNvPr>
                  <p:cNvSpPr/>
                  <p:nvPr/>
                </p:nvSpPr>
                <p:spPr>
                  <a:xfrm>
                    <a:off x="2659225" y="4810865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0" name="Cube 559">
                    <a:extLst>
                      <a:ext uri="{FF2B5EF4-FFF2-40B4-BE49-F238E27FC236}">
                        <a16:creationId xmlns:a16="http://schemas.microsoft.com/office/drawing/2014/main" id="{2F7C49D8-EB7F-45D5-3194-20DF75C6303A}"/>
                      </a:ext>
                    </a:extLst>
                  </p:cNvPr>
                  <p:cNvSpPr/>
                  <p:nvPr/>
                </p:nvSpPr>
                <p:spPr>
                  <a:xfrm>
                    <a:off x="2659225" y="4347444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1" name="Cube 560">
                    <a:extLst>
                      <a:ext uri="{FF2B5EF4-FFF2-40B4-BE49-F238E27FC236}">
                        <a16:creationId xmlns:a16="http://schemas.microsoft.com/office/drawing/2014/main" id="{2D0273AE-CD0D-79F3-EF33-7A0C76155AD4}"/>
                      </a:ext>
                    </a:extLst>
                  </p:cNvPr>
                  <p:cNvSpPr/>
                  <p:nvPr/>
                </p:nvSpPr>
                <p:spPr>
                  <a:xfrm>
                    <a:off x="3623393" y="52742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2" name="Cube 561">
                    <a:extLst>
                      <a:ext uri="{FF2B5EF4-FFF2-40B4-BE49-F238E27FC236}">
                        <a16:creationId xmlns:a16="http://schemas.microsoft.com/office/drawing/2014/main" id="{1A7EBA2D-2D5E-1983-2A8A-F1031E0CA765}"/>
                      </a:ext>
                    </a:extLst>
                  </p:cNvPr>
                  <p:cNvSpPr/>
                  <p:nvPr/>
                </p:nvSpPr>
                <p:spPr>
                  <a:xfrm>
                    <a:off x="3623393" y="48108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3" name="Cube 562">
                    <a:extLst>
                      <a:ext uri="{FF2B5EF4-FFF2-40B4-BE49-F238E27FC236}">
                        <a16:creationId xmlns:a16="http://schemas.microsoft.com/office/drawing/2014/main" id="{D6D5A498-765D-F5FA-C637-E533EDF1D7B9}"/>
                      </a:ext>
                    </a:extLst>
                  </p:cNvPr>
                  <p:cNvSpPr/>
                  <p:nvPr/>
                </p:nvSpPr>
                <p:spPr>
                  <a:xfrm>
                    <a:off x="3623393" y="43474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4" name="Cube 563">
                    <a:extLst>
                      <a:ext uri="{FF2B5EF4-FFF2-40B4-BE49-F238E27FC236}">
                        <a16:creationId xmlns:a16="http://schemas.microsoft.com/office/drawing/2014/main" id="{C8C97ED3-F469-8C03-364F-A283364D9A13}"/>
                      </a:ext>
                    </a:extLst>
                  </p:cNvPr>
                  <p:cNvSpPr/>
                  <p:nvPr/>
                </p:nvSpPr>
                <p:spPr>
                  <a:xfrm>
                    <a:off x="3623393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5" name="Cube 564">
                    <a:extLst>
                      <a:ext uri="{FF2B5EF4-FFF2-40B4-BE49-F238E27FC236}">
                        <a16:creationId xmlns:a16="http://schemas.microsoft.com/office/drawing/2014/main" id="{6C578AB3-C1D3-B482-AF71-BA314AA16386}"/>
                      </a:ext>
                    </a:extLst>
                  </p:cNvPr>
                  <p:cNvSpPr/>
                  <p:nvPr/>
                </p:nvSpPr>
                <p:spPr>
                  <a:xfrm>
                    <a:off x="3470992" y="54329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6" name="Cube 565">
                    <a:extLst>
                      <a:ext uri="{FF2B5EF4-FFF2-40B4-BE49-F238E27FC236}">
                        <a16:creationId xmlns:a16="http://schemas.microsoft.com/office/drawing/2014/main" id="{1CBD4328-069D-6C1B-E870-8219904DF22D}"/>
                      </a:ext>
                    </a:extLst>
                  </p:cNvPr>
                  <p:cNvSpPr/>
                  <p:nvPr/>
                </p:nvSpPr>
                <p:spPr>
                  <a:xfrm>
                    <a:off x="3470992" y="49695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7" name="Cube 566">
                    <a:extLst>
                      <a:ext uri="{FF2B5EF4-FFF2-40B4-BE49-F238E27FC236}">
                        <a16:creationId xmlns:a16="http://schemas.microsoft.com/office/drawing/2014/main" id="{CF240F24-EEC1-25A7-AA97-C14D8A5EFCD9}"/>
                      </a:ext>
                    </a:extLst>
                  </p:cNvPr>
                  <p:cNvSpPr/>
                  <p:nvPr/>
                </p:nvSpPr>
                <p:spPr>
                  <a:xfrm>
                    <a:off x="3470992" y="45061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8" name="Cube 567">
                    <a:extLst>
                      <a:ext uri="{FF2B5EF4-FFF2-40B4-BE49-F238E27FC236}">
                        <a16:creationId xmlns:a16="http://schemas.microsoft.com/office/drawing/2014/main" id="{8C7883C8-5C82-AA6F-5632-E5F27E822F12}"/>
                      </a:ext>
                    </a:extLst>
                  </p:cNvPr>
                  <p:cNvSpPr/>
                  <p:nvPr/>
                </p:nvSpPr>
                <p:spPr>
                  <a:xfrm>
                    <a:off x="3470992" y="404272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9" name="Cube 568">
                    <a:extLst>
                      <a:ext uri="{FF2B5EF4-FFF2-40B4-BE49-F238E27FC236}">
                        <a16:creationId xmlns:a16="http://schemas.microsoft.com/office/drawing/2014/main" id="{21CB7B6E-9B1E-C10E-8F55-E8EF899FB338}"/>
                      </a:ext>
                    </a:extLst>
                  </p:cNvPr>
                  <p:cNvSpPr/>
                  <p:nvPr/>
                </p:nvSpPr>
                <p:spPr>
                  <a:xfrm>
                    <a:off x="3318591" y="558235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0" name="Cube 569">
                    <a:extLst>
                      <a:ext uri="{FF2B5EF4-FFF2-40B4-BE49-F238E27FC236}">
                        <a16:creationId xmlns:a16="http://schemas.microsoft.com/office/drawing/2014/main" id="{6DB4972A-348D-ED75-DC5A-3F30C3BF7644}"/>
                      </a:ext>
                    </a:extLst>
                  </p:cNvPr>
                  <p:cNvSpPr/>
                  <p:nvPr/>
                </p:nvSpPr>
                <p:spPr>
                  <a:xfrm>
                    <a:off x="3318591" y="511893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1" name="Cube 570">
                    <a:extLst>
                      <a:ext uri="{FF2B5EF4-FFF2-40B4-BE49-F238E27FC236}">
                        <a16:creationId xmlns:a16="http://schemas.microsoft.com/office/drawing/2014/main" id="{C7D4664A-8008-E6FF-2DF7-0F3EFF5054F5}"/>
                      </a:ext>
                    </a:extLst>
                  </p:cNvPr>
                  <p:cNvSpPr/>
                  <p:nvPr/>
                </p:nvSpPr>
                <p:spPr>
                  <a:xfrm>
                    <a:off x="3318591" y="465551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2" name="Cube 571">
                    <a:extLst>
                      <a:ext uri="{FF2B5EF4-FFF2-40B4-BE49-F238E27FC236}">
                        <a16:creationId xmlns:a16="http://schemas.microsoft.com/office/drawing/2014/main" id="{847957FE-0F80-3A8F-81D8-F35F308AA3BD}"/>
                      </a:ext>
                    </a:extLst>
                  </p:cNvPr>
                  <p:cNvSpPr/>
                  <p:nvPr/>
                </p:nvSpPr>
                <p:spPr>
                  <a:xfrm>
                    <a:off x="3318591" y="419209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3" name="Cube 572">
                    <a:extLst>
                      <a:ext uri="{FF2B5EF4-FFF2-40B4-BE49-F238E27FC236}">
                        <a16:creationId xmlns:a16="http://schemas.microsoft.com/office/drawing/2014/main" id="{816393EF-3780-0E08-DC4A-F16D8E22883C}"/>
                      </a:ext>
                    </a:extLst>
                  </p:cNvPr>
                  <p:cNvSpPr/>
                  <p:nvPr/>
                </p:nvSpPr>
                <p:spPr>
                  <a:xfrm>
                    <a:off x="3166190" y="5737707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4" name="Cube 573">
                    <a:extLst>
                      <a:ext uri="{FF2B5EF4-FFF2-40B4-BE49-F238E27FC236}">
                        <a16:creationId xmlns:a16="http://schemas.microsoft.com/office/drawing/2014/main" id="{F4205FB2-CDEE-ED27-9225-20C23867D53D}"/>
                      </a:ext>
                    </a:extLst>
                  </p:cNvPr>
                  <p:cNvSpPr/>
                  <p:nvPr/>
                </p:nvSpPr>
                <p:spPr>
                  <a:xfrm>
                    <a:off x="3166190" y="5264955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5" name="Cube 574">
                    <a:extLst>
                      <a:ext uri="{FF2B5EF4-FFF2-40B4-BE49-F238E27FC236}">
                        <a16:creationId xmlns:a16="http://schemas.microsoft.com/office/drawing/2014/main" id="{FF7B549B-0CE5-0FE8-B7AF-924334DA3767}"/>
                      </a:ext>
                    </a:extLst>
                  </p:cNvPr>
                  <p:cNvSpPr/>
                  <p:nvPr/>
                </p:nvSpPr>
                <p:spPr>
                  <a:xfrm>
                    <a:off x="3166190" y="4801534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6" name="Cube 575">
                    <a:extLst>
                      <a:ext uri="{FF2B5EF4-FFF2-40B4-BE49-F238E27FC236}">
                        <a16:creationId xmlns:a16="http://schemas.microsoft.com/office/drawing/2014/main" id="{2CF95366-01E5-1976-195B-F17F8CDEFCF4}"/>
                      </a:ext>
                    </a:extLst>
                  </p:cNvPr>
                  <p:cNvSpPr/>
                  <p:nvPr/>
                </p:nvSpPr>
                <p:spPr>
                  <a:xfrm>
                    <a:off x="3166190" y="4338113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2" name="Group 511">
                  <a:extLst>
                    <a:ext uri="{FF2B5EF4-FFF2-40B4-BE49-F238E27FC236}">
                      <a16:creationId xmlns:a16="http://schemas.microsoft.com/office/drawing/2014/main" id="{5886FE1F-A644-33F6-1853-6EAAA53D89D2}"/>
                    </a:ext>
                  </a:extLst>
                </p:cNvPr>
                <p:cNvGrpSpPr/>
                <p:nvPr/>
              </p:nvGrpSpPr>
              <p:grpSpPr>
                <a:xfrm>
                  <a:off x="6861118" y="3398912"/>
                  <a:ext cx="1654633" cy="2453794"/>
                  <a:chOff x="2659225" y="3893354"/>
                  <a:chExt cx="1654633" cy="2453794"/>
                </a:xfrm>
              </p:grpSpPr>
              <p:sp>
                <p:nvSpPr>
                  <p:cNvPr id="513" name="Cube 512">
                    <a:extLst>
                      <a:ext uri="{FF2B5EF4-FFF2-40B4-BE49-F238E27FC236}">
                        <a16:creationId xmlns:a16="http://schemas.microsoft.com/office/drawing/2014/main" id="{7B545C9B-4369-0552-2641-E2A0C9AC030F}"/>
                      </a:ext>
                    </a:extLst>
                  </p:cNvPr>
                  <p:cNvSpPr/>
                  <p:nvPr/>
                </p:nvSpPr>
                <p:spPr>
                  <a:xfrm>
                    <a:off x="3116428" y="52836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4" name="Cube 513">
                    <a:extLst>
                      <a:ext uri="{FF2B5EF4-FFF2-40B4-BE49-F238E27FC236}">
                        <a16:creationId xmlns:a16="http://schemas.microsoft.com/office/drawing/2014/main" id="{4D7E6AA8-9A16-F07C-0658-4C7D2246C621}"/>
                      </a:ext>
                    </a:extLst>
                  </p:cNvPr>
                  <p:cNvSpPr/>
                  <p:nvPr/>
                </p:nvSpPr>
                <p:spPr>
                  <a:xfrm>
                    <a:off x="3116428" y="48201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5" name="Cube 514">
                    <a:extLst>
                      <a:ext uri="{FF2B5EF4-FFF2-40B4-BE49-F238E27FC236}">
                        <a16:creationId xmlns:a16="http://schemas.microsoft.com/office/drawing/2014/main" id="{3A8CF036-0844-CC79-05DF-7824854FD96C}"/>
                      </a:ext>
                    </a:extLst>
                  </p:cNvPr>
                  <p:cNvSpPr/>
                  <p:nvPr/>
                </p:nvSpPr>
                <p:spPr>
                  <a:xfrm>
                    <a:off x="3116428" y="43567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" name="Cube 515">
                    <a:extLst>
                      <a:ext uri="{FF2B5EF4-FFF2-40B4-BE49-F238E27FC236}">
                        <a16:creationId xmlns:a16="http://schemas.microsoft.com/office/drawing/2014/main" id="{EE87C3FB-8D7B-B21C-8166-5D5DE39A3391}"/>
                      </a:ext>
                    </a:extLst>
                  </p:cNvPr>
                  <p:cNvSpPr/>
                  <p:nvPr/>
                </p:nvSpPr>
                <p:spPr>
                  <a:xfrm>
                    <a:off x="3116428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7" name="Cube 516">
                    <a:extLst>
                      <a:ext uri="{FF2B5EF4-FFF2-40B4-BE49-F238E27FC236}">
                        <a16:creationId xmlns:a16="http://schemas.microsoft.com/office/drawing/2014/main" id="{3C983849-0DCD-23C8-0E50-44D3802670FC}"/>
                      </a:ext>
                    </a:extLst>
                  </p:cNvPr>
                  <p:cNvSpPr/>
                  <p:nvPr/>
                </p:nvSpPr>
                <p:spPr>
                  <a:xfrm>
                    <a:off x="2964027" y="54423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8" name="Cube 517">
                    <a:extLst>
                      <a:ext uri="{FF2B5EF4-FFF2-40B4-BE49-F238E27FC236}">
                        <a16:creationId xmlns:a16="http://schemas.microsoft.com/office/drawing/2014/main" id="{83729DD3-ECDE-50CA-F9F9-268E648F4583}"/>
                      </a:ext>
                    </a:extLst>
                  </p:cNvPr>
                  <p:cNvSpPr/>
                  <p:nvPr/>
                </p:nvSpPr>
                <p:spPr>
                  <a:xfrm>
                    <a:off x="2964027" y="49788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9" name="Cube 518">
                    <a:extLst>
                      <a:ext uri="{FF2B5EF4-FFF2-40B4-BE49-F238E27FC236}">
                        <a16:creationId xmlns:a16="http://schemas.microsoft.com/office/drawing/2014/main" id="{979EDF76-0395-3107-23A5-02A69F909136}"/>
                      </a:ext>
                    </a:extLst>
                  </p:cNvPr>
                  <p:cNvSpPr/>
                  <p:nvPr/>
                </p:nvSpPr>
                <p:spPr>
                  <a:xfrm>
                    <a:off x="2964027" y="45154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0" name="Cube 519">
                    <a:extLst>
                      <a:ext uri="{FF2B5EF4-FFF2-40B4-BE49-F238E27FC236}">
                        <a16:creationId xmlns:a16="http://schemas.microsoft.com/office/drawing/2014/main" id="{CFEBCFB1-DEB0-3B6E-10A3-708E42CF6A44}"/>
                      </a:ext>
                    </a:extLst>
                  </p:cNvPr>
                  <p:cNvSpPr/>
                  <p:nvPr/>
                </p:nvSpPr>
                <p:spPr>
                  <a:xfrm>
                    <a:off x="2964027" y="40520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1" name="Cube 520">
                    <a:extLst>
                      <a:ext uri="{FF2B5EF4-FFF2-40B4-BE49-F238E27FC236}">
                        <a16:creationId xmlns:a16="http://schemas.microsoft.com/office/drawing/2014/main" id="{3E2C1E25-D856-63E3-E135-7B4261020C12}"/>
                      </a:ext>
                    </a:extLst>
                  </p:cNvPr>
                  <p:cNvSpPr/>
                  <p:nvPr/>
                </p:nvSpPr>
                <p:spPr>
                  <a:xfrm>
                    <a:off x="2811626" y="559168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2" name="Cube 521">
                    <a:extLst>
                      <a:ext uri="{FF2B5EF4-FFF2-40B4-BE49-F238E27FC236}">
                        <a16:creationId xmlns:a16="http://schemas.microsoft.com/office/drawing/2014/main" id="{D91E9AC5-AE89-689C-B515-3FC5965A952B}"/>
                      </a:ext>
                    </a:extLst>
                  </p:cNvPr>
                  <p:cNvSpPr/>
                  <p:nvPr/>
                </p:nvSpPr>
                <p:spPr>
                  <a:xfrm>
                    <a:off x="2811626" y="512826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3" name="Cube 522">
                    <a:extLst>
                      <a:ext uri="{FF2B5EF4-FFF2-40B4-BE49-F238E27FC236}">
                        <a16:creationId xmlns:a16="http://schemas.microsoft.com/office/drawing/2014/main" id="{A28D2EC3-FEE3-F9E3-D877-7112336CCCF6}"/>
                      </a:ext>
                    </a:extLst>
                  </p:cNvPr>
                  <p:cNvSpPr/>
                  <p:nvPr/>
                </p:nvSpPr>
                <p:spPr>
                  <a:xfrm>
                    <a:off x="2811626" y="466484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4" name="Cube 523">
                    <a:extLst>
                      <a:ext uri="{FF2B5EF4-FFF2-40B4-BE49-F238E27FC236}">
                        <a16:creationId xmlns:a16="http://schemas.microsoft.com/office/drawing/2014/main" id="{528264A7-89D9-FCE3-E498-B99FEC10FAA5}"/>
                      </a:ext>
                    </a:extLst>
                  </p:cNvPr>
                  <p:cNvSpPr/>
                  <p:nvPr/>
                </p:nvSpPr>
                <p:spPr>
                  <a:xfrm>
                    <a:off x="2811626" y="420142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5" name="Cube 524">
                    <a:extLst>
                      <a:ext uri="{FF2B5EF4-FFF2-40B4-BE49-F238E27FC236}">
                        <a16:creationId xmlns:a16="http://schemas.microsoft.com/office/drawing/2014/main" id="{652AC1C6-636C-56B2-6913-D9963EE0FB77}"/>
                      </a:ext>
                    </a:extLst>
                  </p:cNvPr>
                  <p:cNvSpPr/>
                  <p:nvPr/>
                </p:nvSpPr>
                <p:spPr>
                  <a:xfrm>
                    <a:off x="2659225" y="5737707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6" name="Cube 525">
                    <a:extLst>
                      <a:ext uri="{FF2B5EF4-FFF2-40B4-BE49-F238E27FC236}">
                        <a16:creationId xmlns:a16="http://schemas.microsoft.com/office/drawing/2014/main" id="{A1D96B62-D6DA-7319-5BDE-2B364E3A1D6D}"/>
                      </a:ext>
                    </a:extLst>
                  </p:cNvPr>
                  <p:cNvSpPr/>
                  <p:nvPr/>
                </p:nvSpPr>
                <p:spPr>
                  <a:xfrm>
                    <a:off x="2659225" y="5274286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7" name="Cube 526">
                    <a:extLst>
                      <a:ext uri="{FF2B5EF4-FFF2-40B4-BE49-F238E27FC236}">
                        <a16:creationId xmlns:a16="http://schemas.microsoft.com/office/drawing/2014/main" id="{6A186F49-EE00-2589-1849-BC67AD03C0F0}"/>
                      </a:ext>
                    </a:extLst>
                  </p:cNvPr>
                  <p:cNvSpPr/>
                  <p:nvPr/>
                </p:nvSpPr>
                <p:spPr>
                  <a:xfrm>
                    <a:off x="2659225" y="4810865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8" name="Cube 527">
                    <a:extLst>
                      <a:ext uri="{FF2B5EF4-FFF2-40B4-BE49-F238E27FC236}">
                        <a16:creationId xmlns:a16="http://schemas.microsoft.com/office/drawing/2014/main" id="{E9C53FAB-B8ED-03B7-B3F2-3020B8CA91E3}"/>
                      </a:ext>
                    </a:extLst>
                  </p:cNvPr>
                  <p:cNvSpPr/>
                  <p:nvPr/>
                </p:nvSpPr>
                <p:spPr>
                  <a:xfrm>
                    <a:off x="2659225" y="4347444"/>
                    <a:ext cx="690465" cy="609441"/>
                  </a:xfrm>
                  <a:prstGeom prst="cub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9" name="Cube 528">
                    <a:extLst>
                      <a:ext uri="{FF2B5EF4-FFF2-40B4-BE49-F238E27FC236}">
                        <a16:creationId xmlns:a16="http://schemas.microsoft.com/office/drawing/2014/main" id="{2D97DF0D-ECA4-4880-B9CE-8886116ED42D}"/>
                      </a:ext>
                    </a:extLst>
                  </p:cNvPr>
                  <p:cNvSpPr/>
                  <p:nvPr/>
                </p:nvSpPr>
                <p:spPr>
                  <a:xfrm>
                    <a:off x="3623393" y="5274286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0" name="Cube 529">
                    <a:extLst>
                      <a:ext uri="{FF2B5EF4-FFF2-40B4-BE49-F238E27FC236}">
                        <a16:creationId xmlns:a16="http://schemas.microsoft.com/office/drawing/2014/main" id="{52298F18-8DCF-204A-A69D-9ACECF113C3C}"/>
                      </a:ext>
                    </a:extLst>
                  </p:cNvPr>
                  <p:cNvSpPr/>
                  <p:nvPr/>
                </p:nvSpPr>
                <p:spPr>
                  <a:xfrm>
                    <a:off x="3623393" y="4810865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1" name="Cube 530">
                    <a:extLst>
                      <a:ext uri="{FF2B5EF4-FFF2-40B4-BE49-F238E27FC236}">
                        <a16:creationId xmlns:a16="http://schemas.microsoft.com/office/drawing/2014/main" id="{DEF5F411-AA4D-1F18-D6A9-45977A9210D4}"/>
                      </a:ext>
                    </a:extLst>
                  </p:cNvPr>
                  <p:cNvSpPr/>
                  <p:nvPr/>
                </p:nvSpPr>
                <p:spPr>
                  <a:xfrm>
                    <a:off x="3623393" y="4347444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2" name="Cube 531">
                    <a:extLst>
                      <a:ext uri="{FF2B5EF4-FFF2-40B4-BE49-F238E27FC236}">
                        <a16:creationId xmlns:a16="http://schemas.microsoft.com/office/drawing/2014/main" id="{61CE8915-B9B4-9CDB-E8F4-601F168B9EC7}"/>
                      </a:ext>
                    </a:extLst>
                  </p:cNvPr>
                  <p:cNvSpPr/>
                  <p:nvPr/>
                </p:nvSpPr>
                <p:spPr>
                  <a:xfrm>
                    <a:off x="3623393" y="3893354"/>
                    <a:ext cx="690465" cy="609441"/>
                  </a:xfrm>
                  <a:prstGeom prst="cub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3" name="Cube 532">
                    <a:extLst>
                      <a:ext uri="{FF2B5EF4-FFF2-40B4-BE49-F238E27FC236}">
                        <a16:creationId xmlns:a16="http://schemas.microsoft.com/office/drawing/2014/main" id="{85DC3144-13DE-5CD5-61DB-9403D2D5FF8A}"/>
                      </a:ext>
                    </a:extLst>
                  </p:cNvPr>
                  <p:cNvSpPr/>
                  <p:nvPr/>
                </p:nvSpPr>
                <p:spPr>
                  <a:xfrm>
                    <a:off x="3470992" y="5432986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4" name="Cube 533">
                    <a:extLst>
                      <a:ext uri="{FF2B5EF4-FFF2-40B4-BE49-F238E27FC236}">
                        <a16:creationId xmlns:a16="http://schemas.microsoft.com/office/drawing/2014/main" id="{5AE84A11-B346-1DA8-C58B-81FDAEAE2E4D}"/>
                      </a:ext>
                    </a:extLst>
                  </p:cNvPr>
                  <p:cNvSpPr/>
                  <p:nvPr/>
                </p:nvSpPr>
                <p:spPr>
                  <a:xfrm>
                    <a:off x="3470992" y="4969565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5" name="Cube 534">
                    <a:extLst>
                      <a:ext uri="{FF2B5EF4-FFF2-40B4-BE49-F238E27FC236}">
                        <a16:creationId xmlns:a16="http://schemas.microsoft.com/office/drawing/2014/main" id="{7E47941D-6F45-5F03-77DD-175B5EC91085}"/>
                      </a:ext>
                    </a:extLst>
                  </p:cNvPr>
                  <p:cNvSpPr/>
                  <p:nvPr/>
                </p:nvSpPr>
                <p:spPr>
                  <a:xfrm>
                    <a:off x="3470992" y="4506144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6" name="Cube 535">
                    <a:extLst>
                      <a:ext uri="{FF2B5EF4-FFF2-40B4-BE49-F238E27FC236}">
                        <a16:creationId xmlns:a16="http://schemas.microsoft.com/office/drawing/2014/main" id="{C3363198-244F-DFE4-48B5-B1CDF3BFB486}"/>
                      </a:ext>
                    </a:extLst>
                  </p:cNvPr>
                  <p:cNvSpPr/>
                  <p:nvPr/>
                </p:nvSpPr>
                <p:spPr>
                  <a:xfrm>
                    <a:off x="3470992" y="4042723"/>
                    <a:ext cx="690465" cy="609441"/>
                  </a:xfrm>
                  <a:prstGeom prst="cub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7" name="Cube 536">
                    <a:extLst>
                      <a:ext uri="{FF2B5EF4-FFF2-40B4-BE49-F238E27FC236}">
                        <a16:creationId xmlns:a16="http://schemas.microsoft.com/office/drawing/2014/main" id="{3DAE60A2-05A2-2EDD-B4F1-C61303BC4D8F}"/>
                      </a:ext>
                    </a:extLst>
                  </p:cNvPr>
                  <p:cNvSpPr/>
                  <p:nvPr/>
                </p:nvSpPr>
                <p:spPr>
                  <a:xfrm>
                    <a:off x="3318591" y="5582356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8" name="Cube 537">
                    <a:extLst>
                      <a:ext uri="{FF2B5EF4-FFF2-40B4-BE49-F238E27FC236}">
                        <a16:creationId xmlns:a16="http://schemas.microsoft.com/office/drawing/2014/main" id="{F8C31902-7ACA-D491-FB99-541021166516}"/>
                      </a:ext>
                    </a:extLst>
                  </p:cNvPr>
                  <p:cNvSpPr/>
                  <p:nvPr/>
                </p:nvSpPr>
                <p:spPr>
                  <a:xfrm>
                    <a:off x="3318591" y="5118935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9" name="Cube 538">
                    <a:extLst>
                      <a:ext uri="{FF2B5EF4-FFF2-40B4-BE49-F238E27FC236}">
                        <a16:creationId xmlns:a16="http://schemas.microsoft.com/office/drawing/2014/main" id="{C2618B25-0632-7A9C-8432-60193DCAEC18}"/>
                      </a:ext>
                    </a:extLst>
                  </p:cNvPr>
                  <p:cNvSpPr/>
                  <p:nvPr/>
                </p:nvSpPr>
                <p:spPr>
                  <a:xfrm>
                    <a:off x="3318591" y="4655514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0" name="Cube 539">
                    <a:extLst>
                      <a:ext uri="{FF2B5EF4-FFF2-40B4-BE49-F238E27FC236}">
                        <a16:creationId xmlns:a16="http://schemas.microsoft.com/office/drawing/2014/main" id="{F36986AA-40A0-CD29-9538-547B2FC45C23}"/>
                      </a:ext>
                    </a:extLst>
                  </p:cNvPr>
                  <p:cNvSpPr/>
                  <p:nvPr/>
                </p:nvSpPr>
                <p:spPr>
                  <a:xfrm>
                    <a:off x="3318591" y="4192093"/>
                    <a:ext cx="690465" cy="609441"/>
                  </a:xfrm>
                  <a:prstGeom prst="cub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1" name="Cube 540">
                    <a:extLst>
                      <a:ext uri="{FF2B5EF4-FFF2-40B4-BE49-F238E27FC236}">
                        <a16:creationId xmlns:a16="http://schemas.microsoft.com/office/drawing/2014/main" id="{3BD3E15A-2A9E-761F-E249-720CAA1898E8}"/>
                      </a:ext>
                    </a:extLst>
                  </p:cNvPr>
                  <p:cNvSpPr/>
                  <p:nvPr/>
                </p:nvSpPr>
                <p:spPr>
                  <a:xfrm>
                    <a:off x="3166190" y="5737707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2" name="Cube 541">
                    <a:extLst>
                      <a:ext uri="{FF2B5EF4-FFF2-40B4-BE49-F238E27FC236}">
                        <a16:creationId xmlns:a16="http://schemas.microsoft.com/office/drawing/2014/main" id="{575CDEC4-9EA4-BC81-0D27-9DFA1B5247F1}"/>
                      </a:ext>
                    </a:extLst>
                  </p:cNvPr>
                  <p:cNvSpPr/>
                  <p:nvPr/>
                </p:nvSpPr>
                <p:spPr>
                  <a:xfrm>
                    <a:off x="3166190" y="5264955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3" name="Cube 542">
                    <a:extLst>
                      <a:ext uri="{FF2B5EF4-FFF2-40B4-BE49-F238E27FC236}">
                        <a16:creationId xmlns:a16="http://schemas.microsoft.com/office/drawing/2014/main" id="{82B8E20C-5BE2-D444-3579-5320A5C7E606}"/>
                      </a:ext>
                    </a:extLst>
                  </p:cNvPr>
                  <p:cNvSpPr/>
                  <p:nvPr/>
                </p:nvSpPr>
                <p:spPr>
                  <a:xfrm>
                    <a:off x="3166190" y="4801534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4" name="Cube 543">
                    <a:extLst>
                      <a:ext uri="{FF2B5EF4-FFF2-40B4-BE49-F238E27FC236}">
                        <a16:creationId xmlns:a16="http://schemas.microsoft.com/office/drawing/2014/main" id="{34E4EC5E-53D3-8E05-1808-0B4C3EAE2538}"/>
                      </a:ext>
                    </a:extLst>
                  </p:cNvPr>
                  <p:cNvSpPr/>
                  <p:nvPr/>
                </p:nvSpPr>
                <p:spPr>
                  <a:xfrm>
                    <a:off x="3166190" y="4338113"/>
                    <a:ext cx="690465" cy="609441"/>
                  </a:xfrm>
                  <a:prstGeom prst="cub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38" name="Group 337">
                <a:extLst>
                  <a:ext uri="{FF2B5EF4-FFF2-40B4-BE49-F238E27FC236}">
                    <a16:creationId xmlns:a16="http://schemas.microsoft.com/office/drawing/2014/main" id="{DE88B9A3-F396-A160-1741-45CECA070D9A}"/>
                  </a:ext>
                </a:extLst>
              </p:cNvPr>
              <p:cNvGrpSpPr/>
              <p:nvPr/>
            </p:nvGrpSpPr>
            <p:grpSpPr>
              <a:xfrm>
                <a:off x="148122" y="2427254"/>
                <a:ext cx="5781881" cy="2483882"/>
                <a:chOff x="2733870" y="3398912"/>
                <a:chExt cx="5781881" cy="2483882"/>
              </a:xfrm>
            </p:grpSpPr>
            <p:grpSp>
              <p:nvGrpSpPr>
                <p:cNvPr id="339" name="Group 338">
                  <a:extLst>
                    <a:ext uri="{FF2B5EF4-FFF2-40B4-BE49-F238E27FC236}">
                      <a16:creationId xmlns:a16="http://schemas.microsoft.com/office/drawing/2014/main" id="{6FF383E3-DB0E-AA94-0542-7068BA3BA886}"/>
                    </a:ext>
                  </a:extLst>
                </p:cNvPr>
                <p:cNvGrpSpPr/>
                <p:nvPr/>
              </p:nvGrpSpPr>
              <p:grpSpPr>
                <a:xfrm>
                  <a:off x="2733870" y="3429000"/>
                  <a:ext cx="1654633" cy="2453794"/>
                  <a:chOff x="2659225" y="3893354"/>
                  <a:chExt cx="1654633" cy="2453794"/>
                </a:xfrm>
              </p:grpSpPr>
              <p:sp>
                <p:nvSpPr>
                  <p:cNvPr id="476" name="Cube 475">
                    <a:extLst>
                      <a:ext uri="{FF2B5EF4-FFF2-40B4-BE49-F238E27FC236}">
                        <a16:creationId xmlns:a16="http://schemas.microsoft.com/office/drawing/2014/main" id="{BAABB4CC-A4E1-81EC-3C19-5036B656C916}"/>
                      </a:ext>
                    </a:extLst>
                  </p:cNvPr>
                  <p:cNvSpPr/>
                  <p:nvPr/>
                </p:nvSpPr>
                <p:spPr>
                  <a:xfrm>
                    <a:off x="3116428" y="52836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7" name="Cube 476">
                    <a:extLst>
                      <a:ext uri="{FF2B5EF4-FFF2-40B4-BE49-F238E27FC236}">
                        <a16:creationId xmlns:a16="http://schemas.microsoft.com/office/drawing/2014/main" id="{5CCFBE16-A207-1AF7-A2B5-615B509F733D}"/>
                      </a:ext>
                    </a:extLst>
                  </p:cNvPr>
                  <p:cNvSpPr/>
                  <p:nvPr/>
                </p:nvSpPr>
                <p:spPr>
                  <a:xfrm>
                    <a:off x="3116428" y="48201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8" name="Cube 477">
                    <a:extLst>
                      <a:ext uri="{FF2B5EF4-FFF2-40B4-BE49-F238E27FC236}">
                        <a16:creationId xmlns:a16="http://schemas.microsoft.com/office/drawing/2014/main" id="{E2728A76-1A3B-83AD-79AE-3F437FA1A982}"/>
                      </a:ext>
                    </a:extLst>
                  </p:cNvPr>
                  <p:cNvSpPr/>
                  <p:nvPr/>
                </p:nvSpPr>
                <p:spPr>
                  <a:xfrm>
                    <a:off x="3116428" y="43567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9" name="Cube 478">
                    <a:extLst>
                      <a:ext uri="{FF2B5EF4-FFF2-40B4-BE49-F238E27FC236}">
                        <a16:creationId xmlns:a16="http://schemas.microsoft.com/office/drawing/2014/main" id="{C272D0AB-6917-E0B6-9BEC-430371C7FB48}"/>
                      </a:ext>
                    </a:extLst>
                  </p:cNvPr>
                  <p:cNvSpPr/>
                  <p:nvPr/>
                </p:nvSpPr>
                <p:spPr>
                  <a:xfrm>
                    <a:off x="3116428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0" name="Cube 479">
                    <a:extLst>
                      <a:ext uri="{FF2B5EF4-FFF2-40B4-BE49-F238E27FC236}">
                        <a16:creationId xmlns:a16="http://schemas.microsoft.com/office/drawing/2014/main" id="{A3A04C41-70C2-4817-1E73-56A5D6B8DF27}"/>
                      </a:ext>
                    </a:extLst>
                  </p:cNvPr>
                  <p:cNvSpPr/>
                  <p:nvPr/>
                </p:nvSpPr>
                <p:spPr>
                  <a:xfrm>
                    <a:off x="2964027" y="54423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1" name="Cube 480">
                    <a:extLst>
                      <a:ext uri="{FF2B5EF4-FFF2-40B4-BE49-F238E27FC236}">
                        <a16:creationId xmlns:a16="http://schemas.microsoft.com/office/drawing/2014/main" id="{C5E26498-A099-E731-BE48-70F6CC150F43}"/>
                      </a:ext>
                    </a:extLst>
                  </p:cNvPr>
                  <p:cNvSpPr/>
                  <p:nvPr/>
                </p:nvSpPr>
                <p:spPr>
                  <a:xfrm>
                    <a:off x="2964027" y="49788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2" name="Cube 481">
                    <a:extLst>
                      <a:ext uri="{FF2B5EF4-FFF2-40B4-BE49-F238E27FC236}">
                        <a16:creationId xmlns:a16="http://schemas.microsoft.com/office/drawing/2014/main" id="{1365987C-B1AB-790B-4AA7-FACC4E2BD762}"/>
                      </a:ext>
                    </a:extLst>
                  </p:cNvPr>
                  <p:cNvSpPr/>
                  <p:nvPr/>
                </p:nvSpPr>
                <p:spPr>
                  <a:xfrm>
                    <a:off x="2964027" y="45154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3" name="Cube 482">
                    <a:extLst>
                      <a:ext uri="{FF2B5EF4-FFF2-40B4-BE49-F238E27FC236}">
                        <a16:creationId xmlns:a16="http://schemas.microsoft.com/office/drawing/2014/main" id="{1A3F9E57-F690-F1D3-D40F-5A9ED312C7CC}"/>
                      </a:ext>
                    </a:extLst>
                  </p:cNvPr>
                  <p:cNvSpPr/>
                  <p:nvPr/>
                </p:nvSpPr>
                <p:spPr>
                  <a:xfrm>
                    <a:off x="2964027" y="40520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4" name="Cube 483">
                    <a:extLst>
                      <a:ext uri="{FF2B5EF4-FFF2-40B4-BE49-F238E27FC236}">
                        <a16:creationId xmlns:a16="http://schemas.microsoft.com/office/drawing/2014/main" id="{B6223B3B-B63E-7200-36BB-29151C0D43E2}"/>
                      </a:ext>
                    </a:extLst>
                  </p:cNvPr>
                  <p:cNvSpPr/>
                  <p:nvPr/>
                </p:nvSpPr>
                <p:spPr>
                  <a:xfrm>
                    <a:off x="2811626" y="559168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5" name="Cube 484">
                    <a:extLst>
                      <a:ext uri="{FF2B5EF4-FFF2-40B4-BE49-F238E27FC236}">
                        <a16:creationId xmlns:a16="http://schemas.microsoft.com/office/drawing/2014/main" id="{3BCE8CE1-31B7-3481-8CA4-E78BB9185FD3}"/>
                      </a:ext>
                    </a:extLst>
                  </p:cNvPr>
                  <p:cNvSpPr/>
                  <p:nvPr/>
                </p:nvSpPr>
                <p:spPr>
                  <a:xfrm>
                    <a:off x="2811626" y="512826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6" name="Cube 485">
                    <a:extLst>
                      <a:ext uri="{FF2B5EF4-FFF2-40B4-BE49-F238E27FC236}">
                        <a16:creationId xmlns:a16="http://schemas.microsoft.com/office/drawing/2014/main" id="{869BF294-55CF-FC55-ADA5-907575AD7D1D}"/>
                      </a:ext>
                    </a:extLst>
                  </p:cNvPr>
                  <p:cNvSpPr/>
                  <p:nvPr/>
                </p:nvSpPr>
                <p:spPr>
                  <a:xfrm>
                    <a:off x="2811626" y="466484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7" name="Cube 486">
                    <a:extLst>
                      <a:ext uri="{FF2B5EF4-FFF2-40B4-BE49-F238E27FC236}">
                        <a16:creationId xmlns:a16="http://schemas.microsoft.com/office/drawing/2014/main" id="{71824B28-82C7-F4E9-98D8-6FC3695FC969}"/>
                      </a:ext>
                    </a:extLst>
                  </p:cNvPr>
                  <p:cNvSpPr/>
                  <p:nvPr/>
                </p:nvSpPr>
                <p:spPr>
                  <a:xfrm>
                    <a:off x="2811626" y="420142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8" name="Cube 487">
                    <a:extLst>
                      <a:ext uri="{FF2B5EF4-FFF2-40B4-BE49-F238E27FC236}">
                        <a16:creationId xmlns:a16="http://schemas.microsoft.com/office/drawing/2014/main" id="{3EA6CC7E-216D-F639-1C42-548280E2CBB2}"/>
                      </a:ext>
                    </a:extLst>
                  </p:cNvPr>
                  <p:cNvSpPr/>
                  <p:nvPr/>
                </p:nvSpPr>
                <p:spPr>
                  <a:xfrm>
                    <a:off x="2659225" y="573770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9" name="Cube 488">
                    <a:extLst>
                      <a:ext uri="{FF2B5EF4-FFF2-40B4-BE49-F238E27FC236}">
                        <a16:creationId xmlns:a16="http://schemas.microsoft.com/office/drawing/2014/main" id="{E6743599-5292-A5F0-7698-3BBF413A072E}"/>
                      </a:ext>
                    </a:extLst>
                  </p:cNvPr>
                  <p:cNvSpPr/>
                  <p:nvPr/>
                </p:nvSpPr>
                <p:spPr>
                  <a:xfrm>
                    <a:off x="2659225" y="527428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0" name="Cube 489">
                    <a:extLst>
                      <a:ext uri="{FF2B5EF4-FFF2-40B4-BE49-F238E27FC236}">
                        <a16:creationId xmlns:a16="http://schemas.microsoft.com/office/drawing/2014/main" id="{1FA38D01-5E19-FEA0-77B7-952EA5345B51}"/>
                      </a:ext>
                    </a:extLst>
                  </p:cNvPr>
                  <p:cNvSpPr/>
                  <p:nvPr/>
                </p:nvSpPr>
                <p:spPr>
                  <a:xfrm>
                    <a:off x="2659225" y="481086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1" name="Cube 490">
                    <a:extLst>
                      <a:ext uri="{FF2B5EF4-FFF2-40B4-BE49-F238E27FC236}">
                        <a16:creationId xmlns:a16="http://schemas.microsoft.com/office/drawing/2014/main" id="{21F640AF-5245-6761-3725-9F01ACD89E87}"/>
                      </a:ext>
                    </a:extLst>
                  </p:cNvPr>
                  <p:cNvSpPr/>
                  <p:nvPr/>
                </p:nvSpPr>
                <p:spPr>
                  <a:xfrm>
                    <a:off x="2659225" y="4347444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2" name="Cube 491">
                    <a:extLst>
                      <a:ext uri="{FF2B5EF4-FFF2-40B4-BE49-F238E27FC236}">
                        <a16:creationId xmlns:a16="http://schemas.microsoft.com/office/drawing/2014/main" id="{78381D1E-DA54-9AA7-5421-53749E4F4BEE}"/>
                      </a:ext>
                    </a:extLst>
                  </p:cNvPr>
                  <p:cNvSpPr/>
                  <p:nvPr/>
                </p:nvSpPr>
                <p:spPr>
                  <a:xfrm>
                    <a:off x="3623393" y="52742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3" name="Cube 492">
                    <a:extLst>
                      <a:ext uri="{FF2B5EF4-FFF2-40B4-BE49-F238E27FC236}">
                        <a16:creationId xmlns:a16="http://schemas.microsoft.com/office/drawing/2014/main" id="{56F9708C-967C-BC99-6BDE-D23820E7D25D}"/>
                      </a:ext>
                    </a:extLst>
                  </p:cNvPr>
                  <p:cNvSpPr/>
                  <p:nvPr/>
                </p:nvSpPr>
                <p:spPr>
                  <a:xfrm>
                    <a:off x="3623393" y="48108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4" name="Cube 493">
                    <a:extLst>
                      <a:ext uri="{FF2B5EF4-FFF2-40B4-BE49-F238E27FC236}">
                        <a16:creationId xmlns:a16="http://schemas.microsoft.com/office/drawing/2014/main" id="{4AF7C725-10C0-77B7-278E-4D1D90CBFF12}"/>
                      </a:ext>
                    </a:extLst>
                  </p:cNvPr>
                  <p:cNvSpPr/>
                  <p:nvPr/>
                </p:nvSpPr>
                <p:spPr>
                  <a:xfrm>
                    <a:off x="3623393" y="43474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5" name="Cube 494">
                    <a:extLst>
                      <a:ext uri="{FF2B5EF4-FFF2-40B4-BE49-F238E27FC236}">
                        <a16:creationId xmlns:a16="http://schemas.microsoft.com/office/drawing/2014/main" id="{D5C96954-BC5E-5426-4814-802BA77F0B0A}"/>
                      </a:ext>
                    </a:extLst>
                  </p:cNvPr>
                  <p:cNvSpPr/>
                  <p:nvPr/>
                </p:nvSpPr>
                <p:spPr>
                  <a:xfrm>
                    <a:off x="3623393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6" name="Cube 495">
                    <a:extLst>
                      <a:ext uri="{FF2B5EF4-FFF2-40B4-BE49-F238E27FC236}">
                        <a16:creationId xmlns:a16="http://schemas.microsoft.com/office/drawing/2014/main" id="{31DC80C8-E22F-1F94-3B2E-7E96F5A5B96A}"/>
                      </a:ext>
                    </a:extLst>
                  </p:cNvPr>
                  <p:cNvSpPr/>
                  <p:nvPr/>
                </p:nvSpPr>
                <p:spPr>
                  <a:xfrm>
                    <a:off x="3470992" y="54329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7" name="Cube 496">
                    <a:extLst>
                      <a:ext uri="{FF2B5EF4-FFF2-40B4-BE49-F238E27FC236}">
                        <a16:creationId xmlns:a16="http://schemas.microsoft.com/office/drawing/2014/main" id="{1F9CC76F-B294-203E-ABED-FD9E89D33D18}"/>
                      </a:ext>
                    </a:extLst>
                  </p:cNvPr>
                  <p:cNvSpPr/>
                  <p:nvPr/>
                </p:nvSpPr>
                <p:spPr>
                  <a:xfrm>
                    <a:off x="3470992" y="49695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8" name="Cube 497">
                    <a:extLst>
                      <a:ext uri="{FF2B5EF4-FFF2-40B4-BE49-F238E27FC236}">
                        <a16:creationId xmlns:a16="http://schemas.microsoft.com/office/drawing/2014/main" id="{103A9F5D-FF98-E8A1-63E6-78AFDD1AA325}"/>
                      </a:ext>
                    </a:extLst>
                  </p:cNvPr>
                  <p:cNvSpPr/>
                  <p:nvPr/>
                </p:nvSpPr>
                <p:spPr>
                  <a:xfrm>
                    <a:off x="3470992" y="45061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9" name="Cube 498">
                    <a:extLst>
                      <a:ext uri="{FF2B5EF4-FFF2-40B4-BE49-F238E27FC236}">
                        <a16:creationId xmlns:a16="http://schemas.microsoft.com/office/drawing/2014/main" id="{10C13D30-3916-8941-724A-05C38BE6C25F}"/>
                      </a:ext>
                    </a:extLst>
                  </p:cNvPr>
                  <p:cNvSpPr/>
                  <p:nvPr/>
                </p:nvSpPr>
                <p:spPr>
                  <a:xfrm>
                    <a:off x="3470992" y="404272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0" name="Cube 499">
                    <a:extLst>
                      <a:ext uri="{FF2B5EF4-FFF2-40B4-BE49-F238E27FC236}">
                        <a16:creationId xmlns:a16="http://schemas.microsoft.com/office/drawing/2014/main" id="{558F5FF9-C1D2-E70C-1339-AA70C7DC4311}"/>
                      </a:ext>
                    </a:extLst>
                  </p:cNvPr>
                  <p:cNvSpPr/>
                  <p:nvPr/>
                </p:nvSpPr>
                <p:spPr>
                  <a:xfrm>
                    <a:off x="3318591" y="558235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1" name="Cube 500">
                    <a:extLst>
                      <a:ext uri="{FF2B5EF4-FFF2-40B4-BE49-F238E27FC236}">
                        <a16:creationId xmlns:a16="http://schemas.microsoft.com/office/drawing/2014/main" id="{E44F0620-2B35-0EB3-2A97-ABCE6B8E7ADE}"/>
                      </a:ext>
                    </a:extLst>
                  </p:cNvPr>
                  <p:cNvSpPr/>
                  <p:nvPr/>
                </p:nvSpPr>
                <p:spPr>
                  <a:xfrm>
                    <a:off x="3318591" y="511893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2" name="Cube 501">
                    <a:extLst>
                      <a:ext uri="{FF2B5EF4-FFF2-40B4-BE49-F238E27FC236}">
                        <a16:creationId xmlns:a16="http://schemas.microsoft.com/office/drawing/2014/main" id="{3B894F10-499B-8806-3822-CA54C1636FA3}"/>
                      </a:ext>
                    </a:extLst>
                  </p:cNvPr>
                  <p:cNvSpPr/>
                  <p:nvPr/>
                </p:nvSpPr>
                <p:spPr>
                  <a:xfrm>
                    <a:off x="3318591" y="465551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3" name="Cube 502">
                    <a:extLst>
                      <a:ext uri="{FF2B5EF4-FFF2-40B4-BE49-F238E27FC236}">
                        <a16:creationId xmlns:a16="http://schemas.microsoft.com/office/drawing/2014/main" id="{97B76E4D-317F-738E-0634-DDE423827F94}"/>
                      </a:ext>
                    </a:extLst>
                  </p:cNvPr>
                  <p:cNvSpPr/>
                  <p:nvPr/>
                </p:nvSpPr>
                <p:spPr>
                  <a:xfrm>
                    <a:off x="3318591" y="419209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4" name="Cube 503">
                    <a:extLst>
                      <a:ext uri="{FF2B5EF4-FFF2-40B4-BE49-F238E27FC236}">
                        <a16:creationId xmlns:a16="http://schemas.microsoft.com/office/drawing/2014/main" id="{F86B2587-4E63-D297-4332-0C87CDE78625}"/>
                      </a:ext>
                    </a:extLst>
                  </p:cNvPr>
                  <p:cNvSpPr/>
                  <p:nvPr/>
                </p:nvSpPr>
                <p:spPr>
                  <a:xfrm>
                    <a:off x="3166190" y="573770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5" name="Cube 504">
                    <a:extLst>
                      <a:ext uri="{FF2B5EF4-FFF2-40B4-BE49-F238E27FC236}">
                        <a16:creationId xmlns:a16="http://schemas.microsoft.com/office/drawing/2014/main" id="{9F4DE5C9-5178-B5A9-662A-EC62DE93F0A5}"/>
                      </a:ext>
                    </a:extLst>
                  </p:cNvPr>
                  <p:cNvSpPr/>
                  <p:nvPr/>
                </p:nvSpPr>
                <p:spPr>
                  <a:xfrm>
                    <a:off x="3166190" y="526495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6" name="Cube 505">
                    <a:extLst>
                      <a:ext uri="{FF2B5EF4-FFF2-40B4-BE49-F238E27FC236}">
                        <a16:creationId xmlns:a16="http://schemas.microsoft.com/office/drawing/2014/main" id="{5BBB4318-BF4C-EE34-B320-0EB212C3EB71}"/>
                      </a:ext>
                    </a:extLst>
                  </p:cNvPr>
                  <p:cNvSpPr/>
                  <p:nvPr/>
                </p:nvSpPr>
                <p:spPr>
                  <a:xfrm>
                    <a:off x="3166190" y="4801534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7" name="Cube 506">
                    <a:extLst>
                      <a:ext uri="{FF2B5EF4-FFF2-40B4-BE49-F238E27FC236}">
                        <a16:creationId xmlns:a16="http://schemas.microsoft.com/office/drawing/2014/main" id="{465A7BDF-8308-445D-9528-C8960F7494A5}"/>
                      </a:ext>
                    </a:extLst>
                  </p:cNvPr>
                  <p:cNvSpPr/>
                  <p:nvPr/>
                </p:nvSpPr>
                <p:spPr>
                  <a:xfrm>
                    <a:off x="3166190" y="4338113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4" name="Group 343">
                  <a:extLst>
                    <a:ext uri="{FF2B5EF4-FFF2-40B4-BE49-F238E27FC236}">
                      <a16:creationId xmlns:a16="http://schemas.microsoft.com/office/drawing/2014/main" id="{C178A233-5C5A-259F-CB4A-E2AD35B16A81}"/>
                    </a:ext>
                  </a:extLst>
                </p:cNvPr>
                <p:cNvGrpSpPr/>
                <p:nvPr/>
              </p:nvGrpSpPr>
              <p:grpSpPr>
                <a:xfrm>
                  <a:off x="3778899" y="3415003"/>
                  <a:ext cx="1654633" cy="2453794"/>
                  <a:chOff x="2659225" y="3893354"/>
                  <a:chExt cx="1654633" cy="2453794"/>
                </a:xfrm>
              </p:grpSpPr>
              <p:sp>
                <p:nvSpPr>
                  <p:cNvPr id="444" name="Cube 443">
                    <a:extLst>
                      <a:ext uri="{FF2B5EF4-FFF2-40B4-BE49-F238E27FC236}">
                        <a16:creationId xmlns:a16="http://schemas.microsoft.com/office/drawing/2014/main" id="{5AADBFD9-0A81-0711-C2CD-FEE6F95E624E}"/>
                      </a:ext>
                    </a:extLst>
                  </p:cNvPr>
                  <p:cNvSpPr/>
                  <p:nvPr/>
                </p:nvSpPr>
                <p:spPr>
                  <a:xfrm>
                    <a:off x="3116428" y="52836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5" name="Cube 444">
                    <a:extLst>
                      <a:ext uri="{FF2B5EF4-FFF2-40B4-BE49-F238E27FC236}">
                        <a16:creationId xmlns:a16="http://schemas.microsoft.com/office/drawing/2014/main" id="{B9D6F707-24EA-EB4A-1F39-A7BD04D52A89}"/>
                      </a:ext>
                    </a:extLst>
                  </p:cNvPr>
                  <p:cNvSpPr/>
                  <p:nvPr/>
                </p:nvSpPr>
                <p:spPr>
                  <a:xfrm>
                    <a:off x="3116428" y="48201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6" name="Cube 445">
                    <a:extLst>
                      <a:ext uri="{FF2B5EF4-FFF2-40B4-BE49-F238E27FC236}">
                        <a16:creationId xmlns:a16="http://schemas.microsoft.com/office/drawing/2014/main" id="{7C7BE9E0-A0EA-2687-D1A3-5049E91EB29C}"/>
                      </a:ext>
                    </a:extLst>
                  </p:cNvPr>
                  <p:cNvSpPr/>
                  <p:nvPr/>
                </p:nvSpPr>
                <p:spPr>
                  <a:xfrm>
                    <a:off x="3116428" y="43567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7" name="Cube 446">
                    <a:extLst>
                      <a:ext uri="{FF2B5EF4-FFF2-40B4-BE49-F238E27FC236}">
                        <a16:creationId xmlns:a16="http://schemas.microsoft.com/office/drawing/2014/main" id="{4FDA2000-EE8F-5469-EB12-75010A3E1905}"/>
                      </a:ext>
                    </a:extLst>
                  </p:cNvPr>
                  <p:cNvSpPr/>
                  <p:nvPr/>
                </p:nvSpPr>
                <p:spPr>
                  <a:xfrm>
                    <a:off x="3116428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8" name="Cube 447">
                    <a:extLst>
                      <a:ext uri="{FF2B5EF4-FFF2-40B4-BE49-F238E27FC236}">
                        <a16:creationId xmlns:a16="http://schemas.microsoft.com/office/drawing/2014/main" id="{0A84FD7B-3CD7-F0AA-F407-8A36EF0930D5}"/>
                      </a:ext>
                    </a:extLst>
                  </p:cNvPr>
                  <p:cNvSpPr/>
                  <p:nvPr/>
                </p:nvSpPr>
                <p:spPr>
                  <a:xfrm>
                    <a:off x="2964027" y="54423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9" name="Cube 448">
                    <a:extLst>
                      <a:ext uri="{FF2B5EF4-FFF2-40B4-BE49-F238E27FC236}">
                        <a16:creationId xmlns:a16="http://schemas.microsoft.com/office/drawing/2014/main" id="{E8B442E0-2D6A-4FE5-9E4F-56CB6BD4E73A}"/>
                      </a:ext>
                    </a:extLst>
                  </p:cNvPr>
                  <p:cNvSpPr/>
                  <p:nvPr/>
                </p:nvSpPr>
                <p:spPr>
                  <a:xfrm>
                    <a:off x="2964027" y="49788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0" name="Cube 449">
                    <a:extLst>
                      <a:ext uri="{FF2B5EF4-FFF2-40B4-BE49-F238E27FC236}">
                        <a16:creationId xmlns:a16="http://schemas.microsoft.com/office/drawing/2014/main" id="{7F06BDD2-EB59-93BF-A1C4-9773D885DD67}"/>
                      </a:ext>
                    </a:extLst>
                  </p:cNvPr>
                  <p:cNvSpPr/>
                  <p:nvPr/>
                </p:nvSpPr>
                <p:spPr>
                  <a:xfrm>
                    <a:off x="2964027" y="45154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1" name="Cube 450">
                    <a:extLst>
                      <a:ext uri="{FF2B5EF4-FFF2-40B4-BE49-F238E27FC236}">
                        <a16:creationId xmlns:a16="http://schemas.microsoft.com/office/drawing/2014/main" id="{AC773FE2-5BC0-5AF0-64A3-4391CD6B8F56}"/>
                      </a:ext>
                    </a:extLst>
                  </p:cNvPr>
                  <p:cNvSpPr/>
                  <p:nvPr/>
                </p:nvSpPr>
                <p:spPr>
                  <a:xfrm>
                    <a:off x="2964027" y="40520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2" name="Cube 451">
                    <a:extLst>
                      <a:ext uri="{FF2B5EF4-FFF2-40B4-BE49-F238E27FC236}">
                        <a16:creationId xmlns:a16="http://schemas.microsoft.com/office/drawing/2014/main" id="{A7A2F0AB-1AB7-7434-CADF-A51A681B028A}"/>
                      </a:ext>
                    </a:extLst>
                  </p:cNvPr>
                  <p:cNvSpPr/>
                  <p:nvPr/>
                </p:nvSpPr>
                <p:spPr>
                  <a:xfrm>
                    <a:off x="2811626" y="559168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3" name="Cube 452">
                    <a:extLst>
                      <a:ext uri="{FF2B5EF4-FFF2-40B4-BE49-F238E27FC236}">
                        <a16:creationId xmlns:a16="http://schemas.microsoft.com/office/drawing/2014/main" id="{F18AE8B9-0228-4F0A-64FC-8D361555DA76}"/>
                      </a:ext>
                    </a:extLst>
                  </p:cNvPr>
                  <p:cNvSpPr/>
                  <p:nvPr/>
                </p:nvSpPr>
                <p:spPr>
                  <a:xfrm>
                    <a:off x="2811626" y="512826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4" name="Cube 453">
                    <a:extLst>
                      <a:ext uri="{FF2B5EF4-FFF2-40B4-BE49-F238E27FC236}">
                        <a16:creationId xmlns:a16="http://schemas.microsoft.com/office/drawing/2014/main" id="{43C15C91-829E-9181-8732-FCB43277D169}"/>
                      </a:ext>
                    </a:extLst>
                  </p:cNvPr>
                  <p:cNvSpPr/>
                  <p:nvPr/>
                </p:nvSpPr>
                <p:spPr>
                  <a:xfrm>
                    <a:off x="2811626" y="466484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5" name="Cube 454">
                    <a:extLst>
                      <a:ext uri="{FF2B5EF4-FFF2-40B4-BE49-F238E27FC236}">
                        <a16:creationId xmlns:a16="http://schemas.microsoft.com/office/drawing/2014/main" id="{6D8533EF-8B34-4D72-AABD-F87848DC4F1F}"/>
                      </a:ext>
                    </a:extLst>
                  </p:cNvPr>
                  <p:cNvSpPr/>
                  <p:nvPr/>
                </p:nvSpPr>
                <p:spPr>
                  <a:xfrm>
                    <a:off x="2811626" y="420142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6" name="Cube 455">
                    <a:extLst>
                      <a:ext uri="{FF2B5EF4-FFF2-40B4-BE49-F238E27FC236}">
                        <a16:creationId xmlns:a16="http://schemas.microsoft.com/office/drawing/2014/main" id="{FAE6EF76-9762-B7FC-E953-15DEBF3ABD16}"/>
                      </a:ext>
                    </a:extLst>
                  </p:cNvPr>
                  <p:cNvSpPr/>
                  <p:nvPr/>
                </p:nvSpPr>
                <p:spPr>
                  <a:xfrm>
                    <a:off x="2659225" y="573770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7" name="Cube 456">
                    <a:extLst>
                      <a:ext uri="{FF2B5EF4-FFF2-40B4-BE49-F238E27FC236}">
                        <a16:creationId xmlns:a16="http://schemas.microsoft.com/office/drawing/2014/main" id="{C283126F-41BD-C15B-F068-99150BB95492}"/>
                      </a:ext>
                    </a:extLst>
                  </p:cNvPr>
                  <p:cNvSpPr/>
                  <p:nvPr/>
                </p:nvSpPr>
                <p:spPr>
                  <a:xfrm>
                    <a:off x="2659225" y="527428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8" name="Cube 457">
                    <a:extLst>
                      <a:ext uri="{FF2B5EF4-FFF2-40B4-BE49-F238E27FC236}">
                        <a16:creationId xmlns:a16="http://schemas.microsoft.com/office/drawing/2014/main" id="{28D8ED29-FF30-6916-D4C2-F63596050A39}"/>
                      </a:ext>
                    </a:extLst>
                  </p:cNvPr>
                  <p:cNvSpPr/>
                  <p:nvPr/>
                </p:nvSpPr>
                <p:spPr>
                  <a:xfrm>
                    <a:off x="2659225" y="48108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9" name="Cube 458">
                    <a:extLst>
                      <a:ext uri="{FF2B5EF4-FFF2-40B4-BE49-F238E27FC236}">
                        <a16:creationId xmlns:a16="http://schemas.microsoft.com/office/drawing/2014/main" id="{04BBD370-0943-247C-85A9-83A6EA8AC32B}"/>
                      </a:ext>
                    </a:extLst>
                  </p:cNvPr>
                  <p:cNvSpPr/>
                  <p:nvPr/>
                </p:nvSpPr>
                <p:spPr>
                  <a:xfrm>
                    <a:off x="2659225" y="43474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0" name="Cube 459">
                    <a:extLst>
                      <a:ext uri="{FF2B5EF4-FFF2-40B4-BE49-F238E27FC236}">
                        <a16:creationId xmlns:a16="http://schemas.microsoft.com/office/drawing/2014/main" id="{E90A21A2-9377-C2F7-F1C1-D8AABB739FF6}"/>
                      </a:ext>
                    </a:extLst>
                  </p:cNvPr>
                  <p:cNvSpPr/>
                  <p:nvPr/>
                </p:nvSpPr>
                <p:spPr>
                  <a:xfrm>
                    <a:off x="3623393" y="52742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1" name="Cube 460">
                    <a:extLst>
                      <a:ext uri="{FF2B5EF4-FFF2-40B4-BE49-F238E27FC236}">
                        <a16:creationId xmlns:a16="http://schemas.microsoft.com/office/drawing/2014/main" id="{FB66B9D5-C6E9-33CF-0EEB-349A96B335B1}"/>
                      </a:ext>
                    </a:extLst>
                  </p:cNvPr>
                  <p:cNvSpPr/>
                  <p:nvPr/>
                </p:nvSpPr>
                <p:spPr>
                  <a:xfrm>
                    <a:off x="3623393" y="48108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2" name="Cube 461">
                    <a:extLst>
                      <a:ext uri="{FF2B5EF4-FFF2-40B4-BE49-F238E27FC236}">
                        <a16:creationId xmlns:a16="http://schemas.microsoft.com/office/drawing/2014/main" id="{3980E25D-8BAE-9EF0-4F4C-10DE78E8E447}"/>
                      </a:ext>
                    </a:extLst>
                  </p:cNvPr>
                  <p:cNvSpPr/>
                  <p:nvPr/>
                </p:nvSpPr>
                <p:spPr>
                  <a:xfrm>
                    <a:off x="3623393" y="43474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3" name="Cube 462">
                    <a:extLst>
                      <a:ext uri="{FF2B5EF4-FFF2-40B4-BE49-F238E27FC236}">
                        <a16:creationId xmlns:a16="http://schemas.microsoft.com/office/drawing/2014/main" id="{53137A2F-B434-7DE6-6E5D-7B7292D355E5}"/>
                      </a:ext>
                    </a:extLst>
                  </p:cNvPr>
                  <p:cNvSpPr/>
                  <p:nvPr/>
                </p:nvSpPr>
                <p:spPr>
                  <a:xfrm>
                    <a:off x="3623393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4" name="Cube 463">
                    <a:extLst>
                      <a:ext uri="{FF2B5EF4-FFF2-40B4-BE49-F238E27FC236}">
                        <a16:creationId xmlns:a16="http://schemas.microsoft.com/office/drawing/2014/main" id="{199331F5-F821-44BE-5077-0DEEE0AB62DE}"/>
                      </a:ext>
                    </a:extLst>
                  </p:cNvPr>
                  <p:cNvSpPr/>
                  <p:nvPr/>
                </p:nvSpPr>
                <p:spPr>
                  <a:xfrm>
                    <a:off x="3470992" y="54329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5" name="Cube 464">
                    <a:extLst>
                      <a:ext uri="{FF2B5EF4-FFF2-40B4-BE49-F238E27FC236}">
                        <a16:creationId xmlns:a16="http://schemas.microsoft.com/office/drawing/2014/main" id="{6CD41D86-FA6E-0184-4483-B20A9867E721}"/>
                      </a:ext>
                    </a:extLst>
                  </p:cNvPr>
                  <p:cNvSpPr/>
                  <p:nvPr/>
                </p:nvSpPr>
                <p:spPr>
                  <a:xfrm>
                    <a:off x="3470992" y="49695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6" name="Cube 465">
                    <a:extLst>
                      <a:ext uri="{FF2B5EF4-FFF2-40B4-BE49-F238E27FC236}">
                        <a16:creationId xmlns:a16="http://schemas.microsoft.com/office/drawing/2014/main" id="{9876CBAC-0815-5FDD-1A73-6B76268286C4}"/>
                      </a:ext>
                    </a:extLst>
                  </p:cNvPr>
                  <p:cNvSpPr/>
                  <p:nvPr/>
                </p:nvSpPr>
                <p:spPr>
                  <a:xfrm>
                    <a:off x="3470992" y="45061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7" name="Cube 466">
                    <a:extLst>
                      <a:ext uri="{FF2B5EF4-FFF2-40B4-BE49-F238E27FC236}">
                        <a16:creationId xmlns:a16="http://schemas.microsoft.com/office/drawing/2014/main" id="{D11AE08A-69D1-2802-D31B-B0CB38E67AFC}"/>
                      </a:ext>
                    </a:extLst>
                  </p:cNvPr>
                  <p:cNvSpPr/>
                  <p:nvPr/>
                </p:nvSpPr>
                <p:spPr>
                  <a:xfrm>
                    <a:off x="3470992" y="404272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8" name="Cube 467">
                    <a:extLst>
                      <a:ext uri="{FF2B5EF4-FFF2-40B4-BE49-F238E27FC236}">
                        <a16:creationId xmlns:a16="http://schemas.microsoft.com/office/drawing/2014/main" id="{62AC5AF4-0363-D39D-996B-B016DF574227}"/>
                      </a:ext>
                    </a:extLst>
                  </p:cNvPr>
                  <p:cNvSpPr/>
                  <p:nvPr/>
                </p:nvSpPr>
                <p:spPr>
                  <a:xfrm>
                    <a:off x="3318591" y="558235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9" name="Cube 468">
                    <a:extLst>
                      <a:ext uri="{FF2B5EF4-FFF2-40B4-BE49-F238E27FC236}">
                        <a16:creationId xmlns:a16="http://schemas.microsoft.com/office/drawing/2014/main" id="{4B9131E1-8A68-5C7A-D05F-A503C4C63F07}"/>
                      </a:ext>
                    </a:extLst>
                  </p:cNvPr>
                  <p:cNvSpPr/>
                  <p:nvPr/>
                </p:nvSpPr>
                <p:spPr>
                  <a:xfrm>
                    <a:off x="3318591" y="511893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0" name="Cube 469">
                    <a:extLst>
                      <a:ext uri="{FF2B5EF4-FFF2-40B4-BE49-F238E27FC236}">
                        <a16:creationId xmlns:a16="http://schemas.microsoft.com/office/drawing/2014/main" id="{65A67871-78DB-8001-1AC2-40AC2E5F5A6E}"/>
                      </a:ext>
                    </a:extLst>
                  </p:cNvPr>
                  <p:cNvSpPr/>
                  <p:nvPr/>
                </p:nvSpPr>
                <p:spPr>
                  <a:xfrm>
                    <a:off x="3318591" y="465551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1" name="Cube 470">
                    <a:extLst>
                      <a:ext uri="{FF2B5EF4-FFF2-40B4-BE49-F238E27FC236}">
                        <a16:creationId xmlns:a16="http://schemas.microsoft.com/office/drawing/2014/main" id="{73569D5D-6444-DF50-25EF-2A851FE1B57C}"/>
                      </a:ext>
                    </a:extLst>
                  </p:cNvPr>
                  <p:cNvSpPr/>
                  <p:nvPr/>
                </p:nvSpPr>
                <p:spPr>
                  <a:xfrm>
                    <a:off x="3318591" y="419209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2" name="Cube 471">
                    <a:extLst>
                      <a:ext uri="{FF2B5EF4-FFF2-40B4-BE49-F238E27FC236}">
                        <a16:creationId xmlns:a16="http://schemas.microsoft.com/office/drawing/2014/main" id="{C32460D4-4426-521F-E690-8CA1B07F859F}"/>
                      </a:ext>
                    </a:extLst>
                  </p:cNvPr>
                  <p:cNvSpPr/>
                  <p:nvPr/>
                </p:nvSpPr>
                <p:spPr>
                  <a:xfrm>
                    <a:off x="3166190" y="573770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3" name="Cube 472">
                    <a:extLst>
                      <a:ext uri="{FF2B5EF4-FFF2-40B4-BE49-F238E27FC236}">
                        <a16:creationId xmlns:a16="http://schemas.microsoft.com/office/drawing/2014/main" id="{EA751B2F-40D9-5C85-122F-6CB3A835568B}"/>
                      </a:ext>
                    </a:extLst>
                  </p:cNvPr>
                  <p:cNvSpPr/>
                  <p:nvPr/>
                </p:nvSpPr>
                <p:spPr>
                  <a:xfrm>
                    <a:off x="3166190" y="526495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4" name="Cube 473">
                    <a:extLst>
                      <a:ext uri="{FF2B5EF4-FFF2-40B4-BE49-F238E27FC236}">
                        <a16:creationId xmlns:a16="http://schemas.microsoft.com/office/drawing/2014/main" id="{B5453878-6BBE-963F-426C-F972708B3A2F}"/>
                      </a:ext>
                    </a:extLst>
                  </p:cNvPr>
                  <p:cNvSpPr/>
                  <p:nvPr/>
                </p:nvSpPr>
                <p:spPr>
                  <a:xfrm>
                    <a:off x="3166190" y="480153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5" name="Cube 474">
                    <a:extLst>
                      <a:ext uri="{FF2B5EF4-FFF2-40B4-BE49-F238E27FC236}">
                        <a16:creationId xmlns:a16="http://schemas.microsoft.com/office/drawing/2014/main" id="{F028CC7B-4B9B-7155-34AA-97E7F1FCA243}"/>
                      </a:ext>
                    </a:extLst>
                  </p:cNvPr>
                  <p:cNvSpPr/>
                  <p:nvPr/>
                </p:nvSpPr>
                <p:spPr>
                  <a:xfrm>
                    <a:off x="3166190" y="433811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5" name="Group 344">
                  <a:extLst>
                    <a:ext uri="{FF2B5EF4-FFF2-40B4-BE49-F238E27FC236}">
                      <a16:creationId xmlns:a16="http://schemas.microsoft.com/office/drawing/2014/main" id="{0D17C48A-5020-4965-56D9-A0638E081909}"/>
                    </a:ext>
                  </a:extLst>
                </p:cNvPr>
                <p:cNvGrpSpPr/>
                <p:nvPr/>
              </p:nvGrpSpPr>
              <p:grpSpPr>
                <a:xfrm>
                  <a:off x="4808378" y="3419668"/>
                  <a:ext cx="1654633" cy="2453794"/>
                  <a:chOff x="2659225" y="3893354"/>
                  <a:chExt cx="1654633" cy="2453794"/>
                </a:xfrm>
              </p:grpSpPr>
              <p:sp>
                <p:nvSpPr>
                  <p:cNvPr id="412" name="Cube 411">
                    <a:extLst>
                      <a:ext uri="{FF2B5EF4-FFF2-40B4-BE49-F238E27FC236}">
                        <a16:creationId xmlns:a16="http://schemas.microsoft.com/office/drawing/2014/main" id="{20FA7244-33BE-5C79-C6D3-D780F9EF3E4A}"/>
                      </a:ext>
                    </a:extLst>
                  </p:cNvPr>
                  <p:cNvSpPr/>
                  <p:nvPr/>
                </p:nvSpPr>
                <p:spPr>
                  <a:xfrm>
                    <a:off x="3116428" y="52836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3" name="Cube 412">
                    <a:extLst>
                      <a:ext uri="{FF2B5EF4-FFF2-40B4-BE49-F238E27FC236}">
                        <a16:creationId xmlns:a16="http://schemas.microsoft.com/office/drawing/2014/main" id="{92B67C49-7529-32CD-B80C-A688FF67DC04}"/>
                      </a:ext>
                    </a:extLst>
                  </p:cNvPr>
                  <p:cNvSpPr/>
                  <p:nvPr/>
                </p:nvSpPr>
                <p:spPr>
                  <a:xfrm>
                    <a:off x="3116428" y="48201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4" name="Cube 413">
                    <a:extLst>
                      <a:ext uri="{FF2B5EF4-FFF2-40B4-BE49-F238E27FC236}">
                        <a16:creationId xmlns:a16="http://schemas.microsoft.com/office/drawing/2014/main" id="{E2D9420A-49A8-A196-0B8B-581CE98D67D1}"/>
                      </a:ext>
                    </a:extLst>
                  </p:cNvPr>
                  <p:cNvSpPr/>
                  <p:nvPr/>
                </p:nvSpPr>
                <p:spPr>
                  <a:xfrm>
                    <a:off x="3116428" y="43567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5" name="Cube 414">
                    <a:extLst>
                      <a:ext uri="{FF2B5EF4-FFF2-40B4-BE49-F238E27FC236}">
                        <a16:creationId xmlns:a16="http://schemas.microsoft.com/office/drawing/2014/main" id="{79E7E297-01F5-1D86-0D27-D487B2440C50}"/>
                      </a:ext>
                    </a:extLst>
                  </p:cNvPr>
                  <p:cNvSpPr/>
                  <p:nvPr/>
                </p:nvSpPr>
                <p:spPr>
                  <a:xfrm>
                    <a:off x="3116428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6" name="Cube 415">
                    <a:extLst>
                      <a:ext uri="{FF2B5EF4-FFF2-40B4-BE49-F238E27FC236}">
                        <a16:creationId xmlns:a16="http://schemas.microsoft.com/office/drawing/2014/main" id="{A3FE0D43-A46D-0A77-20B3-18EE3553317F}"/>
                      </a:ext>
                    </a:extLst>
                  </p:cNvPr>
                  <p:cNvSpPr/>
                  <p:nvPr/>
                </p:nvSpPr>
                <p:spPr>
                  <a:xfrm>
                    <a:off x="2964027" y="54423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7" name="Cube 416">
                    <a:extLst>
                      <a:ext uri="{FF2B5EF4-FFF2-40B4-BE49-F238E27FC236}">
                        <a16:creationId xmlns:a16="http://schemas.microsoft.com/office/drawing/2014/main" id="{BF36BD6C-15C6-9522-FFA6-8F483F55A076}"/>
                      </a:ext>
                    </a:extLst>
                  </p:cNvPr>
                  <p:cNvSpPr/>
                  <p:nvPr/>
                </p:nvSpPr>
                <p:spPr>
                  <a:xfrm>
                    <a:off x="2964027" y="49788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8" name="Cube 417">
                    <a:extLst>
                      <a:ext uri="{FF2B5EF4-FFF2-40B4-BE49-F238E27FC236}">
                        <a16:creationId xmlns:a16="http://schemas.microsoft.com/office/drawing/2014/main" id="{0604D1CD-79BD-C49A-5C34-3373FB256D0C}"/>
                      </a:ext>
                    </a:extLst>
                  </p:cNvPr>
                  <p:cNvSpPr/>
                  <p:nvPr/>
                </p:nvSpPr>
                <p:spPr>
                  <a:xfrm>
                    <a:off x="2964027" y="45154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9" name="Cube 418">
                    <a:extLst>
                      <a:ext uri="{FF2B5EF4-FFF2-40B4-BE49-F238E27FC236}">
                        <a16:creationId xmlns:a16="http://schemas.microsoft.com/office/drawing/2014/main" id="{9450AEB5-4DD0-4A03-230A-CEC54EDED660}"/>
                      </a:ext>
                    </a:extLst>
                  </p:cNvPr>
                  <p:cNvSpPr/>
                  <p:nvPr/>
                </p:nvSpPr>
                <p:spPr>
                  <a:xfrm>
                    <a:off x="2964027" y="40520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0" name="Cube 419">
                    <a:extLst>
                      <a:ext uri="{FF2B5EF4-FFF2-40B4-BE49-F238E27FC236}">
                        <a16:creationId xmlns:a16="http://schemas.microsoft.com/office/drawing/2014/main" id="{D90170E2-C3E4-EF49-7FB2-EFE11B6D94E6}"/>
                      </a:ext>
                    </a:extLst>
                  </p:cNvPr>
                  <p:cNvSpPr/>
                  <p:nvPr/>
                </p:nvSpPr>
                <p:spPr>
                  <a:xfrm>
                    <a:off x="2811626" y="559168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1" name="Cube 420">
                    <a:extLst>
                      <a:ext uri="{FF2B5EF4-FFF2-40B4-BE49-F238E27FC236}">
                        <a16:creationId xmlns:a16="http://schemas.microsoft.com/office/drawing/2014/main" id="{B59D3381-9758-733E-ABA5-ED8F42A7B48C}"/>
                      </a:ext>
                    </a:extLst>
                  </p:cNvPr>
                  <p:cNvSpPr/>
                  <p:nvPr/>
                </p:nvSpPr>
                <p:spPr>
                  <a:xfrm>
                    <a:off x="2811626" y="512826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2" name="Cube 421">
                    <a:extLst>
                      <a:ext uri="{FF2B5EF4-FFF2-40B4-BE49-F238E27FC236}">
                        <a16:creationId xmlns:a16="http://schemas.microsoft.com/office/drawing/2014/main" id="{E62BFD08-8797-9CDE-5552-61280A4A0348}"/>
                      </a:ext>
                    </a:extLst>
                  </p:cNvPr>
                  <p:cNvSpPr/>
                  <p:nvPr/>
                </p:nvSpPr>
                <p:spPr>
                  <a:xfrm>
                    <a:off x="2811626" y="466484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3" name="Cube 422">
                    <a:extLst>
                      <a:ext uri="{FF2B5EF4-FFF2-40B4-BE49-F238E27FC236}">
                        <a16:creationId xmlns:a16="http://schemas.microsoft.com/office/drawing/2014/main" id="{542A9CBF-C17C-EF75-B82C-587F61409E2F}"/>
                      </a:ext>
                    </a:extLst>
                  </p:cNvPr>
                  <p:cNvSpPr/>
                  <p:nvPr/>
                </p:nvSpPr>
                <p:spPr>
                  <a:xfrm>
                    <a:off x="2811626" y="420142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4" name="Cube 423">
                    <a:extLst>
                      <a:ext uri="{FF2B5EF4-FFF2-40B4-BE49-F238E27FC236}">
                        <a16:creationId xmlns:a16="http://schemas.microsoft.com/office/drawing/2014/main" id="{40043716-24EC-1E7D-8BF7-EA921CBF24BB}"/>
                      </a:ext>
                    </a:extLst>
                  </p:cNvPr>
                  <p:cNvSpPr/>
                  <p:nvPr/>
                </p:nvSpPr>
                <p:spPr>
                  <a:xfrm>
                    <a:off x="2659225" y="573770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5" name="Cube 424">
                    <a:extLst>
                      <a:ext uri="{FF2B5EF4-FFF2-40B4-BE49-F238E27FC236}">
                        <a16:creationId xmlns:a16="http://schemas.microsoft.com/office/drawing/2014/main" id="{FE0165F5-864A-FB7C-899B-E267D07EA5D7}"/>
                      </a:ext>
                    </a:extLst>
                  </p:cNvPr>
                  <p:cNvSpPr/>
                  <p:nvPr/>
                </p:nvSpPr>
                <p:spPr>
                  <a:xfrm>
                    <a:off x="2659225" y="527428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6" name="Cube 425">
                    <a:extLst>
                      <a:ext uri="{FF2B5EF4-FFF2-40B4-BE49-F238E27FC236}">
                        <a16:creationId xmlns:a16="http://schemas.microsoft.com/office/drawing/2014/main" id="{BFD04CBD-B5A8-E6F7-7983-747F5200B0FE}"/>
                      </a:ext>
                    </a:extLst>
                  </p:cNvPr>
                  <p:cNvSpPr/>
                  <p:nvPr/>
                </p:nvSpPr>
                <p:spPr>
                  <a:xfrm>
                    <a:off x="2659225" y="48108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7" name="Cube 426">
                    <a:extLst>
                      <a:ext uri="{FF2B5EF4-FFF2-40B4-BE49-F238E27FC236}">
                        <a16:creationId xmlns:a16="http://schemas.microsoft.com/office/drawing/2014/main" id="{9EB08588-FF43-6586-0A99-3377EB1BBB20}"/>
                      </a:ext>
                    </a:extLst>
                  </p:cNvPr>
                  <p:cNvSpPr/>
                  <p:nvPr/>
                </p:nvSpPr>
                <p:spPr>
                  <a:xfrm>
                    <a:off x="2659225" y="43474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8" name="Cube 427">
                    <a:extLst>
                      <a:ext uri="{FF2B5EF4-FFF2-40B4-BE49-F238E27FC236}">
                        <a16:creationId xmlns:a16="http://schemas.microsoft.com/office/drawing/2014/main" id="{8BA53B65-1B5B-4AE3-61BB-E862DE0006EC}"/>
                      </a:ext>
                    </a:extLst>
                  </p:cNvPr>
                  <p:cNvSpPr/>
                  <p:nvPr/>
                </p:nvSpPr>
                <p:spPr>
                  <a:xfrm>
                    <a:off x="3623393" y="52742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9" name="Cube 428">
                    <a:extLst>
                      <a:ext uri="{FF2B5EF4-FFF2-40B4-BE49-F238E27FC236}">
                        <a16:creationId xmlns:a16="http://schemas.microsoft.com/office/drawing/2014/main" id="{D8C1FC59-7548-8E0E-C3C2-6789B82EE7A2}"/>
                      </a:ext>
                    </a:extLst>
                  </p:cNvPr>
                  <p:cNvSpPr/>
                  <p:nvPr/>
                </p:nvSpPr>
                <p:spPr>
                  <a:xfrm>
                    <a:off x="3623393" y="48108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0" name="Cube 429">
                    <a:extLst>
                      <a:ext uri="{FF2B5EF4-FFF2-40B4-BE49-F238E27FC236}">
                        <a16:creationId xmlns:a16="http://schemas.microsoft.com/office/drawing/2014/main" id="{837653D5-159C-FD3B-36BE-E2D42C6FE629}"/>
                      </a:ext>
                    </a:extLst>
                  </p:cNvPr>
                  <p:cNvSpPr/>
                  <p:nvPr/>
                </p:nvSpPr>
                <p:spPr>
                  <a:xfrm>
                    <a:off x="3623393" y="43474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1" name="Cube 430">
                    <a:extLst>
                      <a:ext uri="{FF2B5EF4-FFF2-40B4-BE49-F238E27FC236}">
                        <a16:creationId xmlns:a16="http://schemas.microsoft.com/office/drawing/2014/main" id="{7F0CBA9C-C2EE-77BA-38B7-BEDD98191974}"/>
                      </a:ext>
                    </a:extLst>
                  </p:cNvPr>
                  <p:cNvSpPr/>
                  <p:nvPr/>
                </p:nvSpPr>
                <p:spPr>
                  <a:xfrm>
                    <a:off x="3623393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2" name="Cube 431">
                    <a:extLst>
                      <a:ext uri="{FF2B5EF4-FFF2-40B4-BE49-F238E27FC236}">
                        <a16:creationId xmlns:a16="http://schemas.microsoft.com/office/drawing/2014/main" id="{8F526C5E-0309-1C7E-412A-A3372F40166C}"/>
                      </a:ext>
                    </a:extLst>
                  </p:cNvPr>
                  <p:cNvSpPr/>
                  <p:nvPr/>
                </p:nvSpPr>
                <p:spPr>
                  <a:xfrm>
                    <a:off x="3470992" y="54329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3" name="Cube 432">
                    <a:extLst>
                      <a:ext uri="{FF2B5EF4-FFF2-40B4-BE49-F238E27FC236}">
                        <a16:creationId xmlns:a16="http://schemas.microsoft.com/office/drawing/2014/main" id="{A0429252-32E6-C082-87B9-97F2323229C3}"/>
                      </a:ext>
                    </a:extLst>
                  </p:cNvPr>
                  <p:cNvSpPr/>
                  <p:nvPr/>
                </p:nvSpPr>
                <p:spPr>
                  <a:xfrm>
                    <a:off x="3470992" y="49695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4" name="Cube 433">
                    <a:extLst>
                      <a:ext uri="{FF2B5EF4-FFF2-40B4-BE49-F238E27FC236}">
                        <a16:creationId xmlns:a16="http://schemas.microsoft.com/office/drawing/2014/main" id="{02FDFE40-F9D7-8816-949F-FF6B8A4972A4}"/>
                      </a:ext>
                    </a:extLst>
                  </p:cNvPr>
                  <p:cNvSpPr/>
                  <p:nvPr/>
                </p:nvSpPr>
                <p:spPr>
                  <a:xfrm>
                    <a:off x="3470992" y="45061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5" name="Cube 434">
                    <a:extLst>
                      <a:ext uri="{FF2B5EF4-FFF2-40B4-BE49-F238E27FC236}">
                        <a16:creationId xmlns:a16="http://schemas.microsoft.com/office/drawing/2014/main" id="{8D0EB109-3733-4C69-5183-C2714BDC8629}"/>
                      </a:ext>
                    </a:extLst>
                  </p:cNvPr>
                  <p:cNvSpPr/>
                  <p:nvPr/>
                </p:nvSpPr>
                <p:spPr>
                  <a:xfrm>
                    <a:off x="3470992" y="404272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6" name="Cube 435">
                    <a:extLst>
                      <a:ext uri="{FF2B5EF4-FFF2-40B4-BE49-F238E27FC236}">
                        <a16:creationId xmlns:a16="http://schemas.microsoft.com/office/drawing/2014/main" id="{0AB8F24E-1F22-3787-0566-DCC427654A48}"/>
                      </a:ext>
                    </a:extLst>
                  </p:cNvPr>
                  <p:cNvSpPr/>
                  <p:nvPr/>
                </p:nvSpPr>
                <p:spPr>
                  <a:xfrm>
                    <a:off x="3318591" y="558235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7" name="Cube 436">
                    <a:extLst>
                      <a:ext uri="{FF2B5EF4-FFF2-40B4-BE49-F238E27FC236}">
                        <a16:creationId xmlns:a16="http://schemas.microsoft.com/office/drawing/2014/main" id="{E6CD1618-D862-27E0-347A-D8A920F514D0}"/>
                      </a:ext>
                    </a:extLst>
                  </p:cNvPr>
                  <p:cNvSpPr/>
                  <p:nvPr/>
                </p:nvSpPr>
                <p:spPr>
                  <a:xfrm>
                    <a:off x="3318591" y="511893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8" name="Cube 437">
                    <a:extLst>
                      <a:ext uri="{FF2B5EF4-FFF2-40B4-BE49-F238E27FC236}">
                        <a16:creationId xmlns:a16="http://schemas.microsoft.com/office/drawing/2014/main" id="{06523AF0-19EE-B19E-1153-228A3ED4A508}"/>
                      </a:ext>
                    </a:extLst>
                  </p:cNvPr>
                  <p:cNvSpPr/>
                  <p:nvPr/>
                </p:nvSpPr>
                <p:spPr>
                  <a:xfrm>
                    <a:off x="3318591" y="465551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9" name="Cube 438">
                    <a:extLst>
                      <a:ext uri="{FF2B5EF4-FFF2-40B4-BE49-F238E27FC236}">
                        <a16:creationId xmlns:a16="http://schemas.microsoft.com/office/drawing/2014/main" id="{29228F83-A49C-8D77-47D0-B7772B46CF33}"/>
                      </a:ext>
                    </a:extLst>
                  </p:cNvPr>
                  <p:cNvSpPr/>
                  <p:nvPr/>
                </p:nvSpPr>
                <p:spPr>
                  <a:xfrm>
                    <a:off x="3318591" y="419209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0" name="Cube 439">
                    <a:extLst>
                      <a:ext uri="{FF2B5EF4-FFF2-40B4-BE49-F238E27FC236}">
                        <a16:creationId xmlns:a16="http://schemas.microsoft.com/office/drawing/2014/main" id="{9C3E3688-7A3F-7160-D43A-0D95E222C0A0}"/>
                      </a:ext>
                    </a:extLst>
                  </p:cNvPr>
                  <p:cNvSpPr/>
                  <p:nvPr/>
                </p:nvSpPr>
                <p:spPr>
                  <a:xfrm>
                    <a:off x="3166190" y="573770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1" name="Cube 440">
                    <a:extLst>
                      <a:ext uri="{FF2B5EF4-FFF2-40B4-BE49-F238E27FC236}">
                        <a16:creationId xmlns:a16="http://schemas.microsoft.com/office/drawing/2014/main" id="{199C11F1-B640-0477-0696-8B66613BF05A}"/>
                      </a:ext>
                    </a:extLst>
                  </p:cNvPr>
                  <p:cNvSpPr/>
                  <p:nvPr/>
                </p:nvSpPr>
                <p:spPr>
                  <a:xfrm>
                    <a:off x="3166190" y="526495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2" name="Cube 441">
                    <a:extLst>
                      <a:ext uri="{FF2B5EF4-FFF2-40B4-BE49-F238E27FC236}">
                        <a16:creationId xmlns:a16="http://schemas.microsoft.com/office/drawing/2014/main" id="{3799A6D6-2F41-D5AA-FF78-01D7F94BF39A}"/>
                      </a:ext>
                    </a:extLst>
                  </p:cNvPr>
                  <p:cNvSpPr/>
                  <p:nvPr/>
                </p:nvSpPr>
                <p:spPr>
                  <a:xfrm>
                    <a:off x="3166190" y="480153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3" name="Cube 442">
                    <a:extLst>
                      <a:ext uri="{FF2B5EF4-FFF2-40B4-BE49-F238E27FC236}">
                        <a16:creationId xmlns:a16="http://schemas.microsoft.com/office/drawing/2014/main" id="{B1DFEDC1-E33E-D130-73EB-8494CF32FA9F}"/>
                      </a:ext>
                    </a:extLst>
                  </p:cNvPr>
                  <p:cNvSpPr/>
                  <p:nvPr/>
                </p:nvSpPr>
                <p:spPr>
                  <a:xfrm>
                    <a:off x="3166190" y="433811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6" name="Group 345">
                  <a:extLst>
                    <a:ext uri="{FF2B5EF4-FFF2-40B4-BE49-F238E27FC236}">
                      <a16:creationId xmlns:a16="http://schemas.microsoft.com/office/drawing/2014/main" id="{18381C4C-4AF6-9A83-1CCB-06BDC1129596}"/>
                    </a:ext>
                  </a:extLst>
                </p:cNvPr>
                <p:cNvGrpSpPr/>
                <p:nvPr/>
              </p:nvGrpSpPr>
              <p:grpSpPr>
                <a:xfrm>
                  <a:off x="5844069" y="3412909"/>
                  <a:ext cx="1654633" cy="2453794"/>
                  <a:chOff x="2659225" y="3893354"/>
                  <a:chExt cx="1654633" cy="2453794"/>
                </a:xfrm>
              </p:grpSpPr>
              <p:sp>
                <p:nvSpPr>
                  <p:cNvPr id="380" name="Cube 379">
                    <a:extLst>
                      <a:ext uri="{FF2B5EF4-FFF2-40B4-BE49-F238E27FC236}">
                        <a16:creationId xmlns:a16="http://schemas.microsoft.com/office/drawing/2014/main" id="{C8ED8D4B-E0E0-D92E-E862-265AC2781B78}"/>
                      </a:ext>
                    </a:extLst>
                  </p:cNvPr>
                  <p:cNvSpPr/>
                  <p:nvPr/>
                </p:nvSpPr>
                <p:spPr>
                  <a:xfrm>
                    <a:off x="3116428" y="52836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1" name="Cube 380">
                    <a:extLst>
                      <a:ext uri="{FF2B5EF4-FFF2-40B4-BE49-F238E27FC236}">
                        <a16:creationId xmlns:a16="http://schemas.microsoft.com/office/drawing/2014/main" id="{DB5E7571-2C9D-316A-E34D-D7EACBC216C6}"/>
                      </a:ext>
                    </a:extLst>
                  </p:cNvPr>
                  <p:cNvSpPr/>
                  <p:nvPr/>
                </p:nvSpPr>
                <p:spPr>
                  <a:xfrm>
                    <a:off x="3116428" y="48201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2" name="Cube 381">
                    <a:extLst>
                      <a:ext uri="{FF2B5EF4-FFF2-40B4-BE49-F238E27FC236}">
                        <a16:creationId xmlns:a16="http://schemas.microsoft.com/office/drawing/2014/main" id="{0F90E8CF-2DD2-1C2E-6FC2-07B4D6B03D15}"/>
                      </a:ext>
                    </a:extLst>
                  </p:cNvPr>
                  <p:cNvSpPr/>
                  <p:nvPr/>
                </p:nvSpPr>
                <p:spPr>
                  <a:xfrm>
                    <a:off x="3116428" y="43567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3" name="Cube 382">
                    <a:extLst>
                      <a:ext uri="{FF2B5EF4-FFF2-40B4-BE49-F238E27FC236}">
                        <a16:creationId xmlns:a16="http://schemas.microsoft.com/office/drawing/2014/main" id="{09E1E27D-EF30-3009-5621-8625AB1F2252}"/>
                      </a:ext>
                    </a:extLst>
                  </p:cNvPr>
                  <p:cNvSpPr/>
                  <p:nvPr/>
                </p:nvSpPr>
                <p:spPr>
                  <a:xfrm>
                    <a:off x="3116428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4" name="Cube 383">
                    <a:extLst>
                      <a:ext uri="{FF2B5EF4-FFF2-40B4-BE49-F238E27FC236}">
                        <a16:creationId xmlns:a16="http://schemas.microsoft.com/office/drawing/2014/main" id="{B04E6D97-3194-66C6-073F-E678D54D8132}"/>
                      </a:ext>
                    </a:extLst>
                  </p:cNvPr>
                  <p:cNvSpPr/>
                  <p:nvPr/>
                </p:nvSpPr>
                <p:spPr>
                  <a:xfrm>
                    <a:off x="2964027" y="54423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5" name="Cube 384">
                    <a:extLst>
                      <a:ext uri="{FF2B5EF4-FFF2-40B4-BE49-F238E27FC236}">
                        <a16:creationId xmlns:a16="http://schemas.microsoft.com/office/drawing/2014/main" id="{EBDB5466-DD1E-C1C2-E5E8-49B542B9E51C}"/>
                      </a:ext>
                    </a:extLst>
                  </p:cNvPr>
                  <p:cNvSpPr/>
                  <p:nvPr/>
                </p:nvSpPr>
                <p:spPr>
                  <a:xfrm>
                    <a:off x="2964027" y="49788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6" name="Cube 385">
                    <a:extLst>
                      <a:ext uri="{FF2B5EF4-FFF2-40B4-BE49-F238E27FC236}">
                        <a16:creationId xmlns:a16="http://schemas.microsoft.com/office/drawing/2014/main" id="{9EB24C12-B691-E76E-0E79-C5C4181E219C}"/>
                      </a:ext>
                    </a:extLst>
                  </p:cNvPr>
                  <p:cNvSpPr/>
                  <p:nvPr/>
                </p:nvSpPr>
                <p:spPr>
                  <a:xfrm>
                    <a:off x="2964027" y="45154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7" name="Cube 386">
                    <a:extLst>
                      <a:ext uri="{FF2B5EF4-FFF2-40B4-BE49-F238E27FC236}">
                        <a16:creationId xmlns:a16="http://schemas.microsoft.com/office/drawing/2014/main" id="{702C97AE-98E4-0816-5F91-B16126A62EB8}"/>
                      </a:ext>
                    </a:extLst>
                  </p:cNvPr>
                  <p:cNvSpPr/>
                  <p:nvPr/>
                </p:nvSpPr>
                <p:spPr>
                  <a:xfrm>
                    <a:off x="2964027" y="40520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8" name="Cube 387">
                    <a:extLst>
                      <a:ext uri="{FF2B5EF4-FFF2-40B4-BE49-F238E27FC236}">
                        <a16:creationId xmlns:a16="http://schemas.microsoft.com/office/drawing/2014/main" id="{8B5B3923-B38A-2CA0-8257-4990842B25B1}"/>
                      </a:ext>
                    </a:extLst>
                  </p:cNvPr>
                  <p:cNvSpPr/>
                  <p:nvPr/>
                </p:nvSpPr>
                <p:spPr>
                  <a:xfrm>
                    <a:off x="2811626" y="559168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9" name="Cube 388">
                    <a:extLst>
                      <a:ext uri="{FF2B5EF4-FFF2-40B4-BE49-F238E27FC236}">
                        <a16:creationId xmlns:a16="http://schemas.microsoft.com/office/drawing/2014/main" id="{3166CEF0-9127-4655-6DB7-109820308B2B}"/>
                      </a:ext>
                    </a:extLst>
                  </p:cNvPr>
                  <p:cNvSpPr/>
                  <p:nvPr/>
                </p:nvSpPr>
                <p:spPr>
                  <a:xfrm>
                    <a:off x="2811626" y="512826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0" name="Cube 389">
                    <a:extLst>
                      <a:ext uri="{FF2B5EF4-FFF2-40B4-BE49-F238E27FC236}">
                        <a16:creationId xmlns:a16="http://schemas.microsoft.com/office/drawing/2014/main" id="{1570A4A7-653D-8E3E-454A-697B794DCEC0}"/>
                      </a:ext>
                    </a:extLst>
                  </p:cNvPr>
                  <p:cNvSpPr/>
                  <p:nvPr/>
                </p:nvSpPr>
                <p:spPr>
                  <a:xfrm>
                    <a:off x="2811626" y="466484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1" name="Cube 390">
                    <a:extLst>
                      <a:ext uri="{FF2B5EF4-FFF2-40B4-BE49-F238E27FC236}">
                        <a16:creationId xmlns:a16="http://schemas.microsoft.com/office/drawing/2014/main" id="{1B09C0BA-B56F-8FD9-7D29-F2F7F7A4A85C}"/>
                      </a:ext>
                    </a:extLst>
                  </p:cNvPr>
                  <p:cNvSpPr/>
                  <p:nvPr/>
                </p:nvSpPr>
                <p:spPr>
                  <a:xfrm>
                    <a:off x="2811626" y="420142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2" name="Cube 391">
                    <a:extLst>
                      <a:ext uri="{FF2B5EF4-FFF2-40B4-BE49-F238E27FC236}">
                        <a16:creationId xmlns:a16="http://schemas.microsoft.com/office/drawing/2014/main" id="{8084DA1F-1754-3497-B3EF-3B337298746D}"/>
                      </a:ext>
                    </a:extLst>
                  </p:cNvPr>
                  <p:cNvSpPr/>
                  <p:nvPr/>
                </p:nvSpPr>
                <p:spPr>
                  <a:xfrm>
                    <a:off x="2659225" y="573770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3" name="Cube 392">
                    <a:extLst>
                      <a:ext uri="{FF2B5EF4-FFF2-40B4-BE49-F238E27FC236}">
                        <a16:creationId xmlns:a16="http://schemas.microsoft.com/office/drawing/2014/main" id="{4B02868E-9D35-913C-E32F-28EC6A53EA53}"/>
                      </a:ext>
                    </a:extLst>
                  </p:cNvPr>
                  <p:cNvSpPr/>
                  <p:nvPr/>
                </p:nvSpPr>
                <p:spPr>
                  <a:xfrm>
                    <a:off x="2659225" y="527428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4" name="Cube 393">
                    <a:extLst>
                      <a:ext uri="{FF2B5EF4-FFF2-40B4-BE49-F238E27FC236}">
                        <a16:creationId xmlns:a16="http://schemas.microsoft.com/office/drawing/2014/main" id="{82D975AD-528D-3718-07A2-8F5823095528}"/>
                      </a:ext>
                    </a:extLst>
                  </p:cNvPr>
                  <p:cNvSpPr/>
                  <p:nvPr/>
                </p:nvSpPr>
                <p:spPr>
                  <a:xfrm>
                    <a:off x="2659225" y="48108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5" name="Cube 394">
                    <a:extLst>
                      <a:ext uri="{FF2B5EF4-FFF2-40B4-BE49-F238E27FC236}">
                        <a16:creationId xmlns:a16="http://schemas.microsoft.com/office/drawing/2014/main" id="{16926A8E-4F15-A95F-CD00-B40C836E7C52}"/>
                      </a:ext>
                    </a:extLst>
                  </p:cNvPr>
                  <p:cNvSpPr/>
                  <p:nvPr/>
                </p:nvSpPr>
                <p:spPr>
                  <a:xfrm>
                    <a:off x="2659225" y="43474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6" name="Cube 395">
                    <a:extLst>
                      <a:ext uri="{FF2B5EF4-FFF2-40B4-BE49-F238E27FC236}">
                        <a16:creationId xmlns:a16="http://schemas.microsoft.com/office/drawing/2014/main" id="{2CD898BA-473C-32A3-47AF-EA81BB385F82}"/>
                      </a:ext>
                    </a:extLst>
                  </p:cNvPr>
                  <p:cNvSpPr/>
                  <p:nvPr/>
                </p:nvSpPr>
                <p:spPr>
                  <a:xfrm>
                    <a:off x="3623393" y="52742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7" name="Cube 396">
                    <a:extLst>
                      <a:ext uri="{FF2B5EF4-FFF2-40B4-BE49-F238E27FC236}">
                        <a16:creationId xmlns:a16="http://schemas.microsoft.com/office/drawing/2014/main" id="{2A0F2A10-6E8F-9C76-75AA-45ECD810D69B}"/>
                      </a:ext>
                    </a:extLst>
                  </p:cNvPr>
                  <p:cNvSpPr/>
                  <p:nvPr/>
                </p:nvSpPr>
                <p:spPr>
                  <a:xfrm>
                    <a:off x="3623393" y="48108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8" name="Cube 397">
                    <a:extLst>
                      <a:ext uri="{FF2B5EF4-FFF2-40B4-BE49-F238E27FC236}">
                        <a16:creationId xmlns:a16="http://schemas.microsoft.com/office/drawing/2014/main" id="{34084D46-BACA-660D-12A0-C6CE21D37519}"/>
                      </a:ext>
                    </a:extLst>
                  </p:cNvPr>
                  <p:cNvSpPr/>
                  <p:nvPr/>
                </p:nvSpPr>
                <p:spPr>
                  <a:xfrm>
                    <a:off x="3623393" y="43474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9" name="Cube 398">
                    <a:extLst>
                      <a:ext uri="{FF2B5EF4-FFF2-40B4-BE49-F238E27FC236}">
                        <a16:creationId xmlns:a16="http://schemas.microsoft.com/office/drawing/2014/main" id="{8DA22E3C-CEDC-E842-D757-4D8BFFB1364B}"/>
                      </a:ext>
                    </a:extLst>
                  </p:cNvPr>
                  <p:cNvSpPr/>
                  <p:nvPr/>
                </p:nvSpPr>
                <p:spPr>
                  <a:xfrm>
                    <a:off x="3623393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0" name="Cube 399">
                    <a:extLst>
                      <a:ext uri="{FF2B5EF4-FFF2-40B4-BE49-F238E27FC236}">
                        <a16:creationId xmlns:a16="http://schemas.microsoft.com/office/drawing/2014/main" id="{0F9E1DBA-5C7E-4F00-57AF-841E76BB8A5C}"/>
                      </a:ext>
                    </a:extLst>
                  </p:cNvPr>
                  <p:cNvSpPr/>
                  <p:nvPr/>
                </p:nvSpPr>
                <p:spPr>
                  <a:xfrm>
                    <a:off x="3470992" y="54329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1" name="Cube 400">
                    <a:extLst>
                      <a:ext uri="{FF2B5EF4-FFF2-40B4-BE49-F238E27FC236}">
                        <a16:creationId xmlns:a16="http://schemas.microsoft.com/office/drawing/2014/main" id="{730B2015-0011-724C-A56F-9CD8DD54A204}"/>
                      </a:ext>
                    </a:extLst>
                  </p:cNvPr>
                  <p:cNvSpPr/>
                  <p:nvPr/>
                </p:nvSpPr>
                <p:spPr>
                  <a:xfrm>
                    <a:off x="3470992" y="49695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2" name="Cube 401">
                    <a:extLst>
                      <a:ext uri="{FF2B5EF4-FFF2-40B4-BE49-F238E27FC236}">
                        <a16:creationId xmlns:a16="http://schemas.microsoft.com/office/drawing/2014/main" id="{CC980AAD-53E8-2694-1D1C-CF65D0AA957A}"/>
                      </a:ext>
                    </a:extLst>
                  </p:cNvPr>
                  <p:cNvSpPr/>
                  <p:nvPr/>
                </p:nvSpPr>
                <p:spPr>
                  <a:xfrm>
                    <a:off x="3470992" y="45061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3" name="Cube 402">
                    <a:extLst>
                      <a:ext uri="{FF2B5EF4-FFF2-40B4-BE49-F238E27FC236}">
                        <a16:creationId xmlns:a16="http://schemas.microsoft.com/office/drawing/2014/main" id="{976A3331-3E41-BCF0-3F80-FD5AF36ECD96}"/>
                      </a:ext>
                    </a:extLst>
                  </p:cNvPr>
                  <p:cNvSpPr/>
                  <p:nvPr/>
                </p:nvSpPr>
                <p:spPr>
                  <a:xfrm>
                    <a:off x="3470992" y="404272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4" name="Cube 403">
                    <a:extLst>
                      <a:ext uri="{FF2B5EF4-FFF2-40B4-BE49-F238E27FC236}">
                        <a16:creationId xmlns:a16="http://schemas.microsoft.com/office/drawing/2014/main" id="{DEE72997-62C2-52AF-13F9-AB54F485CB2A}"/>
                      </a:ext>
                    </a:extLst>
                  </p:cNvPr>
                  <p:cNvSpPr/>
                  <p:nvPr/>
                </p:nvSpPr>
                <p:spPr>
                  <a:xfrm>
                    <a:off x="3318591" y="558235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5" name="Cube 404">
                    <a:extLst>
                      <a:ext uri="{FF2B5EF4-FFF2-40B4-BE49-F238E27FC236}">
                        <a16:creationId xmlns:a16="http://schemas.microsoft.com/office/drawing/2014/main" id="{15F47F88-0191-C16F-04B9-BDD2F4AC3716}"/>
                      </a:ext>
                    </a:extLst>
                  </p:cNvPr>
                  <p:cNvSpPr/>
                  <p:nvPr/>
                </p:nvSpPr>
                <p:spPr>
                  <a:xfrm>
                    <a:off x="3318591" y="511893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6" name="Cube 405">
                    <a:extLst>
                      <a:ext uri="{FF2B5EF4-FFF2-40B4-BE49-F238E27FC236}">
                        <a16:creationId xmlns:a16="http://schemas.microsoft.com/office/drawing/2014/main" id="{2EF7A5D9-B943-20B4-9047-1B9BC3F085FD}"/>
                      </a:ext>
                    </a:extLst>
                  </p:cNvPr>
                  <p:cNvSpPr/>
                  <p:nvPr/>
                </p:nvSpPr>
                <p:spPr>
                  <a:xfrm>
                    <a:off x="3318591" y="465551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7" name="Cube 406">
                    <a:extLst>
                      <a:ext uri="{FF2B5EF4-FFF2-40B4-BE49-F238E27FC236}">
                        <a16:creationId xmlns:a16="http://schemas.microsoft.com/office/drawing/2014/main" id="{D6563538-0F1E-1355-27CD-AEE573933BAC}"/>
                      </a:ext>
                    </a:extLst>
                  </p:cNvPr>
                  <p:cNvSpPr/>
                  <p:nvPr/>
                </p:nvSpPr>
                <p:spPr>
                  <a:xfrm>
                    <a:off x="3318591" y="419209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8" name="Cube 407">
                    <a:extLst>
                      <a:ext uri="{FF2B5EF4-FFF2-40B4-BE49-F238E27FC236}">
                        <a16:creationId xmlns:a16="http://schemas.microsoft.com/office/drawing/2014/main" id="{A0FACB23-404A-79A5-2831-1AC540F8604C}"/>
                      </a:ext>
                    </a:extLst>
                  </p:cNvPr>
                  <p:cNvSpPr/>
                  <p:nvPr/>
                </p:nvSpPr>
                <p:spPr>
                  <a:xfrm>
                    <a:off x="3166190" y="573770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9" name="Cube 408">
                    <a:extLst>
                      <a:ext uri="{FF2B5EF4-FFF2-40B4-BE49-F238E27FC236}">
                        <a16:creationId xmlns:a16="http://schemas.microsoft.com/office/drawing/2014/main" id="{C283EB7E-2EA4-9457-EDC7-957D9E02FC22}"/>
                      </a:ext>
                    </a:extLst>
                  </p:cNvPr>
                  <p:cNvSpPr/>
                  <p:nvPr/>
                </p:nvSpPr>
                <p:spPr>
                  <a:xfrm>
                    <a:off x="3166190" y="526495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0" name="Cube 409">
                    <a:extLst>
                      <a:ext uri="{FF2B5EF4-FFF2-40B4-BE49-F238E27FC236}">
                        <a16:creationId xmlns:a16="http://schemas.microsoft.com/office/drawing/2014/main" id="{F231D202-0474-A603-3765-DF2C7363481A}"/>
                      </a:ext>
                    </a:extLst>
                  </p:cNvPr>
                  <p:cNvSpPr/>
                  <p:nvPr/>
                </p:nvSpPr>
                <p:spPr>
                  <a:xfrm>
                    <a:off x="3166190" y="480153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1" name="Cube 410">
                    <a:extLst>
                      <a:ext uri="{FF2B5EF4-FFF2-40B4-BE49-F238E27FC236}">
                        <a16:creationId xmlns:a16="http://schemas.microsoft.com/office/drawing/2014/main" id="{45C3410C-A2DB-8DF9-D3BE-8363498CB72E}"/>
                      </a:ext>
                    </a:extLst>
                  </p:cNvPr>
                  <p:cNvSpPr/>
                  <p:nvPr/>
                </p:nvSpPr>
                <p:spPr>
                  <a:xfrm>
                    <a:off x="3166190" y="433811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7" name="Group 346">
                  <a:extLst>
                    <a:ext uri="{FF2B5EF4-FFF2-40B4-BE49-F238E27FC236}">
                      <a16:creationId xmlns:a16="http://schemas.microsoft.com/office/drawing/2014/main" id="{FB3C07E5-7C39-C97C-517A-F46366D677AF}"/>
                    </a:ext>
                  </a:extLst>
                </p:cNvPr>
                <p:cNvGrpSpPr/>
                <p:nvPr/>
              </p:nvGrpSpPr>
              <p:grpSpPr>
                <a:xfrm>
                  <a:off x="6861118" y="3398912"/>
                  <a:ext cx="1654633" cy="2453794"/>
                  <a:chOff x="2659225" y="3893354"/>
                  <a:chExt cx="1654633" cy="2453794"/>
                </a:xfrm>
              </p:grpSpPr>
              <p:sp>
                <p:nvSpPr>
                  <p:cNvPr id="348" name="Cube 347">
                    <a:extLst>
                      <a:ext uri="{FF2B5EF4-FFF2-40B4-BE49-F238E27FC236}">
                        <a16:creationId xmlns:a16="http://schemas.microsoft.com/office/drawing/2014/main" id="{27A06A79-B8EB-6537-3F9F-2194689F15D5}"/>
                      </a:ext>
                    </a:extLst>
                  </p:cNvPr>
                  <p:cNvSpPr/>
                  <p:nvPr/>
                </p:nvSpPr>
                <p:spPr>
                  <a:xfrm>
                    <a:off x="3116428" y="52836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9" name="Cube 348">
                    <a:extLst>
                      <a:ext uri="{FF2B5EF4-FFF2-40B4-BE49-F238E27FC236}">
                        <a16:creationId xmlns:a16="http://schemas.microsoft.com/office/drawing/2014/main" id="{4F1BC7CC-3F0A-1F76-6C71-23EA27591D19}"/>
                      </a:ext>
                    </a:extLst>
                  </p:cNvPr>
                  <p:cNvSpPr/>
                  <p:nvPr/>
                </p:nvSpPr>
                <p:spPr>
                  <a:xfrm>
                    <a:off x="3116428" y="48201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0" name="Cube 349">
                    <a:extLst>
                      <a:ext uri="{FF2B5EF4-FFF2-40B4-BE49-F238E27FC236}">
                        <a16:creationId xmlns:a16="http://schemas.microsoft.com/office/drawing/2014/main" id="{B918AB19-5E72-DFB5-354C-55FEEBBC6AB4}"/>
                      </a:ext>
                    </a:extLst>
                  </p:cNvPr>
                  <p:cNvSpPr/>
                  <p:nvPr/>
                </p:nvSpPr>
                <p:spPr>
                  <a:xfrm>
                    <a:off x="3116428" y="43567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1" name="Cube 350">
                    <a:extLst>
                      <a:ext uri="{FF2B5EF4-FFF2-40B4-BE49-F238E27FC236}">
                        <a16:creationId xmlns:a16="http://schemas.microsoft.com/office/drawing/2014/main" id="{1C2557E8-90E5-B2DB-A0C3-F35797009982}"/>
                      </a:ext>
                    </a:extLst>
                  </p:cNvPr>
                  <p:cNvSpPr/>
                  <p:nvPr/>
                </p:nvSpPr>
                <p:spPr>
                  <a:xfrm>
                    <a:off x="3116428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2" name="Cube 351">
                    <a:extLst>
                      <a:ext uri="{FF2B5EF4-FFF2-40B4-BE49-F238E27FC236}">
                        <a16:creationId xmlns:a16="http://schemas.microsoft.com/office/drawing/2014/main" id="{9D2DD993-03CD-16F0-B04E-330ED21730F7}"/>
                      </a:ext>
                    </a:extLst>
                  </p:cNvPr>
                  <p:cNvSpPr/>
                  <p:nvPr/>
                </p:nvSpPr>
                <p:spPr>
                  <a:xfrm>
                    <a:off x="2964027" y="54423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3" name="Cube 352">
                    <a:extLst>
                      <a:ext uri="{FF2B5EF4-FFF2-40B4-BE49-F238E27FC236}">
                        <a16:creationId xmlns:a16="http://schemas.microsoft.com/office/drawing/2014/main" id="{31283003-41B3-37E2-4D05-3581253BFB4F}"/>
                      </a:ext>
                    </a:extLst>
                  </p:cNvPr>
                  <p:cNvSpPr/>
                  <p:nvPr/>
                </p:nvSpPr>
                <p:spPr>
                  <a:xfrm>
                    <a:off x="2964027" y="49788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4" name="Cube 353">
                    <a:extLst>
                      <a:ext uri="{FF2B5EF4-FFF2-40B4-BE49-F238E27FC236}">
                        <a16:creationId xmlns:a16="http://schemas.microsoft.com/office/drawing/2014/main" id="{736FDCBB-745D-B530-EE2E-7DADBA49A683}"/>
                      </a:ext>
                    </a:extLst>
                  </p:cNvPr>
                  <p:cNvSpPr/>
                  <p:nvPr/>
                </p:nvSpPr>
                <p:spPr>
                  <a:xfrm>
                    <a:off x="2964027" y="45154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5" name="Cube 354">
                    <a:extLst>
                      <a:ext uri="{FF2B5EF4-FFF2-40B4-BE49-F238E27FC236}">
                        <a16:creationId xmlns:a16="http://schemas.microsoft.com/office/drawing/2014/main" id="{FEF5FC72-D400-D0FB-B719-BD3BEA0A16E9}"/>
                      </a:ext>
                    </a:extLst>
                  </p:cNvPr>
                  <p:cNvSpPr/>
                  <p:nvPr/>
                </p:nvSpPr>
                <p:spPr>
                  <a:xfrm>
                    <a:off x="2964027" y="40520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6" name="Cube 355">
                    <a:extLst>
                      <a:ext uri="{FF2B5EF4-FFF2-40B4-BE49-F238E27FC236}">
                        <a16:creationId xmlns:a16="http://schemas.microsoft.com/office/drawing/2014/main" id="{EC26CFC4-240C-7837-209C-7D9524607705}"/>
                      </a:ext>
                    </a:extLst>
                  </p:cNvPr>
                  <p:cNvSpPr/>
                  <p:nvPr/>
                </p:nvSpPr>
                <p:spPr>
                  <a:xfrm>
                    <a:off x="2811626" y="559168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7" name="Cube 356">
                    <a:extLst>
                      <a:ext uri="{FF2B5EF4-FFF2-40B4-BE49-F238E27FC236}">
                        <a16:creationId xmlns:a16="http://schemas.microsoft.com/office/drawing/2014/main" id="{7B964B00-6063-840A-A65B-6E5B023D8D51}"/>
                      </a:ext>
                    </a:extLst>
                  </p:cNvPr>
                  <p:cNvSpPr/>
                  <p:nvPr/>
                </p:nvSpPr>
                <p:spPr>
                  <a:xfrm>
                    <a:off x="2811626" y="512826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8" name="Cube 357">
                    <a:extLst>
                      <a:ext uri="{FF2B5EF4-FFF2-40B4-BE49-F238E27FC236}">
                        <a16:creationId xmlns:a16="http://schemas.microsoft.com/office/drawing/2014/main" id="{337AED1E-6013-313A-1EB1-7DA681B84339}"/>
                      </a:ext>
                    </a:extLst>
                  </p:cNvPr>
                  <p:cNvSpPr/>
                  <p:nvPr/>
                </p:nvSpPr>
                <p:spPr>
                  <a:xfrm>
                    <a:off x="2811626" y="466484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9" name="Cube 358">
                    <a:extLst>
                      <a:ext uri="{FF2B5EF4-FFF2-40B4-BE49-F238E27FC236}">
                        <a16:creationId xmlns:a16="http://schemas.microsoft.com/office/drawing/2014/main" id="{A30D35EF-4B0E-4CFC-7013-D31BEBEAE310}"/>
                      </a:ext>
                    </a:extLst>
                  </p:cNvPr>
                  <p:cNvSpPr/>
                  <p:nvPr/>
                </p:nvSpPr>
                <p:spPr>
                  <a:xfrm>
                    <a:off x="2811626" y="420142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0" name="Cube 359">
                    <a:extLst>
                      <a:ext uri="{FF2B5EF4-FFF2-40B4-BE49-F238E27FC236}">
                        <a16:creationId xmlns:a16="http://schemas.microsoft.com/office/drawing/2014/main" id="{EF16B6BF-D2B3-B7FC-65B2-CFEA793B5F0D}"/>
                      </a:ext>
                    </a:extLst>
                  </p:cNvPr>
                  <p:cNvSpPr/>
                  <p:nvPr/>
                </p:nvSpPr>
                <p:spPr>
                  <a:xfrm>
                    <a:off x="2659225" y="573770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1" name="Cube 360">
                    <a:extLst>
                      <a:ext uri="{FF2B5EF4-FFF2-40B4-BE49-F238E27FC236}">
                        <a16:creationId xmlns:a16="http://schemas.microsoft.com/office/drawing/2014/main" id="{4EBCFF62-ECDB-3E6E-C58E-10E859DDE506}"/>
                      </a:ext>
                    </a:extLst>
                  </p:cNvPr>
                  <p:cNvSpPr/>
                  <p:nvPr/>
                </p:nvSpPr>
                <p:spPr>
                  <a:xfrm>
                    <a:off x="2659225" y="527428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2" name="Cube 361">
                    <a:extLst>
                      <a:ext uri="{FF2B5EF4-FFF2-40B4-BE49-F238E27FC236}">
                        <a16:creationId xmlns:a16="http://schemas.microsoft.com/office/drawing/2014/main" id="{83A90A2B-5B53-A015-E275-8E1E02CF2409}"/>
                      </a:ext>
                    </a:extLst>
                  </p:cNvPr>
                  <p:cNvSpPr/>
                  <p:nvPr/>
                </p:nvSpPr>
                <p:spPr>
                  <a:xfrm>
                    <a:off x="2659225" y="481086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3" name="Cube 362">
                    <a:extLst>
                      <a:ext uri="{FF2B5EF4-FFF2-40B4-BE49-F238E27FC236}">
                        <a16:creationId xmlns:a16="http://schemas.microsoft.com/office/drawing/2014/main" id="{F014641A-7A5A-49B1-CD94-FB5488D6E26C}"/>
                      </a:ext>
                    </a:extLst>
                  </p:cNvPr>
                  <p:cNvSpPr/>
                  <p:nvPr/>
                </p:nvSpPr>
                <p:spPr>
                  <a:xfrm>
                    <a:off x="2659225" y="4347444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4" name="Cube 363">
                    <a:extLst>
                      <a:ext uri="{FF2B5EF4-FFF2-40B4-BE49-F238E27FC236}">
                        <a16:creationId xmlns:a16="http://schemas.microsoft.com/office/drawing/2014/main" id="{A120C754-5639-D665-8B0E-12C48E952457}"/>
                      </a:ext>
                    </a:extLst>
                  </p:cNvPr>
                  <p:cNvSpPr/>
                  <p:nvPr/>
                </p:nvSpPr>
                <p:spPr>
                  <a:xfrm>
                    <a:off x="3623393" y="527428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5" name="Cube 364">
                    <a:extLst>
                      <a:ext uri="{FF2B5EF4-FFF2-40B4-BE49-F238E27FC236}">
                        <a16:creationId xmlns:a16="http://schemas.microsoft.com/office/drawing/2014/main" id="{093C9E61-3BCC-087D-B6F1-A8893EB94377}"/>
                      </a:ext>
                    </a:extLst>
                  </p:cNvPr>
                  <p:cNvSpPr/>
                  <p:nvPr/>
                </p:nvSpPr>
                <p:spPr>
                  <a:xfrm>
                    <a:off x="3623393" y="481086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6" name="Cube 365">
                    <a:extLst>
                      <a:ext uri="{FF2B5EF4-FFF2-40B4-BE49-F238E27FC236}">
                        <a16:creationId xmlns:a16="http://schemas.microsoft.com/office/drawing/2014/main" id="{74476CA4-7E22-A8F6-6628-A9FD87EF99F0}"/>
                      </a:ext>
                    </a:extLst>
                  </p:cNvPr>
                  <p:cNvSpPr/>
                  <p:nvPr/>
                </p:nvSpPr>
                <p:spPr>
                  <a:xfrm>
                    <a:off x="3623393" y="4347444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7" name="Cube 366">
                    <a:extLst>
                      <a:ext uri="{FF2B5EF4-FFF2-40B4-BE49-F238E27FC236}">
                        <a16:creationId xmlns:a16="http://schemas.microsoft.com/office/drawing/2014/main" id="{4F05AF9A-B7FD-C71A-44A7-0ADE7E4AD2C1}"/>
                      </a:ext>
                    </a:extLst>
                  </p:cNvPr>
                  <p:cNvSpPr/>
                  <p:nvPr/>
                </p:nvSpPr>
                <p:spPr>
                  <a:xfrm>
                    <a:off x="3623393" y="3893354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8" name="Cube 367">
                    <a:extLst>
                      <a:ext uri="{FF2B5EF4-FFF2-40B4-BE49-F238E27FC236}">
                        <a16:creationId xmlns:a16="http://schemas.microsoft.com/office/drawing/2014/main" id="{BDC0420A-90D6-56AD-A84A-9106FC429EF2}"/>
                      </a:ext>
                    </a:extLst>
                  </p:cNvPr>
                  <p:cNvSpPr/>
                  <p:nvPr/>
                </p:nvSpPr>
                <p:spPr>
                  <a:xfrm>
                    <a:off x="3470992" y="543298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9" name="Cube 368">
                    <a:extLst>
                      <a:ext uri="{FF2B5EF4-FFF2-40B4-BE49-F238E27FC236}">
                        <a16:creationId xmlns:a16="http://schemas.microsoft.com/office/drawing/2014/main" id="{2D3CC900-7241-C1C6-11E0-578C874DD359}"/>
                      </a:ext>
                    </a:extLst>
                  </p:cNvPr>
                  <p:cNvSpPr/>
                  <p:nvPr/>
                </p:nvSpPr>
                <p:spPr>
                  <a:xfrm>
                    <a:off x="3470992" y="496956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0" name="Cube 369">
                    <a:extLst>
                      <a:ext uri="{FF2B5EF4-FFF2-40B4-BE49-F238E27FC236}">
                        <a16:creationId xmlns:a16="http://schemas.microsoft.com/office/drawing/2014/main" id="{0C1DDB5E-5F94-3A71-39FB-A1E968D4E111}"/>
                      </a:ext>
                    </a:extLst>
                  </p:cNvPr>
                  <p:cNvSpPr/>
                  <p:nvPr/>
                </p:nvSpPr>
                <p:spPr>
                  <a:xfrm>
                    <a:off x="3470992" y="4506144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1" name="Cube 370">
                    <a:extLst>
                      <a:ext uri="{FF2B5EF4-FFF2-40B4-BE49-F238E27FC236}">
                        <a16:creationId xmlns:a16="http://schemas.microsoft.com/office/drawing/2014/main" id="{4845C4BE-E230-6A69-1D62-24FC3111B973}"/>
                      </a:ext>
                    </a:extLst>
                  </p:cNvPr>
                  <p:cNvSpPr/>
                  <p:nvPr/>
                </p:nvSpPr>
                <p:spPr>
                  <a:xfrm>
                    <a:off x="3470992" y="4042723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2" name="Cube 371">
                    <a:extLst>
                      <a:ext uri="{FF2B5EF4-FFF2-40B4-BE49-F238E27FC236}">
                        <a16:creationId xmlns:a16="http://schemas.microsoft.com/office/drawing/2014/main" id="{8B651A6C-6A12-0B54-C067-DE0863E1B759}"/>
                      </a:ext>
                    </a:extLst>
                  </p:cNvPr>
                  <p:cNvSpPr/>
                  <p:nvPr/>
                </p:nvSpPr>
                <p:spPr>
                  <a:xfrm>
                    <a:off x="3318591" y="558235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3" name="Cube 372">
                    <a:extLst>
                      <a:ext uri="{FF2B5EF4-FFF2-40B4-BE49-F238E27FC236}">
                        <a16:creationId xmlns:a16="http://schemas.microsoft.com/office/drawing/2014/main" id="{8B0D20D0-EB5B-22C5-B22A-75A176138B0E}"/>
                      </a:ext>
                    </a:extLst>
                  </p:cNvPr>
                  <p:cNvSpPr/>
                  <p:nvPr/>
                </p:nvSpPr>
                <p:spPr>
                  <a:xfrm>
                    <a:off x="3318591" y="511893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4" name="Cube 373">
                    <a:extLst>
                      <a:ext uri="{FF2B5EF4-FFF2-40B4-BE49-F238E27FC236}">
                        <a16:creationId xmlns:a16="http://schemas.microsoft.com/office/drawing/2014/main" id="{79858CE7-8A99-05F5-1B0C-A9828809F7A4}"/>
                      </a:ext>
                    </a:extLst>
                  </p:cNvPr>
                  <p:cNvSpPr/>
                  <p:nvPr/>
                </p:nvSpPr>
                <p:spPr>
                  <a:xfrm>
                    <a:off x="3318591" y="4655514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5" name="Cube 374">
                    <a:extLst>
                      <a:ext uri="{FF2B5EF4-FFF2-40B4-BE49-F238E27FC236}">
                        <a16:creationId xmlns:a16="http://schemas.microsoft.com/office/drawing/2014/main" id="{1A84DCD0-B960-0B03-92ED-E7CF55F1DB40}"/>
                      </a:ext>
                    </a:extLst>
                  </p:cNvPr>
                  <p:cNvSpPr/>
                  <p:nvPr/>
                </p:nvSpPr>
                <p:spPr>
                  <a:xfrm>
                    <a:off x="3318591" y="4192093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6" name="Cube 375">
                    <a:extLst>
                      <a:ext uri="{FF2B5EF4-FFF2-40B4-BE49-F238E27FC236}">
                        <a16:creationId xmlns:a16="http://schemas.microsoft.com/office/drawing/2014/main" id="{9A7FBEB2-00BC-D5A7-9775-714236CC8989}"/>
                      </a:ext>
                    </a:extLst>
                  </p:cNvPr>
                  <p:cNvSpPr/>
                  <p:nvPr/>
                </p:nvSpPr>
                <p:spPr>
                  <a:xfrm>
                    <a:off x="3166190" y="573770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7" name="Cube 376">
                    <a:extLst>
                      <a:ext uri="{FF2B5EF4-FFF2-40B4-BE49-F238E27FC236}">
                        <a16:creationId xmlns:a16="http://schemas.microsoft.com/office/drawing/2014/main" id="{1CA3E772-6B03-ED8A-386B-A371384A2D21}"/>
                      </a:ext>
                    </a:extLst>
                  </p:cNvPr>
                  <p:cNvSpPr/>
                  <p:nvPr/>
                </p:nvSpPr>
                <p:spPr>
                  <a:xfrm>
                    <a:off x="3166190" y="526495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8" name="Cube 377">
                    <a:extLst>
                      <a:ext uri="{FF2B5EF4-FFF2-40B4-BE49-F238E27FC236}">
                        <a16:creationId xmlns:a16="http://schemas.microsoft.com/office/drawing/2014/main" id="{BE51831F-B198-0943-2D29-2FDE7D98A222}"/>
                      </a:ext>
                    </a:extLst>
                  </p:cNvPr>
                  <p:cNvSpPr/>
                  <p:nvPr/>
                </p:nvSpPr>
                <p:spPr>
                  <a:xfrm>
                    <a:off x="3166190" y="4801534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9" name="Cube 378">
                    <a:extLst>
                      <a:ext uri="{FF2B5EF4-FFF2-40B4-BE49-F238E27FC236}">
                        <a16:creationId xmlns:a16="http://schemas.microsoft.com/office/drawing/2014/main" id="{E61B59CB-0F45-CAE0-5213-E42BEB1B907C}"/>
                      </a:ext>
                    </a:extLst>
                  </p:cNvPr>
                  <p:cNvSpPr/>
                  <p:nvPr/>
                </p:nvSpPr>
                <p:spPr>
                  <a:xfrm>
                    <a:off x="3166190" y="4338113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828" name="Group 827">
              <a:extLst>
                <a:ext uri="{FF2B5EF4-FFF2-40B4-BE49-F238E27FC236}">
                  <a16:creationId xmlns:a16="http://schemas.microsoft.com/office/drawing/2014/main" id="{84529DCD-CC4C-B939-11FD-FFD57F3640AA}"/>
                </a:ext>
              </a:extLst>
            </p:cNvPr>
            <p:cNvGrpSpPr/>
            <p:nvPr/>
          </p:nvGrpSpPr>
          <p:grpSpPr>
            <a:xfrm>
              <a:off x="937145" y="1010175"/>
              <a:ext cx="5778080" cy="1999652"/>
              <a:chOff x="937145" y="1010175"/>
              <a:chExt cx="5778080" cy="1999652"/>
            </a:xfrm>
          </p:grpSpPr>
          <p:grpSp>
            <p:nvGrpSpPr>
              <p:cNvPr id="794" name="Group 793">
                <a:extLst>
                  <a:ext uri="{FF2B5EF4-FFF2-40B4-BE49-F238E27FC236}">
                    <a16:creationId xmlns:a16="http://schemas.microsoft.com/office/drawing/2014/main" id="{7CBF97C5-E88E-5444-6788-C893C536E409}"/>
                  </a:ext>
                </a:extLst>
              </p:cNvPr>
              <p:cNvGrpSpPr/>
              <p:nvPr/>
            </p:nvGrpSpPr>
            <p:grpSpPr>
              <a:xfrm>
                <a:off x="1386375" y="1010175"/>
                <a:ext cx="5328850" cy="1573143"/>
                <a:chOff x="937145" y="1436684"/>
                <a:chExt cx="5328850" cy="1573143"/>
              </a:xfrm>
            </p:grpSpPr>
            <p:grpSp>
              <p:nvGrpSpPr>
                <p:cNvPr id="795" name="Group 794">
                  <a:extLst>
                    <a:ext uri="{FF2B5EF4-FFF2-40B4-BE49-F238E27FC236}">
                      <a16:creationId xmlns:a16="http://schemas.microsoft.com/office/drawing/2014/main" id="{BD51DEC3-1EA2-B09D-1863-00A3BFC30CE6}"/>
                    </a:ext>
                  </a:extLst>
                </p:cNvPr>
                <p:cNvGrpSpPr/>
                <p:nvPr/>
              </p:nvGrpSpPr>
              <p:grpSpPr>
                <a:xfrm>
                  <a:off x="941317" y="2360967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818" name="Cube 817">
                    <a:extLst>
                      <a:ext uri="{FF2B5EF4-FFF2-40B4-BE49-F238E27FC236}">
                        <a16:creationId xmlns:a16="http://schemas.microsoft.com/office/drawing/2014/main" id="{2EC36D60-46E2-3103-60DB-011CB9516FC6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9" name="Cube 818">
                    <a:extLst>
                      <a:ext uri="{FF2B5EF4-FFF2-40B4-BE49-F238E27FC236}">
                        <a16:creationId xmlns:a16="http://schemas.microsoft.com/office/drawing/2014/main" id="{A32575EC-691B-4C50-BB7D-36D71C32184B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0" name="Cube 819">
                    <a:extLst>
                      <a:ext uri="{FF2B5EF4-FFF2-40B4-BE49-F238E27FC236}">
                        <a16:creationId xmlns:a16="http://schemas.microsoft.com/office/drawing/2014/main" id="{E6542118-3B98-D2FA-E949-EDBA0BC2BAC9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1" name="Cube 820">
                    <a:extLst>
                      <a:ext uri="{FF2B5EF4-FFF2-40B4-BE49-F238E27FC236}">
                        <a16:creationId xmlns:a16="http://schemas.microsoft.com/office/drawing/2014/main" id="{DEB3DD34-C693-C620-5647-F9935BF31C56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2" name="Cube 821">
                    <a:extLst>
                      <a:ext uri="{FF2B5EF4-FFF2-40B4-BE49-F238E27FC236}">
                        <a16:creationId xmlns:a16="http://schemas.microsoft.com/office/drawing/2014/main" id="{EAB1058E-B8DA-7596-B1CC-CD2B30B471AD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3" name="Cube 822">
                    <a:extLst>
                      <a:ext uri="{FF2B5EF4-FFF2-40B4-BE49-F238E27FC236}">
                        <a16:creationId xmlns:a16="http://schemas.microsoft.com/office/drawing/2014/main" id="{8182C453-64B1-ECD0-31C4-3D5A92F67F8A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4" name="Cube 823">
                    <a:extLst>
                      <a:ext uri="{FF2B5EF4-FFF2-40B4-BE49-F238E27FC236}">
                        <a16:creationId xmlns:a16="http://schemas.microsoft.com/office/drawing/2014/main" id="{BCC982CE-A863-A312-9CCA-7B00CCD2801E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5" name="Cube 824">
                    <a:extLst>
                      <a:ext uri="{FF2B5EF4-FFF2-40B4-BE49-F238E27FC236}">
                        <a16:creationId xmlns:a16="http://schemas.microsoft.com/office/drawing/2014/main" id="{AF254442-FBD5-BD5A-1F2D-18D227924F8E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6" name="Cube 825">
                    <a:extLst>
                      <a:ext uri="{FF2B5EF4-FFF2-40B4-BE49-F238E27FC236}">
                        <a16:creationId xmlns:a16="http://schemas.microsoft.com/office/drawing/2014/main" id="{12B400E3-BFD1-CA2F-255D-4CEA503D162E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7" name="Cube 826">
                    <a:extLst>
                      <a:ext uri="{FF2B5EF4-FFF2-40B4-BE49-F238E27FC236}">
                        <a16:creationId xmlns:a16="http://schemas.microsoft.com/office/drawing/2014/main" id="{D6EC71D2-EC64-E29B-3D77-0026BCFC2064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96" name="Group 795">
                  <a:extLst>
                    <a:ext uri="{FF2B5EF4-FFF2-40B4-BE49-F238E27FC236}">
                      <a16:creationId xmlns:a16="http://schemas.microsoft.com/office/drawing/2014/main" id="{514C0206-AE0A-AC9A-DF17-45671E609DA6}"/>
                    </a:ext>
                  </a:extLst>
                </p:cNvPr>
                <p:cNvGrpSpPr/>
                <p:nvPr/>
              </p:nvGrpSpPr>
              <p:grpSpPr>
                <a:xfrm>
                  <a:off x="937145" y="1903361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808" name="Cube 807">
                    <a:extLst>
                      <a:ext uri="{FF2B5EF4-FFF2-40B4-BE49-F238E27FC236}">
                        <a16:creationId xmlns:a16="http://schemas.microsoft.com/office/drawing/2014/main" id="{8E24C4A1-5FF1-BA75-CE7E-51DDB8911B6C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9" name="Cube 808">
                    <a:extLst>
                      <a:ext uri="{FF2B5EF4-FFF2-40B4-BE49-F238E27FC236}">
                        <a16:creationId xmlns:a16="http://schemas.microsoft.com/office/drawing/2014/main" id="{9CC25FE0-6278-94DB-570D-FAFEF4BE965D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0" name="Cube 809">
                    <a:extLst>
                      <a:ext uri="{FF2B5EF4-FFF2-40B4-BE49-F238E27FC236}">
                        <a16:creationId xmlns:a16="http://schemas.microsoft.com/office/drawing/2014/main" id="{DEE364A7-A67A-2794-7092-AFFE36F50BB7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1" name="Cube 810">
                    <a:extLst>
                      <a:ext uri="{FF2B5EF4-FFF2-40B4-BE49-F238E27FC236}">
                        <a16:creationId xmlns:a16="http://schemas.microsoft.com/office/drawing/2014/main" id="{47241652-FECE-57C0-2E6E-F80FEEFA77AC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2" name="Cube 811">
                    <a:extLst>
                      <a:ext uri="{FF2B5EF4-FFF2-40B4-BE49-F238E27FC236}">
                        <a16:creationId xmlns:a16="http://schemas.microsoft.com/office/drawing/2014/main" id="{1504A745-CF37-B056-65F8-F211DD6A4896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3" name="Cube 812">
                    <a:extLst>
                      <a:ext uri="{FF2B5EF4-FFF2-40B4-BE49-F238E27FC236}">
                        <a16:creationId xmlns:a16="http://schemas.microsoft.com/office/drawing/2014/main" id="{FD65442A-0F2F-14B8-7B9E-7FD566798F34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4" name="Cube 813">
                    <a:extLst>
                      <a:ext uri="{FF2B5EF4-FFF2-40B4-BE49-F238E27FC236}">
                        <a16:creationId xmlns:a16="http://schemas.microsoft.com/office/drawing/2014/main" id="{B0BE5E83-1FCC-270D-DA4B-37161687361C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5" name="Cube 814">
                    <a:extLst>
                      <a:ext uri="{FF2B5EF4-FFF2-40B4-BE49-F238E27FC236}">
                        <a16:creationId xmlns:a16="http://schemas.microsoft.com/office/drawing/2014/main" id="{EFE04BDC-5162-8C55-72E2-7A1D56B06DB5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6" name="Cube 815">
                    <a:extLst>
                      <a:ext uri="{FF2B5EF4-FFF2-40B4-BE49-F238E27FC236}">
                        <a16:creationId xmlns:a16="http://schemas.microsoft.com/office/drawing/2014/main" id="{3A9FE24E-C87C-FAF4-8AD4-B3F4C9E160E5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7" name="Cube 816">
                    <a:extLst>
                      <a:ext uri="{FF2B5EF4-FFF2-40B4-BE49-F238E27FC236}">
                        <a16:creationId xmlns:a16="http://schemas.microsoft.com/office/drawing/2014/main" id="{1495A15F-9C48-698D-7415-3F26C866CC89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97" name="Group 796">
                  <a:extLst>
                    <a:ext uri="{FF2B5EF4-FFF2-40B4-BE49-F238E27FC236}">
                      <a16:creationId xmlns:a16="http://schemas.microsoft.com/office/drawing/2014/main" id="{F0A5DB63-7A99-A896-49AA-2204C5A50CC8}"/>
                    </a:ext>
                  </a:extLst>
                </p:cNvPr>
                <p:cNvGrpSpPr/>
                <p:nvPr/>
              </p:nvGrpSpPr>
              <p:grpSpPr>
                <a:xfrm>
                  <a:off x="937145" y="1436684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798" name="Cube 797">
                    <a:extLst>
                      <a:ext uri="{FF2B5EF4-FFF2-40B4-BE49-F238E27FC236}">
                        <a16:creationId xmlns:a16="http://schemas.microsoft.com/office/drawing/2014/main" id="{9025FB2F-87F0-CEED-EC08-87D5A75046D3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9" name="Cube 798">
                    <a:extLst>
                      <a:ext uri="{FF2B5EF4-FFF2-40B4-BE49-F238E27FC236}">
                        <a16:creationId xmlns:a16="http://schemas.microsoft.com/office/drawing/2014/main" id="{0611D585-9159-E5EB-0C18-391FDBD19024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0" name="Cube 799">
                    <a:extLst>
                      <a:ext uri="{FF2B5EF4-FFF2-40B4-BE49-F238E27FC236}">
                        <a16:creationId xmlns:a16="http://schemas.microsoft.com/office/drawing/2014/main" id="{1099AED2-BE85-EF43-5D67-BF8A68BCA38D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1" name="Cube 800">
                    <a:extLst>
                      <a:ext uri="{FF2B5EF4-FFF2-40B4-BE49-F238E27FC236}">
                        <a16:creationId xmlns:a16="http://schemas.microsoft.com/office/drawing/2014/main" id="{5017E1D9-32E4-469F-F958-9F434070304C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2" name="Cube 801">
                    <a:extLst>
                      <a:ext uri="{FF2B5EF4-FFF2-40B4-BE49-F238E27FC236}">
                        <a16:creationId xmlns:a16="http://schemas.microsoft.com/office/drawing/2014/main" id="{319CB944-A6ED-F954-C247-5596600CFA4A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3" name="Cube 802">
                    <a:extLst>
                      <a:ext uri="{FF2B5EF4-FFF2-40B4-BE49-F238E27FC236}">
                        <a16:creationId xmlns:a16="http://schemas.microsoft.com/office/drawing/2014/main" id="{265B8E10-BFC9-0E5B-C8E1-5C5826F9CE49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4" name="Cube 803">
                    <a:extLst>
                      <a:ext uri="{FF2B5EF4-FFF2-40B4-BE49-F238E27FC236}">
                        <a16:creationId xmlns:a16="http://schemas.microsoft.com/office/drawing/2014/main" id="{14589F1E-8B31-1AA2-4E6B-991046F87662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5" name="Cube 804">
                    <a:extLst>
                      <a:ext uri="{FF2B5EF4-FFF2-40B4-BE49-F238E27FC236}">
                        <a16:creationId xmlns:a16="http://schemas.microsoft.com/office/drawing/2014/main" id="{3CC30DC6-F771-1161-0DD2-E09B425BEA46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6" name="Cube 805">
                    <a:extLst>
                      <a:ext uri="{FF2B5EF4-FFF2-40B4-BE49-F238E27FC236}">
                        <a16:creationId xmlns:a16="http://schemas.microsoft.com/office/drawing/2014/main" id="{17E5D69A-54D5-3C69-0738-3A9D73F848E8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7" name="Cube 806">
                    <a:extLst>
                      <a:ext uri="{FF2B5EF4-FFF2-40B4-BE49-F238E27FC236}">
                        <a16:creationId xmlns:a16="http://schemas.microsoft.com/office/drawing/2014/main" id="{29DBA367-B171-C43B-7C59-E33C1FE76932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60" name="Group 759">
                <a:extLst>
                  <a:ext uri="{FF2B5EF4-FFF2-40B4-BE49-F238E27FC236}">
                    <a16:creationId xmlns:a16="http://schemas.microsoft.com/office/drawing/2014/main" id="{B5E9B7AC-7297-4C9C-22CD-3A2A3026424D}"/>
                  </a:ext>
                </a:extLst>
              </p:cNvPr>
              <p:cNvGrpSpPr/>
              <p:nvPr/>
            </p:nvGrpSpPr>
            <p:grpSpPr>
              <a:xfrm>
                <a:off x="1223140" y="1158884"/>
                <a:ext cx="5328850" cy="1573143"/>
                <a:chOff x="937145" y="1436684"/>
                <a:chExt cx="5328850" cy="1573143"/>
              </a:xfrm>
            </p:grpSpPr>
            <p:grpSp>
              <p:nvGrpSpPr>
                <p:cNvPr id="761" name="Group 760">
                  <a:extLst>
                    <a:ext uri="{FF2B5EF4-FFF2-40B4-BE49-F238E27FC236}">
                      <a16:creationId xmlns:a16="http://schemas.microsoft.com/office/drawing/2014/main" id="{6FFA282F-CD3D-475F-951A-9B2C60DA04A4}"/>
                    </a:ext>
                  </a:extLst>
                </p:cNvPr>
                <p:cNvGrpSpPr/>
                <p:nvPr/>
              </p:nvGrpSpPr>
              <p:grpSpPr>
                <a:xfrm>
                  <a:off x="941317" y="2360967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784" name="Cube 783">
                    <a:extLst>
                      <a:ext uri="{FF2B5EF4-FFF2-40B4-BE49-F238E27FC236}">
                        <a16:creationId xmlns:a16="http://schemas.microsoft.com/office/drawing/2014/main" id="{D04F155A-1B8E-3D51-CBD1-0EA2850BBB9F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5" name="Cube 784">
                    <a:extLst>
                      <a:ext uri="{FF2B5EF4-FFF2-40B4-BE49-F238E27FC236}">
                        <a16:creationId xmlns:a16="http://schemas.microsoft.com/office/drawing/2014/main" id="{6079EAD2-DDCB-5702-9665-BCB184B8BC02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6" name="Cube 785">
                    <a:extLst>
                      <a:ext uri="{FF2B5EF4-FFF2-40B4-BE49-F238E27FC236}">
                        <a16:creationId xmlns:a16="http://schemas.microsoft.com/office/drawing/2014/main" id="{7F11B840-4717-9D8A-0BFB-5B270E09C71E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7" name="Cube 786">
                    <a:extLst>
                      <a:ext uri="{FF2B5EF4-FFF2-40B4-BE49-F238E27FC236}">
                        <a16:creationId xmlns:a16="http://schemas.microsoft.com/office/drawing/2014/main" id="{F53A974E-EA87-1438-5F64-0322B0E36F40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8" name="Cube 787">
                    <a:extLst>
                      <a:ext uri="{FF2B5EF4-FFF2-40B4-BE49-F238E27FC236}">
                        <a16:creationId xmlns:a16="http://schemas.microsoft.com/office/drawing/2014/main" id="{7D6A30DA-4638-2CDD-50D9-6FB8B0EEBD4D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9" name="Cube 788">
                    <a:extLst>
                      <a:ext uri="{FF2B5EF4-FFF2-40B4-BE49-F238E27FC236}">
                        <a16:creationId xmlns:a16="http://schemas.microsoft.com/office/drawing/2014/main" id="{2EAB0F37-9E20-9524-82AD-FC7F7809F214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0" name="Cube 789">
                    <a:extLst>
                      <a:ext uri="{FF2B5EF4-FFF2-40B4-BE49-F238E27FC236}">
                        <a16:creationId xmlns:a16="http://schemas.microsoft.com/office/drawing/2014/main" id="{19ED5349-835D-E96E-875C-150ED1BBA369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1" name="Cube 790">
                    <a:extLst>
                      <a:ext uri="{FF2B5EF4-FFF2-40B4-BE49-F238E27FC236}">
                        <a16:creationId xmlns:a16="http://schemas.microsoft.com/office/drawing/2014/main" id="{F7810B84-A05E-039F-38CF-49DB27249C51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2" name="Cube 791">
                    <a:extLst>
                      <a:ext uri="{FF2B5EF4-FFF2-40B4-BE49-F238E27FC236}">
                        <a16:creationId xmlns:a16="http://schemas.microsoft.com/office/drawing/2014/main" id="{73F8FC66-E40A-4BC4-9FAA-44A0D3F58DF4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3" name="Cube 792">
                    <a:extLst>
                      <a:ext uri="{FF2B5EF4-FFF2-40B4-BE49-F238E27FC236}">
                        <a16:creationId xmlns:a16="http://schemas.microsoft.com/office/drawing/2014/main" id="{C1DE9E1C-B802-1209-B720-03C78FA9A2D2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2" name="Group 761">
                  <a:extLst>
                    <a:ext uri="{FF2B5EF4-FFF2-40B4-BE49-F238E27FC236}">
                      <a16:creationId xmlns:a16="http://schemas.microsoft.com/office/drawing/2014/main" id="{18537347-FCFD-B5A1-D874-A779D6CF0337}"/>
                    </a:ext>
                  </a:extLst>
                </p:cNvPr>
                <p:cNvGrpSpPr/>
                <p:nvPr/>
              </p:nvGrpSpPr>
              <p:grpSpPr>
                <a:xfrm>
                  <a:off x="937145" y="1903361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774" name="Cube 773">
                    <a:extLst>
                      <a:ext uri="{FF2B5EF4-FFF2-40B4-BE49-F238E27FC236}">
                        <a16:creationId xmlns:a16="http://schemas.microsoft.com/office/drawing/2014/main" id="{7ED4FE00-AEF9-3C36-3ABF-3719763BA71D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5" name="Cube 774">
                    <a:extLst>
                      <a:ext uri="{FF2B5EF4-FFF2-40B4-BE49-F238E27FC236}">
                        <a16:creationId xmlns:a16="http://schemas.microsoft.com/office/drawing/2014/main" id="{21EAC765-7585-3372-708E-0308A09056CA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6" name="Cube 775">
                    <a:extLst>
                      <a:ext uri="{FF2B5EF4-FFF2-40B4-BE49-F238E27FC236}">
                        <a16:creationId xmlns:a16="http://schemas.microsoft.com/office/drawing/2014/main" id="{16C6789B-7679-B2E3-E495-A0DC46E9BC2F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7" name="Cube 776">
                    <a:extLst>
                      <a:ext uri="{FF2B5EF4-FFF2-40B4-BE49-F238E27FC236}">
                        <a16:creationId xmlns:a16="http://schemas.microsoft.com/office/drawing/2014/main" id="{3DBFDFAE-B96E-CDB4-A0A7-C43AB09963F1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8" name="Cube 777">
                    <a:extLst>
                      <a:ext uri="{FF2B5EF4-FFF2-40B4-BE49-F238E27FC236}">
                        <a16:creationId xmlns:a16="http://schemas.microsoft.com/office/drawing/2014/main" id="{4FB9E455-3380-591E-372F-C1CE28B35A0A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9" name="Cube 778">
                    <a:extLst>
                      <a:ext uri="{FF2B5EF4-FFF2-40B4-BE49-F238E27FC236}">
                        <a16:creationId xmlns:a16="http://schemas.microsoft.com/office/drawing/2014/main" id="{3B5B805E-FE96-4665-89D9-68177CD152B3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0" name="Cube 779">
                    <a:extLst>
                      <a:ext uri="{FF2B5EF4-FFF2-40B4-BE49-F238E27FC236}">
                        <a16:creationId xmlns:a16="http://schemas.microsoft.com/office/drawing/2014/main" id="{555761EF-6F29-E848-B532-9045F595DF0B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1" name="Cube 780">
                    <a:extLst>
                      <a:ext uri="{FF2B5EF4-FFF2-40B4-BE49-F238E27FC236}">
                        <a16:creationId xmlns:a16="http://schemas.microsoft.com/office/drawing/2014/main" id="{F3D589C3-D5F2-0D80-E3DE-DA28DD4414D2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2" name="Cube 781">
                    <a:extLst>
                      <a:ext uri="{FF2B5EF4-FFF2-40B4-BE49-F238E27FC236}">
                        <a16:creationId xmlns:a16="http://schemas.microsoft.com/office/drawing/2014/main" id="{68A889D4-4AFD-B33C-9875-23449965A833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3" name="Cube 782">
                    <a:extLst>
                      <a:ext uri="{FF2B5EF4-FFF2-40B4-BE49-F238E27FC236}">
                        <a16:creationId xmlns:a16="http://schemas.microsoft.com/office/drawing/2014/main" id="{76D0BA26-1FE0-02A2-E1C6-1766E109C41E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3" name="Group 762">
                  <a:extLst>
                    <a:ext uri="{FF2B5EF4-FFF2-40B4-BE49-F238E27FC236}">
                      <a16:creationId xmlns:a16="http://schemas.microsoft.com/office/drawing/2014/main" id="{97147A16-C58C-39E2-C62B-A3012AF9AA18}"/>
                    </a:ext>
                  </a:extLst>
                </p:cNvPr>
                <p:cNvGrpSpPr/>
                <p:nvPr/>
              </p:nvGrpSpPr>
              <p:grpSpPr>
                <a:xfrm>
                  <a:off x="937145" y="1436684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764" name="Cube 763">
                    <a:extLst>
                      <a:ext uri="{FF2B5EF4-FFF2-40B4-BE49-F238E27FC236}">
                        <a16:creationId xmlns:a16="http://schemas.microsoft.com/office/drawing/2014/main" id="{F5130AC3-590B-B488-AC13-8B68FEB36C91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5" name="Cube 764">
                    <a:extLst>
                      <a:ext uri="{FF2B5EF4-FFF2-40B4-BE49-F238E27FC236}">
                        <a16:creationId xmlns:a16="http://schemas.microsoft.com/office/drawing/2014/main" id="{A3DDE6AE-9947-81C1-F516-C82C58EF6F45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6" name="Cube 765">
                    <a:extLst>
                      <a:ext uri="{FF2B5EF4-FFF2-40B4-BE49-F238E27FC236}">
                        <a16:creationId xmlns:a16="http://schemas.microsoft.com/office/drawing/2014/main" id="{CDF79BAA-83C6-A990-0D90-AEF8D93CE48C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7" name="Cube 766">
                    <a:extLst>
                      <a:ext uri="{FF2B5EF4-FFF2-40B4-BE49-F238E27FC236}">
                        <a16:creationId xmlns:a16="http://schemas.microsoft.com/office/drawing/2014/main" id="{3BA0C187-0B67-2DB6-169F-788F3E478BE7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8" name="Cube 767">
                    <a:extLst>
                      <a:ext uri="{FF2B5EF4-FFF2-40B4-BE49-F238E27FC236}">
                        <a16:creationId xmlns:a16="http://schemas.microsoft.com/office/drawing/2014/main" id="{D90B1C44-C45C-4919-9711-8FE3C493AFD1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9" name="Cube 768">
                    <a:extLst>
                      <a:ext uri="{FF2B5EF4-FFF2-40B4-BE49-F238E27FC236}">
                        <a16:creationId xmlns:a16="http://schemas.microsoft.com/office/drawing/2014/main" id="{F478F06A-1C78-A945-0E0D-D49F605CD5CD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0" name="Cube 769">
                    <a:extLst>
                      <a:ext uri="{FF2B5EF4-FFF2-40B4-BE49-F238E27FC236}">
                        <a16:creationId xmlns:a16="http://schemas.microsoft.com/office/drawing/2014/main" id="{0BB713C6-CA67-B3A0-6A50-F308A6BA033F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1" name="Cube 770">
                    <a:extLst>
                      <a:ext uri="{FF2B5EF4-FFF2-40B4-BE49-F238E27FC236}">
                        <a16:creationId xmlns:a16="http://schemas.microsoft.com/office/drawing/2014/main" id="{ED124CBD-0E30-F771-AD75-DCC05F32CC81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2" name="Cube 771">
                    <a:extLst>
                      <a:ext uri="{FF2B5EF4-FFF2-40B4-BE49-F238E27FC236}">
                        <a16:creationId xmlns:a16="http://schemas.microsoft.com/office/drawing/2014/main" id="{5FE06B57-DEC6-D9EA-089E-1AEA5599997E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3" name="Cube 772">
                    <a:extLst>
                      <a:ext uri="{FF2B5EF4-FFF2-40B4-BE49-F238E27FC236}">
                        <a16:creationId xmlns:a16="http://schemas.microsoft.com/office/drawing/2014/main" id="{CD866D88-C897-392B-4264-2DCF8B4639D0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26" name="Group 725">
                <a:extLst>
                  <a:ext uri="{FF2B5EF4-FFF2-40B4-BE49-F238E27FC236}">
                    <a16:creationId xmlns:a16="http://schemas.microsoft.com/office/drawing/2014/main" id="{01954714-5F09-EEA8-18AF-9ADAA7384365}"/>
                  </a:ext>
                </a:extLst>
              </p:cNvPr>
              <p:cNvGrpSpPr/>
              <p:nvPr/>
            </p:nvGrpSpPr>
            <p:grpSpPr>
              <a:xfrm>
                <a:off x="1100924" y="1293875"/>
                <a:ext cx="5328850" cy="1573143"/>
                <a:chOff x="937145" y="1436684"/>
                <a:chExt cx="5328850" cy="1573143"/>
              </a:xfrm>
            </p:grpSpPr>
            <p:grpSp>
              <p:nvGrpSpPr>
                <p:cNvPr id="727" name="Group 726">
                  <a:extLst>
                    <a:ext uri="{FF2B5EF4-FFF2-40B4-BE49-F238E27FC236}">
                      <a16:creationId xmlns:a16="http://schemas.microsoft.com/office/drawing/2014/main" id="{E4B5928C-5401-8411-E500-E92D4A873C17}"/>
                    </a:ext>
                  </a:extLst>
                </p:cNvPr>
                <p:cNvGrpSpPr/>
                <p:nvPr/>
              </p:nvGrpSpPr>
              <p:grpSpPr>
                <a:xfrm>
                  <a:off x="941317" y="2360967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750" name="Cube 749">
                    <a:extLst>
                      <a:ext uri="{FF2B5EF4-FFF2-40B4-BE49-F238E27FC236}">
                        <a16:creationId xmlns:a16="http://schemas.microsoft.com/office/drawing/2014/main" id="{E2679AF1-6B6D-086A-5D1D-B2B5B53CB81A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1" name="Cube 750">
                    <a:extLst>
                      <a:ext uri="{FF2B5EF4-FFF2-40B4-BE49-F238E27FC236}">
                        <a16:creationId xmlns:a16="http://schemas.microsoft.com/office/drawing/2014/main" id="{94F92AD1-F194-EE41-E384-5067E06CB706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2" name="Cube 751">
                    <a:extLst>
                      <a:ext uri="{FF2B5EF4-FFF2-40B4-BE49-F238E27FC236}">
                        <a16:creationId xmlns:a16="http://schemas.microsoft.com/office/drawing/2014/main" id="{31111CDC-DF1B-C418-3D78-B6513205A261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3" name="Cube 752">
                    <a:extLst>
                      <a:ext uri="{FF2B5EF4-FFF2-40B4-BE49-F238E27FC236}">
                        <a16:creationId xmlns:a16="http://schemas.microsoft.com/office/drawing/2014/main" id="{ED1CC0E6-D136-DD29-5C94-E89798F3CB70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4" name="Cube 753">
                    <a:extLst>
                      <a:ext uri="{FF2B5EF4-FFF2-40B4-BE49-F238E27FC236}">
                        <a16:creationId xmlns:a16="http://schemas.microsoft.com/office/drawing/2014/main" id="{EC13FD64-E16E-3EDD-C618-6D04E6829DA7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5" name="Cube 754">
                    <a:extLst>
                      <a:ext uri="{FF2B5EF4-FFF2-40B4-BE49-F238E27FC236}">
                        <a16:creationId xmlns:a16="http://schemas.microsoft.com/office/drawing/2014/main" id="{019D5047-32F7-46E0-2F9E-7B8B2B5BFD82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6" name="Cube 755">
                    <a:extLst>
                      <a:ext uri="{FF2B5EF4-FFF2-40B4-BE49-F238E27FC236}">
                        <a16:creationId xmlns:a16="http://schemas.microsoft.com/office/drawing/2014/main" id="{7248A430-D41A-35F4-7F8F-752F1667215A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7" name="Cube 756">
                    <a:extLst>
                      <a:ext uri="{FF2B5EF4-FFF2-40B4-BE49-F238E27FC236}">
                        <a16:creationId xmlns:a16="http://schemas.microsoft.com/office/drawing/2014/main" id="{89D87DA4-EDDC-0C82-5555-1A04A0C3F74A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8" name="Cube 757">
                    <a:extLst>
                      <a:ext uri="{FF2B5EF4-FFF2-40B4-BE49-F238E27FC236}">
                        <a16:creationId xmlns:a16="http://schemas.microsoft.com/office/drawing/2014/main" id="{161445FC-E678-6E9C-9268-631A14D89598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9" name="Cube 758">
                    <a:extLst>
                      <a:ext uri="{FF2B5EF4-FFF2-40B4-BE49-F238E27FC236}">
                        <a16:creationId xmlns:a16="http://schemas.microsoft.com/office/drawing/2014/main" id="{341D980A-F6B8-688B-1443-E9D7BAFF26FD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8" name="Group 727">
                  <a:extLst>
                    <a:ext uri="{FF2B5EF4-FFF2-40B4-BE49-F238E27FC236}">
                      <a16:creationId xmlns:a16="http://schemas.microsoft.com/office/drawing/2014/main" id="{E7600604-70BC-4C6C-85A3-369C42C3B8FD}"/>
                    </a:ext>
                  </a:extLst>
                </p:cNvPr>
                <p:cNvGrpSpPr/>
                <p:nvPr/>
              </p:nvGrpSpPr>
              <p:grpSpPr>
                <a:xfrm>
                  <a:off x="937145" y="1903361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740" name="Cube 739">
                    <a:extLst>
                      <a:ext uri="{FF2B5EF4-FFF2-40B4-BE49-F238E27FC236}">
                        <a16:creationId xmlns:a16="http://schemas.microsoft.com/office/drawing/2014/main" id="{24236D49-0814-23EA-2891-26A709E94DED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1" name="Cube 740">
                    <a:extLst>
                      <a:ext uri="{FF2B5EF4-FFF2-40B4-BE49-F238E27FC236}">
                        <a16:creationId xmlns:a16="http://schemas.microsoft.com/office/drawing/2014/main" id="{1C9BD981-9F5C-3F2B-00CA-815F290A3D2A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2" name="Cube 741">
                    <a:extLst>
                      <a:ext uri="{FF2B5EF4-FFF2-40B4-BE49-F238E27FC236}">
                        <a16:creationId xmlns:a16="http://schemas.microsoft.com/office/drawing/2014/main" id="{EA40B4D4-48F3-50C1-20AB-E77D00800AEA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3" name="Cube 742">
                    <a:extLst>
                      <a:ext uri="{FF2B5EF4-FFF2-40B4-BE49-F238E27FC236}">
                        <a16:creationId xmlns:a16="http://schemas.microsoft.com/office/drawing/2014/main" id="{21D58328-C05F-3130-2B2E-9BD82E372B40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4" name="Cube 743">
                    <a:extLst>
                      <a:ext uri="{FF2B5EF4-FFF2-40B4-BE49-F238E27FC236}">
                        <a16:creationId xmlns:a16="http://schemas.microsoft.com/office/drawing/2014/main" id="{D36DCC6E-1F9D-E85F-2ECC-85C1C11A9138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5" name="Cube 744">
                    <a:extLst>
                      <a:ext uri="{FF2B5EF4-FFF2-40B4-BE49-F238E27FC236}">
                        <a16:creationId xmlns:a16="http://schemas.microsoft.com/office/drawing/2014/main" id="{6CC693FC-5C9E-4CF5-9149-4BA636C1E284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6" name="Cube 745">
                    <a:extLst>
                      <a:ext uri="{FF2B5EF4-FFF2-40B4-BE49-F238E27FC236}">
                        <a16:creationId xmlns:a16="http://schemas.microsoft.com/office/drawing/2014/main" id="{4E9B0529-D98A-BA4F-A3BC-87FE4A4B2071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7" name="Cube 746">
                    <a:extLst>
                      <a:ext uri="{FF2B5EF4-FFF2-40B4-BE49-F238E27FC236}">
                        <a16:creationId xmlns:a16="http://schemas.microsoft.com/office/drawing/2014/main" id="{3A274FFE-2D05-0486-B89B-356C8DF575AF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8" name="Cube 747">
                    <a:extLst>
                      <a:ext uri="{FF2B5EF4-FFF2-40B4-BE49-F238E27FC236}">
                        <a16:creationId xmlns:a16="http://schemas.microsoft.com/office/drawing/2014/main" id="{D377B1A3-124A-E203-2DAA-92E43FEA1E68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9" name="Cube 748">
                    <a:extLst>
                      <a:ext uri="{FF2B5EF4-FFF2-40B4-BE49-F238E27FC236}">
                        <a16:creationId xmlns:a16="http://schemas.microsoft.com/office/drawing/2014/main" id="{D1F2D713-24E9-3A59-FC4B-885E66A78867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9" name="Group 728">
                  <a:extLst>
                    <a:ext uri="{FF2B5EF4-FFF2-40B4-BE49-F238E27FC236}">
                      <a16:creationId xmlns:a16="http://schemas.microsoft.com/office/drawing/2014/main" id="{6DCD545C-A1DC-F52B-294B-E26564680264}"/>
                    </a:ext>
                  </a:extLst>
                </p:cNvPr>
                <p:cNvGrpSpPr/>
                <p:nvPr/>
              </p:nvGrpSpPr>
              <p:grpSpPr>
                <a:xfrm>
                  <a:off x="937145" y="1436684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730" name="Cube 729">
                    <a:extLst>
                      <a:ext uri="{FF2B5EF4-FFF2-40B4-BE49-F238E27FC236}">
                        <a16:creationId xmlns:a16="http://schemas.microsoft.com/office/drawing/2014/main" id="{658740C2-C480-63A7-BDFD-4F388463B3FB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1" name="Cube 730">
                    <a:extLst>
                      <a:ext uri="{FF2B5EF4-FFF2-40B4-BE49-F238E27FC236}">
                        <a16:creationId xmlns:a16="http://schemas.microsoft.com/office/drawing/2014/main" id="{8215E595-E0CB-8DA4-71AA-DD4F3E201634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2" name="Cube 731">
                    <a:extLst>
                      <a:ext uri="{FF2B5EF4-FFF2-40B4-BE49-F238E27FC236}">
                        <a16:creationId xmlns:a16="http://schemas.microsoft.com/office/drawing/2014/main" id="{2957F28A-E840-AC94-26B4-F62F729E9D5B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3" name="Cube 732">
                    <a:extLst>
                      <a:ext uri="{FF2B5EF4-FFF2-40B4-BE49-F238E27FC236}">
                        <a16:creationId xmlns:a16="http://schemas.microsoft.com/office/drawing/2014/main" id="{C02CC7F9-A346-DC78-965C-D4A938BAD73D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4" name="Cube 733">
                    <a:extLst>
                      <a:ext uri="{FF2B5EF4-FFF2-40B4-BE49-F238E27FC236}">
                        <a16:creationId xmlns:a16="http://schemas.microsoft.com/office/drawing/2014/main" id="{58695C1E-0F41-156F-5B16-DF9C288C7E40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5" name="Cube 734">
                    <a:extLst>
                      <a:ext uri="{FF2B5EF4-FFF2-40B4-BE49-F238E27FC236}">
                        <a16:creationId xmlns:a16="http://schemas.microsoft.com/office/drawing/2014/main" id="{878802A2-99A4-4F5F-02B8-9ADD67808E2E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6" name="Cube 735">
                    <a:extLst>
                      <a:ext uri="{FF2B5EF4-FFF2-40B4-BE49-F238E27FC236}">
                        <a16:creationId xmlns:a16="http://schemas.microsoft.com/office/drawing/2014/main" id="{43E1D812-F313-CE0B-62D6-497C9AC732D3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7" name="Cube 736">
                    <a:extLst>
                      <a:ext uri="{FF2B5EF4-FFF2-40B4-BE49-F238E27FC236}">
                        <a16:creationId xmlns:a16="http://schemas.microsoft.com/office/drawing/2014/main" id="{E650928F-5374-8CA2-2C7B-E9E45C4BD5A3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8" name="Cube 737">
                    <a:extLst>
                      <a:ext uri="{FF2B5EF4-FFF2-40B4-BE49-F238E27FC236}">
                        <a16:creationId xmlns:a16="http://schemas.microsoft.com/office/drawing/2014/main" id="{F7F323A5-FEC6-C6DC-6EDA-E2D0CEEE3365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9" name="Cube 738">
                    <a:extLst>
                      <a:ext uri="{FF2B5EF4-FFF2-40B4-BE49-F238E27FC236}">
                        <a16:creationId xmlns:a16="http://schemas.microsoft.com/office/drawing/2014/main" id="{E623CB4A-A958-D298-AE62-ACF45F4ECBD7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25" name="Group 724">
                <a:extLst>
                  <a:ext uri="{FF2B5EF4-FFF2-40B4-BE49-F238E27FC236}">
                    <a16:creationId xmlns:a16="http://schemas.microsoft.com/office/drawing/2014/main" id="{7E2A08F0-44FC-6BA1-70C0-C783F95D7C4D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8850" cy="1573143"/>
                <a:chOff x="937145" y="1436684"/>
                <a:chExt cx="5328850" cy="1573143"/>
              </a:xfrm>
            </p:grpSpPr>
            <p:grpSp>
              <p:nvGrpSpPr>
                <p:cNvPr id="702" name="Group 701">
                  <a:extLst>
                    <a:ext uri="{FF2B5EF4-FFF2-40B4-BE49-F238E27FC236}">
                      <a16:creationId xmlns:a16="http://schemas.microsoft.com/office/drawing/2014/main" id="{AF2DA67B-F0EE-E371-84B9-2DEF49990CB2}"/>
                    </a:ext>
                  </a:extLst>
                </p:cNvPr>
                <p:cNvGrpSpPr/>
                <p:nvPr/>
              </p:nvGrpSpPr>
              <p:grpSpPr>
                <a:xfrm>
                  <a:off x="941317" y="2360967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691" name="Cube 690">
                    <a:extLst>
                      <a:ext uri="{FF2B5EF4-FFF2-40B4-BE49-F238E27FC236}">
                        <a16:creationId xmlns:a16="http://schemas.microsoft.com/office/drawing/2014/main" id="{40B2FD48-7F52-1355-560A-EB046FF629EA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2" name="Cube 691">
                    <a:extLst>
                      <a:ext uri="{FF2B5EF4-FFF2-40B4-BE49-F238E27FC236}">
                        <a16:creationId xmlns:a16="http://schemas.microsoft.com/office/drawing/2014/main" id="{5124A508-8674-2CEC-7405-19A28EFDFE5C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3" name="Cube 692">
                    <a:extLst>
                      <a:ext uri="{FF2B5EF4-FFF2-40B4-BE49-F238E27FC236}">
                        <a16:creationId xmlns:a16="http://schemas.microsoft.com/office/drawing/2014/main" id="{3C3FFA33-E04C-3355-A960-0BF73F1594C4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4" name="Cube 693">
                    <a:extLst>
                      <a:ext uri="{FF2B5EF4-FFF2-40B4-BE49-F238E27FC236}">
                        <a16:creationId xmlns:a16="http://schemas.microsoft.com/office/drawing/2014/main" id="{DB415815-4F3B-9BD8-81BB-4214DC3637D0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5" name="Cube 694">
                    <a:extLst>
                      <a:ext uri="{FF2B5EF4-FFF2-40B4-BE49-F238E27FC236}">
                        <a16:creationId xmlns:a16="http://schemas.microsoft.com/office/drawing/2014/main" id="{58AE73D0-AA2F-60EE-CA99-686D87F19DF1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6" name="Cube 695">
                    <a:extLst>
                      <a:ext uri="{FF2B5EF4-FFF2-40B4-BE49-F238E27FC236}">
                        <a16:creationId xmlns:a16="http://schemas.microsoft.com/office/drawing/2014/main" id="{138777B1-2F33-32E2-899D-6A16D20157DE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7" name="Cube 696">
                    <a:extLst>
                      <a:ext uri="{FF2B5EF4-FFF2-40B4-BE49-F238E27FC236}">
                        <a16:creationId xmlns:a16="http://schemas.microsoft.com/office/drawing/2014/main" id="{993E013F-A21B-F136-1792-571298995F4E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8" name="Cube 697">
                    <a:extLst>
                      <a:ext uri="{FF2B5EF4-FFF2-40B4-BE49-F238E27FC236}">
                        <a16:creationId xmlns:a16="http://schemas.microsoft.com/office/drawing/2014/main" id="{537D0A8D-B298-1B44-D7FF-FBD738109798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9" name="Cube 698">
                    <a:extLst>
                      <a:ext uri="{FF2B5EF4-FFF2-40B4-BE49-F238E27FC236}">
                        <a16:creationId xmlns:a16="http://schemas.microsoft.com/office/drawing/2014/main" id="{37B53B11-0D5B-DFF7-6559-7725F651488B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0" name="Cube 699">
                    <a:extLst>
                      <a:ext uri="{FF2B5EF4-FFF2-40B4-BE49-F238E27FC236}">
                        <a16:creationId xmlns:a16="http://schemas.microsoft.com/office/drawing/2014/main" id="{EE4FBCED-50D8-49D4-77A8-03A9451FE3D7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3" name="Group 702">
                  <a:extLst>
                    <a:ext uri="{FF2B5EF4-FFF2-40B4-BE49-F238E27FC236}">
                      <a16:creationId xmlns:a16="http://schemas.microsoft.com/office/drawing/2014/main" id="{8DEB6CCB-A98A-50B5-A668-689784D080F9}"/>
                    </a:ext>
                  </a:extLst>
                </p:cNvPr>
                <p:cNvGrpSpPr/>
                <p:nvPr/>
              </p:nvGrpSpPr>
              <p:grpSpPr>
                <a:xfrm>
                  <a:off x="937145" y="1903361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704" name="Cube 703">
                    <a:extLst>
                      <a:ext uri="{FF2B5EF4-FFF2-40B4-BE49-F238E27FC236}">
                        <a16:creationId xmlns:a16="http://schemas.microsoft.com/office/drawing/2014/main" id="{F62FDE29-435D-596E-A12F-D53D1C18E1C4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5" name="Cube 704">
                    <a:extLst>
                      <a:ext uri="{FF2B5EF4-FFF2-40B4-BE49-F238E27FC236}">
                        <a16:creationId xmlns:a16="http://schemas.microsoft.com/office/drawing/2014/main" id="{648E7DC2-8E1E-6DE6-6CAF-7F2141D8EE81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6" name="Cube 705">
                    <a:extLst>
                      <a:ext uri="{FF2B5EF4-FFF2-40B4-BE49-F238E27FC236}">
                        <a16:creationId xmlns:a16="http://schemas.microsoft.com/office/drawing/2014/main" id="{462D76F2-D3A4-2D51-8239-80BC61A01221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7" name="Cube 706">
                    <a:extLst>
                      <a:ext uri="{FF2B5EF4-FFF2-40B4-BE49-F238E27FC236}">
                        <a16:creationId xmlns:a16="http://schemas.microsoft.com/office/drawing/2014/main" id="{92B1A352-6763-FF57-93FB-461F71A5F263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8" name="Cube 707">
                    <a:extLst>
                      <a:ext uri="{FF2B5EF4-FFF2-40B4-BE49-F238E27FC236}">
                        <a16:creationId xmlns:a16="http://schemas.microsoft.com/office/drawing/2014/main" id="{68B667FA-7726-7922-8F67-FCF3B50F3D12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9" name="Cube 708">
                    <a:extLst>
                      <a:ext uri="{FF2B5EF4-FFF2-40B4-BE49-F238E27FC236}">
                        <a16:creationId xmlns:a16="http://schemas.microsoft.com/office/drawing/2014/main" id="{7D430B38-BEF5-742B-0A31-57459B06BF18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0" name="Cube 709">
                    <a:extLst>
                      <a:ext uri="{FF2B5EF4-FFF2-40B4-BE49-F238E27FC236}">
                        <a16:creationId xmlns:a16="http://schemas.microsoft.com/office/drawing/2014/main" id="{84C722F8-999E-AB60-BDAB-C41A9E660973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1" name="Cube 710">
                    <a:extLst>
                      <a:ext uri="{FF2B5EF4-FFF2-40B4-BE49-F238E27FC236}">
                        <a16:creationId xmlns:a16="http://schemas.microsoft.com/office/drawing/2014/main" id="{A6587479-B4A0-86BF-50D7-0A6641137F4C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2" name="Cube 711">
                    <a:extLst>
                      <a:ext uri="{FF2B5EF4-FFF2-40B4-BE49-F238E27FC236}">
                        <a16:creationId xmlns:a16="http://schemas.microsoft.com/office/drawing/2014/main" id="{26A1DF78-A03F-C354-06C4-C0D5EC7225C6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3" name="Cube 712">
                    <a:extLst>
                      <a:ext uri="{FF2B5EF4-FFF2-40B4-BE49-F238E27FC236}">
                        <a16:creationId xmlns:a16="http://schemas.microsoft.com/office/drawing/2014/main" id="{7A7E2B03-9345-8DAB-537A-F875D7B8F245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14" name="Group 713">
                  <a:extLst>
                    <a:ext uri="{FF2B5EF4-FFF2-40B4-BE49-F238E27FC236}">
                      <a16:creationId xmlns:a16="http://schemas.microsoft.com/office/drawing/2014/main" id="{F8CD026D-F60A-0C39-2FF6-23FB59E803DF}"/>
                    </a:ext>
                  </a:extLst>
                </p:cNvPr>
                <p:cNvGrpSpPr/>
                <p:nvPr/>
              </p:nvGrpSpPr>
              <p:grpSpPr>
                <a:xfrm>
                  <a:off x="937145" y="1436684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715" name="Cube 714">
                    <a:extLst>
                      <a:ext uri="{FF2B5EF4-FFF2-40B4-BE49-F238E27FC236}">
                        <a16:creationId xmlns:a16="http://schemas.microsoft.com/office/drawing/2014/main" id="{D5FB4A90-DD03-95F0-E7CF-3D2FEA336D75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6" name="Cube 715">
                    <a:extLst>
                      <a:ext uri="{FF2B5EF4-FFF2-40B4-BE49-F238E27FC236}">
                        <a16:creationId xmlns:a16="http://schemas.microsoft.com/office/drawing/2014/main" id="{2D8B26D8-1800-ACBF-50C3-D25165A5445D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7" name="Cube 716">
                    <a:extLst>
                      <a:ext uri="{FF2B5EF4-FFF2-40B4-BE49-F238E27FC236}">
                        <a16:creationId xmlns:a16="http://schemas.microsoft.com/office/drawing/2014/main" id="{7DB02135-8688-1578-424B-6876534ABA7C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8" name="Cube 717">
                    <a:extLst>
                      <a:ext uri="{FF2B5EF4-FFF2-40B4-BE49-F238E27FC236}">
                        <a16:creationId xmlns:a16="http://schemas.microsoft.com/office/drawing/2014/main" id="{278A7117-BC18-09FD-670F-ED5499EBD29E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9" name="Cube 718">
                    <a:extLst>
                      <a:ext uri="{FF2B5EF4-FFF2-40B4-BE49-F238E27FC236}">
                        <a16:creationId xmlns:a16="http://schemas.microsoft.com/office/drawing/2014/main" id="{824C0B4C-652C-AD23-D42F-A880B813388B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0" name="Cube 719">
                    <a:extLst>
                      <a:ext uri="{FF2B5EF4-FFF2-40B4-BE49-F238E27FC236}">
                        <a16:creationId xmlns:a16="http://schemas.microsoft.com/office/drawing/2014/main" id="{E1B63333-326A-5A63-AE19-85C341E175E3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1" name="Cube 720">
                    <a:extLst>
                      <a:ext uri="{FF2B5EF4-FFF2-40B4-BE49-F238E27FC236}">
                        <a16:creationId xmlns:a16="http://schemas.microsoft.com/office/drawing/2014/main" id="{1B129C09-026F-4A42-45EC-BBE217642736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2" name="Cube 721">
                    <a:extLst>
                      <a:ext uri="{FF2B5EF4-FFF2-40B4-BE49-F238E27FC236}">
                        <a16:creationId xmlns:a16="http://schemas.microsoft.com/office/drawing/2014/main" id="{8BD985C0-5CD2-81BE-69E7-61825CD93870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3" name="Cube 722">
                    <a:extLst>
                      <a:ext uri="{FF2B5EF4-FFF2-40B4-BE49-F238E27FC236}">
                        <a16:creationId xmlns:a16="http://schemas.microsoft.com/office/drawing/2014/main" id="{BE3F62EE-85B8-0082-CC65-1DCB147B196D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4" name="Cube 723">
                    <a:extLst>
                      <a:ext uri="{FF2B5EF4-FFF2-40B4-BE49-F238E27FC236}">
                        <a16:creationId xmlns:a16="http://schemas.microsoft.com/office/drawing/2014/main" id="{19A6378D-71F9-9256-0E9D-42B9A221A481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026399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465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9FBDB6-6324-A6BD-492A-8A28F054E4A5}"/>
              </a:ext>
            </a:extLst>
          </p:cNvPr>
          <p:cNvSpPr txBox="1"/>
          <p:nvPr/>
        </p:nvSpPr>
        <p:spPr>
          <a:xfrm>
            <a:off x="6583449" y="896769"/>
            <a:ext cx="56085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column maybe represented as a </a:t>
            </a:r>
            <a:r>
              <a:rPr lang="en-US" dirty="0">
                <a:solidFill>
                  <a:srgbClr val="FF0000"/>
                </a:solidFill>
              </a:rPr>
              <a:t>column list</a:t>
            </a:r>
          </a:p>
          <a:p>
            <a:r>
              <a:rPr lang="en-US" dirty="0"/>
              <a:t>Each </a:t>
            </a:r>
            <a:r>
              <a:rPr lang="en-US" b="1" dirty="0">
                <a:solidFill>
                  <a:srgbClr val="00B050"/>
                </a:solidFill>
              </a:rPr>
              <a:t>vertical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surface</a:t>
            </a:r>
            <a:r>
              <a:rPr lang="en-US" dirty="0"/>
              <a:t> can have multiple column lists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The complete grid</a:t>
            </a:r>
            <a:r>
              <a:rPr lang="en-US" dirty="0"/>
              <a:t> can consist of a list of </a:t>
            </a:r>
            <a:r>
              <a:rPr lang="en-US" b="1" dirty="0">
                <a:solidFill>
                  <a:srgbClr val="00B050"/>
                </a:solidFill>
              </a:rPr>
              <a:t>vertical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surface</a:t>
            </a:r>
            <a:r>
              <a:rPr lang="en-US" b="1" dirty="0"/>
              <a:t>s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Have horizontal layer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25668E3-73EA-72C4-367B-C35EF3DCAA1C}"/>
              </a:ext>
            </a:extLst>
          </p:cNvPr>
          <p:cNvGrpSpPr/>
          <p:nvPr/>
        </p:nvGrpSpPr>
        <p:grpSpPr>
          <a:xfrm>
            <a:off x="304128" y="2301379"/>
            <a:ext cx="5795879" cy="4322315"/>
            <a:chOff x="148122" y="2427254"/>
            <a:chExt cx="5795879" cy="432231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5D26AE-0302-665A-CF74-27D93BB48FDF}"/>
                </a:ext>
              </a:extLst>
            </p:cNvPr>
            <p:cNvGrpSpPr/>
            <p:nvPr/>
          </p:nvGrpSpPr>
          <p:grpSpPr>
            <a:xfrm>
              <a:off x="162120" y="4265687"/>
              <a:ext cx="5781881" cy="2483882"/>
              <a:chOff x="2733870" y="3398912"/>
              <a:chExt cx="5781881" cy="2483882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EA24F345-5325-D0A2-AF06-9657CB01D2D6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06" name="Cube 305">
                  <a:extLst>
                    <a:ext uri="{FF2B5EF4-FFF2-40B4-BE49-F238E27FC236}">
                      <a16:creationId xmlns:a16="http://schemas.microsoft.com/office/drawing/2014/main" id="{B7D3A433-0AF4-1459-CD93-A162FB47F91D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Cube 306">
                  <a:extLst>
                    <a:ext uri="{FF2B5EF4-FFF2-40B4-BE49-F238E27FC236}">
                      <a16:creationId xmlns:a16="http://schemas.microsoft.com/office/drawing/2014/main" id="{91035DFC-68B7-815C-5A8E-5D123BFF9A3F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Cube 307">
                  <a:extLst>
                    <a:ext uri="{FF2B5EF4-FFF2-40B4-BE49-F238E27FC236}">
                      <a16:creationId xmlns:a16="http://schemas.microsoft.com/office/drawing/2014/main" id="{C81CF461-B254-7754-E6A0-FB12F2361B03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Cube 308">
                  <a:extLst>
                    <a:ext uri="{FF2B5EF4-FFF2-40B4-BE49-F238E27FC236}">
                      <a16:creationId xmlns:a16="http://schemas.microsoft.com/office/drawing/2014/main" id="{9F286E45-030B-3A9D-85F3-CD76390E24F7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Cube 309">
                  <a:extLst>
                    <a:ext uri="{FF2B5EF4-FFF2-40B4-BE49-F238E27FC236}">
                      <a16:creationId xmlns:a16="http://schemas.microsoft.com/office/drawing/2014/main" id="{4707DF2A-A7E8-A85B-33E8-DA80DDFA3FF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Cube 310">
                  <a:extLst>
                    <a:ext uri="{FF2B5EF4-FFF2-40B4-BE49-F238E27FC236}">
                      <a16:creationId xmlns:a16="http://schemas.microsoft.com/office/drawing/2014/main" id="{4A7339F3-8848-A31A-B976-B63D4E46F148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Cube 311">
                  <a:extLst>
                    <a:ext uri="{FF2B5EF4-FFF2-40B4-BE49-F238E27FC236}">
                      <a16:creationId xmlns:a16="http://schemas.microsoft.com/office/drawing/2014/main" id="{36BE2FE7-157F-1A99-77C5-121091C16BC5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Cube 312">
                  <a:extLst>
                    <a:ext uri="{FF2B5EF4-FFF2-40B4-BE49-F238E27FC236}">
                      <a16:creationId xmlns:a16="http://schemas.microsoft.com/office/drawing/2014/main" id="{8A06376E-DB5A-5882-43AF-ADFA57719A9E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Cube 313">
                  <a:extLst>
                    <a:ext uri="{FF2B5EF4-FFF2-40B4-BE49-F238E27FC236}">
                      <a16:creationId xmlns:a16="http://schemas.microsoft.com/office/drawing/2014/main" id="{6D7ABD5B-E132-1C61-7A0A-F8985AB64FD4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Cube 314">
                  <a:extLst>
                    <a:ext uri="{FF2B5EF4-FFF2-40B4-BE49-F238E27FC236}">
                      <a16:creationId xmlns:a16="http://schemas.microsoft.com/office/drawing/2014/main" id="{94E9B263-1EAD-D919-77EA-42E03DE7DA42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Cube 315">
                  <a:extLst>
                    <a:ext uri="{FF2B5EF4-FFF2-40B4-BE49-F238E27FC236}">
                      <a16:creationId xmlns:a16="http://schemas.microsoft.com/office/drawing/2014/main" id="{B65CDA93-CEF0-C913-3E77-D7A0A3765208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Cube 316">
                  <a:extLst>
                    <a:ext uri="{FF2B5EF4-FFF2-40B4-BE49-F238E27FC236}">
                      <a16:creationId xmlns:a16="http://schemas.microsoft.com/office/drawing/2014/main" id="{845A79B5-4165-06DC-915F-A0C030249917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Cube 317">
                  <a:extLst>
                    <a:ext uri="{FF2B5EF4-FFF2-40B4-BE49-F238E27FC236}">
                      <a16:creationId xmlns:a16="http://schemas.microsoft.com/office/drawing/2014/main" id="{0CA5F523-8E7B-7C8C-A32A-B963F039AE18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Cube 318">
                  <a:extLst>
                    <a:ext uri="{FF2B5EF4-FFF2-40B4-BE49-F238E27FC236}">
                      <a16:creationId xmlns:a16="http://schemas.microsoft.com/office/drawing/2014/main" id="{C41842E4-773E-EF71-5B4F-C3DE371FA5C8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Cube 319">
                  <a:extLst>
                    <a:ext uri="{FF2B5EF4-FFF2-40B4-BE49-F238E27FC236}">
                      <a16:creationId xmlns:a16="http://schemas.microsoft.com/office/drawing/2014/main" id="{DC7DED17-2B9E-5A0F-725F-C38B99D8F250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Cube 320">
                  <a:extLst>
                    <a:ext uri="{FF2B5EF4-FFF2-40B4-BE49-F238E27FC236}">
                      <a16:creationId xmlns:a16="http://schemas.microsoft.com/office/drawing/2014/main" id="{21DA5080-F75B-7655-80C6-E695875365E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Cube 321">
                  <a:extLst>
                    <a:ext uri="{FF2B5EF4-FFF2-40B4-BE49-F238E27FC236}">
                      <a16:creationId xmlns:a16="http://schemas.microsoft.com/office/drawing/2014/main" id="{F5D07DB1-E24F-C4D3-2962-48A14C5DC39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Cube 322">
                  <a:extLst>
                    <a:ext uri="{FF2B5EF4-FFF2-40B4-BE49-F238E27FC236}">
                      <a16:creationId xmlns:a16="http://schemas.microsoft.com/office/drawing/2014/main" id="{8F9795FC-6A21-E873-E1E0-0F619FC1235F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Cube 323">
                  <a:extLst>
                    <a:ext uri="{FF2B5EF4-FFF2-40B4-BE49-F238E27FC236}">
                      <a16:creationId xmlns:a16="http://schemas.microsoft.com/office/drawing/2014/main" id="{E081CF9A-41C8-F47F-D869-090DA37EB024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Cube 324">
                  <a:extLst>
                    <a:ext uri="{FF2B5EF4-FFF2-40B4-BE49-F238E27FC236}">
                      <a16:creationId xmlns:a16="http://schemas.microsoft.com/office/drawing/2014/main" id="{107F980A-0642-57F2-D200-35832192574E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Cube 325">
                  <a:extLst>
                    <a:ext uri="{FF2B5EF4-FFF2-40B4-BE49-F238E27FC236}">
                      <a16:creationId xmlns:a16="http://schemas.microsoft.com/office/drawing/2014/main" id="{176BFCB5-2917-729C-E7F2-BA30767FF57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Cube 326">
                  <a:extLst>
                    <a:ext uri="{FF2B5EF4-FFF2-40B4-BE49-F238E27FC236}">
                      <a16:creationId xmlns:a16="http://schemas.microsoft.com/office/drawing/2014/main" id="{70F6F771-5F7B-82B0-FDC7-000CCA3807F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Cube 327">
                  <a:extLst>
                    <a:ext uri="{FF2B5EF4-FFF2-40B4-BE49-F238E27FC236}">
                      <a16:creationId xmlns:a16="http://schemas.microsoft.com/office/drawing/2014/main" id="{287A95F6-C539-A668-68BC-46D2E4112C88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Cube 328">
                  <a:extLst>
                    <a:ext uri="{FF2B5EF4-FFF2-40B4-BE49-F238E27FC236}">
                      <a16:creationId xmlns:a16="http://schemas.microsoft.com/office/drawing/2014/main" id="{1A863141-4D2A-1D6C-2CF1-4AB32A51DB9E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Cube 329">
                  <a:extLst>
                    <a:ext uri="{FF2B5EF4-FFF2-40B4-BE49-F238E27FC236}">
                      <a16:creationId xmlns:a16="http://schemas.microsoft.com/office/drawing/2014/main" id="{0840A69C-E8FB-FA64-7818-23BB0A98F92E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Cube 330">
                  <a:extLst>
                    <a:ext uri="{FF2B5EF4-FFF2-40B4-BE49-F238E27FC236}">
                      <a16:creationId xmlns:a16="http://schemas.microsoft.com/office/drawing/2014/main" id="{B18C16EA-E45E-C03C-48DD-EF0387B02F3C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Cube 331">
                  <a:extLst>
                    <a:ext uri="{FF2B5EF4-FFF2-40B4-BE49-F238E27FC236}">
                      <a16:creationId xmlns:a16="http://schemas.microsoft.com/office/drawing/2014/main" id="{E31C8385-F96D-4C81-F8D5-579E7617ED47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Cube 332">
                  <a:extLst>
                    <a:ext uri="{FF2B5EF4-FFF2-40B4-BE49-F238E27FC236}">
                      <a16:creationId xmlns:a16="http://schemas.microsoft.com/office/drawing/2014/main" id="{15CFE8F0-E33F-91BE-241C-ADA8B8F9D3B6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36B34372-3E34-555C-DEE5-5173C1EC894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2B6A51B1-DAA4-69BE-F1C9-B081FC7CD440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0B364F5A-F58C-9677-3619-8656046668B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Cube 336">
                  <a:extLst>
                    <a:ext uri="{FF2B5EF4-FFF2-40B4-BE49-F238E27FC236}">
                      <a16:creationId xmlns:a16="http://schemas.microsoft.com/office/drawing/2014/main" id="{268940DC-61F5-0C71-9F7F-902845979C0F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68A73689-0183-F1B1-3890-2D101927F279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274" name="Cube 273">
                  <a:extLst>
                    <a:ext uri="{FF2B5EF4-FFF2-40B4-BE49-F238E27FC236}">
                      <a16:creationId xmlns:a16="http://schemas.microsoft.com/office/drawing/2014/main" id="{F7845AF5-5C84-E1E1-C257-78774DE3DD2E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Cube 274">
                  <a:extLst>
                    <a:ext uri="{FF2B5EF4-FFF2-40B4-BE49-F238E27FC236}">
                      <a16:creationId xmlns:a16="http://schemas.microsoft.com/office/drawing/2014/main" id="{87035400-0458-4F90-46B0-AAC9A73845B5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Cube 275">
                  <a:extLst>
                    <a:ext uri="{FF2B5EF4-FFF2-40B4-BE49-F238E27FC236}">
                      <a16:creationId xmlns:a16="http://schemas.microsoft.com/office/drawing/2014/main" id="{9E687C47-BD36-BA09-3783-1FC3EDDAE651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Cube 276">
                  <a:extLst>
                    <a:ext uri="{FF2B5EF4-FFF2-40B4-BE49-F238E27FC236}">
                      <a16:creationId xmlns:a16="http://schemas.microsoft.com/office/drawing/2014/main" id="{283AEB66-595B-D211-992D-6C8F7847B55F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Cube 277">
                  <a:extLst>
                    <a:ext uri="{FF2B5EF4-FFF2-40B4-BE49-F238E27FC236}">
                      <a16:creationId xmlns:a16="http://schemas.microsoft.com/office/drawing/2014/main" id="{AFE12B57-1D89-FEC7-F11D-12D5EBA5A7E8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Cube 278">
                  <a:extLst>
                    <a:ext uri="{FF2B5EF4-FFF2-40B4-BE49-F238E27FC236}">
                      <a16:creationId xmlns:a16="http://schemas.microsoft.com/office/drawing/2014/main" id="{86718430-0B9A-2579-BD2C-16C1AF6BED72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Cube 279">
                  <a:extLst>
                    <a:ext uri="{FF2B5EF4-FFF2-40B4-BE49-F238E27FC236}">
                      <a16:creationId xmlns:a16="http://schemas.microsoft.com/office/drawing/2014/main" id="{157BA391-E187-277A-938F-063EFCFDB88F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Cube 280">
                  <a:extLst>
                    <a:ext uri="{FF2B5EF4-FFF2-40B4-BE49-F238E27FC236}">
                      <a16:creationId xmlns:a16="http://schemas.microsoft.com/office/drawing/2014/main" id="{6D799F87-887F-96B1-220E-865AE6AC81BC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Cube 281">
                  <a:extLst>
                    <a:ext uri="{FF2B5EF4-FFF2-40B4-BE49-F238E27FC236}">
                      <a16:creationId xmlns:a16="http://schemas.microsoft.com/office/drawing/2014/main" id="{BB197CDD-0F0B-0845-0E28-D4172A67BA5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Cube 282">
                  <a:extLst>
                    <a:ext uri="{FF2B5EF4-FFF2-40B4-BE49-F238E27FC236}">
                      <a16:creationId xmlns:a16="http://schemas.microsoft.com/office/drawing/2014/main" id="{DC2A2BA5-58D0-3AF1-AA0F-CF52E5361420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Cube 283">
                  <a:extLst>
                    <a:ext uri="{FF2B5EF4-FFF2-40B4-BE49-F238E27FC236}">
                      <a16:creationId xmlns:a16="http://schemas.microsoft.com/office/drawing/2014/main" id="{E67722B5-3F11-2B2E-9D67-44E8DE049482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Cube 284">
                  <a:extLst>
                    <a:ext uri="{FF2B5EF4-FFF2-40B4-BE49-F238E27FC236}">
                      <a16:creationId xmlns:a16="http://schemas.microsoft.com/office/drawing/2014/main" id="{CFA3847D-A776-E28C-1250-B0059A8FB379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Cube 285">
                  <a:extLst>
                    <a:ext uri="{FF2B5EF4-FFF2-40B4-BE49-F238E27FC236}">
                      <a16:creationId xmlns:a16="http://schemas.microsoft.com/office/drawing/2014/main" id="{5E0657D0-34F5-D6D8-5BF0-8BD13FC5CB7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Cube 286">
                  <a:extLst>
                    <a:ext uri="{FF2B5EF4-FFF2-40B4-BE49-F238E27FC236}">
                      <a16:creationId xmlns:a16="http://schemas.microsoft.com/office/drawing/2014/main" id="{D417FC4F-3D8E-26E2-2D92-B807C426BC4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Cube 287">
                  <a:extLst>
                    <a:ext uri="{FF2B5EF4-FFF2-40B4-BE49-F238E27FC236}">
                      <a16:creationId xmlns:a16="http://schemas.microsoft.com/office/drawing/2014/main" id="{D0FFEAB1-BCEC-1CAA-1629-A1A8E97894A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Cube 288">
                  <a:extLst>
                    <a:ext uri="{FF2B5EF4-FFF2-40B4-BE49-F238E27FC236}">
                      <a16:creationId xmlns:a16="http://schemas.microsoft.com/office/drawing/2014/main" id="{76DD0CE2-6FFD-BADC-B311-BF4247C0C420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Cube 289">
                  <a:extLst>
                    <a:ext uri="{FF2B5EF4-FFF2-40B4-BE49-F238E27FC236}">
                      <a16:creationId xmlns:a16="http://schemas.microsoft.com/office/drawing/2014/main" id="{11947A97-8E10-EA55-F65D-C2E4D9FD49A3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Cube 290">
                  <a:extLst>
                    <a:ext uri="{FF2B5EF4-FFF2-40B4-BE49-F238E27FC236}">
                      <a16:creationId xmlns:a16="http://schemas.microsoft.com/office/drawing/2014/main" id="{4023C06C-6327-8D17-A956-88AC34B5C99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Cube 291">
                  <a:extLst>
                    <a:ext uri="{FF2B5EF4-FFF2-40B4-BE49-F238E27FC236}">
                      <a16:creationId xmlns:a16="http://schemas.microsoft.com/office/drawing/2014/main" id="{AC32E1A2-84D4-2C8C-9F23-C67C9FE1EB6F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Cube 292">
                  <a:extLst>
                    <a:ext uri="{FF2B5EF4-FFF2-40B4-BE49-F238E27FC236}">
                      <a16:creationId xmlns:a16="http://schemas.microsoft.com/office/drawing/2014/main" id="{8E72A526-D4AE-07F3-6A87-8CD2306E0F4C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Cube 293">
                  <a:extLst>
                    <a:ext uri="{FF2B5EF4-FFF2-40B4-BE49-F238E27FC236}">
                      <a16:creationId xmlns:a16="http://schemas.microsoft.com/office/drawing/2014/main" id="{1F028EDA-2EBC-C818-7011-144E7CC2DF3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Cube 294">
                  <a:extLst>
                    <a:ext uri="{FF2B5EF4-FFF2-40B4-BE49-F238E27FC236}">
                      <a16:creationId xmlns:a16="http://schemas.microsoft.com/office/drawing/2014/main" id="{BD658ED4-8648-1CCF-CC51-EE0E9E0814A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Cube 295">
                  <a:extLst>
                    <a:ext uri="{FF2B5EF4-FFF2-40B4-BE49-F238E27FC236}">
                      <a16:creationId xmlns:a16="http://schemas.microsoft.com/office/drawing/2014/main" id="{592DC0BB-8F8D-81D6-EB61-0049C2F86EA3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Cube 296">
                  <a:extLst>
                    <a:ext uri="{FF2B5EF4-FFF2-40B4-BE49-F238E27FC236}">
                      <a16:creationId xmlns:a16="http://schemas.microsoft.com/office/drawing/2014/main" id="{337429B5-486A-231B-0C4E-98572573A333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Cube 297">
                  <a:extLst>
                    <a:ext uri="{FF2B5EF4-FFF2-40B4-BE49-F238E27FC236}">
                      <a16:creationId xmlns:a16="http://schemas.microsoft.com/office/drawing/2014/main" id="{FC6D9C31-EA53-0E2D-7737-93D69DD64D96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Cube 298">
                  <a:extLst>
                    <a:ext uri="{FF2B5EF4-FFF2-40B4-BE49-F238E27FC236}">
                      <a16:creationId xmlns:a16="http://schemas.microsoft.com/office/drawing/2014/main" id="{0DA8033B-824B-4E30-E9FD-72B0EFBDA83A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Cube 299">
                  <a:extLst>
                    <a:ext uri="{FF2B5EF4-FFF2-40B4-BE49-F238E27FC236}">
                      <a16:creationId xmlns:a16="http://schemas.microsoft.com/office/drawing/2014/main" id="{196DFB03-6D84-D9BD-0EB5-606A82D170C5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Cube 300">
                  <a:extLst>
                    <a:ext uri="{FF2B5EF4-FFF2-40B4-BE49-F238E27FC236}">
                      <a16:creationId xmlns:a16="http://schemas.microsoft.com/office/drawing/2014/main" id="{194BA6A1-AD49-B65C-6311-6B19529944A4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Cube 301">
                  <a:extLst>
                    <a:ext uri="{FF2B5EF4-FFF2-40B4-BE49-F238E27FC236}">
                      <a16:creationId xmlns:a16="http://schemas.microsoft.com/office/drawing/2014/main" id="{DBB9827A-D9D2-E50C-A412-EC764120EC3D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Cube 302">
                  <a:extLst>
                    <a:ext uri="{FF2B5EF4-FFF2-40B4-BE49-F238E27FC236}">
                      <a16:creationId xmlns:a16="http://schemas.microsoft.com/office/drawing/2014/main" id="{37C21429-A393-D67C-3DBE-07F6A52ABED9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Cube 303">
                  <a:extLst>
                    <a:ext uri="{FF2B5EF4-FFF2-40B4-BE49-F238E27FC236}">
                      <a16:creationId xmlns:a16="http://schemas.microsoft.com/office/drawing/2014/main" id="{A01E10B8-C676-B1E5-A12D-9361D5D7C2D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Cube 304">
                  <a:extLst>
                    <a:ext uri="{FF2B5EF4-FFF2-40B4-BE49-F238E27FC236}">
                      <a16:creationId xmlns:a16="http://schemas.microsoft.com/office/drawing/2014/main" id="{8DDFB4F9-CC4D-1673-2C2B-C4EB197F735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6811DB1C-350F-8CAB-FAAA-0E72E7270CFE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242" name="Cube 241">
                  <a:extLst>
                    <a:ext uri="{FF2B5EF4-FFF2-40B4-BE49-F238E27FC236}">
                      <a16:creationId xmlns:a16="http://schemas.microsoft.com/office/drawing/2014/main" id="{B3FF73E6-6F9E-54B0-5EC1-38A4CE5BC45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Cube 242">
                  <a:extLst>
                    <a:ext uri="{FF2B5EF4-FFF2-40B4-BE49-F238E27FC236}">
                      <a16:creationId xmlns:a16="http://schemas.microsoft.com/office/drawing/2014/main" id="{913CBC01-5943-DA71-E148-A5FA17ABB7DF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Cube 243">
                  <a:extLst>
                    <a:ext uri="{FF2B5EF4-FFF2-40B4-BE49-F238E27FC236}">
                      <a16:creationId xmlns:a16="http://schemas.microsoft.com/office/drawing/2014/main" id="{582A6415-7803-1CAB-EDE5-9BC6CE2C15FD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Cube 244">
                  <a:extLst>
                    <a:ext uri="{FF2B5EF4-FFF2-40B4-BE49-F238E27FC236}">
                      <a16:creationId xmlns:a16="http://schemas.microsoft.com/office/drawing/2014/main" id="{A1DF75DC-5ACE-93E0-4A13-72395AC6712D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Cube 245">
                  <a:extLst>
                    <a:ext uri="{FF2B5EF4-FFF2-40B4-BE49-F238E27FC236}">
                      <a16:creationId xmlns:a16="http://schemas.microsoft.com/office/drawing/2014/main" id="{BA5CDD6C-B904-796B-9035-1BD2B9725042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Cube 246">
                  <a:extLst>
                    <a:ext uri="{FF2B5EF4-FFF2-40B4-BE49-F238E27FC236}">
                      <a16:creationId xmlns:a16="http://schemas.microsoft.com/office/drawing/2014/main" id="{D174E43A-FAE4-86A5-6190-95B3B9E3F579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Cube 247">
                  <a:extLst>
                    <a:ext uri="{FF2B5EF4-FFF2-40B4-BE49-F238E27FC236}">
                      <a16:creationId xmlns:a16="http://schemas.microsoft.com/office/drawing/2014/main" id="{52B21C2E-FC5B-6299-E84A-D1E1090AFCCD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Cube 248">
                  <a:extLst>
                    <a:ext uri="{FF2B5EF4-FFF2-40B4-BE49-F238E27FC236}">
                      <a16:creationId xmlns:a16="http://schemas.microsoft.com/office/drawing/2014/main" id="{F2ACEF22-AA30-365E-F53A-5FDE149EECE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Cube 249">
                  <a:extLst>
                    <a:ext uri="{FF2B5EF4-FFF2-40B4-BE49-F238E27FC236}">
                      <a16:creationId xmlns:a16="http://schemas.microsoft.com/office/drawing/2014/main" id="{671429BC-C39B-3442-42DA-3C75D2443D20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Cube 250">
                  <a:extLst>
                    <a:ext uri="{FF2B5EF4-FFF2-40B4-BE49-F238E27FC236}">
                      <a16:creationId xmlns:a16="http://schemas.microsoft.com/office/drawing/2014/main" id="{F7B1B19C-B70C-52B4-1DFC-89C760F26F30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Cube 251">
                  <a:extLst>
                    <a:ext uri="{FF2B5EF4-FFF2-40B4-BE49-F238E27FC236}">
                      <a16:creationId xmlns:a16="http://schemas.microsoft.com/office/drawing/2014/main" id="{9B7CB38B-863B-49A4-9D05-4514160D021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Cube 252">
                  <a:extLst>
                    <a:ext uri="{FF2B5EF4-FFF2-40B4-BE49-F238E27FC236}">
                      <a16:creationId xmlns:a16="http://schemas.microsoft.com/office/drawing/2014/main" id="{F31C32CD-BF1F-F3BE-DF00-7D261D32AAE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Cube 253">
                  <a:extLst>
                    <a:ext uri="{FF2B5EF4-FFF2-40B4-BE49-F238E27FC236}">
                      <a16:creationId xmlns:a16="http://schemas.microsoft.com/office/drawing/2014/main" id="{49C61E6C-D4E7-1CFE-D900-8A872372C159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Cube 254">
                  <a:extLst>
                    <a:ext uri="{FF2B5EF4-FFF2-40B4-BE49-F238E27FC236}">
                      <a16:creationId xmlns:a16="http://schemas.microsoft.com/office/drawing/2014/main" id="{21A6941F-91EE-7428-A72E-38D7E7DC9AFF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Cube 255">
                  <a:extLst>
                    <a:ext uri="{FF2B5EF4-FFF2-40B4-BE49-F238E27FC236}">
                      <a16:creationId xmlns:a16="http://schemas.microsoft.com/office/drawing/2014/main" id="{9F61DD3E-DDB1-D445-D93A-E4FAFFC491BD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Cube 256">
                  <a:extLst>
                    <a:ext uri="{FF2B5EF4-FFF2-40B4-BE49-F238E27FC236}">
                      <a16:creationId xmlns:a16="http://schemas.microsoft.com/office/drawing/2014/main" id="{9CBACE86-C1F1-C3EC-DDA3-34C490BFD839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Cube 257">
                  <a:extLst>
                    <a:ext uri="{FF2B5EF4-FFF2-40B4-BE49-F238E27FC236}">
                      <a16:creationId xmlns:a16="http://schemas.microsoft.com/office/drawing/2014/main" id="{48456669-6027-F430-C821-79B2AD8D58A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Cube 258">
                  <a:extLst>
                    <a:ext uri="{FF2B5EF4-FFF2-40B4-BE49-F238E27FC236}">
                      <a16:creationId xmlns:a16="http://schemas.microsoft.com/office/drawing/2014/main" id="{3FE4B926-CF3B-5976-EB47-A0622D67E77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Cube 259">
                  <a:extLst>
                    <a:ext uri="{FF2B5EF4-FFF2-40B4-BE49-F238E27FC236}">
                      <a16:creationId xmlns:a16="http://schemas.microsoft.com/office/drawing/2014/main" id="{6969DC72-82D8-E9D5-774B-BD815F1C1096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Cube 260">
                  <a:extLst>
                    <a:ext uri="{FF2B5EF4-FFF2-40B4-BE49-F238E27FC236}">
                      <a16:creationId xmlns:a16="http://schemas.microsoft.com/office/drawing/2014/main" id="{5B36828C-6EE7-D884-C969-B262F790294F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Cube 261">
                  <a:extLst>
                    <a:ext uri="{FF2B5EF4-FFF2-40B4-BE49-F238E27FC236}">
                      <a16:creationId xmlns:a16="http://schemas.microsoft.com/office/drawing/2014/main" id="{E398495E-83C8-13F9-B00C-6FEC5FC9B953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Cube 262">
                  <a:extLst>
                    <a:ext uri="{FF2B5EF4-FFF2-40B4-BE49-F238E27FC236}">
                      <a16:creationId xmlns:a16="http://schemas.microsoft.com/office/drawing/2014/main" id="{94BBC4A6-3472-BB1F-F675-9A2FF1DACD29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Cube 263">
                  <a:extLst>
                    <a:ext uri="{FF2B5EF4-FFF2-40B4-BE49-F238E27FC236}">
                      <a16:creationId xmlns:a16="http://schemas.microsoft.com/office/drawing/2014/main" id="{A7DB86EF-36FE-0094-CE15-294FD4B10B8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Cube 264">
                  <a:extLst>
                    <a:ext uri="{FF2B5EF4-FFF2-40B4-BE49-F238E27FC236}">
                      <a16:creationId xmlns:a16="http://schemas.microsoft.com/office/drawing/2014/main" id="{2DD128EC-F180-39E5-A6F6-EA69F1F2E71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Cube 265">
                  <a:extLst>
                    <a:ext uri="{FF2B5EF4-FFF2-40B4-BE49-F238E27FC236}">
                      <a16:creationId xmlns:a16="http://schemas.microsoft.com/office/drawing/2014/main" id="{38CCC109-8C05-D8CF-3FC2-2468B0A95073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Cube 266">
                  <a:extLst>
                    <a:ext uri="{FF2B5EF4-FFF2-40B4-BE49-F238E27FC236}">
                      <a16:creationId xmlns:a16="http://schemas.microsoft.com/office/drawing/2014/main" id="{2BF84E6C-FC3F-7768-79A2-623D68BD11C7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Cube 267">
                  <a:extLst>
                    <a:ext uri="{FF2B5EF4-FFF2-40B4-BE49-F238E27FC236}">
                      <a16:creationId xmlns:a16="http://schemas.microsoft.com/office/drawing/2014/main" id="{59426E66-0F7F-1067-F5AA-C10B64E4E49F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Cube 268">
                  <a:extLst>
                    <a:ext uri="{FF2B5EF4-FFF2-40B4-BE49-F238E27FC236}">
                      <a16:creationId xmlns:a16="http://schemas.microsoft.com/office/drawing/2014/main" id="{F68C51C7-E38A-819B-699E-BA539DE939C6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Cube 269">
                  <a:extLst>
                    <a:ext uri="{FF2B5EF4-FFF2-40B4-BE49-F238E27FC236}">
                      <a16:creationId xmlns:a16="http://schemas.microsoft.com/office/drawing/2014/main" id="{E08616B8-DEC3-E6AB-540C-88EC0711542B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Cube 270">
                  <a:extLst>
                    <a:ext uri="{FF2B5EF4-FFF2-40B4-BE49-F238E27FC236}">
                      <a16:creationId xmlns:a16="http://schemas.microsoft.com/office/drawing/2014/main" id="{F013A528-D3C4-5057-2AC9-2E809B556CEF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Cube 271">
                  <a:extLst>
                    <a:ext uri="{FF2B5EF4-FFF2-40B4-BE49-F238E27FC236}">
                      <a16:creationId xmlns:a16="http://schemas.microsoft.com/office/drawing/2014/main" id="{3EDC1E6B-6941-F9AC-7BD6-929626FF6665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Cube 272">
                  <a:extLst>
                    <a:ext uri="{FF2B5EF4-FFF2-40B4-BE49-F238E27FC236}">
                      <a16:creationId xmlns:a16="http://schemas.microsoft.com/office/drawing/2014/main" id="{063027F9-75D7-0876-506B-5F0339F53768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467EBDEE-EA34-7DF6-3CA8-E36FDBA4DC79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210" name="Cube 209">
                  <a:extLst>
                    <a:ext uri="{FF2B5EF4-FFF2-40B4-BE49-F238E27FC236}">
                      <a16:creationId xmlns:a16="http://schemas.microsoft.com/office/drawing/2014/main" id="{51BF03AB-DAE8-C2AF-A6D7-496D350DB830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Cube 210">
                  <a:extLst>
                    <a:ext uri="{FF2B5EF4-FFF2-40B4-BE49-F238E27FC236}">
                      <a16:creationId xmlns:a16="http://schemas.microsoft.com/office/drawing/2014/main" id="{BE319063-CC13-8194-C62D-41FEA386DC74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Cube 211">
                  <a:extLst>
                    <a:ext uri="{FF2B5EF4-FFF2-40B4-BE49-F238E27FC236}">
                      <a16:creationId xmlns:a16="http://schemas.microsoft.com/office/drawing/2014/main" id="{FA82F564-1BFB-BB25-CB02-7A35109F5DCA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Cube 212">
                  <a:extLst>
                    <a:ext uri="{FF2B5EF4-FFF2-40B4-BE49-F238E27FC236}">
                      <a16:creationId xmlns:a16="http://schemas.microsoft.com/office/drawing/2014/main" id="{D0EABF77-5AAF-ECFC-EE40-AEC1D96E913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Cube 213">
                  <a:extLst>
                    <a:ext uri="{FF2B5EF4-FFF2-40B4-BE49-F238E27FC236}">
                      <a16:creationId xmlns:a16="http://schemas.microsoft.com/office/drawing/2014/main" id="{D4CF43A7-C549-D249-33B4-1D656AB4314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Cube 214">
                  <a:extLst>
                    <a:ext uri="{FF2B5EF4-FFF2-40B4-BE49-F238E27FC236}">
                      <a16:creationId xmlns:a16="http://schemas.microsoft.com/office/drawing/2014/main" id="{A962EC1D-7E41-6CB6-5D78-073AF0EF60B2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Cube 215">
                  <a:extLst>
                    <a:ext uri="{FF2B5EF4-FFF2-40B4-BE49-F238E27FC236}">
                      <a16:creationId xmlns:a16="http://schemas.microsoft.com/office/drawing/2014/main" id="{ECC33442-2E37-2177-BFC8-C91ECB8335CD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Cube 216">
                  <a:extLst>
                    <a:ext uri="{FF2B5EF4-FFF2-40B4-BE49-F238E27FC236}">
                      <a16:creationId xmlns:a16="http://schemas.microsoft.com/office/drawing/2014/main" id="{24F586F9-2E22-E03E-8FBC-A76F0F918BDD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Cube 217">
                  <a:extLst>
                    <a:ext uri="{FF2B5EF4-FFF2-40B4-BE49-F238E27FC236}">
                      <a16:creationId xmlns:a16="http://schemas.microsoft.com/office/drawing/2014/main" id="{17028FF6-3766-788E-DEFD-13369B202B99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Cube 218">
                  <a:extLst>
                    <a:ext uri="{FF2B5EF4-FFF2-40B4-BE49-F238E27FC236}">
                      <a16:creationId xmlns:a16="http://schemas.microsoft.com/office/drawing/2014/main" id="{2E7E498C-539C-385F-289C-A1950406956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Cube 219">
                  <a:extLst>
                    <a:ext uri="{FF2B5EF4-FFF2-40B4-BE49-F238E27FC236}">
                      <a16:creationId xmlns:a16="http://schemas.microsoft.com/office/drawing/2014/main" id="{1D78C8BA-605C-168B-0D66-29CE5CA0EE42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Cube 220">
                  <a:extLst>
                    <a:ext uri="{FF2B5EF4-FFF2-40B4-BE49-F238E27FC236}">
                      <a16:creationId xmlns:a16="http://schemas.microsoft.com/office/drawing/2014/main" id="{E73DBB11-CD02-163F-2D10-92B028D04452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Cube 221">
                  <a:extLst>
                    <a:ext uri="{FF2B5EF4-FFF2-40B4-BE49-F238E27FC236}">
                      <a16:creationId xmlns:a16="http://schemas.microsoft.com/office/drawing/2014/main" id="{A22B23A1-B738-FEE1-0C3B-0DBFCFB2C857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Cube 222">
                  <a:extLst>
                    <a:ext uri="{FF2B5EF4-FFF2-40B4-BE49-F238E27FC236}">
                      <a16:creationId xmlns:a16="http://schemas.microsoft.com/office/drawing/2014/main" id="{18CCB0FE-8BA3-3C59-7C6C-D242CF032074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Cube 223">
                  <a:extLst>
                    <a:ext uri="{FF2B5EF4-FFF2-40B4-BE49-F238E27FC236}">
                      <a16:creationId xmlns:a16="http://schemas.microsoft.com/office/drawing/2014/main" id="{B7158137-1E9C-DDE7-FD12-38A9BA2DC9C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Cube 224">
                  <a:extLst>
                    <a:ext uri="{FF2B5EF4-FFF2-40B4-BE49-F238E27FC236}">
                      <a16:creationId xmlns:a16="http://schemas.microsoft.com/office/drawing/2014/main" id="{D29B2CED-D485-3996-9220-5EA8C8977C12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Cube 225">
                  <a:extLst>
                    <a:ext uri="{FF2B5EF4-FFF2-40B4-BE49-F238E27FC236}">
                      <a16:creationId xmlns:a16="http://schemas.microsoft.com/office/drawing/2014/main" id="{C44C81D2-47C8-EA36-CFE7-C62C25900D98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Cube 226">
                  <a:extLst>
                    <a:ext uri="{FF2B5EF4-FFF2-40B4-BE49-F238E27FC236}">
                      <a16:creationId xmlns:a16="http://schemas.microsoft.com/office/drawing/2014/main" id="{31D10B9F-F3C0-D757-32FA-67166253B81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Cube 227">
                  <a:extLst>
                    <a:ext uri="{FF2B5EF4-FFF2-40B4-BE49-F238E27FC236}">
                      <a16:creationId xmlns:a16="http://schemas.microsoft.com/office/drawing/2014/main" id="{09CA7C44-E5A9-7F85-0697-CB2B9E788EE5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Cube 228">
                  <a:extLst>
                    <a:ext uri="{FF2B5EF4-FFF2-40B4-BE49-F238E27FC236}">
                      <a16:creationId xmlns:a16="http://schemas.microsoft.com/office/drawing/2014/main" id="{8CB34405-FEE1-8236-38ED-1B4B5780ABBD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Cube 229">
                  <a:extLst>
                    <a:ext uri="{FF2B5EF4-FFF2-40B4-BE49-F238E27FC236}">
                      <a16:creationId xmlns:a16="http://schemas.microsoft.com/office/drawing/2014/main" id="{3E803D4F-B371-8E2C-B04C-B5889F3A6B8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Cube 230">
                  <a:extLst>
                    <a:ext uri="{FF2B5EF4-FFF2-40B4-BE49-F238E27FC236}">
                      <a16:creationId xmlns:a16="http://schemas.microsoft.com/office/drawing/2014/main" id="{9EAFC18A-956F-B65D-A462-8BD044587A38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Cube 231">
                  <a:extLst>
                    <a:ext uri="{FF2B5EF4-FFF2-40B4-BE49-F238E27FC236}">
                      <a16:creationId xmlns:a16="http://schemas.microsoft.com/office/drawing/2014/main" id="{25E1737C-A3F1-E70C-40DD-463AF9E3516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Cube 232">
                  <a:extLst>
                    <a:ext uri="{FF2B5EF4-FFF2-40B4-BE49-F238E27FC236}">
                      <a16:creationId xmlns:a16="http://schemas.microsoft.com/office/drawing/2014/main" id="{0130037A-2824-2532-3A16-EEA53808A887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Cube 233">
                  <a:extLst>
                    <a:ext uri="{FF2B5EF4-FFF2-40B4-BE49-F238E27FC236}">
                      <a16:creationId xmlns:a16="http://schemas.microsoft.com/office/drawing/2014/main" id="{BD414DA1-C91E-CFAA-99D3-19B24A34AF8E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Cube 234">
                  <a:extLst>
                    <a:ext uri="{FF2B5EF4-FFF2-40B4-BE49-F238E27FC236}">
                      <a16:creationId xmlns:a16="http://schemas.microsoft.com/office/drawing/2014/main" id="{D112AEDA-DA91-4BAF-1F4D-BBA910F8482B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Cube 235">
                  <a:extLst>
                    <a:ext uri="{FF2B5EF4-FFF2-40B4-BE49-F238E27FC236}">
                      <a16:creationId xmlns:a16="http://schemas.microsoft.com/office/drawing/2014/main" id="{B824742E-DC97-F672-8D2B-D9C2024CAAE1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Cube 236">
                  <a:extLst>
                    <a:ext uri="{FF2B5EF4-FFF2-40B4-BE49-F238E27FC236}">
                      <a16:creationId xmlns:a16="http://schemas.microsoft.com/office/drawing/2014/main" id="{D5773F03-905A-B739-7E24-4F90CBF89B9D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Cube 237">
                  <a:extLst>
                    <a:ext uri="{FF2B5EF4-FFF2-40B4-BE49-F238E27FC236}">
                      <a16:creationId xmlns:a16="http://schemas.microsoft.com/office/drawing/2014/main" id="{ED83B04E-3366-3311-63B4-12136FB128D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Cube 238">
                  <a:extLst>
                    <a:ext uri="{FF2B5EF4-FFF2-40B4-BE49-F238E27FC236}">
                      <a16:creationId xmlns:a16="http://schemas.microsoft.com/office/drawing/2014/main" id="{7453F174-D89A-FCED-E937-D0B17A134757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Cube 239">
                  <a:extLst>
                    <a:ext uri="{FF2B5EF4-FFF2-40B4-BE49-F238E27FC236}">
                      <a16:creationId xmlns:a16="http://schemas.microsoft.com/office/drawing/2014/main" id="{29F6BDF4-FE9F-1E20-D74B-49BD1D256BEC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Cube 240">
                  <a:extLst>
                    <a:ext uri="{FF2B5EF4-FFF2-40B4-BE49-F238E27FC236}">
                      <a16:creationId xmlns:a16="http://schemas.microsoft.com/office/drawing/2014/main" id="{BA8A837C-7D7E-F750-423C-5DD99FDD52D6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C700ADED-9D21-28C1-589F-C6CD5AE199B9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78" name="Cube 177">
                  <a:extLst>
                    <a:ext uri="{FF2B5EF4-FFF2-40B4-BE49-F238E27FC236}">
                      <a16:creationId xmlns:a16="http://schemas.microsoft.com/office/drawing/2014/main" id="{5A34054D-2BA2-E89C-6E2A-99C80E44190A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Cube 178">
                  <a:extLst>
                    <a:ext uri="{FF2B5EF4-FFF2-40B4-BE49-F238E27FC236}">
                      <a16:creationId xmlns:a16="http://schemas.microsoft.com/office/drawing/2014/main" id="{3C537909-1E87-D5A0-440E-A775CA5DFEA3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Cube 179">
                  <a:extLst>
                    <a:ext uri="{FF2B5EF4-FFF2-40B4-BE49-F238E27FC236}">
                      <a16:creationId xmlns:a16="http://schemas.microsoft.com/office/drawing/2014/main" id="{224E145D-88DB-E692-ECE4-DD0072FA67C2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Cube 180">
                  <a:extLst>
                    <a:ext uri="{FF2B5EF4-FFF2-40B4-BE49-F238E27FC236}">
                      <a16:creationId xmlns:a16="http://schemas.microsoft.com/office/drawing/2014/main" id="{DD67DD5B-DD6D-60F9-856D-BF08273CE04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Cube 181">
                  <a:extLst>
                    <a:ext uri="{FF2B5EF4-FFF2-40B4-BE49-F238E27FC236}">
                      <a16:creationId xmlns:a16="http://schemas.microsoft.com/office/drawing/2014/main" id="{6FE5D194-E392-005D-4F1F-A36A5A82BD7E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Cube 182">
                  <a:extLst>
                    <a:ext uri="{FF2B5EF4-FFF2-40B4-BE49-F238E27FC236}">
                      <a16:creationId xmlns:a16="http://schemas.microsoft.com/office/drawing/2014/main" id="{471206AB-01D4-9D90-7FB7-12BDBC190A5D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Cube 183">
                  <a:extLst>
                    <a:ext uri="{FF2B5EF4-FFF2-40B4-BE49-F238E27FC236}">
                      <a16:creationId xmlns:a16="http://schemas.microsoft.com/office/drawing/2014/main" id="{CF35E2FF-C4D0-6699-8F3C-9417D11A86BE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Cube 184">
                  <a:extLst>
                    <a:ext uri="{FF2B5EF4-FFF2-40B4-BE49-F238E27FC236}">
                      <a16:creationId xmlns:a16="http://schemas.microsoft.com/office/drawing/2014/main" id="{F74EE4D1-FF74-0CA9-0471-28FDB70B617A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Cube 185">
                  <a:extLst>
                    <a:ext uri="{FF2B5EF4-FFF2-40B4-BE49-F238E27FC236}">
                      <a16:creationId xmlns:a16="http://schemas.microsoft.com/office/drawing/2014/main" id="{AB7EB0C9-A0FA-4796-8ED6-0BFDCC86200C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Cube 186">
                  <a:extLst>
                    <a:ext uri="{FF2B5EF4-FFF2-40B4-BE49-F238E27FC236}">
                      <a16:creationId xmlns:a16="http://schemas.microsoft.com/office/drawing/2014/main" id="{662A979B-36BE-F1A8-4AC2-62169D30B0E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Cube 187">
                  <a:extLst>
                    <a:ext uri="{FF2B5EF4-FFF2-40B4-BE49-F238E27FC236}">
                      <a16:creationId xmlns:a16="http://schemas.microsoft.com/office/drawing/2014/main" id="{C05560F4-787D-5D09-5900-8F57A69FF174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Cube 188">
                  <a:extLst>
                    <a:ext uri="{FF2B5EF4-FFF2-40B4-BE49-F238E27FC236}">
                      <a16:creationId xmlns:a16="http://schemas.microsoft.com/office/drawing/2014/main" id="{F52EC17B-A146-0E05-CD0D-54868CD7E49A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Cube 189">
                  <a:extLst>
                    <a:ext uri="{FF2B5EF4-FFF2-40B4-BE49-F238E27FC236}">
                      <a16:creationId xmlns:a16="http://schemas.microsoft.com/office/drawing/2014/main" id="{17D1D650-4718-92F9-B0FE-37F07394F29E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Cube 190">
                  <a:extLst>
                    <a:ext uri="{FF2B5EF4-FFF2-40B4-BE49-F238E27FC236}">
                      <a16:creationId xmlns:a16="http://schemas.microsoft.com/office/drawing/2014/main" id="{2390EF3E-6DAA-C797-51A1-90107BB5D987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Cube 191">
                  <a:extLst>
                    <a:ext uri="{FF2B5EF4-FFF2-40B4-BE49-F238E27FC236}">
                      <a16:creationId xmlns:a16="http://schemas.microsoft.com/office/drawing/2014/main" id="{320C6B52-E75E-8D89-04B0-AA3288CD8AA4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Cube 192">
                  <a:extLst>
                    <a:ext uri="{FF2B5EF4-FFF2-40B4-BE49-F238E27FC236}">
                      <a16:creationId xmlns:a16="http://schemas.microsoft.com/office/drawing/2014/main" id="{8C2628A4-EEF1-5A90-43B6-561519640F56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Cube 193">
                  <a:extLst>
                    <a:ext uri="{FF2B5EF4-FFF2-40B4-BE49-F238E27FC236}">
                      <a16:creationId xmlns:a16="http://schemas.microsoft.com/office/drawing/2014/main" id="{803B3F2B-CA6E-C3E6-8490-BA6E1A0F33A9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Cube 194">
                  <a:extLst>
                    <a:ext uri="{FF2B5EF4-FFF2-40B4-BE49-F238E27FC236}">
                      <a16:creationId xmlns:a16="http://schemas.microsoft.com/office/drawing/2014/main" id="{E3B14CB5-AA50-19D0-B4BF-3B242E5C0D5B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Cube 195">
                  <a:extLst>
                    <a:ext uri="{FF2B5EF4-FFF2-40B4-BE49-F238E27FC236}">
                      <a16:creationId xmlns:a16="http://schemas.microsoft.com/office/drawing/2014/main" id="{76472B10-9EAE-253E-C461-895F51531F6E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Cube 196">
                  <a:extLst>
                    <a:ext uri="{FF2B5EF4-FFF2-40B4-BE49-F238E27FC236}">
                      <a16:creationId xmlns:a16="http://schemas.microsoft.com/office/drawing/2014/main" id="{F6691D2F-7474-68E8-5F70-F8A5F2C5604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Cube 197">
                  <a:extLst>
                    <a:ext uri="{FF2B5EF4-FFF2-40B4-BE49-F238E27FC236}">
                      <a16:creationId xmlns:a16="http://schemas.microsoft.com/office/drawing/2014/main" id="{2A2613A6-3CFC-6B7F-5E49-82EBBD4A2781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Cube 198">
                  <a:extLst>
                    <a:ext uri="{FF2B5EF4-FFF2-40B4-BE49-F238E27FC236}">
                      <a16:creationId xmlns:a16="http://schemas.microsoft.com/office/drawing/2014/main" id="{E7139B2E-9F8A-EB18-29EB-107F1DCB579A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Cube 199">
                  <a:extLst>
                    <a:ext uri="{FF2B5EF4-FFF2-40B4-BE49-F238E27FC236}">
                      <a16:creationId xmlns:a16="http://schemas.microsoft.com/office/drawing/2014/main" id="{3BD903AE-815D-44FB-8B45-FDE906A2DDD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Cube 200">
                  <a:extLst>
                    <a:ext uri="{FF2B5EF4-FFF2-40B4-BE49-F238E27FC236}">
                      <a16:creationId xmlns:a16="http://schemas.microsoft.com/office/drawing/2014/main" id="{22704EC7-2D3A-1557-F472-4C823E4D60FB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Cube 201">
                  <a:extLst>
                    <a:ext uri="{FF2B5EF4-FFF2-40B4-BE49-F238E27FC236}">
                      <a16:creationId xmlns:a16="http://schemas.microsoft.com/office/drawing/2014/main" id="{21D99918-3A6E-B2AE-2B35-4F46B798EBFB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Cube 202">
                  <a:extLst>
                    <a:ext uri="{FF2B5EF4-FFF2-40B4-BE49-F238E27FC236}">
                      <a16:creationId xmlns:a16="http://schemas.microsoft.com/office/drawing/2014/main" id="{3B4B186A-85C6-B609-22AD-A3A9E1DE3983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Cube 203">
                  <a:extLst>
                    <a:ext uri="{FF2B5EF4-FFF2-40B4-BE49-F238E27FC236}">
                      <a16:creationId xmlns:a16="http://schemas.microsoft.com/office/drawing/2014/main" id="{0FE182F8-C6CF-3C70-4F28-7BB0B799D0B0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Cube 204">
                  <a:extLst>
                    <a:ext uri="{FF2B5EF4-FFF2-40B4-BE49-F238E27FC236}">
                      <a16:creationId xmlns:a16="http://schemas.microsoft.com/office/drawing/2014/main" id="{8845054E-4D3D-3880-3C1E-81FEB5A969E9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Cube 205">
                  <a:extLst>
                    <a:ext uri="{FF2B5EF4-FFF2-40B4-BE49-F238E27FC236}">
                      <a16:creationId xmlns:a16="http://schemas.microsoft.com/office/drawing/2014/main" id="{0D4EE581-86EC-45B3-DA35-F56CFC21FD30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Cube 206">
                  <a:extLst>
                    <a:ext uri="{FF2B5EF4-FFF2-40B4-BE49-F238E27FC236}">
                      <a16:creationId xmlns:a16="http://schemas.microsoft.com/office/drawing/2014/main" id="{84EFB43B-22D5-5C5A-BCF2-5C4EBA2C3E2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Cube 207">
                  <a:extLst>
                    <a:ext uri="{FF2B5EF4-FFF2-40B4-BE49-F238E27FC236}">
                      <a16:creationId xmlns:a16="http://schemas.microsoft.com/office/drawing/2014/main" id="{0DD4634C-E357-0D1F-8D33-B3DB1F224DA1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Cube 208">
                  <a:extLst>
                    <a:ext uri="{FF2B5EF4-FFF2-40B4-BE49-F238E27FC236}">
                      <a16:creationId xmlns:a16="http://schemas.microsoft.com/office/drawing/2014/main" id="{E0AE2FDD-3951-5F0C-629E-40CB41D633D4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B9F504D-2D7F-6E8A-63CF-53AD004613BE}"/>
                </a:ext>
              </a:extLst>
            </p:cNvPr>
            <p:cNvGrpSpPr/>
            <p:nvPr/>
          </p:nvGrpSpPr>
          <p:grpSpPr>
            <a:xfrm>
              <a:off x="148122" y="2427254"/>
              <a:ext cx="5781881" cy="2483882"/>
              <a:chOff x="2733870" y="3398912"/>
              <a:chExt cx="5781881" cy="248388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B6B2762-39F6-FF33-D8DB-22635A3C27E1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41" name="Cube 140">
                  <a:extLst>
                    <a:ext uri="{FF2B5EF4-FFF2-40B4-BE49-F238E27FC236}">
                      <a16:creationId xmlns:a16="http://schemas.microsoft.com/office/drawing/2014/main" id="{0CED1B82-5FCD-A4D6-4E4A-411485244440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Cube 141">
                  <a:extLst>
                    <a:ext uri="{FF2B5EF4-FFF2-40B4-BE49-F238E27FC236}">
                      <a16:creationId xmlns:a16="http://schemas.microsoft.com/office/drawing/2014/main" id="{BE60CC84-8FBF-C3B0-BC74-AAFB9395FA53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Cube 142">
                  <a:extLst>
                    <a:ext uri="{FF2B5EF4-FFF2-40B4-BE49-F238E27FC236}">
                      <a16:creationId xmlns:a16="http://schemas.microsoft.com/office/drawing/2014/main" id="{E0DA8D18-598F-040E-F568-69F424C48799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Cube 143">
                  <a:extLst>
                    <a:ext uri="{FF2B5EF4-FFF2-40B4-BE49-F238E27FC236}">
                      <a16:creationId xmlns:a16="http://schemas.microsoft.com/office/drawing/2014/main" id="{2F9E4F11-8076-4CC4-E246-71092F59C45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Cube 144">
                  <a:extLst>
                    <a:ext uri="{FF2B5EF4-FFF2-40B4-BE49-F238E27FC236}">
                      <a16:creationId xmlns:a16="http://schemas.microsoft.com/office/drawing/2014/main" id="{7264D2D7-4980-A2EC-C0BD-48EACECF791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Cube 145">
                  <a:extLst>
                    <a:ext uri="{FF2B5EF4-FFF2-40B4-BE49-F238E27FC236}">
                      <a16:creationId xmlns:a16="http://schemas.microsoft.com/office/drawing/2014/main" id="{D45AE169-DEED-FAFA-28BA-6070ADBAB571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Cube 146">
                  <a:extLst>
                    <a:ext uri="{FF2B5EF4-FFF2-40B4-BE49-F238E27FC236}">
                      <a16:creationId xmlns:a16="http://schemas.microsoft.com/office/drawing/2014/main" id="{7A8E580A-B277-D734-821F-1DDBF8DFDF8A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Cube 147">
                  <a:extLst>
                    <a:ext uri="{FF2B5EF4-FFF2-40B4-BE49-F238E27FC236}">
                      <a16:creationId xmlns:a16="http://schemas.microsoft.com/office/drawing/2014/main" id="{60E10A60-A03E-C187-009D-0C11564D0A5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Cube 148">
                  <a:extLst>
                    <a:ext uri="{FF2B5EF4-FFF2-40B4-BE49-F238E27FC236}">
                      <a16:creationId xmlns:a16="http://schemas.microsoft.com/office/drawing/2014/main" id="{F3E8A880-CECF-6A35-F8A2-EEBEDFFAB7BE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Cube 149">
                  <a:extLst>
                    <a:ext uri="{FF2B5EF4-FFF2-40B4-BE49-F238E27FC236}">
                      <a16:creationId xmlns:a16="http://schemas.microsoft.com/office/drawing/2014/main" id="{F7DFB633-5B97-D082-AF88-0E9B39C60227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Cube 150">
                  <a:extLst>
                    <a:ext uri="{FF2B5EF4-FFF2-40B4-BE49-F238E27FC236}">
                      <a16:creationId xmlns:a16="http://schemas.microsoft.com/office/drawing/2014/main" id="{26E6EFD9-67E1-BC8C-6D4E-DC30DE79C9C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Cube 151">
                  <a:extLst>
                    <a:ext uri="{FF2B5EF4-FFF2-40B4-BE49-F238E27FC236}">
                      <a16:creationId xmlns:a16="http://schemas.microsoft.com/office/drawing/2014/main" id="{1FF82CE9-41B5-57F5-724F-33D5DC9C0673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Cube 152">
                  <a:extLst>
                    <a:ext uri="{FF2B5EF4-FFF2-40B4-BE49-F238E27FC236}">
                      <a16:creationId xmlns:a16="http://schemas.microsoft.com/office/drawing/2014/main" id="{3C2C828F-D0BD-16DF-9112-E6D7AAA46EBA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Cube 153">
                  <a:extLst>
                    <a:ext uri="{FF2B5EF4-FFF2-40B4-BE49-F238E27FC236}">
                      <a16:creationId xmlns:a16="http://schemas.microsoft.com/office/drawing/2014/main" id="{D3720544-309A-6245-35A2-CD25B814D44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Cube 154">
                  <a:extLst>
                    <a:ext uri="{FF2B5EF4-FFF2-40B4-BE49-F238E27FC236}">
                      <a16:creationId xmlns:a16="http://schemas.microsoft.com/office/drawing/2014/main" id="{EFAEE9AC-5D24-8FB6-C44F-1D15762FF14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Cube 155">
                  <a:extLst>
                    <a:ext uri="{FF2B5EF4-FFF2-40B4-BE49-F238E27FC236}">
                      <a16:creationId xmlns:a16="http://schemas.microsoft.com/office/drawing/2014/main" id="{30424EDC-6E35-163E-E9BE-BFAE76B722A0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Cube 156">
                  <a:extLst>
                    <a:ext uri="{FF2B5EF4-FFF2-40B4-BE49-F238E27FC236}">
                      <a16:creationId xmlns:a16="http://schemas.microsoft.com/office/drawing/2014/main" id="{F114974A-9F75-1A5F-EF8B-91CCD81B5F96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Cube 157">
                  <a:extLst>
                    <a:ext uri="{FF2B5EF4-FFF2-40B4-BE49-F238E27FC236}">
                      <a16:creationId xmlns:a16="http://schemas.microsoft.com/office/drawing/2014/main" id="{33AB02C1-E8EA-8D4C-7056-B3FB42430653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Cube 158">
                  <a:extLst>
                    <a:ext uri="{FF2B5EF4-FFF2-40B4-BE49-F238E27FC236}">
                      <a16:creationId xmlns:a16="http://schemas.microsoft.com/office/drawing/2014/main" id="{826A1193-5D0E-65E3-EDF2-949F8D800E8A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Cube 159">
                  <a:extLst>
                    <a:ext uri="{FF2B5EF4-FFF2-40B4-BE49-F238E27FC236}">
                      <a16:creationId xmlns:a16="http://schemas.microsoft.com/office/drawing/2014/main" id="{55702EC3-660A-7631-86A7-9FA117EAAA7F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Cube 160">
                  <a:extLst>
                    <a:ext uri="{FF2B5EF4-FFF2-40B4-BE49-F238E27FC236}">
                      <a16:creationId xmlns:a16="http://schemas.microsoft.com/office/drawing/2014/main" id="{DCDE07F9-E453-775D-E279-2BDF1131C6D8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Cube 161">
                  <a:extLst>
                    <a:ext uri="{FF2B5EF4-FFF2-40B4-BE49-F238E27FC236}">
                      <a16:creationId xmlns:a16="http://schemas.microsoft.com/office/drawing/2014/main" id="{3EB2257E-F191-595C-A903-532C9C67A8D0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Cube 162">
                  <a:extLst>
                    <a:ext uri="{FF2B5EF4-FFF2-40B4-BE49-F238E27FC236}">
                      <a16:creationId xmlns:a16="http://schemas.microsoft.com/office/drawing/2014/main" id="{EDC600F7-FACF-3C16-715D-2B8875272169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Cube 163">
                  <a:extLst>
                    <a:ext uri="{FF2B5EF4-FFF2-40B4-BE49-F238E27FC236}">
                      <a16:creationId xmlns:a16="http://schemas.microsoft.com/office/drawing/2014/main" id="{162406F1-77ED-A2A0-27D1-80695634003B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Cube 164">
                  <a:extLst>
                    <a:ext uri="{FF2B5EF4-FFF2-40B4-BE49-F238E27FC236}">
                      <a16:creationId xmlns:a16="http://schemas.microsoft.com/office/drawing/2014/main" id="{767D7FC1-5049-BAD9-3777-B7BB6BED569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Cube 165">
                  <a:extLst>
                    <a:ext uri="{FF2B5EF4-FFF2-40B4-BE49-F238E27FC236}">
                      <a16:creationId xmlns:a16="http://schemas.microsoft.com/office/drawing/2014/main" id="{007ECE1F-59B9-9CBD-3B02-66974EB02A6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Cube 166">
                  <a:extLst>
                    <a:ext uri="{FF2B5EF4-FFF2-40B4-BE49-F238E27FC236}">
                      <a16:creationId xmlns:a16="http://schemas.microsoft.com/office/drawing/2014/main" id="{D7743730-BE51-1C0B-BC41-553CD4310E0C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Cube 167">
                  <a:extLst>
                    <a:ext uri="{FF2B5EF4-FFF2-40B4-BE49-F238E27FC236}">
                      <a16:creationId xmlns:a16="http://schemas.microsoft.com/office/drawing/2014/main" id="{399F777C-7F93-B0F6-B8C1-4DA6879CCEAB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Cube 168">
                  <a:extLst>
                    <a:ext uri="{FF2B5EF4-FFF2-40B4-BE49-F238E27FC236}">
                      <a16:creationId xmlns:a16="http://schemas.microsoft.com/office/drawing/2014/main" id="{289E0CC7-7EE6-C86A-9FE6-4B9CF8A958F6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Cube 169">
                  <a:extLst>
                    <a:ext uri="{FF2B5EF4-FFF2-40B4-BE49-F238E27FC236}">
                      <a16:creationId xmlns:a16="http://schemas.microsoft.com/office/drawing/2014/main" id="{46421315-66F4-9126-C6AF-A04E09939BBA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Cube 170">
                  <a:extLst>
                    <a:ext uri="{FF2B5EF4-FFF2-40B4-BE49-F238E27FC236}">
                      <a16:creationId xmlns:a16="http://schemas.microsoft.com/office/drawing/2014/main" id="{A35B1DBD-F7AD-569B-E0C5-171032DBDB78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Cube 171">
                  <a:extLst>
                    <a:ext uri="{FF2B5EF4-FFF2-40B4-BE49-F238E27FC236}">
                      <a16:creationId xmlns:a16="http://schemas.microsoft.com/office/drawing/2014/main" id="{AA407A11-DC76-C78F-7CE8-DFE67F2D4C4F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0F4B5EC-F0A8-CDD9-5B66-63351ECA6290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09" name="Cube 108">
                  <a:extLst>
                    <a:ext uri="{FF2B5EF4-FFF2-40B4-BE49-F238E27FC236}">
                      <a16:creationId xmlns:a16="http://schemas.microsoft.com/office/drawing/2014/main" id="{88FF15C5-CD8C-16C1-6E44-66A11803982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Cube 109">
                  <a:extLst>
                    <a:ext uri="{FF2B5EF4-FFF2-40B4-BE49-F238E27FC236}">
                      <a16:creationId xmlns:a16="http://schemas.microsoft.com/office/drawing/2014/main" id="{2A6259C0-C30F-7542-A860-8828E3EA8F50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Cube 110">
                  <a:extLst>
                    <a:ext uri="{FF2B5EF4-FFF2-40B4-BE49-F238E27FC236}">
                      <a16:creationId xmlns:a16="http://schemas.microsoft.com/office/drawing/2014/main" id="{9A0F5419-C635-86D4-E327-38E66721E4C8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Cube 111">
                  <a:extLst>
                    <a:ext uri="{FF2B5EF4-FFF2-40B4-BE49-F238E27FC236}">
                      <a16:creationId xmlns:a16="http://schemas.microsoft.com/office/drawing/2014/main" id="{BF9A562A-3F2A-3F9D-18C0-4DA987FF9E6B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Cube 112">
                  <a:extLst>
                    <a:ext uri="{FF2B5EF4-FFF2-40B4-BE49-F238E27FC236}">
                      <a16:creationId xmlns:a16="http://schemas.microsoft.com/office/drawing/2014/main" id="{724FF69C-AB46-AAAC-7CA2-3356CBD1148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Cube 113">
                  <a:extLst>
                    <a:ext uri="{FF2B5EF4-FFF2-40B4-BE49-F238E27FC236}">
                      <a16:creationId xmlns:a16="http://schemas.microsoft.com/office/drawing/2014/main" id="{3BC28A1E-CFC3-B309-C589-300DB12BC578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Cube 114">
                  <a:extLst>
                    <a:ext uri="{FF2B5EF4-FFF2-40B4-BE49-F238E27FC236}">
                      <a16:creationId xmlns:a16="http://schemas.microsoft.com/office/drawing/2014/main" id="{71E2DEBD-E9D4-03C2-FE21-C9F3089ED64D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Cube 115">
                  <a:extLst>
                    <a:ext uri="{FF2B5EF4-FFF2-40B4-BE49-F238E27FC236}">
                      <a16:creationId xmlns:a16="http://schemas.microsoft.com/office/drawing/2014/main" id="{FEBE6E68-93DD-361F-6E13-33CA4D141F2C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Cube 116">
                  <a:extLst>
                    <a:ext uri="{FF2B5EF4-FFF2-40B4-BE49-F238E27FC236}">
                      <a16:creationId xmlns:a16="http://schemas.microsoft.com/office/drawing/2014/main" id="{6753E477-5DE4-4624-7A5A-79B2EDC4453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Cube 117">
                  <a:extLst>
                    <a:ext uri="{FF2B5EF4-FFF2-40B4-BE49-F238E27FC236}">
                      <a16:creationId xmlns:a16="http://schemas.microsoft.com/office/drawing/2014/main" id="{A38A17BE-EC27-2229-8467-F724964C2732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Cube 118">
                  <a:extLst>
                    <a:ext uri="{FF2B5EF4-FFF2-40B4-BE49-F238E27FC236}">
                      <a16:creationId xmlns:a16="http://schemas.microsoft.com/office/drawing/2014/main" id="{FD9B478B-8C0E-787A-A827-837FDDE07151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Cube 119">
                  <a:extLst>
                    <a:ext uri="{FF2B5EF4-FFF2-40B4-BE49-F238E27FC236}">
                      <a16:creationId xmlns:a16="http://schemas.microsoft.com/office/drawing/2014/main" id="{F748414A-2635-481C-CF6D-175036CB5CB9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Cube 120">
                  <a:extLst>
                    <a:ext uri="{FF2B5EF4-FFF2-40B4-BE49-F238E27FC236}">
                      <a16:creationId xmlns:a16="http://schemas.microsoft.com/office/drawing/2014/main" id="{7583DE1D-BAD4-7C05-612D-84CE258C9AF5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Cube 121">
                  <a:extLst>
                    <a:ext uri="{FF2B5EF4-FFF2-40B4-BE49-F238E27FC236}">
                      <a16:creationId xmlns:a16="http://schemas.microsoft.com/office/drawing/2014/main" id="{3E09BFD4-B985-E207-F0CA-55A424841A7B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Cube 122">
                  <a:extLst>
                    <a:ext uri="{FF2B5EF4-FFF2-40B4-BE49-F238E27FC236}">
                      <a16:creationId xmlns:a16="http://schemas.microsoft.com/office/drawing/2014/main" id="{60C80FF1-2FAA-CECD-58B3-A5540955520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Cube 123">
                  <a:extLst>
                    <a:ext uri="{FF2B5EF4-FFF2-40B4-BE49-F238E27FC236}">
                      <a16:creationId xmlns:a16="http://schemas.microsoft.com/office/drawing/2014/main" id="{D3969675-74A4-1770-99DE-77D5C16565B5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Cube 124">
                  <a:extLst>
                    <a:ext uri="{FF2B5EF4-FFF2-40B4-BE49-F238E27FC236}">
                      <a16:creationId xmlns:a16="http://schemas.microsoft.com/office/drawing/2014/main" id="{F6A19B09-E7F9-1D35-3A4D-93B4F34D9128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Cube 125">
                  <a:extLst>
                    <a:ext uri="{FF2B5EF4-FFF2-40B4-BE49-F238E27FC236}">
                      <a16:creationId xmlns:a16="http://schemas.microsoft.com/office/drawing/2014/main" id="{E9479787-2AA0-CB96-83AA-3823411D6BD3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Cube 126">
                  <a:extLst>
                    <a:ext uri="{FF2B5EF4-FFF2-40B4-BE49-F238E27FC236}">
                      <a16:creationId xmlns:a16="http://schemas.microsoft.com/office/drawing/2014/main" id="{8EEC06E2-275B-0D6E-0C5F-0426C3923B81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Cube 127">
                  <a:extLst>
                    <a:ext uri="{FF2B5EF4-FFF2-40B4-BE49-F238E27FC236}">
                      <a16:creationId xmlns:a16="http://schemas.microsoft.com/office/drawing/2014/main" id="{A1EB94AA-F06A-C409-FB7D-5FA60C9CD2B0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Cube 128">
                  <a:extLst>
                    <a:ext uri="{FF2B5EF4-FFF2-40B4-BE49-F238E27FC236}">
                      <a16:creationId xmlns:a16="http://schemas.microsoft.com/office/drawing/2014/main" id="{1528F493-851B-5322-D738-BD84BAF654EE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Cube 129">
                  <a:extLst>
                    <a:ext uri="{FF2B5EF4-FFF2-40B4-BE49-F238E27FC236}">
                      <a16:creationId xmlns:a16="http://schemas.microsoft.com/office/drawing/2014/main" id="{6FCCBE68-E382-BE89-6FA7-DB3470C91336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Cube 130">
                  <a:extLst>
                    <a:ext uri="{FF2B5EF4-FFF2-40B4-BE49-F238E27FC236}">
                      <a16:creationId xmlns:a16="http://schemas.microsoft.com/office/drawing/2014/main" id="{F3A33F83-FD01-E690-9B7C-5F1FF6854F0C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Cube 131">
                  <a:extLst>
                    <a:ext uri="{FF2B5EF4-FFF2-40B4-BE49-F238E27FC236}">
                      <a16:creationId xmlns:a16="http://schemas.microsoft.com/office/drawing/2014/main" id="{14AF692D-46B2-CB00-15CE-5CF18B7004D1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Cube 132">
                  <a:extLst>
                    <a:ext uri="{FF2B5EF4-FFF2-40B4-BE49-F238E27FC236}">
                      <a16:creationId xmlns:a16="http://schemas.microsoft.com/office/drawing/2014/main" id="{5BE55DDE-140A-8698-FC00-D76F3928F2B1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Cube 133">
                  <a:extLst>
                    <a:ext uri="{FF2B5EF4-FFF2-40B4-BE49-F238E27FC236}">
                      <a16:creationId xmlns:a16="http://schemas.microsoft.com/office/drawing/2014/main" id="{EF7ABB99-760F-16AD-EFFA-52800F8FDDD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Cube 134">
                  <a:extLst>
                    <a:ext uri="{FF2B5EF4-FFF2-40B4-BE49-F238E27FC236}">
                      <a16:creationId xmlns:a16="http://schemas.microsoft.com/office/drawing/2014/main" id="{06D01316-E342-1E61-6D9E-D7426DE88C16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Cube 135">
                  <a:extLst>
                    <a:ext uri="{FF2B5EF4-FFF2-40B4-BE49-F238E27FC236}">
                      <a16:creationId xmlns:a16="http://schemas.microsoft.com/office/drawing/2014/main" id="{762D6BAF-C83A-ADE7-8384-F8388ACD1B7E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Cube 136">
                  <a:extLst>
                    <a:ext uri="{FF2B5EF4-FFF2-40B4-BE49-F238E27FC236}">
                      <a16:creationId xmlns:a16="http://schemas.microsoft.com/office/drawing/2014/main" id="{5B05FDF3-DCDF-2F82-A20A-38491364FD0B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Cube 137">
                  <a:extLst>
                    <a:ext uri="{FF2B5EF4-FFF2-40B4-BE49-F238E27FC236}">
                      <a16:creationId xmlns:a16="http://schemas.microsoft.com/office/drawing/2014/main" id="{ABAD2EF9-084C-08B3-A72E-5F730CEFE4C6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Cube 138">
                  <a:extLst>
                    <a:ext uri="{FF2B5EF4-FFF2-40B4-BE49-F238E27FC236}">
                      <a16:creationId xmlns:a16="http://schemas.microsoft.com/office/drawing/2014/main" id="{CBA15CDF-AD58-65C3-DC65-CF7344E6BD5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Cube 139">
                  <a:extLst>
                    <a:ext uri="{FF2B5EF4-FFF2-40B4-BE49-F238E27FC236}">
                      <a16:creationId xmlns:a16="http://schemas.microsoft.com/office/drawing/2014/main" id="{0EA32A6A-D194-D8DB-0197-D8F198DBBB9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87A25A5-8149-FD03-43E5-62FAA42A0766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77" name="Cube 76">
                  <a:extLst>
                    <a:ext uri="{FF2B5EF4-FFF2-40B4-BE49-F238E27FC236}">
                      <a16:creationId xmlns:a16="http://schemas.microsoft.com/office/drawing/2014/main" id="{1C3C7393-6ECD-E67B-B3AF-A7A5DA3E40FD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Cube 77">
                  <a:extLst>
                    <a:ext uri="{FF2B5EF4-FFF2-40B4-BE49-F238E27FC236}">
                      <a16:creationId xmlns:a16="http://schemas.microsoft.com/office/drawing/2014/main" id="{B3E0C989-34DB-B2CD-1FD7-3894CC4F061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Cube 78">
                  <a:extLst>
                    <a:ext uri="{FF2B5EF4-FFF2-40B4-BE49-F238E27FC236}">
                      <a16:creationId xmlns:a16="http://schemas.microsoft.com/office/drawing/2014/main" id="{A0DA7EEA-2BB5-7036-7FFB-0FEC66F683A5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Cube 79">
                  <a:extLst>
                    <a:ext uri="{FF2B5EF4-FFF2-40B4-BE49-F238E27FC236}">
                      <a16:creationId xmlns:a16="http://schemas.microsoft.com/office/drawing/2014/main" id="{F2E59C0C-B6A3-E5AB-EFFF-2C437C905FFE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Cube 80">
                  <a:extLst>
                    <a:ext uri="{FF2B5EF4-FFF2-40B4-BE49-F238E27FC236}">
                      <a16:creationId xmlns:a16="http://schemas.microsoft.com/office/drawing/2014/main" id="{BF245AA7-1A85-A194-3996-831AAD43382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Cube 81">
                  <a:extLst>
                    <a:ext uri="{FF2B5EF4-FFF2-40B4-BE49-F238E27FC236}">
                      <a16:creationId xmlns:a16="http://schemas.microsoft.com/office/drawing/2014/main" id="{D4F208C7-133A-401D-A04F-F7DE633046E1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Cube 82">
                  <a:extLst>
                    <a:ext uri="{FF2B5EF4-FFF2-40B4-BE49-F238E27FC236}">
                      <a16:creationId xmlns:a16="http://schemas.microsoft.com/office/drawing/2014/main" id="{5720D399-DA58-97F0-7F39-973F3E12512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Cube 83">
                  <a:extLst>
                    <a:ext uri="{FF2B5EF4-FFF2-40B4-BE49-F238E27FC236}">
                      <a16:creationId xmlns:a16="http://schemas.microsoft.com/office/drawing/2014/main" id="{F8E173F5-83ED-0B30-0397-618C9856059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Cube 84">
                  <a:extLst>
                    <a:ext uri="{FF2B5EF4-FFF2-40B4-BE49-F238E27FC236}">
                      <a16:creationId xmlns:a16="http://schemas.microsoft.com/office/drawing/2014/main" id="{0572949B-A71C-A3ED-3E68-32A91B34E974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Cube 85">
                  <a:extLst>
                    <a:ext uri="{FF2B5EF4-FFF2-40B4-BE49-F238E27FC236}">
                      <a16:creationId xmlns:a16="http://schemas.microsoft.com/office/drawing/2014/main" id="{FA5E89CE-D8D7-94D1-E295-55CD9E204CF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Cube 86">
                  <a:extLst>
                    <a:ext uri="{FF2B5EF4-FFF2-40B4-BE49-F238E27FC236}">
                      <a16:creationId xmlns:a16="http://schemas.microsoft.com/office/drawing/2014/main" id="{8FFF030E-6027-EB30-8239-352E44E245E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Cube 87">
                  <a:extLst>
                    <a:ext uri="{FF2B5EF4-FFF2-40B4-BE49-F238E27FC236}">
                      <a16:creationId xmlns:a16="http://schemas.microsoft.com/office/drawing/2014/main" id="{754F5E87-35B0-6D8D-7D4A-5D33F3690A2D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Cube 88">
                  <a:extLst>
                    <a:ext uri="{FF2B5EF4-FFF2-40B4-BE49-F238E27FC236}">
                      <a16:creationId xmlns:a16="http://schemas.microsoft.com/office/drawing/2014/main" id="{576210D4-414E-3D60-834C-44B618C08DC8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Cube 89">
                  <a:extLst>
                    <a:ext uri="{FF2B5EF4-FFF2-40B4-BE49-F238E27FC236}">
                      <a16:creationId xmlns:a16="http://schemas.microsoft.com/office/drawing/2014/main" id="{7A38E130-3E73-F739-C96A-EB0F5CFC15AD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Cube 90">
                  <a:extLst>
                    <a:ext uri="{FF2B5EF4-FFF2-40B4-BE49-F238E27FC236}">
                      <a16:creationId xmlns:a16="http://schemas.microsoft.com/office/drawing/2014/main" id="{3111DD4A-0E44-F590-D7BF-0E68907B5D3C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Cube 91">
                  <a:extLst>
                    <a:ext uri="{FF2B5EF4-FFF2-40B4-BE49-F238E27FC236}">
                      <a16:creationId xmlns:a16="http://schemas.microsoft.com/office/drawing/2014/main" id="{82FB3783-B8BA-9D87-1B07-8655E868882E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Cube 92">
                  <a:extLst>
                    <a:ext uri="{FF2B5EF4-FFF2-40B4-BE49-F238E27FC236}">
                      <a16:creationId xmlns:a16="http://schemas.microsoft.com/office/drawing/2014/main" id="{1AF8D83B-FCA6-160F-9842-39F7BF08B9AC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Cube 93">
                  <a:extLst>
                    <a:ext uri="{FF2B5EF4-FFF2-40B4-BE49-F238E27FC236}">
                      <a16:creationId xmlns:a16="http://schemas.microsoft.com/office/drawing/2014/main" id="{176D1D20-4057-2B8D-C340-5C251E130059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Cube 94">
                  <a:extLst>
                    <a:ext uri="{FF2B5EF4-FFF2-40B4-BE49-F238E27FC236}">
                      <a16:creationId xmlns:a16="http://schemas.microsoft.com/office/drawing/2014/main" id="{28051805-3719-5C8E-7412-DDBF63B69F75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Cube 95">
                  <a:extLst>
                    <a:ext uri="{FF2B5EF4-FFF2-40B4-BE49-F238E27FC236}">
                      <a16:creationId xmlns:a16="http://schemas.microsoft.com/office/drawing/2014/main" id="{99A7A27B-85D7-5A4A-C7AD-417EB39782FC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Cube 96">
                  <a:extLst>
                    <a:ext uri="{FF2B5EF4-FFF2-40B4-BE49-F238E27FC236}">
                      <a16:creationId xmlns:a16="http://schemas.microsoft.com/office/drawing/2014/main" id="{DC07ED2D-9994-E529-B2E1-CE996BB20D68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Cube 97">
                  <a:extLst>
                    <a:ext uri="{FF2B5EF4-FFF2-40B4-BE49-F238E27FC236}">
                      <a16:creationId xmlns:a16="http://schemas.microsoft.com/office/drawing/2014/main" id="{CEA00D41-A954-6752-2D72-47FFCDFA4778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Cube 98">
                  <a:extLst>
                    <a:ext uri="{FF2B5EF4-FFF2-40B4-BE49-F238E27FC236}">
                      <a16:creationId xmlns:a16="http://schemas.microsoft.com/office/drawing/2014/main" id="{1D99D457-7DB6-3175-E252-FA450D4A6DF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Cube 99">
                  <a:extLst>
                    <a:ext uri="{FF2B5EF4-FFF2-40B4-BE49-F238E27FC236}">
                      <a16:creationId xmlns:a16="http://schemas.microsoft.com/office/drawing/2014/main" id="{09EFE0D0-2724-71E9-B19D-3973F876093E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Cube 100">
                  <a:extLst>
                    <a:ext uri="{FF2B5EF4-FFF2-40B4-BE49-F238E27FC236}">
                      <a16:creationId xmlns:a16="http://schemas.microsoft.com/office/drawing/2014/main" id="{06993AC3-EB12-BB4A-4949-D1BE50B3A990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Cube 101">
                  <a:extLst>
                    <a:ext uri="{FF2B5EF4-FFF2-40B4-BE49-F238E27FC236}">
                      <a16:creationId xmlns:a16="http://schemas.microsoft.com/office/drawing/2014/main" id="{F66B3B42-E657-21AA-5707-08A7AF46790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Cube 102">
                  <a:extLst>
                    <a:ext uri="{FF2B5EF4-FFF2-40B4-BE49-F238E27FC236}">
                      <a16:creationId xmlns:a16="http://schemas.microsoft.com/office/drawing/2014/main" id="{E51A32C0-A3F3-F18C-7F82-C9373A9B81A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Cube 103">
                  <a:extLst>
                    <a:ext uri="{FF2B5EF4-FFF2-40B4-BE49-F238E27FC236}">
                      <a16:creationId xmlns:a16="http://schemas.microsoft.com/office/drawing/2014/main" id="{5E85BADA-3C1F-7FA3-A2F3-6DDB5252ED19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Cube 104">
                  <a:extLst>
                    <a:ext uri="{FF2B5EF4-FFF2-40B4-BE49-F238E27FC236}">
                      <a16:creationId xmlns:a16="http://schemas.microsoft.com/office/drawing/2014/main" id="{2545A745-CA42-641A-C6EE-7703440FF9FD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Cube 105">
                  <a:extLst>
                    <a:ext uri="{FF2B5EF4-FFF2-40B4-BE49-F238E27FC236}">
                      <a16:creationId xmlns:a16="http://schemas.microsoft.com/office/drawing/2014/main" id="{1CCD6E47-304A-B972-45AA-4713CFFAE9AA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Cube 106">
                  <a:extLst>
                    <a:ext uri="{FF2B5EF4-FFF2-40B4-BE49-F238E27FC236}">
                      <a16:creationId xmlns:a16="http://schemas.microsoft.com/office/drawing/2014/main" id="{C444041F-EC1B-0364-5DB5-BB1CBC28D382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Cube 107">
                  <a:extLst>
                    <a:ext uri="{FF2B5EF4-FFF2-40B4-BE49-F238E27FC236}">
                      <a16:creationId xmlns:a16="http://schemas.microsoft.com/office/drawing/2014/main" id="{A938569D-C0AD-7AC7-E905-E657AFD6EF8A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D3ED692-B851-0064-34DC-57201DC0D79A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5" name="Cube 44">
                  <a:extLst>
                    <a:ext uri="{FF2B5EF4-FFF2-40B4-BE49-F238E27FC236}">
                      <a16:creationId xmlns:a16="http://schemas.microsoft.com/office/drawing/2014/main" id="{E69A5C92-79FB-3C12-30D6-D0B7F984285A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Cube 45">
                  <a:extLst>
                    <a:ext uri="{FF2B5EF4-FFF2-40B4-BE49-F238E27FC236}">
                      <a16:creationId xmlns:a16="http://schemas.microsoft.com/office/drawing/2014/main" id="{127FA243-EBB6-550C-29BB-CE7287DF0E86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Cube 46">
                  <a:extLst>
                    <a:ext uri="{FF2B5EF4-FFF2-40B4-BE49-F238E27FC236}">
                      <a16:creationId xmlns:a16="http://schemas.microsoft.com/office/drawing/2014/main" id="{A8C564CD-FB25-2F00-809C-83F276F13ED4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Cube 47">
                  <a:extLst>
                    <a:ext uri="{FF2B5EF4-FFF2-40B4-BE49-F238E27FC236}">
                      <a16:creationId xmlns:a16="http://schemas.microsoft.com/office/drawing/2014/main" id="{2F304D14-20A3-FB2E-25F3-CF2C486E62C8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Cube 48">
                  <a:extLst>
                    <a:ext uri="{FF2B5EF4-FFF2-40B4-BE49-F238E27FC236}">
                      <a16:creationId xmlns:a16="http://schemas.microsoft.com/office/drawing/2014/main" id="{D623B650-C5AD-A69E-F7BA-81E90401D29E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Cube 49">
                  <a:extLst>
                    <a:ext uri="{FF2B5EF4-FFF2-40B4-BE49-F238E27FC236}">
                      <a16:creationId xmlns:a16="http://schemas.microsoft.com/office/drawing/2014/main" id="{AD500EFF-3374-40B0-5EA4-FB09666A45E2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Cube 50">
                  <a:extLst>
                    <a:ext uri="{FF2B5EF4-FFF2-40B4-BE49-F238E27FC236}">
                      <a16:creationId xmlns:a16="http://schemas.microsoft.com/office/drawing/2014/main" id="{1D217DCB-BD4D-6207-8B17-C776CD039F92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Cube 51">
                  <a:extLst>
                    <a:ext uri="{FF2B5EF4-FFF2-40B4-BE49-F238E27FC236}">
                      <a16:creationId xmlns:a16="http://schemas.microsoft.com/office/drawing/2014/main" id="{C0DDF52F-A3A2-1D09-60A0-FBFD78D40795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Cube 52">
                  <a:extLst>
                    <a:ext uri="{FF2B5EF4-FFF2-40B4-BE49-F238E27FC236}">
                      <a16:creationId xmlns:a16="http://schemas.microsoft.com/office/drawing/2014/main" id="{2BB85546-2A55-E085-2AC3-58D188D79D14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Cube 53">
                  <a:extLst>
                    <a:ext uri="{FF2B5EF4-FFF2-40B4-BE49-F238E27FC236}">
                      <a16:creationId xmlns:a16="http://schemas.microsoft.com/office/drawing/2014/main" id="{3D3755F2-3A11-ADDF-426C-C4DFE718878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Cube 54">
                  <a:extLst>
                    <a:ext uri="{FF2B5EF4-FFF2-40B4-BE49-F238E27FC236}">
                      <a16:creationId xmlns:a16="http://schemas.microsoft.com/office/drawing/2014/main" id="{5D63443D-BE7A-4408-639B-7EAF84CBFEEB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Cube 55">
                  <a:extLst>
                    <a:ext uri="{FF2B5EF4-FFF2-40B4-BE49-F238E27FC236}">
                      <a16:creationId xmlns:a16="http://schemas.microsoft.com/office/drawing/2014/main" id="{4543FF53-CDD8-5E2C-5900-266FDAAED8D1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Cube 56">
                  <a:extLst>
                    <a:ext uri="{FF2B5EF4-FFF2-40B4-BE49-F238E27FC236}">
                      <a16:creationId xmlns:a16="http://schemas.microsoft.com/office/drawing/2014/main" id="{A505636F-838F-2EA2-B7B7-A34CEA4D112F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Cube 57">
                  <a:extLst>
                    <a:ext uri="{FF2B5EF4-FFF2-40B4-BE49-F238E27FC236}">
                      <a16:creationId xmlns:a16="http://schemas.microsoft.com/office/drawing/2014/main" id="{185C767C-CD0C-0F04-4DB7-B8E5B34A0A46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Cube 58">
                  <a:extLst>
                    <a:ext uri="{FF2B5EF4-FFF2-40B4-BE49-F238E27FC236}">
                      <a16:creationId xmlns:a16="http://schemas.microsoft.com/office/drawing/2014/main" id="{27A6A6D6-264F-DDAE-655C-117CF986DC67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Cube 59">
                  <a:extLst>
                    <a:ext uri="{FF2B5EF4-FFF2-40B4-BE49-F238E27FC236}">
                      <a16:creationId xmlns:a16="http://schemas.microsoft.com/office/drawing/2014/main" id="{A0A97726-D3A6-DF4D-E20F-DA6C987C2794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Cube 60">
                  <a:extLst>
                    <a:ext uri="{FF2B5EF4-FFF2-40B4-BE49-F238E27FC236}">
                      <a16:creationId xmlns:a16="http://schemas.microsoft.com/office/drawing/2014/main" id="{6FAA8B7D-CFE6-79C9-9AEF-D6587518170A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Cube 61">
                  <a:extLst>
                    <a:ext uri="{FF2B5EF4-FFF2-40B4-BE49-F238E27FC236}">
                      <a16:creationId xmlns:a16="http://schemas.microsoft.com/office/drawing/2014/main" id="{7EE734BB-DC27-B983-4E84-20A7056B1060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Cube 62">
                  <a:extLst>
                    <a:ext uri="{FF2B5EF4-FFF2-40B4-BE49-F238E27FC236}">
                      <a16:creationId xmlns:a16="http://schemas.microsoft.com/office/drawing/2014/main" id="{E7F87AA8-F495-64A9-80A1-87F70F704F32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Cube 63">
                  <a:extLst>
                    <a:ext uri="{FF2B5EF4-FFF2-40B4-BE49-F238E27FC236}">
                      <a16:creationId xmlns:a16="http://schemas.microsoft.com/office/drawing/2014/main" id="{4BF7F253-6140-24AC-61DD-B4FF9A4ADDC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Cube 64">
                  <a:extLst>
                    <a:ext uri="{FF2B5EF4-FFF2-40B4-BE49-F238E27FC236}">
                      <a16:creationId xmlns:a16="http://schemas.microsoft.com/office/drawing/2014/main" id="{E9FFEE90-7E4B-401B-3BD6-3A4ED4D870DD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Cube 65">
                  <a:extLst>
                    <a:ext uri="{FF2B5EF4-FFF2-40B4-BE49-F238E27FC236}">
                      <a16:creationId xmlns:a16="http://schemas.microsoft.com/office/drawing/2014/main" id="{2B279C08-43A2-2976-A3B2-E5694088FAF0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Cube 66">
                  <a:extLst>
                    <a:ext uri="{FF2B5EF4-FFF2-40B4-BE49-F238E27FC236}">
                      <a16:creationId xmlns:a16="http://schemas.microsoft.com/office/drawing/2014/main" id="{577C21AD-F6DA-8C79-8257-4EF9B11A0220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Cube 67">
                  <a:extLst>
                    <a:ext uri="{FF2B5EF4-FFF2-40B4-BE49-F238E27FC236}">
                      <a16:creationId xmlns:a16="http://schemas.microsoft.com/office/drawing/2014/main" id="{1FEAF7C6-4D79-7932-BB0B-962B70A6C96D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Cube 68">
                  <a:extLst>
                    <a:ext uri="{FF2B5EF4-FFF2-40B4-BE49-F238E27FC236}">
                      <a16:creationId xmlns:a16="http://schemas.microsoft.com/office/drawing/2014/main" id="{7FA3E4AD-78CB-07E0-0DD3-B635F210FC11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Cube 69">
                  <a:extLst>
                    <a:ext uri="{FF2B5EF4-FFF2-40B4-BE49-F238E27FC236}">
                      <a16:creationId xmlns:a16="http://schemas.microsoft.com/office/drawing/2014/main" id="{49A6AF91-9B6B-3551-BA96-A06D5DA6F85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Cube 70">
                  <a:extLst>
                    <a:ext uri="{FF2B5EF4-FFF2-40B4-BE49-F238E27FC236}">
                      <a16:creationId xmlns:a16="http://schemas.microsoft.com/office/drawing/2014/main" id="{D0D0078D-3645-E47D-D23D-3B6C8AB69D3C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Cube 71">
                  <a:extLst>
                    <a:ext uri="{FF2B5EF4-FFF2-40B4-BE49-F238E27FC236}">
                      <a16:creationId xmlns:a16="http://schemas.microsoft.com/office/drawing/2014/main" id="{AA76E6DC-964D-EE19-48EA-E7F5CD6F51D1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Cube 72">
                  <a:extLst>
                    <a:ext uri="{FF2B5EF4-FFF2-40B4-BE49-F238E27FC236}">
                      <a16:creationId xmlns:a16="http://schemas.microsoft.com/office/drawing/2014/main" id="{12BB85D6-8C9D-5C18-525F-EAC099AF6293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Cube 73">
                  <a:extLst>
                    <a:ext uri="{FF2B5EF4-FFF2-40B4-BE49-F238E27FC236}">
                      <a16:creationId xmlns:a16="http://schemas.microsoft.com/office/drawing/2014/main" id="{843C7C97-0077-3E48-4F36-69B30EDAF88B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Cube 74">
                  <a:extLst>
                    <a:ext uri="{FF2B5EF4-FFF2-40B4-BE49-F238E27FC236}">
                      <a16:creationId xmlns:a16="http://schemas.microsoft.com/office/drawing/2014/main" id="{F099FBEA-A2A1-66BB-673C-BDAA88B797D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Cube 75">
                  <a:extLst>
                    <a:ext uri="{FF2B5EF4-FFF2-40B4-BE49-F238E27FC236}">
                      <a16:creationId xmlns:a16="http://schemas.microsoft.com/office/drawing/2014/main" id="{171B0498-B99B-4EB4-FE51-AAB5C3A23DE7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AAE945A-9159-8283-1CAF-A6574DE9B2BD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3" name="Cube 12">
                  <a:extLst>
                    <a:ext uri="{FF2B5EF4-FFF2-40B4-BE49-F238E27FC236}">
                      <a16:creationId xmlns:a16="http://schemas.microsoft.com/office/drawing/2014/main" id="{1F7DCAA5-993B-FEC6-295F-2A7F68ED61F2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ube 13">
                  <a:extLst>
                    <a:ext uri="{FF2B5EF4-FFF2-40B4-BE49-F238E27FC236}">
                      <a16:creationId xmlns:a16="http://schemas.microsoft.com/office/drawing/2014/main" id="{7491F0DF-C247-8001-92E0-395C151F826B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ube 14">
                  <a:extLst>
                    <a:ext uri="{FF2B5EF4-FFF2-40B4-BE49-F238E27FC236}">
                      <a16:creationId xmlns:a16="http://schemas.microsoft.com/office/drawing/2014/main" id="{4A08BFE8-8AE8-EFB2-671D-DA05313C51C1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Cube 15">
                  <a:extLst>
                    <a:ext uri="{FF2B5EF4-FFF2-40B4-BE49-F238E27FC236}">
                      <a16:creationId xmlns:a16="http://schemas.microsoft.com/office/drawing/2014/main" id="{1B302FF4-7B7B-C53E-FFB6-27BF1A32627C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675280D2-2768-2DCF-56D6-017FFA11325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B54DDA27-276F-9C1E-F9E7-DD837B674F05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ED8B9504-C99D-FC65-B5CC-425ECE66AF4B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ube 19">
                  <a:extLst>
                    <a:ext uri="{FF2B5EF4-FFF2-40B4-BE49-F238E27FC236}">
                      <a16:creationId xmlns:a16="http://schemas.microsoft.com/office/drawing/2014/main" id="{58DE1876-51EC-8ECE-B6B3-DB0A1E733EF5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ube 20">
                  <a:extLst>
                    <a:ext uri="{FF2B5EF4-FFF2-40B4-BE49-F238E27FC236}">
                      <a16:creationId xmlns:a16="http://schemas.microsoft.com/office/drawing/2014/main" id="{D96C68D0-44E5-0D1E-AC6E-5A28B89B66EA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ube 21">
                  <a:extLst>
                    <a:ext uri="{FF2B5EF4-FFF2-40B4-BE49-F238E27FC236}">
                      <a16:creationId xmlns:a16="http://schemas.microsoft.com/office/drawing/2014/main" id="{9283AC3C-22A0-7C3B-002E-0A55DE31031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Cube 22">
                  <a:extLst>
                    <a:ext uri="{FF2B5EF4-FFF2-40B4-BE49-F238E27FC236}">
                      <a16:creationId xmlns:a16="http://schemas.microsoft.com/office/drawing/2014/main" id="{21153025-7104-8772-1C16-0DC88F1219ED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ube 23">
                  <a:extLst>
                    <a:ext uri="{FF2B5EF4-FFF2-40B4-BE49-F238E27FC236}">
                      <a16:creationId xmlns:a16="http://schemas.microsoft.com/office/drawing/2014/main" id="{856E6D0A-8D38-0D41-6324-40BDEFFB4E53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Cube 24">
                  <a:extLst>
                    <a:ext uri="{FF2B5EF4-FFF2-40B4-BE49-F238E27FC236}">
                      <a16:creationId xmlns:a16="http://schemas.microsoft.com/office/drawing/2014/main" id="{B6C49E5B-BFA3-68B2-31EA-B900652F4BB5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ube 25">
                  <a:extLst>
                    <a:ext uri="{FF2B5EF4-FFF2-40B4-BE49-F238E27FC236}">
                      <a16:creationId xmlns:a16="http://schemas.microsoft.com/office/drawing/2014/main" id="{647DE0D7-334C-8F08-61B8-85E3302E4B6B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Cube 26">
                  <a:extLst>
                    <a:ext uri="{FF2B5EF4-FFF2-40B4-BE49-F238E27FC236}">
                      <a16:creationId xmlns:a16="http://schemas.microsoft.com/office/drawing/2014/main" id="{C9702F7F-1B2F-2DA1-9736-FD3D3D1D0BB2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ube 27">
                  <a:extLst>
                    <a:ext uri="{FF2B5EF4-FFF2-40B4-BE49-F238E27FC236}">
                      <a16:creationId xmlns:a16="http://schemas.microsoft.com/office/drawing/2014/main" id="{A2552CA0-A732-13BA-88C1-2D37F198088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ube 28">
                  <a:extLst>
                    <a:ext uri="{FF2B5EF4-FFF2-40B4-BE49-F238E27FC236}">
                      <a16:creationId xmlns:a16="http://schemas.microsoft.com/office/drawing/2014/main" id="{F1F668EF-82F7-B236-0932-DD3D2863F57E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ube 29">
                  <a:extLst>
                    <a:ext uri="{FF2B5EF4-FFF2-40B4-BE49-F238E27FC236}">
                      <a16:creationId xmlns:a16="http://schemas.microsoft.com/office/drawing/2014/main" id="{56071DAC-3AB4-62E7-5D96-7C3B17051F5F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ube 30">
                  <a:extLst>
                    <a:ext uri="{FF2B5EF4-FFF2-40B4-BE49-F238E27FC236}">
                      <a16:creationId xmlns:a16="http://schemas.microsoft.com/office/drawing/2014/main" id="{A65DA8BA-2080-9853-33AC-FE8026C29E27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Cube 31">
                  <a:extLst>
                    <a:ext uri="{FF2B5EF4-FFF2-40B4-BE49-F238E27FC236}">
                      <a16:creationId xmlns:a16="http://schemas.microsoft.com/office/drawing/2014/main" id="{8E86E08B-1EFE-3CC1-3738-86CBF5F3444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Cube 32">
                  <a:extLst>
                    <a:ext uri="{FF2B5EF4-FFF2-40B4-BE49-F238E27FC236}">
                      <a16:creationId xmlns:a16="http://schemas.microsoft.com/office/drawing/2014/main" id="{FEC678F6-D789-94B2-A488-109CB7B7FE5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Cube 33">
                  <a:extLst>
                    <a:ext uri="{FF2B5EF4-FFF2-40B4-BE49-F238E27FC236}">
                      <a16:creationId xmlns:a16="http://schemas.microsoft.com/office/drawing/2014/main" id="{AB857318-789C-18C4-B77F-1BA5A240CF61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Cube 34">
                  <a:extLst>
                    <a:ext uri="{FF2B5EF4-FFF2-40B4-BE49-F238E27FC236}">
                      <a16:creationId xmlns:a16="http://schemas.microsoft.com/office/drawing/2014/main" id="{C90789CB-92D1-0E3D-FB3B-053061F26BD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Cube 35">
                  <a:extLst>
                    <a:ext uri="{FF2B5EF4-FFF2-40B4-BE49-F238E27FC236}">
                      <a16:creationId xmlns:a16="http://schemas.microsoft.com/office/drawing/2014/main" id="{B3257BEA-33C1-5EEA-26AB-A1FE5E904798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Cube 36">
                  <a:extLst>
                    <a:ext uri="{FF2B5EF4-FFF2-40B4-BE49-F238E27FC236}">
                      <a16:creationId xmlns:a16="http://schemas.microsoft.com/office/drawing/2014/main" id="{43B353F8-DA82-629A-8C64-84BA3166618A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Cube 37">
                  <a:extLst>
                    <a:ext uri="{FF2B5EF4-FFF2-40B4-BE49-F238E27FC236}">
                      <a16:creationId xmlns:a16="http://schemas.microsoft.com/office/drawing/2014/main" id="{FEC62C1A-8AA3-5173-F2A1-CC15C3F73689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Cube 38">
                  <a:extLst>
                    <a:ext uri="{FF2B5EF4-FFF2-40B4-BE49-F238E27FC236}">
                      <a16:creationId xmlns:a16="http://schemas.microsoft.com/office/drawing/2014/main" id="{0BF4F074-1DDB-1F17-47CC-E449D36E6F97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Cube 39">
                  <a:extLst>
                    <a:ext uri="{FF2B5EF4-FFF2-40B4-BE49-F238E27FC236}">
                      <a16:creationId xmlns:a16="http://schemas.microsoft.com/office/drawing/2014/main" id="{BDD6DDA2-4727-D557-EC65-22192033750B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Cube 40">
                  <a:extLst>
                    <a:ext uri="{FF2B5EF4-FFF2-40B4-BE49-F238E27FC236}">
                      <a16:creationId xmlns:a16="http://schemas.microsoft.com/office/drawing/2014/main" id="{B6CEE53B-3B29-A96F-1524-CAF0628E210A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Cube 41">
                  <a:extLst>
                    <a:ext uri="{FF2B5EF4-FFF2-40B4-BE49-F238E27FC236}">
                      <a16:creationId xmlns:a16="http://schemas.microsoft.com/office/drawing/2014/main" id="{13E662E4-909E-AEAA-0A07-F5D4787A307D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Cube 42">
                  <a:extLst>
                    <a:ext uri="{FF2B5EF4-FFF2-40B4-BE49-F238E27FC236}">
                      <a16:creationId xmlns:a16="http://schemas.microsoft.com/office/drawing/2014/main" id="{06744F0D-E90C-CEC6-FA8E-9CF02BFF471B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Cube 43">
                  <a:extLst>
                    <a:ext uri="{FF2B5EF4-FFF2-40B4-BE49-F238E27FC236}">
                      <a16:creationId xmlns:a16="http://schemas.microsoft.com/office/drawing/2014/main" id="{06BF8ADB-D1D6-0C48-8BA8-7D5DB94776F0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A1791976-11DC-C1A2-1698-251456E24D1E}"/>
              </a:ext>
            </a:extLst>
          </p:cNvPr>
          <p:cNvGrpSpPr/>
          <p:nvPr/>
        </p:nvGrpSpPr>
        <p:grpSpPr>
          <a:xfrm>
            <a:off x="302576" y="931925"/>
            <a:ext cx="5778080" cy="1999652"/>
            <a:chOff x="937145" y="1010175"/>
            <a:chExt cx="5778080" cy="1999652"/>
          </a:xfrm>
        </p:grpSpPr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FFB3CE18-CDA3-56C7-4273-2BC50EEAA2F5}"/>
                </a:ext>
              </a:extLst>
            </p:cNvPr>
            <p:cNvGrpSpPr/>
            <p:nvPr/>
          </p:nvGrpSpPr>
          <p:grpSpPr>
            <a:xfrm>
              <a:off x="1386375" y="1010175"/>
              <a:ext cx="5328850" cy="1573143"/>
              <a:chOff x="937145" y="1436684"/>
              <a:chExt cx="5328850" cy="1573143"/>
            </a:xfrm>
          </p:grpSpPr>
          <p:grpSp>
            <p:nvGrpSpPr>
              <p:cNvPr id="442" name="Group 441">
                <a:extLst>
                  <a:ext uri="{FF2B5EF4-FFF2-40B4-BE49-F238E27FC236}">
                    <a16:creationId xmlns:a16="http://schemas.microsoft.com/office/drawing/2014/main" id="{9256DE8E-627E-875A-E8E8-9A1E7D674CB1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465" name="Cube 464">
                  <a:extLst>
                    <a:ext uri="{FF2B5EF4-FFF2-40B4-BE49-F238E27FC236}">
                      <a16:creationId xmlns:a16="http://schemas.microsoft.com/office/drawing/2014/main" id="{3DC59A68-368A-2049-2D9B-BDF9CFF6FF89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Cube 465">
                  <a:extLst>
                    <a:ext uri="{FF2B5EF4-FFF2-40B4-BE49-F238E27FC236}">
                      <a16:creationId xmlns:a16="http://schemas.microsoft.com/office/drawing/2014/main" id="{F2A79A40-8D14-395C-8D5E-16CA963A4383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Cube 466">
                  <a:extLst>
                    <a:ext uri="{FF2B5EF4-FFF2-40B4-BE49-F238E27FC236}">
                      <a16:creationId xmlns:a16="http://schemas.microsoft.com/office/drawing/2014/main" id="{A424D82E-240E-2C84-7DF4-FFFCF8936BC9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Cube 467">
                  <a:extLst>
                    <a:ext uri="{FF2B5EF4-FFF2-40B4-BE49-F238E27FC236}">
                      <a16:creationId xmlns:a16="http://schemas.microsoft.com/office/drawing/2014/main" id="{743FFBDC-B0F1-57E3-E3C0-6C9A82F151E4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Cube 468">
                  <a:extLst>
                    <a:ext uri="{FF2B5EF4-FFF2-40B4-BE49-F238E27FC236}">
                      <a16:creationId xmlns:a16="http://schemas.microsoft.com/office/drawing/2014/main" id="{65F3FE08-8BE4-41B6-907F-8CC26C417D66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Cube 469">
                  <a:extLst>
                    <a:ext uri="{FF2B5EF4-FFF2-40B4-BE49-F238E27FC236}">
                      <a16:creationId xmlns:a16="http://schemas.microsoft.com/office/drawing/2014/main" id="{FCBFB49F-CF95-D788-75D2-5C3D050BC78B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Cube 470">
                  <a:extLst>
                    <a:ext uri="{FF2B5EF4-FFF2-40B4-BE49-F238E27FC236}">
                      <a16:creationId xmlns:a16="http://schemas.microsoft.com/office/drawing/2014/main" id="{FCA811FA-9DD8-D931-E757-0F1C841E2C5A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Cube 471">
                  <a:extLst>
                    <a:ext uri="{FF2B5EF4-FFF2-40B4-BE49-F238E27FC236}">
                      <a16:creationId xmlns:a16="http://schemas.microsoft.com/office/drawing/2014/main" id="{525A3AAE-8877-5BC5-BCEB-CE50A713690F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Cube 472">
                  <a:extLst>
                    <a:ext uri="{FF2B5EF4-FFF2-40B4-BE49-F238E27FC236}">
                      <a16:creationId xmlns:a16="http://schemas.microsoft.com/office/drawing/2014/main" id="{8E1F43BB-A162-F8F9-6A9F-9A4CFD6DA181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Cube 473">
                  <a:extLst>
                    <a:ext uri="{FF2B5EF4-FFF2-40B4-BE49-F238E27FC236}">
                      <a16:creationId xmlns:a16="http://schemas.microsoft.com/office/drawing/2014/main" id="{E4A97A2C-BDE7-544D-E674-8DA4B91B8B0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3" name="Group 442">
                <a:extLst>
                  <a:ext uri="{FF2B5EF4-FFF2-40B4-BE49-F238E27FC236}">
                    <a16:creationId xmlns:a16="http://schemas.microsoft.com/office/drawing/2014/main" id="{012C4395-2CBD-19DD-04C0-084F74E740A4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455" name="Cube 454">
                  <a:extLst>
                    <a:ext uri="{FF2B5EF4-FFF2-40B4-BE49-F238E27FC236}">
                      <a16:creationId xmlns:a16="http://schemas.microsoft.com/office/drawing/2014/main" id="{FA5DA306-742D-A38D-365F-F6D01ABFEA86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Cube 455">
                  <a:extLst>
                    <a:ext uri="{FF2B5EF4-FFF2-40B4-BE49-F238E27FC236}">
                      <a16:creationId xmlns:a16="http://schemas.microsoft.com/office/drawing/2014/main" id="{BB52B424-FE75-D19D-0892-C4782F19B7FC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Cube 456">
                  <a:extLst>
                    <a:ext uri="{FF2B5EF4-FFF2-40B4-BE49-F238E27FC236}">
                      <a16:creationId xmlns:a16="http://schemas.microsoft.com/office/drawing/2014/main" id="{E51A00E9-D66D-0037-E2CA-EF10B932C5DE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Cube 457">
                  <a:extLst>
                    <a:ext uri="{FF2B5EF4-FFF2-40B4-BE49-F238E27FC236}">
                      <a16:creationId xmlns:a16="http://schemas.microsoft.com/office/drawing/2014/main" id="{329CD2EA-E389-EC97-A90D-DB0CFAC1FD69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Cube 458">
                  <a:extLst>
                    <a:ext uri="{FF2B5EF4-FFF2-40B4-BE49-F238E27FC236}">
                      <a16:creationId xmlns:a16="http://schemas.microsoft.com/office/drawing/2014/main" id="{1BACF9FD-6F92-DABB-2B8E-2FB808B8BB44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Cube 459">
                  <a:extLst>
                    <a:ext uri="{FF2B5EF4-FFF2-40B4-BE49-F238E27FC236}">
                      <a16:creationId xmlns:a16="http://schemas.microsoft.com/office/drawing/2014/main" id="{01059532-E61A-D1D6-8F0A-D00D1BE9329C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Cube 460">
                  <a:extLst>
                    <a:ext uri="{FF2B5EF4-FFF2-40B4-BE49-F238E27FC236}">
                      <a16:creationId xmlns:a16="http://schemas.microsoft.com/office/drawing/2014/main" id="{D3C7D565-42CB-50A2-AAEB-749619CAC130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Cube 461">
                  <a:extLst>
                    <a:ext uri="{FF2B5EF4-FFF2-40B4-BE49-F238E27FC236}">
                      <a16:creationId xmlns:a16="http://schemas.microsoft.com/office/drawing/2014/main" id="{1C1C74D5-58E1-30AB-F04E-3FAB04DC4555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Cube 462">
                  <a:extLst>
                    <a:ext uri="{FF2B5EF4-FFF2-40B4-BE49-F238E27FC236}">
                      <a16:creationId xmlns:a16="http://schemas.microsoft.com/office/drawing/2014/main" id="{1195FC5D-597A-AF70-3A48-AD19907A3AAF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Cube 463">
                  <a:extLst>
                    <a:ext uri="{FF2B5EF4-FFF2-40B4-BE49-F238E27FC236}">
                      <a16:creationId xmlns:a16="http://schemas.microsoft.com/office/drawing/2014/main" id="{71B9CA7B-20DA-1E0E-33AA-7D03A7536AB2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4" name="Group 443">
                <a:extLst>
                  <a:ext uri="{FF2B5EF4-FFF2-40B4-BE49-F238E27FC236}">
                    <a16:creationId xmlns:a16="http://schemas.microsoft.com/office/drawing/2014/main" id="{006CC895-4D4B-0D6A-1D33-CBDA989C5AE1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445" name="Cube 444">
                  <a:extLst>
                    <a:ext uri="{FF2B5EF4-FFF2-40B4-BE49-F238E27FC236}">
                      <a16:creationId xmlns:a16="http://schemas.microsoft.com/office/drawing/2014/main" id="{2705A01C-971E-F9E5-44E7-5D8E2120B25E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Cube 445">
                  <a:extLst>
                    <a:ext uri="{FF2B5EF4-FFF2-40B4-BE49-F238E27FC236}">
                      <a16:creationId xmlns:a16="http://schemas.microsoft.com/office/drawing/2014/main" id="{1EFC4C95-00EA-7450-255B-1AEAD21513F0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Cube 446">
                  <a:extLst>
                    <a:ext uri="{FF2B5EF4-FFF2-40B4-BE49-F238E27FC236}">
                      <a16:creationId xmlns:a16="http://schemas.microsoft.com/office/drawing/2014/main" id="{C0F5CE88-7566-20C3-0145-5A77C7350D5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Cube 447">
                  <a:extLst>
                    <a:ext uri="{FF2B5EF4-FFF2-40B4-BE49-F238E27FC236}">
                      <a16:creationId xmlns:a16="http://schemas.microsoft.com/office/drawing/2014/main" id="{BA6ED330-D115-922C-0A5C-2DEA3DDE01AD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Cube 448">
                  <a:extLst>
                    <a:ext uri="{FF2B5EF4-FFF2-40B4-BE49-F238E27FC236}">
                      <a16:creationId xmlns:a16="http://schemas.microsoft.com/office/drawing/2014/main" id="{1548B152-ABD7-0414-5758-F8FDEE12C891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Cube 449">
                  <a:extLst>
                    <a:ext uri="{FF2B5EF4-FFF2-40B4-BE49-F238E27FC236}">
                      <a16:creationId xmlns:a16="http://schemas.microsoft.com/office/drawing/2014/main" id="{5CD59951-96CA-F533-3FF8-7341DAFA8880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Cube 450">
                  <a:extLst>
                    <a:ext uri="{FF2B5EF4-FFF2-40B4-BE49-F238E27FC236}">
                      <a16:creationId xmlns:a16="http://schemas.microsoft.com/office/drawing/2014/main" id="{F9BFE47F-7B72-19A1-F70C-FD3864DDF7E5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Cube 451">
                  <a:extLst>
                    <a:ext uri="{FF2B5EF4-FFF2-40B4-BE49-F238E27FC236}">
                      <a16:creationId xmlns:a16="http://schemas.microsoft.com/office/drawing/2014/main" id="{B5BEF910-AADD-6829-7DF6-97ABDCA3E79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Cube 452">
                  <a:extLst>
                    <a:ext uri="{FF2B5EF4-FFF2-40B4-BE49-F238E27FC236}">
                      <a16:creationId xmlns:a16="http://schemas.microsoft.com/office/drawing/2014/main" id="{2ABD2317-6731-A28E-4884-4081CFDDF4F2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Cube 453">
                  <a:extLst>
                    <a:ext uri="{FF2B5EF4-FFF2-40B4-BE49-F238E27FC236}">
                      <a16:creationId xmlns:a16="http://schemas.microsoft.com/office/drawing/2014/main" id="{B8DF5211-0171-E77F-1481-85C925FDA671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7619B48C-0037-E252-4C4A-C768668AA707}"/>
                </a:ext>
              </a:extLst>
            </p:cNvPr>
            <p:cNvGrpSpPr/>
            <p:nvPr/>
          </p:nvGrpSpPr>
          <p:grpSpPr>
            <a:xfrm>
              <a:off x="1223140" y="1158884"/>
              <a:ext cx="5328850" cy="1573143"/>
              <a:chOff x="937145" y="1436684"/>
              <a:chExt cx="5328850" cy="1573143"/>
            </a:xfrm>
          </p:grpSpPr>
          <p:grpSp>
            <p:nvGrpSpPr>
              <p:cNvPr id="409" name="Group 408">
                <a:extLst>
                  <a:ext uri="{FF2B5EF4-FFF2-40B4-BE49-F238E27FC236}">
                    <a16:creationId xmlns:a16="http://schemas.microsoft.com/office/drawing/2014/main" id="{7FDBC2E7-7281-9678-D646-A3AEBC13885A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432" name="Cube 431">
                  <a:extLst>
                    <a:ext uri="{FF2B5EF4-FFF2-40B4-BE49-F238E27FC236}">
                      <a16:creationId xmlns:a16="http://schemas.microsoft.com/office/drawing/2014/main" id="{A0A173BB-4CD4-C11A-BD6F-A094B4D7D51E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Cube 432">
                  <a:extLst>
                    <a:ext uri="{FF2B5EF4-FFF2-40B4-BE49-F238E27FC236}">
                      <a16:creationId xmlns:a16="http://schemas.microsoft.com/office/drawing/2014/main" id="{72FCFBD7-F1A5-2302-A080-B4A09109619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Cube 433">
                  <a:extLst>
                    <a:ext uri="{FF2B5EF4-FFF2-40B4-BE49-F238E27FC236}">
                      <a16:creationId xmlns:a16="http://schemas.microsoft.com/office/drawing/2014/main" id="{3612CBC3-9019-C008-C345-E155937C512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Cube 434">
                  <a:extLst>
                    <a:ext uri="{FF2B5EF4-FFF2-40B4-BE49-F238E27FC236}">
                      <a16:creationId xmlns:a16="http://schemas.microsoft.com/office/drawing/2014/main" id="{A368C9C0-A55D-382B-08FA-0278E815CCD9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Cube 435">
                  <a:extLst>
                    <a:ext uri="{FF2B5EF4-FFF2-40B4-BE49-F238E27FC236}">
                      <a16:creationId xmlns:a16="http://schemas.microsoft.com/office/drawing/2014/main" id="{63C7E810-4699-0CD1-0BCE-1C8537BD6683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Cube 436">
                  <a:extLst>
                    <a:ext uri="{FF2B5EF4-FFF2-40B4-BE49-F238E27FC236}">
                      <a16:creationId xmlns:a16="http://schemas.microsoft.com/office/drawing/2014/main" id="{9657EE28-7BBD-290F-C9D6-BF4F265EFA5F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Cube 437">
                  <a:extLst>
                    <a:ext uri="{FF2B5EF4-FFF2-40B4-BE49-F238E27FC236}">
                      <a16:creationId xmlns:a16="http://schemas.microsoft.com/office/drawing/2014/main" id="{2C2A0C95-4D43-DB4A-2ABE-6809695676FE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Cube 438">
                  <a:extLst>
                    <a:ext uri="{FF2B5EF4-FFF2-40B4-BE49-F238E27FC236}">
                      <a16:creationId xmlns:a16="http://schemas.microsoft.com/office/drawing/2014/main" id="{15B18ECB-68A0-C2D9-241F-D8A312AE23E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Cube 439">
                  <a:extLst>
                    <a:ext uri="{FF2B5EF4-FFF2-40B4-BE49-F238E27FC236}">
                      <a16:creationId xmlns:a16="http://schemas.microsoft.com/office/drawing/2014/main" id="{BF8F6ECC-C77E-F588-3256-561174CAEB3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Cube 440">
                  <a:extLst>
                    <a:ext uri="{FF2B5EF4-FFF2-40B4-BE49-F238E27FC236}">
                      <a16:creationId xmlns:a16="http://schemas.microsoft.com/office/drawing/2014/main" id="{2FA22539-3687-B4E0-7743-47F232B8E2EF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0" name="Group 409">
                <a:extLst>
                  <a:ext uri="{FF2B5EF4-FFF2-40B4-BE49-F238E27FC236}">
                    <a16:creationId xmlns:a16="http://schemas.microsoft.com/office/drawing/2014/main" id="{F677A393-D306-F052-5E76-A4BC9D798089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422" name="Cube 421">
                  <a:extLst>
                    <a:ext uri="{FF2B5EF4-FFF2-40B4-BE49-F238E27FC236}">
                      <a16:creationId xmlns:a16="http://schemas.microsoft.com/office/drawing/2014/main" id="{C24C5426-D48A-ED78-3274-EBD0B982E3EB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Cube 422">
                  <a:extLst>
                    <a:ext uri="{FF2B5EF4-FFF2-40B4-BE49-F238E27FC236}">
                      <a16:creationId xmlns:a16="http://schemas.microsoft.com/office/drawing/2014/main" id="{C3B4533D-D32D-98B5-9ABE-FCB383FD65E8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Cube 423">
                  <a:extLst>
                    <a:ext uri="{FF2B5EF4-FFF2-40B4-BE49-F238E27FC236}">
                      <a16:creationId xmlns:a16="http://schemas.microsoft.com/office/drawing/2014/main" id="{1DCB8779-BCA5-FD0B-D5DD-B8C5FD505487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Cube 424">
                  <a:extLst>
                    <a:ext uri="{FF2B5EF4-FFF2-40B4-BE49-F238E27FC236}">
                      <a16:creationId xmlns:a16="http://schemas.microsoft.com/office/drawing/2014/main" id="{8E995DA9-AD85-003B-31EB-6969D394AEEA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Cube 425">
                  <a:extLst>
                    <a:ext uri="{FF2B5EF4-FFF2-40B4-BE49-F238E27FC236}">
                      <a16:creationId xmlns:a16="http://schemas.microsoft.com/office/drawing/2014/main" id="{A715747C-2A00-25D5-193D-E2B55911E1D0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Cube 426">
                  <a:extLst>
                    <a:ext uri="{FF2B5EF4-FFF2-40B4-BE49-F238E27FC236}">
                      <a16:creationId xmlns:a16="http://schemas.microsoft.com/office/drawing/2014/main" id="{D08640FF-DC0E-24B7-E26B-F44922362A7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Cube 427">
                  <a:extLst>
                    <a:ext uri="{FF2B5EF4-FFF2-40B4-BE49-F238E27FC236}">
                      <a16:creationId xmlns:a16="http://schemas.microsoft.com/office/drawing/2014/main" id="{386F44E8-5EE3-5245-1BA1-730713A258E1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Cube 428">
                  <a:extLst>
                    <a:ext uri="{FF2B5EF4-FFF2-40B4-BE49-F238E27FC236}">
                      <a16:creationId xmlns:a16="http://schemas.microsoft.com/office/drawing/2014/main" id="{EC7982E7-1473-4843-AB57-77B3067AF389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Cube 429">
                  <a:extLst>
                    <a:ext uri="{FF2B5EF4-FFF2-40B4-BE49-F238E27FC236}">
                      <a16:creationId xmlns:a16="http://schemas.microsoft.com/office/drawing/2014/main" id="{4AB782D2-9452-F9B0-A485-BF66214892A0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Cube 430">
                  <a:extLst>
                    <a:ext uri="{FF2B5EF4-FFF2-40B4-BE49-F238E27FC236}">
                      <a16:creationId xmlns:a16="http://schemas.microsoft.com/office/drawing/2014/main" id="{9C3485D7-EC5C-6957-ABEE-6E027EE0ADE7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1" name="Group 410">
                <a:extLst>
                  <a:ext uri="{FF2B5EF4-FFF2-40B4-BE49-F238E27FC236}">
                    <a16:creationId xmlns:a16="http://schemas.microsoft.com/office/drawing/2014/main" id="{9191843C-C2DC-7274-943A-3CC15A260B1E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ADFD2639-A134-CCF9-AAE5-CA2BAEB9ECFD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11713CB3-E9E4-16B1-18BB-FC96EACE3573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Cube 413">
                  <a:extLst>
                    <a:ext uri="{FF2B5EF4-FFF2-40B4-BE49-F238E27FC236}">
                      <a16:creationId xmlns:a16="http://schemas.microsoft.com/office/drawing/2014/main" id="{10554CB5-7DA0-8835-F22C-948EFF052C6A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Cube 414">
                  <a:extLst>
                    <a:ext uri="{FF2B5EF4-FFF2-40B4-BE49-F238E27FC236}">
                      <a16:creationId xmlns:a16="http://schemas.microsoft.com/office/drawing/2014/main" id="{1D10C999-8A13-6C78-1006-A469647002BF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Cube 415">
                  <a:extLst>
                    <a:ext uri="{FF2B5EF4-FFF2-40B4-BE49-F238E27FC236}">
                      <a16:creationId xmlns:a16="http://schemas.microsoft.com/office/drawing/2014/main" id="{56826C79-9542-0DA5-7153-20717FD6C13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Cube 416">
                  <a:extLst>
                    <a:ext uri="{FF2B5EF4-FFF2-40B4-BE49-F238E27FC236}">
                      <a16:creationId xmlns:a16="http://schemas.microsoft.com/office/drawing/2014/main" id="{F598774E-E5A4-CD18-FADE-609444AD60D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Cube 417">
                  <a:extLst>
                    <a:ext uri="{FF2B5EF4-FFF2-40B4-BE49-F238E27FC236}">
                      <a16:creationId xmlns:a16="http://schemas.microsoft.com/office/drawing/2014/main" id="{72CFF296-1D97-AE0E-16DC-5D1915F0B687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Cube 418">
                  <a:extLst>
                    <a:ext uri="{FF2B5EF4-FFF2-40B4-BE49-F238E27FC236}">
                      <a16:creationId xmlns:a16="http://schemas.microsoft.com/office/drawing/2014/main" id="{3F489A8E-E3FB-EDEF-1427-703B85492395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Cube 419">
                  <a:extLst>
                    <a:ext uri="{FF2B5EF4-FFF2-40B4-BE49-F238E27FC236}">
                      <a16:creationId xmlns:a16="http://schemas.microsoft.com/office/drawing/2014/main" id="{14D011CD-C8E6-9621-3C2C-5AFF17261D3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Cube 420">
                  <a:extLst>
                    <a:ext uri="{FF2B5EF4-FFF2-40B4-BE49-F238E27FC236}">
                      <a16:creationId xmlns:a16="http://schemas.microsoft.com/office/drawing/2014/main" id="{907CF5DF-9A19-DB5D-F19B-B088A73E004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B8C171A2-A9D8-36B7-BF05-A493146F9E73}"/>
                </a:ext>
              </a:extLst>
            </p:cNvPr>
            <p:cNvGrpSpPr/>
            <p:nvPr/>
          </p:nvGrpSpPr>
          <p:grpSpPr>
            <a:xfrm>
              <a:off x="1100924" y="1293875"/>
              <a:ext cx="5328850" cy="1573143"/>
              <a:chOff x="937145" y="1436684"/>
              <a:chExt cx="5328850" cy="1573143"/>
            </a:xfrm>
          </p:grpSpPr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B8BE62A4-431D-7D6E-2B72-759879C85C37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2865EC7A-7E2A-A3C3-76C9-680C19D48D7B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74DC4622-ACF5-9183-DA1F-8BB81FBD98E7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26194486-D0E9-6BDC-2780-73C274E607B2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3B6F3413-0B98-9A16-7810-0226022A5806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0170EAA0-97A5-A12D-FE2C-6421F16A0BB9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30785A9E-5AF5-1333-C069-AF40069E873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3B4D828C-B663-2323-3380-3EDED7F550EE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9C1B5712-E83F-123E-EC51-868DEAC96E7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9DB2A95F-0155-C6CE-FAF2-6E04FB80C204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6F1F9388-E862-EAC2-6004-685970BED172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6B591E3C-6219-7876-C4A0-C7A7A194339A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0003F454-EDC8-54F7-8CB3-E0C8E29C602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E039D89D-CD3D-963E-FFE0-D9CD22F2AB5F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23093475-1C7F-8285-C8BF-D6FF07531968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DB35DD32-B52D-56FB-5479-EA006D71B86A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CF514B7A-03FE-B299-D4E7-8078F7FD968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C3D87DC0-57E8-C91A-E599-132F391658A5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852B8EA3-C304-19C7-D919-634619581FC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CF59176D-8DC6-4FB2-3ABC-613B1AC6449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10E22515-AB30-376F-7617-7B8D65436F67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AD71D47C-7C4B-6B24-4CBC-88B988D31EA5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558D25C3-BEDD-B800-D2BB-3CF38408289C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70564306-8F12-845E-1A5C-1D9AB306A3FA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BF524993-49BE-57E4-7625-80095D42327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FD60CB1E-D3C6-8F2F-FA72-DC8322049D70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90925B60-0DF7-ED9D-5704-0DD118567E41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C0836F13-71DF-3EE3-77C6-C8E99FF7BA35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C79F6AF5-6AA7-CED0-D8B4-F106C89482EE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76BC2638-D88E-CC40-075D-BBE76E0DD0BD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0B78487D-E84D-048C-05FB-39197A8F6BD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DAE84847-CAAE-33BF-CB96-88D3F4210D7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A95596F3-133C-EBB1-0544-495AC2C43424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C1439FD0-C0FD-1546-8A0C-AAF70F943BE6}"/>
                </a:ext>
              </a:extLst>
            </p:cNvPr>
            <p:cNvGrpSpPr/>
            <p:nvPr/>
          </p:nvGrpSpPr>
          <p:grpSpPr>
            <a:xfrm>
              <a:off x="937145" y="1436684"/>
              <a:ext cx="5328850" cy="1573143"/>
              <a:chOff x="937145" y="1436684"/>
              <a:chExt cx="5328850" cy="1573143"/>
            </a:xfrm>
          </p:grpSpPr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2F60FC5E-3E3F-7311-00AB-087E327791A3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1B0D86B9-3144-5574-E7D5-D64A51B2E48B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318806F6-C070-B18A-DF55-DEE06679FC3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E451E5B9-F6D8-D969-C685-AEF648F4B607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E7508A3A-8BE2-68E0-7508-191B032A79D1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F48D08A8-ECCD-6334-228B-F0A65A5ACAE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F35402D4-098E-4440-5A30-F2A08CB8FF25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6205BD26-13F6-DE9A-173C-520FF903D504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F6E79751-1C98-FB5C-09E0-21FE0BEA0EC2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ED460282-497C-D7DF-E7F9-F5686A4272F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F983E953-1736-1B7E-F00D-7927425F9EE5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2FA1E37E-7A2C-1718-AA93-7C099F956C6C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356" name="Cube 355">
                  <a:extLst>
                    <a:ext uri="{FF2B5EF4-FFF2-40B4-BE49-F238E27FC236}">
                      <a16:creationId xmlns:a16="http://schemas.microsoft.com/office/drawing/2014/main" id="{7250AF12-5DA0-8485-E431-ECC6E0AC6047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ube 356">
                  <a:extLst>
                    <a:ext uri="{FF2B5EF4-FFF2-40B4-BE49-F238E27FC236}">
                      <a16:creationId xmlns:a16="http://schemas.microsoft.com/office/drawing/2014/main" id="{323835B6-FA3C-ABE0-4613-52DFFC5C537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Cube 357">
                  <a:extLst>
                    <a:ext uri="{FF2B5EF4-FFF2-40B4-BE49-F238E27FC236}">
                      <a16:creationId xmlns:a16="http://schemas.microsoft.com/office/drawing/2014/main" id="{B28EB703-995D-789C-2010-8776D99AFA1C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ube 358">
                  <a:extLst>
                    <a:ext uri="{FF2B5EF4-FFF2-40B4-BE49-F238E27FC236}">
                      <a16:creationId xmlns:a16="http://schemas.microsoft.com/office/drawing/2014/main" id="{2A7A2C9C-942F-ECFD-FE18-7F040397D600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Cube 359">
                  <a:extLst>
                    <a:ext uri="{FF2B5EF4-FFF2-40B4-BE49-F238E27FC236}">
                      <a16:creationId xmlns:a16="http://schemas.microsoft.com/office/drawing/2014/main" id="{1A6462E1-BAFC-09D3-BB79-17CD09E4C117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1D6A7A04-7CC0-71AE-99CA-EB5665C27AE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5CB8AA35-8F87-F4B0-179F-6C832170601D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6D774C8D-E783-BB53-1713-D5F88F997524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87400AD5-850C-16A1-19D2-9E3525458E4F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8527E2FC-7CCA-D3CD-6439-1231FBC25C0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A78AB3B0-30D5-61A2-D2F0-A36014DA4B99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346" name="Cube 345">
                  <a:extLst>
                    <a:ext uri="{FF2B5EF4-FFF2-40B4-BE49-F238E27FC236}">
                      <a16:creationId xmlns:a16="http://schemas.microsoft.com/office/drawing/2014/main" id="{05315328-8DF9-2D72-AB13-2591696CA2A8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Cube 346">
                  <a:extLst>
                    <a:ext uri="{FF2B5EF4-FFF2-40B4-BE49-F238E27FC236}">
                      <a16:creationId xmlns:a16="http://schemas.microsoft.com/office/drawing/2014/main" id="{67BB63F5-E52F-B68E-430C-AF7EDFD0B279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6CB702F2-D7B9-DB79-F33C-635F34A4AB8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24591651-6CA5-2645-C895-B818B4215DDC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9C020448-62DF-2653-4208-3F4B82EAFFE3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359118D2-42E8-5EAE-9074-6FF857CB14D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C27ADB2D-A997-2BEC-4F48-D4CBCB2DA3DD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45B6075F-C2DC-5A5E-3A99-C8A842DF4C8F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2F9AAD33-4A3C-E85E-C432-4A59FCF656DC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254BF787-7974-5BB6-3415-45B940A6E453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75" name="TextBox 474">
            <a:extLst>
              <a:ext uri="{FF2B5EF4-FFF2-40B4-BE49-F238E27FC236}">
                <a16:creationId xmlns:a16="http://schemas.microsoft.com/office/drawing/2014/main" id="{A79C1D19-D155-EF56-B652-3C56946784FE}"/>
              </a:ext>
            </a:extLst>
          </p:cNvPr>
          <p:cNvSpPr txBox="1"/>
          <p:nvPr/>
        </p:nvSpPr>
        <p:spPr>
          <a:xfrm>
            <a:off x="6293740" y="3400918"/>
            <a:ext cx="60253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all_columns</a:t>
            </a:r>
            <a:r>
              <a:rPr lang="en-US" dirty="0"/>
              <a:t> = {column1:[], column2:[],…}}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54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E4FF827-FE59-82A4-FDEC-CE4FF1ACB2C0}"/>
              </a:ext>
            </a:extLst>
          </p:cNvPr>
          <p:cNvSpPr txBox="1"/>
          <p:nvPr/>
        </p:nvSpPr>
        <p:spPr>
          <a:xfrm>
            <a:off x="279918" y="233266"/>
            <a:ext cx="76511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Processes: Currently we only have deposition and etch.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Deposition: Selects grid cubes and changes the assigned material.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Etch: Sets the grid cube to EMPTY if the neighboring conditions are satisfied (i.e. if top neighbor is EMPTY set this grid cube material to empty.) 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CF22BE-6A4D-4ECC-2F45-BF5361817277}"/>
              </a:ext>
            </a:extLst>
          </p:cNvPr>
          <p:cNvGrpSpPr/>
          <p:nvPr/>
        </p:nvGrpSpPr>
        <p:grpSpPr>
          <a:xfrm>
            <a:off x="2733870" y="3930757"/>
            <a:ext cx="5781881" cy="2483882"/>
            <a:chOff x="2733870" y="3398912"/>
            <a:chExt cx="5781881" cy="248388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ADE078-39FB-ED2E-89B8-4AC96C9A7659}"/>
                </a:ext>
              </a:extLst>
            </p:cNvPr>
            <p:cNvGrpSpPr/>
            <p:nvPr/>
          </p:nvGrpSpPr>
          <p:grpSpPr>
            <a:xfrm>
              <a:off x="2733870" y="3429000"/>
              <a:ext cx="1654633" cy="2453794"/>
              <a:chOff x="2659225" y="3893354"/>
              <a:chExt cx="1654633" cy="2453794"/>
            </a:xfrm>
          </p:grpSpPr>
          <p:sp>
            <p:nvSpPr>
              <p:cNvPr id="140" name="Cube 139">
                <a:extLst>
                  <a:ext uri="{FF2B5EF4-FFF2-40B4-BE49-F238E27FC236}">
                    <a16:creationId xmlns:a16="http://schemas.microsoft.com/office/drawing/2014/main" id="{88C75BD2-BACB-7353-AED4-3B89ED27152D}"/>
                  </a:ext>
                </a:extLst>
              </p:cNvPr>
              <p:cNvSpPr/>
              <p:nvPr/>
            </p:nvSpPr>
            <p:spPr>
              <a:xfrm>
                <a:off x="3116428" y="52836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Cube 140">
                <a:extLst>
                  <a:ext uri="{FF2B5EF4-FFF2-40B4-BE49-F238E27FC236}">
                    <a16:creationId xmlns:a16="http://schemas.microsoft.com/office/drawing/2014/main" id="{1AFCF589-5E94-DBDF-D3CE-B6D122C0DF36}"/>
                  </a:ext>
                </a:extLst>
              </p:cNvPr>
              <p:cNvSpPr/>
              <p:nvPr/>
            </p:nvSpPr>
            <p:spPr>
              <a:xfrm>
                <a:off x="3116428" y="48201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Cube 141">
                <a:extLst>
                  <a:ext uri="{FF2B5EF4-FFF2-40B4-BE49-F238E27FC236}">
                    <a16:creationId xmlns:a16="http://schemas.microsoft.com/office/drawing/2014/main" id="{466441BC-CE7E-5649-D12E-DC17FEBCCDAC}"/>
                  </a:ext>
                </a:extLst>
              </p:cNvPr>
              <p:cNvSpPr/>
              <p:nvPr/>
            </p:nvSpPr>
            <p:spPr>
              <a:xfrm>
                <a:off x="3116428" y="43567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Cube 142">
                <a:extLst>
                  <a:ext uri="{FF2B5EF4-FFF2-40B4-BE49-F238E27FC236}">
                    <a16:creationId xmlns:a16="http://schemas.microsoft.com/office/drawing/2014/main" id="{7359BDB4-8028-22E5-DBF9-43AF1D8F17C7}"/>
                  </a:ext>
                </a:extLst>
              </p:cNvPr>
              <p:cNvSpPr/>
              <p:nvPr/>
            </p:nvSpPr>
            <p:spPr>
              <a:xfrm>
                <a:off x="3116428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Cube 143">
                <a:extLst>
                  <a:ext uri="{FF2B5EF4-FFF2-40B4-BE49-F238E27FC236}">
                    <a16:creationId xmlns:a16="http://schemas.microsoft.com/office/drawing/2014/main" id="{63CDD118-B19F-8890-C5B9-C5468B6E4C12}"/>
                  </a:ext>
                </a:extLst>
              </p:cNvPr>
              <p:cNvSpPr/>
              <p:nvPr/>
            </p:nvSpPr>
            <p:spPr>
              <a:xfrm>
                <a:off x="2964027" y="54423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Cube 144">
                <a:extLst>
                  <a:ext uri="{FF2B5EF4-FFF2-40B4-BE49-F238E27FC236}">
                    <a16:creationId xmlns:a16="http://schemas.microsoft.com/office/drawing/2014/main" id="{8CB50853-0AC4-81D9-54F4-AE9CF6B2177D}"/>
                  </a:ext>
                </a:extLst>
              </p:cNvPr>
              <p:cNvSpPr/>
              <p:nvPr/>
            </p:nvSpPr>
            <p:spPr>
              <a:xfrm>
                <a:off x="2964027" y="49788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Cube 145">
                <a:extLst>
                  <a:ext uri="{FF2B5EF4-FFF2-40B4-BE49-F238E27FC236}">
                    <a16:creationId xmlns:a16="http://schemas.microsoft.com/office/drawing/2014/main" id="{459DD06C-1BFC-F9CB-98EF-2D2B8C65972D}"/>
                  </a:ext>
                </a:extLst>
              </p:cNvPr>
              <p:cNvSpPr/>
              <p:nvPr/>
            </p:nvSpPr>
            <p:spPr>
              <a:xfrm>
                <a:off x="2964027" y="45154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ube 146">
                <a:extLst>
                  <a:ext uri="{FF2B5EF4-FFF2-40B4-BE49-F238E27FC236}">
                    <a16:creationId xmlns:a16="http://schemas.microsoft.com/office/drawing/2014/main" id="{7412B0D8-FBD4-DE9B-FE31-2D3E738E2544}"/>
                  </a:ext>
                </a:extLst>
              </p:cNvPr>
              <p:cNvSpPr/>
              <p:nvPr/>
            </p:nvSpPr>
            <p:spPr>
              <a:xfrm>
                <a:off x="2964027" y="40520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ube 147">
                <a:extLst>
                  <a:ext uri="{FF2B5EF4-FFF2-40B4-BE49-F238E27FC236}">
                    <a16:creationId xmlns:a16="http://schemas.microsoft.com/office/drawing/2014/main" id="{1C76FEB5-38BA-5F79-B4E2-120DBC995001}"/>
                  </a:ext>
                </a:extLst>
              </p:cNvPr>
              <p:cNvSpPr/>
              <p:nvPr/>
            </p:nvSpPr>
            <p:spPr>
              <a:xfrm>
                <a:off x="2811626" y="559168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Cube 148">
                <a:extLst>
                  <a:ext uri="{FF2B5EF4-FFF2-40B4-BE49-F238E27FC236}">
                    <a16:creationId xmlns:a16="http://schemas.microsoft.com/office/drawing/2014/main" id="{82D8E146-61BA-55ED-664F-2C19C49317CD}"/>
                  </a:ext>
                </a:extLst>
              </p:cNvPr>
              <p:cNvSpPr/>
              <p:nvPr/>
            </p:nvSpPr>
            <p:spPr>
              <a:xfrm>
                <a:off x="2811626" y="512826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Cube 149">
                <a:extLst>
                  <a:ext uri="{FF2B5EF4-FFF2-40B4-BE49-F238E27FC236}">
                    <a16:creationId xmlns:a16="http://schemas.microsoft.com/office/drawing/2014/main" id="{2EF8940C-E67A-B52A-77E1-57ED14DEE974}"/>
                  </a:ext>
                </a:extLst>
              </p:cNvPr>
              <p:cNvSpPr/>
              <p:nvPr/>
            </p:nvSpPr>
            <p:spPr>
              <a:xfrm>
                <a:off x="2811626" y="466484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Cube 150">
                <a:extLst>
                  <a:ext uri="{FF2B5EF4-FFF2-40B4-BE49-F238E27FC236}">
                    <a16:creationId xmlns:a16="http://schemas.microsoft.com/office/drawing/2014/main" id="{1FC96C1C-0866-00E3-2D1C-8482C64C728A}"/>
                  </a:ext>
                </a:extLst>
              </p:cNvPr>
              <p:cNvSpPr/>
              <p:nvPr/>
            </p:nvSpPr>
            <p:spPr>
              <a:xfrm>
                <a:off x="2811626" y="420142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Cube 151">
                <a:extLst>
                  <a:ext uri="{FF2B5EF4-FFF2-40B4-BE49-F238E27FC236}">
                    <a16:creationId xmlns:a16="http://schemas.microsoft.com/office/drawing/2014/main" id="{A35652B8-C4BC-15B7-0E71-02E96C70C4F8}"/>
                  </a:ext>
                </a:extLst>
              </p:cNvPr>
              <p:cNvSpPr/>
              <p:nvPr/>
            </p:nvSpPr>
            <p:spPr>
              <a:xfrm>
                <a:off x="2659225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Cube 152">
                <a:extLst>
                  <a:ext uri="{FF2B5EF4-FFF2-40B4-BE49-F238E27FC236}">
                    <a16:creationId xmlns:a16="http://schemas.microsoft.com/office/drawing/2014/main" id="{7EFBB845-779F-467C-8374-66EFFCBF1641}"/>
                  </a:ext>
                </a:extLst>
              </p:cNvPr>
              <p:cNvSpPr/>
              <p:nvPr/>
            </p:nvSpPr>
            <p:spPr>
              <a:xfrm>
                <a:off x="2659225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Cube 153">
                <a:extLst>
                  <a:ext uri="{FF2B5EF4-FFF2-40B4-BE49-F238E27FC236}">
                    <a16:creationId xmlns:a16="http://schemas.microsoft.com/office/drawing/2014/main" id="{3481FF34-14C7-3D6C-F292-7355DF41D2DA}"/>
                  </a:ext>
                </a:extLst>
              </p:cNvPr>
              <p:cNvSpPr/>
              <p:nvPr/>
            </p:nvSpPr>
            <p:spPr>
              <a:xfrm>
                <a:off x="2659225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Cube 154">
                <a:extLst>
                  <a:ext uri="{FF2B5EF4-FFF2-40B4-BE49-F238E27FC236}">
                    <a16:creationId xmlns:a16="http://schemas.microsoft.com/office/drawing/2014/main" id="{9CE2FB04-1CEA-A01C-3811-724213D65A4B}"/>
                  </a:ext>
                </a:extLst>
              </p:cNvPr>
              <p:cNvSpPr/>
              <p:nvPr/>
            </p:nvSpPr>
            <p:spPr>
              <a:xfrm>
                <a:off x="2659225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Cube 155">
                <a:extLst>
                  <a:ext uri="{FF2B5EF4-FFF2-40B4-BE49-F238E27FC236}">
                    <a16:creationId xmlns:a16="http://schemas.microsoft.com/office/drawing/2014/main" id="{9D913B36-DE52-B1F1-140F-A6EE25C630FF}"/>
                  </a:ext>
                </a:extLst>
              </p:cNvPr>
              <p:cNvSpPr/>
              <p:nvPr/>
            </p:nvSpPr>
            <p:spPr>
              <a:xfrm>
                <a:off x="3623393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Cube 156">
                <a:extLst>
                  <a:ext uri="{FF2B5EF4-FFF2-40B4-BE49-F238E27FC236}">
                    <a16:creationId xmlns:a16="http://schemas.microsoft.com/office/drawing/2014/main" id="{066BD71F-64F5-0172-D9EC-191E436035A7}"/>
                  </a:ext>
                </a:extLst>
              </p:cNvPr>
              <p:cNvSpPr/>
              <p:nvPr/>
            </p:nvSpPr>
            <p:spPr>
              <a:xfrm>
                <a:off x="3623393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Cube 157">
                <a:extLst>
                  <a:ext uri="{FF2B5EF4-FFF2-40B4-BE49-F238E27FC236}">
                    <a16:creationId xmlns:a16="http://schemas.microsoft.com/office/drawing/2014/main" id="{55B101C4-ADAF-84CE-A7D5-0F1BC2A216B8}"/>
                  </a:ext>
                </a:extLst>
              </p:cNvPr>
              <p:cNvSpPr/>
              <p:nvPr/>
            </p:nvSpPr>
            <p:spPr>
              <a:xfrm>
                <a:off x="3623393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Cube 158">
                <a:extLst>
                  <a:ext uri="{FF2B5EF4-FFF2-40B4-BE49-F238E27FC236}">
                    <a16:creationId xmlns:a16="http://schemas.microsoft.com/office/drawing/2014/main" id="{E99F8A50-1168-1058-014C-995A1327630A}"/>
                  </a:ext>
                </a:extLst>
              </p:cNvPr>
              <p:cNvSpPr/>
              <p:nvPr/>
            </p:nvSpPr>
            <p:spPr>
              <a:xfrm>
                <a:off x="3623393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Cube 159">
                <a:extLst>
                  <a:ext uri="{FF2B5EF4-FFF2-40B4-BE49-F238E27FC236}">
                    <a16:creationId xmlns:a16="http://schemas.microsoft.com/office/drawing/2014/main" id="{C4763557-C424-9208-8212-C69D974C8F1E}"/>
                  </a:ext>
                </a:extLst>
              </p:cNvPr>
              <p:cNvSpPr/>
              <p:nvPr/>
            </p:nvSpPr>
            <p:spPr>
              <a:xfrm>
                <a:off x="3470992" y="54329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Cube 160">
                <a:extLst>
                  <a:ext uri="{FF2B5EF4-FFF2-40B4-BE49-F238E27FC236}">
                    <a16:creationId xmlns:a16="http://schemas.microsoft.com/office/drawing/2014/main" id="{A5FB56F2-6BAD-9B51-E87E-A975AB68F993}"/>
                  </a:ext>
                </a:extLst>
              </p:cNvPr>
              <p:cNvSpPr/>
              <p:nvPr/>
            </p:nvSpPr>
            <p:spPr>
              <a:xfrm>
                <a:off x="3470992" y="49695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Cube 161">
                <a:extLst>
                  <a:ext uri="{FF2B5EF4-FFF2-40B4-BE49-F238E27FC236}">
                    <a16:creationId xmlns:a16="http://schemas.microsoft.com/office/drawing/2014/main" id="{A4D12184-C9CD-20A6-4CAC-230D08BE556B}"/>
                  </a:ext>
                </a:extLst>
              </p:cNvPr>
              <p:cNvSpPr/>
              <p:nvPr/>
            </p:nvSpPr>
            <p:spPr>
              <a:xfrm>
                <a:off x="3470992" y="45061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ube 162">
                <a:extLst>
                  <a:ext uri="{FF2B5EF4-FFF2-40B4-BE49-F238E27FC236}">
                    <a16:creationId xmlns:a16="http://schemas.microsoft.com/office/drawing/2014/main" id="{30BA6FE3-AB9C-49B9-4475-3A1E25A54AC6}"/>
                  </a:ext>
                </a:extLst>
              </p:cNvPr>
              <p:cNvSpPr/>
              <p:nvPr/>
            </p:nvSpPr>
            <p:spPr>
              <a:xfrm>
                <a:off x="3470992" y="404272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ube 163">
                <a:extLst>
                  <a:ext uri="{FF2B5EF4-FFF2-40B4-BE49-F238E27FC236}">
                    <a16:creationId xmlns:a16="http://schemas.microsoft.com/office/drawing/2014/main" id="{1BFB2E55-4DD4-758C-9234-7FCBAA7C622D}"/>
                  </a:ext>
                </a:extLst>
              </p:cNvPr>
              <p:cNvSpPr/>
              <p:nvPr/>
            </p:nvSpPr>
            <p:spPr>
              <a:xfrm>
                <a:off x="3318591" y="558235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Cube 164">
                <a:extLst>
                  <a:ext uri="{FF2B5EF4-FFF2-40B4-BE49-F238E27FC236}">
                    <a16:creationId xmlns:a16="http://schemas.microsoft.com/office/drawing/2014/main" id="{099977FD-247D-E0E1-9A13-BDD586B0A291}"/>
                  </a:ext>
                </a:extLst>
              </p:cNvPr>
              <p:cNvSpPr/>
              <p:nvPr/>
            </p:nvSpPr>
            <p:spPr>
              <a:xfrm>
                <a:off x="3318591" y="511893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Cube 165">
                <a:extLst>
                  <a:ext uri="{FF2B5EF4-FFF2-40B4-BE49-F238E27FC236}">
                    <a16:creationId xmlns:a16="http://schemas.microsoft.com/office/drawing/2014/main" id="{B0D75A63-1DB9-4453-3F8E-B967DE1ADE36}"/>
                  </a:ext>
                </a:extLst>
              </p:cNvPr>
              <p:cNvSpPr/>
              <p:nvPr/>
            </p:nvSpPr>
            <p:spPr>
              <a:xfrm>
                <a:off x="3318591" y="465551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Cube 166">
                <a:extLst>
                  <a:ext uri="{FF2B5EF4-FFF2-40B4-BE49-F238E27FC236}">
                    <a16:creationId xmlns:a16="http://schemas.microsoft.com/office/drawing/2014/main" id="{383E03F6-99DA-20B1-5290-B58F6191327C}"/>
                  </a:ext>
                </a:extLst>
              </p:cNvPr>
              <p:cNvSpPr/>
              <p:nvPr/>
            </p:nvSpPr>
            <p:spPr>
              <a:xfrm>
                <a:off x="3318591" y="419209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Cube 167">
                <a:extLst>
                  <a:ext uri="{FF2B5EF4-FFF2-40B4-BE49-F238E27FC236}">
                    <a16:creationId xmlns:a16="http://schemas.microsoft.com/office/drawing/2014/main" id="{D7AD07B5-BD9E-9A2A-9449-79806A48F039}"/>
                  </a:ext>
                </a:extLst>
              </p:cNvPr>
              <p:cNvSpPr/>
              <p:nvPr/>
            </p:nvSpPr>
            <p:spPr>
              <a:xfrm>
                <a:off x="3166190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Cube 168">
                <a:extLst>
                  <a:ext uri="{FF2B5EF4-FFF2-40B4-BE49-F238E27FC236}">
                    <a16:creationId xmlns:a16="http://schemas.microsoft.com/office/drawing/2014/main" id="{9B119A69-A1E3-F6F6-5C61-C3A2ECE13AA8}"/>
                  </a:ext>
                </a:extLst>
              </p:cNvPr>
              <p:cNvSpPr/>
              <p:nvPr/>
            </p:nvSpPr>
            <p:spPr>
              <a:xfrm>
                <a:off x="3166190" y="526495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Cube 169">
                <a:extLst>
                  <a:ext uri="{FF2B5EF4-FFF2-40B4-BE49-F238E27FC236}">
                    <a16:creationId xmlns:a16="http://schemas.microsoft.com/office/drawing/2014/main" id="{5D466531-77BB-5601-1126-1F6C96295BAB}"/>
                  </a:ext>
                </a:extLst>
              </p:cNvPr>
              <p:cNvSpPr/>
              <p:nvPr/>
            </p:nvSpPr>
            <p:spPr>
              <a:xfrm>
                <a:off x="3166190" y="480153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Cube 170">
                <a:extLst>
                  <a:ext uri="{FF2B5EF4-FFF2-40B4-BE49-F238E27FC236}">
                    <a16:creationId xmlns:a16="http://schemas.microsoft.com/office/drawing/2014/main" id="{515C648C-8BFF-238D-B0AE-40F311B16561}"/>
                  </a:ext>
                </a:extLst>
              </p:cNvPr>
              <p:cNvSpPr/>
              <p:nvPr/>
            </p:nvSpPr>
            <p:spPr>
              <a:xfrm>
                <a:off x="3166190" y="433811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FD414DB-63E6-0733-5D86-EED928E4F2B7}"/>
                </a:ext>
              </a:extLst>
            </p:cNvPr>
            <p:cNvGrpSpPr/>
            <p:nvPr/>
          </p:nvGrpSpPr>
          <p:grpSpPr>
            <a:xfrm>
              <a:off x="3778899" y="3415003"/>
              <a:ext cx="1654633" cy="2453794"/>
              <a:chOff x="2659225" y="3893354"/>
              <a:chExt cx="1654633" cy="2453794"/>
            </a:xfrm>
          </p:grpSpPr>
          <p:sp>
            <p:nvSpPr>
              <p:cNvPr id="108" name="Cube 107">
                <a:extLst>
                  <a:ext uri="{FF2B5EF4-FFF2-40B4-BE49-F238E27FC236}">
                    <a16:creationId xmlns:a16="http://schemas.microsoft.com/office/drawing/2014/main" id="{F6162CBA-E24A-E7E9-2614-0829EE0AD507}"/>
                  </a:ext>
                </a:extLst>
              </p:cNvPr>
              <p:cNvSpPr/>
              <p:nvPr/>
            </p:nvSpPr>
            <p:spPr>
              <a:xfrm>
                <a:off x="3116428" y="52836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Cube 108">
                <a:extLst>
                  <a:ext uri="{FF2B5EF4-FFF2-40B4-BE49-F238E27FC236}">
                    <a16:creationId xmlns:a16="http://schemas.microsoft.com/office/drawing/2014/main" id="{B4907B8F-586A-5E21-4920-7DD5A779F05D}"/>
                  </a:ext>
                </a:extLst>
              </p:cNvPr>
              <p:cNvSpPr/>
              <p:nvPr/>
            </p:nvSpPr>
            <p:spPr>
              <a:xfrm>
                <a:off x="3116428" y="48201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Cube 109">
                <a:extLst>
                  <a:ext uri="{FF2B5EF4-FFF2-40B4-BE49-F238E27FC236}">
                    <a16:creationId xmlns:a16="http://schemas.microsoft.com/office/drawing/2014/main" id="{0B0DE474-C416-9627-239A-04C85FE046D9}"/>
                  </a:ext>
                </a:extLst>
              </p:cNvPr>
              <p:cNvSpPr/>
              <p:nvPr/>
            </p:nvSpPr>
            <p:spPr>
              <a:xfrm>
                <a:off x="3116428" y="43567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Cube 110">
                <a:extLst>
                  <a:ext uri="{FF2B5EF4-FFF2-40B4-BE49-F238E27FC236}">
                    <a16:creationId xmlns:a16="http://schemas.microsoft.com/office/drawing/2014/main" id="{6034BBFF-A311-17D8-3161-931320774049}"/>
                  </a:ext>
                </a:extLst>
              </p:cNvPr>
              <p:cNvSpPr/>
              <p:nvPr/>
            </p:nvSpPr>
            <p:spPr>
              <a:xfrm>
                <a:off x="3116428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Cube 111">
                <a:extLst>
                  <a:ext uri="{FF2B5EF4-FFF2-40B4-BE49-F238E27FC236}">
                    <a16:creationId xmlns:a16="http://schemas.microsoft.com/office/drawing/2014/main" id="{9221DECC-C820-D181-1CB9-CAD99DF7A261}"/>
                  </a:ext>
                </a:extLst>
              </p:cNvPr>
              <p:cNvSpPr/>
              <p:nvPr/>
            </p:nvSpPr>
            <p:spPr>
              <a:xfrm>
                <a:off x="2964027" y="54423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Cube 112">
                <a:extLst>
                  <a:ext uri="{FF2B5EF4-FFF2-40B4-BE49-F238E27FC236}">
                    <a16:creationId xmlns:a16="http://schemas.microsoft.com/office/drawing/2014/main" id="{494EAC79-9469-1A5D-3D17-D60774AD7DA8}"/>
                  </a:ext>
                </a:extLst>
              </p:cNvPr>
              <p:cNvSpPr/>
              <p:nvPr/>
            </p:nvSpPr>
            <p:spPr>
              <a:xfrm>
                <a:off x="2964027" y="49788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Cube 113">
                <a:extLst>
                  <a:ext uri="{FF2B5EF4-FFF2-40B4-BE49-F238E27FC236}">
                    <a16:creationId xmlns:a16="http://schemas.microsoft.com/office/drawing/2014/main" id="{11E296A6-F334-E7C2-A8F3-B1111B6A6108}"/>
                  </a:ext>
                </a:extLst>
              </p:cNvPr>
              <p:cNvSpPr/>
              <p:nvPr/>
            </p:nvSpPr>
            <p:spPr>
              <a:xfrm>
                <a:off x="2964027" y="45154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ube 114">
                <a:extLst>
                  <a:ext uri="{FF2B5EF4-FFF2-40B4-BE49-F238E27FC236}">
                    <a16:creationId xmlns:a16="http://schemas.microsoft.com/office/drawing/2014/main" id="{B46A170A-6901-080D-AE4A-BA9F9BBE6E48}"/>
                  </a:ext>
                </a:extLst>
              </p:cNvPr>
              <p:cNvSpPr/>
              <p:nvPr/>
            </p:nvSpPr>
            <p:spPr>
              <a:xfrm>
                <a:off x="2964027" y="40520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ube 115">
                <a:extLst>
                  <a:ext uri="{FF2B5EF4-FFF2-40B4-BE49-F238E27FC236}">
                    <a16:creationId xmlns:a16="http://schemas.microsoft.com/office/drawing/2014/main" id="{AA79956A-FD3A-48E8-A93B-74243FD6DBBD}"/>
                  </a:ext>
                </a:extLst>
              </p:cNvPr>
              <p:cNvSpPr/>
              <p:nvPr/>
            </p:nvSpPr>
            <p:spPr>
              <a:xfrm>
                <a:off x="2811626" y="559168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Cube 116">
                <a:extLst>
                  <a:ext uri="{FF2B5EF4-FFF2-40B4-BE49-F238E27FC236}">
                    <a16:creationId xmlns:a16="http://schemas.microsoft.com/office/drawing/2014/main" id="{D679B3A9-1EC9-5EB5-B177-56D5089FAABB}"/>
                  </a:ext>
                </a:extLst>
              </p:cNvPr>
              <p:cNvSpPr/>
              <p:nvPr/>
            </p:nvSpPr>
            <p:spPr>
              <a:xfrm>
                <a:off x="2811626" y="512826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Cube 117">
                <a:extLst>
                  <a:ext uri="{FF2B5EF4-FFF2-40B4-BE49-F238E27FC236}">
                    <a16:creationId xmlns:a16="http://schemas.microsoft.com/office/drawing/2014/main" id="{59EB3D65-4E01-27B7-EA64-E999E955B3E9}"/>
                  </a:ext>
                </a:extLst>
              </p:cNvPr>
              <p:cNvSpPr/>
              <p:nvPr/>
            </p:nvSpPr>
            <p:spPr>
              <a:xfrm>
                <a:off x="2811626" y="466484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Cube 118">
                <a:extLst>
                  <a:ext uri="{FF2B5EF4-FFF2-40B4-BE49-F238E27FC236}">
                    <a16:creationId xmlns:a16="http://schemas.microsoft.com/office/drawing/2014/main" id="{DB99D0E1-361E-68B3-66EF-265F6B0415C0}"/>
                  </a:ext>
                </a:extLst>
              </p:cNvPr>
              <p:cNvSpPr/>
              <p:nvPr/>
            </p:nvSpPr>
            <p:spPr>
              <a:xfrm>
                <a:off x="2811626" y="420142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Cube 119">
                <a:extLst>
                  <a:ext uri="{FF2B5EF4-FFF2-40B4-BE49-F238E27FC236}">
                    <a16:creationId xmlns:a16="http://schemas.microsoft.com/office/drawing/2014/main" id="{39034D37-1A7C-6D25-670E-D3BD0865F986}"/>
                  </a:ext>
                </a:extLst>
              </p:cNvPr>
              <p:cNvSpPr/>
              <p:nvPr/>
            </p:nvSpPr>
            <p:spPr>
              <a:xfrm>
                <a:off x="2659225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Cube 120">
                <a:extLst>
                  <a:ext uri="{FF2B5EF4-FFF2-40B4-BE49-F238E27FC236}">
                    <a16:creationId xmlns:a16="http://schemas.microsoft.com/office/drawing/2014/main" id="{A3996A42-052A-BBEB-96B4-079856DCC79A}"/>
                  </a:ext>
                </a:extLst>
              </p:cNvPr>
              <p:cNvSpPr/>
              <p:nvPr/>
            </p:nvSpPr>
            <p:spPr>
              <a:xfrm>
                <a:off x="2659225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Cube 121">
                <a:extLst>
                  <a:ext uri="{FF2B5EF4-FFF2-40B4-BE49-F238E27FC236}">
                    <a16:creationId xmlns:a16="http://schemas.microsoft.com/office/drawing/2014/main" id="{61E0A705-C070-D576-7DDC-67A58A34A6C2}"/>
                  </a:ext>
                </a:extLst>
              </p:cNvPr>
              <p:cNvSpPr/>
              <p:nvPr/>
            </p:nvSpPr>
            <p:spPr>
              <a:xfrm>
                <a:off x="2659225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Cube 122">
                <a:extLst>
                  <a:ext uri="{FF2B5EF4-FFF2-40B4-BE49-F238E27FC236}">
                    <a16:creationId xmlns:a16="http://schemas.microsoft.com/office/drawing/2014/main" id="{B233B142-109B-1FED-19BA-D26370F8B2A9}"/>
                  </a:ext>
                </a:extLst>
              </p:cNvPr>
              <p:cNvSpPr/>
              <p:nvPr/>
            </p:nvSpPr>
            <p:spPr>
              <a:xfrm>
                <a:off x="2659225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Cube 123">
                <a:extLst>
                  <a:ext uri="{FF2B5EF4-FFF2-40B4-BE49-F238E27FC236}">
                    <a16:creationId xmlns:a16="http://schemas.microsoft.com/office/drawing/2014/main" id="{5A425B24-1E38-E2BB-821D-BAE31E1B5446}"/>
                  </a:ext>
                </a:extLst>
              </p:cNvPr>
              <p:cNvSpPr/>
              <p:nvPr/>
            </p:nvSpPr>
            <p:spPr>
              <a:xfrm>
                <a:off x="3623393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Cube 124">
                <a:extLst>
                  <a:ext uri="{FF2B5EF4-FFF2-40B4-BE49-F238E27FC236}">
                    <a16:creationId xmlns:a16="http://schemas.microsoft.com/office/drawing/2014/main" id="{E27B1684-A1FA-3844-E0EC-EA05747922B1}"/>
                  </a:ext>
                </a:extLst>
              </p:cNvPr>
              <p:cNvSpPr/>
              <p:nvPr/>
            </p:nvSpPr>
            <p:spPr>
              <a:xfrm>
                <a:off x="3623393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Cube 125">
                <a:extLst>
                  <a:ext uri="{FF2B5EF4-FFF2-40B4-BE49-F238E27FC236}">
                    <a16:creationId xmlns:a16="http://schemas.microsoft.com/office/drawing/2014/main" id="{A719CF95-2570-F2B9-17F8-D0B397A29C40}"/>
                  </a:ext>
                </a:extLst>
              </p:cNvPr>
              <p:cNvSpPr/>
              <p:nvPr/>
            </p:nvSpPr>
            <p:spPr>
              <a:xfrm>
                <a:off x="3623393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Cube 126">
                <a:extLst>
                  <a:ext uri="{FF2B5EF4-FFF2-40B4-BE49-F238E27FC236}">
                    <a16:creationId xmlns:a16="http://schemas.microsoft.com/office/drawing/2014/main" id="{589315A4-00D7-9CCC-2846-18E1CCAC7D18}"/>
                  </a:ext>
                </a:extLst>
              </p:cNvPr>
              <p:cNvSpPr/>
              <p:nvPr/>
            </p:nvSpPr>
            <p:spPr>
              <a:xfrm>
                <a:off x="3623393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Cube 127">
                <a:extLst>
                  <a:ext uri="{FF2B5EF4-FFF2-40B4-BE49-F238E27FC236}">
                    <a16:creationId xmlns:a16="http://schemas.microsoft.com/office/drawing/2014/main" id="{C40142A3-1741-84AE-E00E-3248AB156471}"/>
                  </a:ext>
                </a:extLst>
              </p:cNvPr>
              <p:cNvSpPr/>
              <p:nvPr/>
            </p:nvSpPr>
            <p:spPr>
              <a:xfrm>
                <a:off x="3470992" y="54329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Cube 128">
                <a:extLst>
                  <a:ext uri="{FF2B5EF4-FFF2-40B4-BE49-F238E27FC236}">
                    <a16:creationId xmlns:a16="http://schemas.microsoft.com/office/drawing/2014/main" id="{BB741B5F-8506-350A-9332-0CC59300E8CD}"/>
                  </a:ext>
                </a:extLst>
              </p:cNvPr>
              <p:cNvSpPr/>
              <p:nvPr/>
            </p:nvSpPr>
            <p:spPr>
              <a:xfrm>
                <a:off x="3470992" y="49695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Cube 129">
                <a:extLst>
                  <a:ext uri="{FF2B5EF4-FFF2-40B4-BE49-F238E27FC236}">
                    <a16:creationId xmlns:a16="http://schemas.microsoft.com/office/drawing/2014/main" id="{CA1CA09E-F02A-E016-3F4F-4CCA9337392E}"/>
                  </a:ext>
                </a:extLst>
              </p:cNvPr>
              <p:cNvSpPr/>
              <p:nvPr/>
            </p:nvSpPr>
            <p:spPr>
              <a:xfrm>
                <a:off x="3470992" y="45061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ube 130">
                <a:extLst>
                  <a:ext uri="{FF2B5EF4-FFF2-40B4-BE49-F238E27FC236}">
                    <a16:creationId xmlns:a16="http://schemas.microsoft.com/office/drawing/2014/main" id="{C1B29373-0C43-D9AA-9A90-506AEBC1BA82}"/>
                  </a:ext>
                </a:extLst>
              </p:cNvPr>
              <p:cNvSpPr/>
              <p:nvPr/>
            </p:nvSpPr>
            <p:spPr>
              <a:xfrm>
                <a:off x="3470992" y="404272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ube 131">
                <a:extLst>
                  <a:ext uri="{FF2B5EF4-FFF2-40B4-BE49-F238E27FC236}">
                    <a16:creationId xmlns:a16="http://schemas.microsoft.com/office/drawing/2014/main" id="{B99755F2-04C4-7ED9-5EE7-36CB54598445}"/>
                  </a:ext>
                </a:extLst>
              </p:cNvPr>
              <p:cNvSpPr/>
              <p:nvPr/>
            </p:nvSpPr>
            <p:spPr>
              <a:xfrm>
                <a:off x="3318591" y="558235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Cube 132">
                <a:extLst>
                  <a:ext uri="{FF2B5EF4-FFF2-40B4-BE49-F238E27FC236}">
                    <a16:creationId xmlns:a16="http://schemas.microsoft.com/office/drawing/2014/main" id="{3D699F76-0AFB-CB6B-BFF8-8F50D6912513}"/>
                  </a:ext>
                </a:extLst>
              </p:cNvPr>
              <p:cNvSpPr/>
              <p:nvPr/>
            </p:nvSpPr>
            <p:spPr>
              <a:xfrm>
                <a:off x="3318591" y="511893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Cube 133">
                <a:extLst>
                  <a:ext uri="{FF2B5EF4-FFF2-40B4-BE49-F238E27FC236}">
                    <a16:creationId xmlns:a16="http://schemas.microsoft.com/office/drawing/2014/main" id="{5C950AF2-E3E7-71A8-CF45-6FB298E6765C}"/>
                  </a:ext>
                </a:extLst>
              </p:cNvPr>
              <p:cNvSpPr/>
              <p:nvPr/>
            </p:nvSpPr>
            <p:spPr>
              <a:xfrm>
                <a:off x="3318591" y="465551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Cube 134">
                <a:extLst>
                  <a:ext uri="{FF2B5EF4-FFF2-40B4-BE49-F238E27FC236}">
                    <a16:creationId xmlns:a16="http://schemas.microsoft.com/office/drawing/2014/main" id="{B2F6747C-A099-2949-FE2A-9AAC7FE62AA6}"/>
                  </a:ext>
                </a:extLst>
              </p:cNvPr>
              <p:cNvSpPr/>
              <p:nvPr/>
            </p:nvSpPr>
            <p:spPr>
              <a:xfrm>
                <a:off x="3318591" y="419209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Cube 135">
                <a:extLst>
                  <a:ext uri="{FF2B5EF4-FFF2-40B4-BE49-F238E27FC236}">
                    <a16:creationId xmlns:a16="http://schemas.microsoft.com/office/drawing/2014/main" id="{5469C6BE-A351-2A41-49D0-30514774982A}"/>
                  </a:ext>
                </a:extLst>
              </p:cNvPr>
              <p:cNvSpPr/>
              <p:nvPr/>
            </p:nvSpPr>
            <p:spPr>
              <a:xfrm>
                <a:off x="3166190" y="5737707"/>
                <a:ext cx="690465" cy="609441"/>
              </a:xfrm>
              <a:prstGeom prst="cub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Cube 136">
                <a:extLst>
                  <a:ext uri="{FF2B5EF4-FFF2-40B4-BE49-F238E27FC236}">
                    <a16:creationId xmlns:a16="http://schemas.microsoft.com/office/drawing/2014/main" id="{8C4572FB-B7F5-0127-BAD3-1EEB09E448DC}"/>
                  </a:ext>
                </a:extLst>
              </p:cNvPr>
              <p:cNvSpPr/>
              <p:nvPr/>
            </p:nvSpPr>
            <p:spPr>
              <a:xfrm>
                <a:off x="3166190" y="5264955"/>
                <a:ext cx="690465" cy="609441"/>
              </a:xfrm>
              <a:prstGeom prst="cub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Cube 137">
                <a:extLst>
                  <a:ext uri="{FF2B5EF4-FFF2-40B4-BE49-F238E27FC236}">
                    <a16:creationId xmlns:a16="http://schemas.microsoft.com/office/drawing/2014/main" id="{901B2357-CD68-C23E-CB52-45CF9556F0AE}"/>
                  </a:ext>
                </a:extLst>
              </p:cNvPr>
              <p:cNvSpPr/>
              <p:nvPr/>
            </p:nvSpPr>
            <p:spPr>
              <a:xfrm>
                <a:off x="3166190" y="4801534"/>
                <a:ext cx="690465" cy="609441"/>
              </a:xfrm>
              <a:prstGeom prst="cub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Cube 138">
                <a:extLst>
                  <a:ext uri="{FF2B5EF4-FFF2-40B4-BE49-F238E27FC236}">
                    <a16:creationId xmlns:a16="http://schemas.microsoft.com/office/drawing/2014/main" id="{517DF64D-79C4-8CDD-8CEB-B79AC202DB57}"/>
                  </a:ext>
                </a:extLst>
              </p:cNvPr>
              <p:cNvSpPr/>
              <p:nvPr/>
            </p:nvSpPr>
            <p:spPr>
              <a:xfrm>
                <a:off x="3166190" y="433811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F7D4CF-FAA3-1E31-469A-0CDAB2905C37}"/>
                </a:ext>
              </a:extLst>
            </p:cNvPr>
            <p:cNvGrpSpPr/>
            <p:nvPr/>
          </p:nvGrpSpPr>
          <p:grpSpPr>
            <a:xfrm>
              <a:off x="4808378" y="3419668"/>
              <a:ext cx="1654633" cy="2453794"/>
              <a:chOff x="2659225" y="3893354"/>
              <a:chExt cx="1654633" cy="2453794"/>
            </a:xfrm>
          </p:grpSpPr>
          <p:sp>
            <p:nvSpPr>
              <p:cNvPr id="76" name="Cube 75">
                <a:extLst>
                  <a:ext uri="{FF2B5EF4-FFF2-40B4-BE49-F238E27FC236}">
                    <a16:creationId xmlns:a16="http://schemas.microsoft.com/office/drawing/2014/main" id="{9C464D05-0E79-9D45-CF65-0EE86F6EAE29}"/>
                  </a:ext>
                </a:extLst>
              </p:cNvPr>
              <p:cNvSpPr/>
              <p:nvPr/>
            </p:nvSpPr>
            <p:spPr>
              <a:xfrm>
                <a:off x="3116428" y="52836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Cube 76">
                <a:extLst>
                  <a:ext uri="{FF2B5EF4-FFF2-40B4-BE49-F238E27FC236}">
                    <a16:creationId xmlns:a16="http://schemas.microsoft.com/office/drawing/2014/main" id="{D69E9317-4D93-014B-EF1B-6E71CACAA0A9}"/>
                  </a:ext>
                </a:extLst>
              </p:cNvPr>
              <p:cNvSpPr/>
              <p:nvPr/>
            </p:nvSpPr>
            <p:spPr>
              <a:xfrm>
                <a:off x="3116428" y="48201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Cube 77">
                <a:extLst>
                  <a:ext uri="{FF2B5EF4-FFF2-40B4-BE49-F238E27FC236}">
                    <a16:creationId xmlns:a16="http://schemas.microsoft.com/office/drawing/2014/main" id="{BA36E94E-C4F7-6FEE-C804-15132ADAAAD6}"/>
                  </a:ext>
                </a:extLst>
              </p:cNvPr>
              <p:cNvSpPr/>
              <p:nvPr/>
            </p:nvSpPr>
            <p:spPr>
              <a:xfrm>
                <a:off x="3116428" y="43567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ube 78">
                <a:extLst>
                  <a:ext uri="{FF2B5EF4-FFF2-40B4-BE49-F238E27FC236}">
                    <a16:creationId xmlns:a16="http://schemas.microsoft.com/office/drawing/2014/main" id="{C18C384F-5CA5-B8A3-946B-A2EE63E0C431}"/>
                  </a:ext>
                </a:extLst>
              </p:cNvPr>
              <p:cNvSpPr/>
              <p:nvPr/>
            </p:nvSpPr>
            <p:spPr>
              <a:xfrm>
                <a:off x="3116428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ube 79">
                <a:extLst>
                  <a:ext uri="{FF2B5EF4-FFF2-40B4-BE49-F238E27FC236}">
                    <a16:creationId xmlns:a16="http://schemas.microsoft.com/office/drawing/2014/main" id="{E7BFF118-79BE-82DD-EB07-516B500F6AAD}"/>
                  </a:ext>
                </a:extLst>
              </p:cNvPr>
              <p:cNvSpPr/>
              <p:nvPr/>
            </p:nvSpPr>
            <p:spPr>
              <a:xfrm>
                <a:off x="2964027" y="54423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Cube 80">
                <a:extLst>
                  <a:ext uri="{FF2B5EF4-FFF2-40B4-BE49-F238E27FC236}">
                    <a16:creationId xmlns:a16="http://schemas.microsoft.com/office/drawing/2014/main" id="{3C54638F-CF10-D2D9-BEBD-88D032A8CA7E}"/>
                  </a:ext>
                </a:extLst>
              </p:cNvPr>
              <p:cNvSpPr/>
              <p:nvPr/>
            </p:nvSpPr>
            <p:spPr>
              <a:xfrm>
                <a:off x="2964027" y="49788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Cube 81">
                <a:extLst>
                  <a:ext uri="{FF2B5EF4-FFF2-40B4-BE49-F238E27FC236}">
                    <a16:creationId xmlns:a16="http://schemas.microsoft.com/office/drawing/2014/main" id="{9B50B9B6-9029-2425-C9A6-E21F6F75A65E}"/>
                  </a:ext>
                </a:extLst>
              </p:cNvPr>
              <p:cNvSpPr/>
              <p:nvPr/>
            </p:nvSpPr>
            <p:spPr>
              <a:xfrm>
                <a:off x="2964027" y="45154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ube 82">
                <a:extLst>
                  <a:ext uri="{FF2B5EF4-FFF2-40B4-BE49-F238E27FC236}">
                    <a16:creationId xmlns:a16="http://schemas.microsoft.com/office/drawing/2014/main" id="{B54D8603-2CBD-96CB-32B6-C75CF89B35DA}"/>
                  </a:ext>
                </a:extLst>
              </p:cNvPr>
              <p:cNvSpPr/>
              <p:nvPr/>
            </p:nvSpPr>
            <p:spPr>
              <a:xfrm>
                <a:off x="2964027" y="40520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Cube 83">
                <a:extLst>
                  <a:ext uri="{FF2B5EF4-FFF2-40B4-BE49-F238E27FC236}">
                    <a16:creationId xmlns:a16="http://schemas.microsoft.com/office/drawing/2014/main" id="{E1763D5D-85C7-E9BD-430D-3874E1B441F8}"/>
                  </a:ext>
                </a:extLst>
              </p:cNvPr>
              <p:cNvSpPr/>
              <p:nvPr/>
            </p:nvSpPr>
            <p:spPr>
              <a:xfrm>
                <a:off x="2811626" y="559168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Cube 84">
                <a:extLst>
                  <a:ext uri="{FF2B5EF4-FFF2-40B4-BE49-F238E27FC236}">
                    <a16:creationId xmlns:a16="http://schemas.microsoft.com/office/drawing/2014/main" id="{72583596-A595-8E2D-5B3D-5B31945039E4}"/>
                  </a:ext>
                </a:extLst>
              </p:cNvPr>
              <p:cNvSpPr/>
              <p:nvPr/>
            </p:nvSpPr>
            <p:spPr>
              <a:xfrm>
                <a:off x="2811626" y="512826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Cube 85">
                <a:extLst>
                  <a:ext uri="{FF2B5EF4-FFF2-40B4-BE49-F238E27FC236}">
                    <a16:creationId xmlns:a16="http://schemas.microsoft.com/office/drawing/2014/main" id="{0E3CC6F8-B697-36D7-F471-F4E7AEACCC15}"/>
                  </a:ext>
                </a:extLst>
              </p:cNvPr>
              <p:cNvSpPr/>
              <p:nvPr/>
            </p:nvSpPr>
            <p:spPr>
              <a:xfrm>
                <a:off x="2811626" y="466484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Cube 86">
                <a:extLst>
                  <a:ext uri="{FF2B5EF4-FFF2-40B4-BE49-F238E27FC236}">
                    <a16:creationId xmlns:a16="http://schemas.microsoft.com/office/drawing/2014/main" id="{C11AAE32-4B5E-35A6-3DB7-691C82C6EBF9}"/>
                  </a:ext>
                </a:extLst>
              </p:cNvPr>
              <p:cNvSpPr/>
              <p:nvPr/>
            </p:nvSpPr>
            <p:spPr>
              <a:xfrm>
                <a:off x="2811626" y="420142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Cube 87">
                <a:extLst>
                  <a:ext uri="{FF2B5EF4-FFF2-40B4-BE49-F238E27FC236}">
                    <a16:creationId xmlns:a16="http://schemas.microsoft.com/office/drawing/2014/main" id="{79CB218B-ABBD-ED09-34C1-3706ED61F6F4}"/>
                  </a:ext>
                </a:extLst>
              </p:cNvPr>
              <p:cNvSpPr/>
              <p:nvPr/>
            </p:nvSpPr>
            <p:spPr>
              <a:xfrm>
                <a:off x="2659225" y="5737707"/>
                <a:ext cx="690465" cy="609441"/>
              </a:xfrm>
              <a:prstGeom prst="cub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Cube 88">
                <a:extLst>
                  <a:ext uri="{FF2B5EF4-FFF2-40B4-BE49-F238E27FC236}">
                    <a16:creationId xmlns:a16="http://schemas.microsoft.com/office/drawing/2014/main" id="{AEA3144E-32C5-8007-7768-825983C19C86}"/>
                  </a:ext>
                </a:extLst>
              </p:cNvPr>
              <p:cNvSpPr/>
              <p:nvPr/>
            </p:nvSpPr>
            <p:spPr>
              <a:xfrm>
                <a:off x="2659225" y="5274286"/>
                <a:ext cx="690465" cy="609441"/>
              </a:xfrm>
              <a:prstGeom prst="cub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Cube 89">
                <a:extLst>
                  <a:ext uri="{FF2B5EF4-FFF2-40B4-BE49-F238E27FC236}">
                    <a16:creationId xmlns:a16="http://schemas.microsoft.com/office/drawing/2014/main" id="{A9772DBC-4A4A-1ABB-6A1B-A46B0A7B4079}"/>
                  </a:ext>
                </a:extLst>
              </p:cNvPr>
              <p:cNvSpPr/>
              <p:nvPr/>
            </p:nvSpPr>
            <p:spPr>
              <a:xfrm>
                <a:off x="2659225" y="4810865"/>
                <a:ext cx="690465" cy="609441"/>
              </a:xfrm>
              <a:prstGeom prst="cub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Cube 90">
                <a:extLst>
                  <a:ext uri="{FF2B5EF4-FFF2-40B4-BE49-F238E27FC236}">
                    <a16:creationId xmlns:a16="http://schemas.microsoft.com/office/drawing/2014/main" id="{8E887449-10BD-0AAA-21AB-CA0CB55C8601}"/>
                  </a:ext>
                </a:extLst>
              </p:cNvPr>
              <p:cNvSpPr/>
              <p:nvPr/>
            </p:nvSpPr>
            <p:spPr>
              <a:xfrm>
                <a:off x="2659225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Cube 91">
                <a:extLst>
                  <a:ext uri="{FF2B5EF4-FFF2-40B4-BE49-F238E27FC236}">
                    <a16:creationId xmlns:a16="http://schemas.microsoft.com/office/drawing/2014/main" id="{79DCA6F7-CC67-993D-40B6-6D9B329867F6}"/>
                  </a:ext>
                </a:extLst>
              </p:cNvPr>
              <p:cNvSpPr/>
              <p:nvPr/>
            </p:nvSpPr>
            <p:spPr>
              <a:xfrm>
                <a:off x="3623393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Cube 92">
                <a:extLst>
                  <a:ext uri="{FF2B5EF4-FFF2-40B4-BE49-F238E27FC236}">
                    <a16:creationId xmlns:a16="http://schemas.microsoft.com/office/drawing/2014/main" id="{91D3EBAA-93DD-815A-97AD-2946C110E5D8}"/>
                  </a:ext>
                </a:extLst>
              </p:cNvPr>
              <p:cNvSpPr/>
              <p:nvPr/>
            </p:nvSpPr>
            <p:spPr>
              <a:xfrm>
                <a:off x="3623393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Cube 93">
                <a:extLst>
                  <a:ext uri="{FF2B5EF4-FFF2-40B4-BE49-F238E27FC236}">
                    <a16:creationId xmlns:a16="http://schemas.microsoft.com/office/drawing/2014/main" id="{6009C997-B8B2-892B-0C34-3125D058CD43}"/>
                  </a:ext>
                </a:extLst>
              </p:cNvPr>
              <p:cNvSpPr/>
              <p:nvPr/>
            </p:nvSpPr>
            <p:spPr>
              <a:xfrm>
                <a:off x="3623393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Cube 94">
                <a:extLst>
                  <a:ext uri="{FF2B5EF4-FFF2-40B4-BE49-F238E27FC236}">
                    <a16:creationId xmlns:a16="http://schemas.microsoft.com/office/drawing/2014/main" id="{E5BDC894-8781-248A-7AB0-2324FF0FBC81}"/>
                  </a:ext>
                </a:extLst>
              </p:cNvPr>
              <p:cNvSpPr/>
              <p:nvPr/>
            </p:nvSpPr>
            <p:spPr>
              <a:xfrm>
                <a:off x="3623393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Cube 95">
                <a:extLst>
                  <a:ext uri="{FF2B5EF4-FFF2-40B4-BE49-F238E27FC236}">
                    <a16:creationId xmlns:a16="http://schemas.microsoft.com/office/drawing/2014/main" id="{024A7AA2-A59A-AED7-E045-9DDF7CB60B7A}"/>
                  </a:ext>
                </a:extLst>
              </p:cNvPr>
              <p:cNvSpPr/>
              <p:nvPr/>
            </p:nvSpPr>
            <p:spPr>
              <a:xfrm>
                <a:off x="3470992" y="54329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Cube 96">
                <a:extLst>
                  <a:ext uri="{FF2B5EF4-FFF2-40B4-BE49-F238E27FC236}">
                    <a16:creationId xmlns:a16="http://schemas.microsoft.com/office/drawing/2014/main" id="{6FA8ACD9-C4FD-A8E8-0549-9C5114F8483A}"/>
                  </a:ext>
                </a:extLst>
              </p:cNvPr>
              <p:cNvSpPr/>
              <p:nvPr/>
            </p:nvSpPr>
            <p:spPr>
              <a:xfrm>
                <a:off x="3470992" y="49695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Cube 97">
                <a:extLst>
                  <a:ext uri="{FF2B5EF4-FFF2-40B4-BE49-F238E27FC236}">
                    <a16:creationId xmlns:a16="http://schemas.microsoft.com/office/drawing/2014/main" id="{0816CAAA-70D5-D426-9B8F-5C1BC13D900A}"/>
                  </a:ext>
                </a:extLst>
              </p:cNvPr>
              <p:cNvSpPr/>
              <p:nvPr/>
            </p:nvSpPr>
            <p:spPr>
              <a:xfrm>
                <a:off x="3470992" y="45061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Cube 98">
                <a:extLst>
                  <a:ext uri="{FF2B5EF4-FFF2-40B4-BE49-F238E27FC236}">
                    <a16:creationId xmlns:a16="http://schemas.microsoft.com/office/drawing/2014/main" id="{ADD223E3-2098-FDB0-DC81-3FBFC76327C3}"/>
                  </a:ext>
                </a:extLst>
              </p:cNvPr>
              <p:cNvSpPr/>
              <p:nvPr/>
            </p:nvSpPr>
            <p:spPr>
              <a:xfrm>
                <a:off x="3470992" y="404272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Cube 99">
                <a:extLst>
                  <a:ext uri="{FF2B5EF4-FFF2-40B4-BE49-F238E27FC236}">
                    <a16:creationId xmlns:a16="http://schemas.microsoft.com/office/drawing/2014/main" id="{228BC38B-95C1-3C5C-1BF4-E6241E7C58FF}"/>
                  </a:ext>
                </a:extLst>
              </p:cNvPr>
              <p:cNvSpPr/>
              <p:nvPr/>
            </p:nvSpPr>
            <p:spPr>
              <a:xfrm>
                <a:off x="3318591" y="558235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Cube 100">
                <a:extLst>
                  <a:ext uri="{FF2B5EF4-FFF2-40B4-BE49-F238E27FC236}">
                    <a16:creationId xmlns:a16="http://schemas.microsoft.com/office/drawing/2014/main" id="{3664D7B9-8CE4-9AAA-0C36-A5A53A3F6660}"/>
                  </a:ext>
                </a:extLst>
              </p:cNvPr>
              <p:cNvSpPr/>
              <p:nvPr/>
            </p:nvSpPr>
            <p:spPr>
              <a:xfrm>
                <a:off x="3318591" y="511893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Cube 101">
                <a:extLst>
                  <a:ext uri="{FF2B5EF4-FFF2-40B4-BE49-F238E27FC236}">
                    <a16:creationId xmlns:a16="http://schemas.microsoft.com/office/drawing/2014/main" id="{1E3DCA99-CC94-3E98-0551-912503198BB3}"/>
                  </a:ext>
                </a:extLst>
              </p:cNvPr>
              <p:cNvSpPr/>
              <p:nvPr/>
            </p:nvSpPr>
            <p:spPr>
              <a:xfrm>
                <a:off x="3318591" y="465551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Cube 102">
                <a:extLst>
                  <a:ext uri="{FF2B5EF4-FFF2-40B4-BE49-F238E27FC236}">
                    <a16:creationId xmlns:a16="http://schemas.microsoft.com/office/drawing/2014/main" id="{DAC7D81C-F6E3-FA5C-ADA1-F390246F11E8}"/>
                  </a:ext>
                </a:extLst>
              </p:cNvPr>
              <p:cNvSpPr/>
              <p:nvPr/>
            </p:nvSpPr>
            <p:spPr>
              <a:xfrm>
                <a:off x="3318591" y="419209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Cube 103">
                <a:extLst>
                  <a:ext uri="{FF2B5EF4-FFF2-40B4-BE49-F238E27FC236}">
                    <a16:creationId xmlns:a16="http://schemas.microsoft.com/office/drawing/2014/main" id="{F085D494-43FE-65F5-9298-D41ED98085C2}"/>
                  </a:ext>
                </a:extLst>
              </p:cNvPr>
              <p:cNvSpPr/>
              <p:nvPr/>
            </p:nvSpPr>
            <p:spPr>
              <a:xfrm>
                <a:off x="3166190" y="5737707"/>
                <a:ext cx="690465" cy="609441"/>
              </a:xfrm>
              <a:prstGeom prst="cub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Cube 104">
                <a:extLst>
                  <a:ext uri="{FF2B5EF4-FFF2-40B4-BE49-F238E27FC236}">
                    <a16:creationId xmlns:a16="http://schemas.microsoft.com/office/drawing/2014/main" id="{2C599EA4-048D-FBDA-4BF5-063A1DF2384E}"/>
                  </a:ext>
                </a:extLst>
              </p:cNvPr>
              <p:cNvSpPr/>
              <p:nvPr/>
            </p:nvSpPr>
            <p:spPr>
              <a:xfrm>
                <a:off x="3166190" y="5264955"/>
                <a:ext cx="690465" cy="609441"/>
              </a:xfrm>
              <a:prstGeom prst="cub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Cube 105">
                <a:extLst>
                  <a:ext uri="{FF2B5EF4-FFF2-40B4-BE49-F238E27FC236}">
                    <a16:creationId xmlns:a16="http://schemas.microsoft.com/office/drawing/2014/main" id="{E5E84F0A-7314-08D3-AFA5-5D91A2FF1641}"/>
                  </a:ext>
                </a:extLst>
              </p:cNvPr>
              <p:cNvSpPr/>
              <p:nvPr/>
            </p:nvSpPr>
            <p:spPr>
              <a:xfrm>
                <a:off x="3166190" y="4801534"/>
                <a:ext cx="690465" cy="609441"/>
              </a:xfrm>
              <a:prstGeom prst="cub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Cube 106">
                <a:extLst>
                  <a:ext uri="{FF2B5EF4-FFF2-40B4-BE49-F238E27FC236}">
                    <a16:creationId xmlns:a16="http://schemas.microsoft.com/office/drawing/2014/main" id="{880F06FD-B66E-EDEB-CCD5-F39DF86FB2A4}"/>
                  </a:ext>
                </a:extLst>
              </p:cNvPr>
              <p:cNvSpPr/>
              <p:nvPr/>
            </p:nvSpPr>
            <p:spPr>
              <a:xfrm>
                <a:off x="3166190" y="433811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558D16D-0B66-A827-0D17-E8257F1EB769}"/>
                </a:ext>
              </a:extLst>
            </p:cNvPr>
            <p:cNvGrpSpPr/>
            <p:nvPr/>
          </p:nvGrpSpPr>
          <p:grpSpPr>
            <a:xfrm>
              <a:off x="5844069" y="3412909"/>
              <a:ext cx="1654633" cy="2453794"/>
              <a:chOff x="2659225" y="3893354"/>
              <a:chExt cx="1654633" cy="2453794"/>
            </a:xfrm>
          </p:grpSpPr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307CBD02-6467-0D02-3BA0-8A9BE649753F}"/>
                  </a:ext>
                </a:extLst>
              </p:cNvPr>
              <p:cNvSpPr/>
              <p:nvPr/>
            </p:nvSpPr>
            <p:spPr>
              <a:xfrm>
                <a:off x="3116428" y="52836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Cube 44">
                <a:extLst>
                  <a:ext uri="{FF2B5EF4-FFF2-40B4-BE49-F238E27FC236}">
                    <a16:creationId xmlns:a16="http://schemas.microsoft.com/office/drawing/2014/main" id="{8DC033B8-41A7-AC54-1BF6-1CD1A60DB640}"/>
                  </a:ext>
                </a:extLst>
              </p:cNvPr>
              <p:cNvSpPr/>
              <p:nvPr/>
            </p:nvSpPr>
            <p:spPr>
              <a:xfrm>
                <a:off x="3116428" y="48201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DAB41607-FA57-B6B8-BE3D-626811D68448}"/>
                  </a:ext>
                </a:extLst>
              </p:cNvPr>
              <p:cNvSpPr/>
              <p:nvPr/>
            </p:nvSpPr>
            <p:spPr>
              <a:xfrm>
                <a:off x="3116428" y="43567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8F4E3963-8180-647D-52D8-8766C3142A36}"/>
                  </a:ext>
                </a:extLst>
              </p:cNvPr>
              <p:cNvSpPr/>
              <p:nvPr/>
            </p:nvSpPr>
            <p:spPr>
              <a:xfrm>
                <a:off x="3116428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DC6B1007-FBA2-B2F7-2A78-FA0C2212BB46}"/>
                  </a:ext>
                </a:extLst>
              </p:cNvPr>
              <p:cNvSpPr/>
              <p:nvPr/>
            </p:nvSpPr>
            <p:spPr>
              <a:xfrm>
                <a:off x="2964027" y="54423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77791B10-BE0E-15A9-4FEF-14CC5CF18C5E}"/>
                  </a:ext>
                </a:extLst>
              </p:cNvPr>
              <p:cNvSpPr/>
              <p:nvPr/>
            </p:nvSpPr>
            <p:spPr>
              <a:xfrm>
                <a:off x="2964027" y="49788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8A6DA46C-3313-26C1-F662-4868368A6C0B}"/>
                  </a:ext>
                </a:extLst>
              </p:cNvPr>
              <p:cNvSpPr/>
              <p:nvPr/>
            </p:nvSpPr>
            <p:spPr>
              <a:xfrm>
                <a:off x="2964027" y="45154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ube 50">
                <a:extLst>
                  <a:ext uri="{FF2B5EF4-FFF2-40B4-BE49-F238E27FC236}">
                    <a16:creationId xmlns:a16="http://schemas.microsoft.com/office/drawing/2014/main" id="{44E3C8A0-DDE1-AA1B-19B5-88E58BA4AFDB}"/>
                  </a:ext>
                </a:extLst>
              </p:cNvPr>
              <p:cNvSpPr/>
              <p:nvPr/>
            </p:nvSpPr>
            <p:spPr>
              <a:xfrm>
                <a:off x="2964027" y="40520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60F18F2B-8F3C-F106-BA39-99350746C693}"/>
                  </a:ext>
                </a:extLst>
              </p:cNvPr>
              <p:cNvSpPr/>
              <p:nvPr/>
            </p:nvSpPr>
            <p:spPr>
              <a:xfrm>
                <a:off x="2811626" y="559168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ube 52">
                <a:extLst>
                  <a:ext uri="{FF2B5EF4-FFF2-40B4-BE49-F238E27FC236}">
                    <a16:creationId xmlns:a16="http://schemas.microsoft.com/office/drawing/2014/main" id="{1DD3890D-3060-734D-A5A5-054185B82A1D}"/>
                  </a:ext>
                </a:extLst>
              </p:cNvPr>
              <p:cNvSpPr/>
              <p:nvPr/>
            </p:nvSpPr>
            <p:spPr>
              <a:xfrm>
                <a:off x="2811626" y="512826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ube 53">
                <a:extLst>
                  <a:ext uri="{FF2B5EF4-FFF2-40B4-BE49-F238E27FC236}">
                    <a16:creationId xmlns:a16="http://schemas.microsoft.com/office/drawing/2014/main" id="{90FA69FF-A204-2AEB-5728-30EB9B747DFF}"/>
                  </a:ext>
                </a:extLst>
              </p:cNvPr>
              <p:cNvSpPr/>
              <p:nvPr/>
            </p:nvSpPr>
            <p:spPr>
              <a:xfrm>
                <a:off x="2811626" y="466484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ube 54">
                <a:extLst>
                  <a:ext uri="{FF2B5EF4-FFF2-40B4-BE49-F238E27FC236}">
                    <a16:creationId xmlns:a16="http://schemas.microsoft.com/office/drawing/2014/main" id="{C3ED932B-85A9-334B-C9F2-8B4E62F69237}"/>
                  </a:ext>
                </a:extLst>
              </p:cNvPr>
              <p:cNvSpPr/>
              <p:nvPr/>
            </p:nvSpPr>
            <p:spPr>
              <a:xfrm>
                <a:off x="2811626" y="420142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ube 55">
                <a:extLst>
                  <a:ext uri="{FF2B5EF4-FFF2-40B4-BE49-F238E27FC236}">
                    <a16:creationId xmlns:a16="http://schemas.microsoft.com/office/drawing/2014/main" id="{0824E948-8139-1BD1-4166-E60F4D2E3CA9}"/>
                  </a:ext>
                </a:extLst>
              </p:cNvPr>
              <p:cNvSpPr/>
              <p:nvPr/>
            </p:nvSpPr>
            <p:spPr>
              <a:xfrm>
                <a:off x="2659225" y="5737707"/>
                <a:ext cx="690465" cy="609441"/>
              </a:xfrm>
              <a:prstGeom prst="cub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Cube 56">
                <a:extLst>
                  <a:ext uri="{FF2B5EF4-FFF2-40B4-BE49-F238E27FC236}">
                    <a16:creationId xmlns:a16="http://schemas.microsoft.com/office/drawing/2014/main" id="{28D1D7D4-5CEA-7EF2-3F28-0C4FABBE1502}"/>
                  </a:ext>
                </a:extLst>
              </p:cNvPr>
              <p:cNvSpPr/>
              <p:nvPr/>
            </p:nvSpPr>
            <p:spPr>
              <a:xfrm>
                <a:off x="2659225" y="5274286"/>
                <a:ext cx="690465" cy="609441"/>
              </a:xfrm>
              <a:prstGeom prst="cub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Cube 57">
                <a:extLst>
                  <a:ext uri="{FF2B5EF4-FFF2-40B4-BE49-F238E27FC236}">
                    <a16:creationId xmlns:a16="http://schemas.microsoft.com/office/drawing/2014/main" id="{A141FF07-BA03-FE96-4BEA-94528B789BB3}"/>
                  </a:ext>
                </a:extLst>
              </p:cNvPr>
              <p:cNvSpPr/>
              <p:nvPr/>
            </p:nvSpPr>
            <p:spPr>
              <a:xfrm>
                <a:off x="2659225" y="4810865"/>
                <a:ext cx="690465" cy="609441"/>
              </a:xfrm>
              <a:prstGeom prst="cub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Cube 58">
                <a:extLst>
                  <a:ext uri="{FF2B5EF4-FFF2-40B4-BE49-F238E27FC236}">
                    <a16:creationId xmlns:a16="http://schemas.microsoft.com/office/drawing/2014/main" id="{3A79B51C-EB54-6759-B4CA-4FD0F73ADA26}"/>
                  </a:ext>
                </a:extLst>
              </p:cNvPr>
              <p:cNvSpPr/>
              <p:nvPr/>
            </p:nvSpPr>
            <p:spPr>
              <a:xfrm>
                <a:off x="2659225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Cube 59">
                <a:extLst>
                  <a:ext uri="{FF2B5EF4-FFF2-40B4-BE49-F238E27FC236}">
                    <a16:creationId xmlns:a16="http://schemas.microsoft.com/office/drawing/2014/main" id="{8C11393A-7732-1E20-5A27-8492DE3024C6}"/>
                  </a:ext>
                </a:extLst>
              </p:cNvPr>
              <p:cNvSpPr/>
              <p:nvPr/>
            </p:nvSpPr>
            <p:spPr>
              <a:xfrm>
                <a:off x="3623393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ube 60">
                <a:extLst>
                  <a:ext uri="{FF2B5EF4-FFF2-40B4-BE49-F238E27FC236}">
                    <a16:creationId xmlns:a16="http://schemas.microsoft.com/office/drawing/2014/main" id="{4A6459A4-EE0D-E6C1-5D34-E9BD7C869958}"/>
                  </a:ext>
                </a:extLst>
              </p:cNvPr>
              <p:cNvSpPr/>
              <p:nvPr/>
            </p:nvSpPr>
            <p:spPr>
              <a:xfrm>
                <a:off x="3623393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ube 61">
                <a:extLst>
                  <a:ext uri="{FF2B5EF4-FFF2-40B4-BE49-F238E27FC236}">
                    <a16:creationId xmlns:a16="http://schemas.microsoft.com/office/drawing/2014/main" id="{60CA101D-EA06-4566-FE32-B1530F9255F9}"/>
                  </a:ext>
                </a:extLst>
              </p:cNvPr>
              <p:cNvSpPr/>
              <p:nvPr/>
            </p:nvSpPr>
            <p:spPr>
              <a:xfrm>
                <a:off x="3623393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ube 62">
                <a:extLst>
                  <a:ext uri="{FF2B5EF4-FFF2-40B4-BE49-F238E27FC236}">
                    <a16:creationId xmlns:a16="http://schemas.microsoft.com/office/drawing/2014/main" id="{8B7B3019-7155-DA4D-00D2-EC81E2A1B2C3}"/>
                  </a:ext>
                </a:extLst>
              </p:cNvPr>
              <p:cNvSpPr/>
              <p:nvPr/>
            </p:nvSpPr>
            <p:spPr>
              <a:xfrm>
                <a:off x="3623393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ube 63">
                <a:extLst>
                  <a:ext uri="{FF2B5EF4-FFF2-40B4-BE49-F238E27FC236}">
                    <a16:creationId xmlns:a16="http://schemas.microsoft.com/office/drawing/2014/main" id="{093468E0-1C3A-AD8D-BECB-3D157FE2590D}"/>
                  </a:ext>
                </a:extLst>
              </p:cNvPr>
              <p:cNvSpPr/>
              <p:nvPr/>
            </p:nvSpPr>
            <p:spPr>
              <a:xfrm>
                <a:off x="3470992" y="54329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ube 64">
                <a:extLst>
                  <a:ext uri="{FF2B5EF4-FFF2-40B4-BE49-F238E27FC236}">
                    <a16:creationId xmlns:a16="http://schemas.microsoft.com/office/drawing/2014/main" id="{DA53B55C-F95F-D2F6-F1B8-D0ADD0DF2935}"/>
                  </a:ext>
                </a:extLst>
              </p:cNvPr>
              <p:cNvSpPr/>
              <p:nvPr/>
            </p:nvSpPr>
            <p:spPr>
              <a:xfrm>
                <a:off x="3470992" y="49695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ube 65">
                <a:extLst>
                  <a:ext uri="{FF2B5EF4-FFF2-40B4-BE49-F238E27FC236}">
                    <a16:creationId xmlns:a16="http://schemas.microsoft.com/office/drawing/2014/main" id="{6F2A0331-89AB-3AE5-B59C-DBBD0F527E9C}"/>
                  </a:ext>
                </a:extLst>
              </p:cNvPr>
              <p:cNvSpPr/>
              <p:nvPr/>
            </p:nvSpPr>
            <p:spPr>
              <a:xfrm>
                <a:off x="3470992" y="45061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ube 66">
                <a:extLst>
                  <a:ext uri="{FF2B5EF4-FFF2-40B4-BE49-F238E27FC236}">
                    <a16:creationId xmlns:a16="http://schemas.microsoft.com/office/drawing/2014/main" id="{B5A4426A-6DE1-5F01-67C1-C8B5D057DB03}"/>
                  </a:ext>
                </a:extLst>
              </p:cNvPr>
              <p:cNvSpPr/>
              <p:nvPr/>
            </p:nvSpPr>
            <p:spPr>
              <a:xfrm>
                <a:off x="3470992" y="404272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Cube 67">
                <a:extLst>
                  <a:ext uri="{FF2B5EF4-FFF2-40B4-BE49-F238E27FC236}">
                    <a16:creationId xmlns:a16="http://schemas.microsoft.com/office/drawing/2014/main" id="{CE256AD2-1E84-E7BF-DD6E-28A43095FA22}"/>
                  </a:ext>
                </a:extLst>
              </p:cNvPr>
              <p:cNvSpPr/>
              <p:nvPr/>
            </p:nvSpPr>
            <p:spPr>
              <a:xfrm>
                <a:off x="3318591" y="558235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ube 68">
                <a:extLst>
                  <a:ext uri="{FF2B5EF4-FFF2-40B4-BE49-F238E27FC236}">
                    <a16:creationId xmlns:a16="http://schemas.microsoft.com/office/drawing/2014/main" id="{3EDEBACA-F097-B939-9EDA-1D3B83C4D273}"/>
                  </a:ext>
                </a:extLst>
              </p:cNvPr>
              <p:cNvSpPr/>
              <p:nvPr/>
            </p:nvSpPr>
            <p:spPr>
              <a:xfrm>
                <a:off x="3318591" y="511893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Cube 69">
                <a:extLst>
                  <a:ext uri="{FF2B5EF4-FFF2-40B4-BE49-F238E27FC236}">
                    <a16:creationId xmlns:a16="http://schemas.microsoft.com/office/drawing/2014/main" id="{14712329-07BC-5E85-1747-592E9FF26682}"/>
                  </a:ext>
                </a:extLst>
              </p:cNvPr>
              <p:cNvSpPr/>
              <p:nvPr/>
            </p:nvSpPr>
            <p:spPr>
              <a:xfrm>
                <a:off x="3318591" y="465551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Cube 70">
                <a:extLst>
                  <a:ext uri="{FF2B5EF4-FFF2-40B4-BE49-F238E27FC236}">
                    <a16:creationId xmlns:a16="http://schemas.microsoft.com/office/drawing/2014/main" id="{9722DDF3-E95B-A047-650A-0F76864F60AA}"/>
                  </a:ext>
                </a:extLst>
              </p:cNvPr>
              <p:cNvSpPr/>
              <p:nvPr/>
            </p:nvSpPr>
            <p:spPr>
              <a:xfrm>
                <a:off x="3318591" y="419209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Cube 71">
                <a:extLst>
                  <a:ext uri="{FF2B5EF4-FFF2-40B4-BE49-F238E27FC236}">
                    <a16:creationId xmlns:a16="http://schemas.microsoft.com/office/drawing/2014/main" id="{3B2FD6F4-708F-ED3C-FCAD-4C81FCD0899E}"/>
                  </a:ext>
                </a:extLst>
              </p:cNvPr>
              <p:cNvSpPr/>
              <p:nvPr/>
            </p:nvSpPr>
            <p:spPr>
              <a:xfrm>
                <a:off x="3166190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Cube 72">
                <a:extLst>
                  <a:ext uri="{FF2B5EF4-FFF2-40B4-BE49-F238E27FC236}">
                    <a16:creationId xmlns:a16="http://schemas.microsoft.com/office/drawing/2014/main" id="{B18CD679-0216-6996-B648-CC0B8AF2FFC4}"/>
                  </a:ext>
                </a:extLst>
              </p:cNvPr>
              <p:cNvSpPr/>
              <p:nvPr/>
            </p:nvSpPr>
            <p:spPr>
              <a:xfrm>
                <a:off x="3166190" y="526495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Cube 73">
                <a:extLst>
                  <a:ext uri="{FF2B5EF4-FFF2-40B4-BE49-F238E27FC236}">
                    <a16:creationId xmlns:a16="http://schemas.microsoft.com/office/drawing/2014/main" id="{F26E0596-8E36-C0CD-E107-6D06B9394F64}"/>
                  </a:ext>
                </a:extLst>
              </p:cNvPr>
              <p:cNvSpPr/>
              <p:nvPr/>
            </p:nvSpPr>
            <p:spPr>
              <a:xfrm>
                <a:off x="3166190" y="480153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Cube 74">
                <a:extLst>
                  <a:ext uri="{FF2B5EF4-FFF2-40B4-BE49-F238E27FC236}">
                    <a16:creationId xmlns:a16="http://schemas.microsoft.com/office/drawing/2014/main" id="{F858C816-A40E-737E-AE6F-874AF2B07686}"/>
                  </a:ext>
                </a:extLst>
              </p:cNvPr>
              <p:cNvSpPr/>
              <p:nvPr/>
            </p:nvSpPr>
            <p:spPr>
              <a:xfrm>
                <a:off x="3166190" y="433811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91A989D-6051-D9D9-1157-1A79F6B6EB0E}"/>
                </a:ext>
              </a:extLst>
            </p:cNvPr>
            <p:cNvGrpSpPr/>
            <p:nvPr/>
          </p:nvGrpSpPr>
          <p:grpSpPr>
            <a:xfrm>
              <a:off x="6861118" y="3398912"/>
              <a:ext cx="1654633" cy="2453794"/>
              <a:chOff x="2659225" y="3893354"/>
              <a:chExt cx="1654633" cy="2453794"/>
            </a:xfrm>
          </p:grpSpPr>
          <p:sp>
            <p:nvSpPr>
              <p:cNvPr id="12" name="Cube 11">
                <a:extLst>
                  <a:ext uri="{FF2B5EF4-FFF2-40B4-BE49-F238E27FC236}">
                    <a16:creationId xmlns:a16="http://schemas.microsoft.com/office/drawing/2014/main" id="{78361668-5F45-356E-14C1-1DAB3532FC56}"/>
                  </a:ext>
                </a:extLst>
              </p:cNvPr>
              <p:cNvSpPr/>
              <p:nvPr/>
            </p:nvSpPr>
            <p:spPr>
              <a:xfrm>
                <a:off x="3116428" y="52836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ube 12">
                <a:extLst>
                  <a:ext uri="{FF2B5EF4-FFF2-40B4-BE49-F238E27FC236}">
                    <a16:creationId xmlns:a16="http://schemas.microsoft.com/office/drawing/2014/main" id="{A913FF80-01D3-60C6-6D1B-784EDBD56436}"/>
                  </a:ext>
                </a:extLst>
              </p:cNvPr>
              <p:cNvSpPr/>
              <p:nvPr/>
            </p:nvSpPr>
            <p:spPr>
              <a:xfrm>
                <a:off x="3116428" y="48201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ube 13">
                <a:extLst>
                  <a:ext uri="{FF2B5EF4-FFF2-40B4-BE49-F238E27FC236}">
                    <a16:creationId xmlns:a16="http://schemas.microsoft.com/office/drawing/2014/main" id="{1E396D92-BCBA-3293-0B18-F1939DE6E180}"/>
                  </a:ext>
                </a:extLst>
              </p:cNvPr>
              <p:cNvSpPr/>
              <p:nvPr/>
            </p:nvSpPr>
            <p:spPr>
              <a:xfrm>
                <a:off x="3116428" y="43567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Cube 14">
                <a:extLst>
                  <a:ext uri="{FF2B5EF4-FFF2-40B4-BE49-F238E27FC236}">
                    <a16:creationId xmlns:a16="http://schemas.microsoft.com/office/drawing/2014/main" id="{3051B407-2024-0793-D15C-FED1B12AD1FA}"/>
                  </a:ext>
                </a:extLst>
              </p:cNvPr>
              <p:cNvSpPr/>
              <p:nvPr/>
            </p:nvSpPr>
            <p:spPr>
              <a:xfrm>
                <a:off x="3116428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Cube 15">
                <a:extLst>
                  <a:ext uri="{FF2B5EF4-FFF2-40B4-BE49-F238E27FC236}">
                    <a16:creationId xmlns:a16="http://schemas.microsoft.com/office/drawing/2014/main" id="{C3C1E88C-5554-50B6-9A65-70CE5C128422}"/>
                  </a:ext>
                </a:extLst>
              </p:cNvPr>
              <p:cNvSpPr/>
              <p:nvPr/>
            </p:nvSpPr>
            <p:spPr>
              <a:xfrm>
                <a:off x="2964027" y="54423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Cube 16">
                <a:extLst>
                  <a:ext uri="{FF2B5EF4-FFF2-40B4-BE49-F238E27FC236}">
                    <a16:creationId xmlns:a16="http://schemas.microsoft.com/office/drawing/2014/main" id="{204DF5F8-8EE3-C4EA-6ACE-7CCD069549EF}"/>
                  </a:ext>
                </a:extLst>
              </p:cNvPr>
              <p:cNvSpPr/>
              <p:nvPr/>
            </p:nvSpPr>
            <p:spPr>
              <a:xfrm>
                <a:off x="2964027" y="49788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ube 17">
                <a:extLst>
                  <a:ext uri="{FF2B5EF4-FFF2-40B4-BE49-F238E27FC236}">
                    <a16:creationId xmlns:a16="http://schemas.microsoft.com/office/drawing/2014/main" id="{4E0CBBB6-8FF0-39B7-85A0-29CDE17EC216}"/>
                  </a:ext>
                </a:extLst>
              </p:cNvPr>
              <p:cNvSpPr/>
              <p:nvPr/>
            </p:nvSpPr>
            <p:spPr>
              <a:xfrm>
                <a:off x="2964027" y="45154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ube 18">
                <a:extLst>
                  <a:ext uri="{FF2B5EF4-FFF2-40B4-BE49-F238E27FC236}">
                    <a16:creationId xmlns:a16="http://schemas.microsoft.com/office/drawing/2014/main" id="{346D24DC-553B-988C-D2EB-C4075D4323D0}"/>
                  </a:ext>
                </a:extLst>
              </p:cNvPr>
              <p:cNvSpPr/>
              <p:nvPr/>
            </p:nvSpPr>
            <p:spPr>
              <a:xfrm>
                <a:off x="2964027" y="40520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ube 19">
                <a:extLst>
                  <a:ext uri="{FF2B5EF4-FFF2-40B4-BE49-F238E27FC236}">
                    <a16:creationId xmlns:a16="http://schemas.microsoft.com/office/drawing/2014/main" id="{39C538F5-C872-64D9-1440-A6C12AEBA0BC}"/>
                  </a:ext>
                </a:extLst>
              </p:cNvPr>
              <p:cNvSpPr/>
              <p:nvPr/>
            </p:nvSpPr>
            <p:spPr>
              <a:xfrm>
                <a:off x="2811626" y="559168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Cube 20">
                <a:extLst>
                  <a:ext uri="{FF2B5EF4-FFF2-40B4-BE49-F238E27FC236}">
                    <a16:creationId xmlns:a16="http://schemas.microsoft.com/office/drawing/2014/main" id="{3E122979-09CC-750E-F60E-688BD8529BC4}"/>
                  </a:ext>
                </a:extLst>
              </p:cNvPr>
              <p:cNvSpPr/>
              <p:nvPr/>
            </p:nvSpPr>
            <p:spPr>
              <a:xfrm>
                <a:off x="2811626" y="512826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Cube 21">
                <a:extLst>
                  <a:ext uri="{FF2B5EF4-FFF2-40B4-BE49-F238E27FC236}">
                    <a16:creationId xmlns:a16="http://schemas.microsoft.com/office/drawing/2014/main" id="{AE769F96-7B7E-BE90-1ECA-67D2FCF83797}"/>
                  </a:ext>
                </a:extLst>
              </p:cNvPr>
              <p:cNvSpPr/>
              <p:nvPr/>
            </p:nvSpPr>
            <p:spPr>
              <a:xfrm>
                <a:off x="2811626" y="466484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Cube 22">
                <a:extLst>
                  <a:ext uri="{FF2B5EF4-FFF2-40B4-BE49-F238E27FC236}">
                    <a16:creationId xmlns:a16="http://schemas.microsoft.com/office/drawing/2014/main" id="{93BACF5F-2D44-0A48-69B1-C0CE8AB420A2}"/>
                  </a:ext>
                </a:extLst>
              </p:cNvPr>
              <p:cNvSpPr/>
              <p:nvPr/>
            </p:nvSpPr>
            <p:spPr>
              <a:xfrm>
                <a:off x="2811626" y="420142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Cube 23">
                <a:extLst>
                  <a:ext uri="{FF2B5EF4-FFF2-40B4-BE49-F238E27FC236}">
                    <a16:creationId xmlns:a16="http://schemas.microsoft.com/office/drawing/2014/main" id="{684E67A8-9DD7-0E7A-4D55-7592BB0532A4}"/>
                  </a:ext>
                </a:extLst>
              </p:cNvPr>
              <p:cNvSpPr/>
              <p:nvPr/>
            </p:nvSpPr>
            <p:spPr>
              <a:xfrm>
                <a:off x="2659225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ube 24">
                <a:extLst>
                  <a:ext uri="{FF2B5EF4-FFF2-40B4-BE49-F238E27FC236}">
                    <a16:creationId xmlns:a16="http://schemas.microsoft.com/office/drawing/2014/main" id="{CAD5DFCE-6B0A-6ADA-FC80-7DF91650F3CF}"/>
                  </a:ext>
                </a:extLst>
              </p:cNvPr>
              <p:cNvSpPr/>
              <p:nvPr/>
            </p:nvSpPr>
            <p:spPr>
              <a:xfrm>
                <a:off x="2659225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ube 25">
                <a:extLst>
                  <a:ext uri="{FF2B5EF4-FFF2-40B4-BE49-F238E27FC236}">
                    <a16:creationId xmlns:a16="http://schemas.microsoft.com/office/drawing/2014/main" id="{8024AEF9-B782-913F-5E54-C936E7B9AACE}"/>
                  </a:ext>
                </a:extLst>
              </p:cNvPr>
              <p:cNvSpPr/>
              <p:nvPr/>
            </p:nvSpPr>
            <p:spPr>
              <a:xfrm>
                <a:off x="2659225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Cube 26">
                <a:extLst>
                  <a:ext uri="{FF2B5EF4-FFF2-40B4-BE49-F238E27FC236}">
                    <a16:creationId xmlns:a16="http://schemas.microsoft.com/office/drawing/2014/main" id="{DF426B45-EA92-4C9C-79D3-2AC9615E766B}"/>
                  </a:ext>
                </a:extLst>
              </p:cNvPr>
              <p:cNvSpPr/>
              <p:nvPr/>
            </p:nvSpPr>
            <p:spPr>
              <a:xfrm>
                <a:off x="2659225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>
                <a:extLst>
                  <a:ext uri="{FF2B5EF4-FFF2-40B4-BE49-F238E27FC236}">
                    <a16:creationId xmlns:a16="http://schemas.microsoft.com/office/drawing/2014/main" id="{17579B50-88D4-8C7D-ED20-B1DC4425468C}"/>
                  </a:ext>
                </a:extLst>
              </p:cNvPr>
              <p:cNvSpPr/>
              <p:nvPr/>
            </p:nvSpPr>
            <p:spPr>
              <a:xfrm>
                <a:off x="3623393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Cube 28">
                <a:extLst>
                  <a:ext uri="{FF2B5EF4-FFF2-40B4-BE49-F238E27FC236}">
                    <a16:creationId xmlns:a16="http://schemas.microsoft.com/office/drawing/2014/main" id="{915F18C3-1BA5-9A6C-84FC-05CD3CA7D305}"/>
                  </a:ext>
                </a:extLst>
              </p:cNvPr>
              <p:cNvSpPr/>
              <p:nvPr/>
            </p:nvSpPr>
            <p:spPr>
              <a:xfrm>
                <a:off x="3623393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Cube 29">
                <a:extLst>
                  <a:ext uri="{FF2B5EF4-FFF2-40B4-BE49-F238E27FC236}">
                    <a16:creationId xmlns:a16="http://schemas.microsoft.com/office/drawing/2014/main" id="{B78724E2-2DB9-9F83-BFA1-DE610A4605FD}"/>
                  </a:ext>
                </a:extLst>
              </p:cNvPr>
              <p:cNvSpPr/>
              <p:nvPr/>
            </p:nvSpPr>
            <p:spPr>
              <a:xfrm>
                <a:off x="3623393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Cube 30">
                <a:extLst>
                  <a:ext uri="{FF2B5EF4-FFF2-40B4-BE49-F238E27FC236}">
                    <a16:creationId xmlns:a16="http://schemas.microsoft.com/office/drawing/2014/main" id="{621F17FD-E656-F51F-8FD1-F5BF1C36565E}"/>
                  </a:ext>
                </a:extLst>
              </p:cNvPr>
              <p:cNvSpPr/>
              <p:nvPr/>
            </p:nvSpPr>
            <p:spPr>
              <a:xfrm>
                <a:off x="3623393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Cube 31">
                <a:extLst>
                  <a:ext uri="{FF2B5EF4-FFF2-40B4-BE49-F238E27FC236}">
                    <a16:creationId xmlns:a16="http://schemas.microsoft.com/office/drawing/2014/main" id="{384AB571-9817-F5EF-3DDA-B15646DDE6DF}"/>
                  </a:ext>
                </a:extLst>
              </p:cNvPr>
              <p:cNvSpPr/>
              <p:nvPr/>
            </p:nvSpPr>
            <p:spPr>
              <a:xfrm>
                <a:off x="3470992" y="54329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Cube 32">
                <a:extLst>
                  <a:ext uri="{FF2B5EF4-FFF2-40B4-BE49-F238E27FC236}">
                    <a16:creationId xmlns:a16="http://schemas.microsoft.com/office/drawing/2014/main" id="{1DBB3AC2-6D48-C61A-D485-1F2C25784DCE}"/>
                  </a:ext>
                </a:extLst>
              </p:cNvPr>
              <p:cNvSpPr/>
              <p:nvPr/>
            </p:nvSpPr>
            <p:spPr>
              <a:xfrm>
                <a:off x="3470992" y="49695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6E8F8AA3-D648-7758-9857-54B5174F0249}"/>
                  </a:ext>
                </a:extLst>
              </p:cNvPr>
              <p:cNvSpPr/>
              <p:nvPr/>
            </p:nvSpPr>
            <p:spPr>
              <a:xfrm>
                <a:off x="3470992" y="45061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>
                <a:extLst>
                  <a:ext uri="{FF2B5EF4-FFF2-40B4-BE49-F238E27FC236}">
                    <a16:creationId xmlns:a16="http://schemas.microsoft.com/office/drawing/2014/main" id="{E13EE2CF-ACA5-E3B1-4936-0462E2D41FAC}"/>
                  </a:ext>
                </a:extLst>
              </p:cNvPr>
              <p:cNvSpPr/>
              <p:nvPr/>
            </p:nvSpPr>
            <p:spPr>
              <a:xfrm>
                <a:off x="3470992" y="404272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Cube 35">
                <a:extLst>
                  <a:ext uri="{FF2B5EF4-FFF2-40B4-BE49-F238E27FC236}">
                    <a16:creationId xmlns:a16="http://schemas.microsoft.com/office/drawing/2014/main" id="{5C09E800-2056-7BB4-621F-8E7961F1A89F}"/>
                  </a:ext>
                </a:extLst>
              </p:cNvPr>
              <p:cNvSpPr/>
              <p:nvPr/>
            </p:nvSpPr>
            <p:spPr>
              <a:xfrm>
                <a:off x="3318591" y="558235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ube 36">
                <a:extLst>
                  <a:ext uri="{FF2B5EF4-FFF2-40B4-BE49-F238E27FC236}">
                    <a16:creationId xmlns:a16="http://schemas.microsoft.com/office/drawing/2014/main" id="{531E5F73-FDAD-202D-47DA-E9D5B7520EA2}"/>
                  </a:ext>
                </a:extLst>
              </p:cNvPr>
              <p:cNvSpPr/>
              <p:nvPr/>
            </p:nvSpPr>
            <p:spPr>
              <a:xfrm>
                <a:off x="3318591" y="511893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ube 37">
                <a:extLst>
                  <a:ext uri="{FF2B5EF4-FFF2-40B4-BE49-F238E27FC236}">
                    <a16:creationId xmlns:a16="http://schemas.microsoft.com/office/drawing/2014/main" id="{1D9BD4D2-8E9E-2500-099A-59C4D36BA371}"/>
                  </a:ext>
                </a:extLst>
              </p:cNvPr>
              <p:cNvSpPr/>
              <p:nvPr/>
            </p:nvSpPr>
            <p:spPr>
              <a:xfrm>
                <a:off x="3318591" y="465551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ube 38">
                <a:extLst>
                  <a:ext uri="{FF2B5EF4-FFF2-40B4-BE49-F238E27FC236}">
                    <a16:creationId xmlns:a16="http://schemas.microsoft.com/office/drawing/2014/main" id="{73BED750-DFE4-5302-3822-D59B60CC15E8}"/>
                  </a:ext>
                </a:extLst>
              </p:cNvPr>
              <p:cNvSpPr/>
              <p:nvPr/>
            </p:nvSpPr>
            <p:spPr>
              <a:xfrm>
                <a:off x="3318591" y="419209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ube 39">
                <a:extLst>
                  <a:ext uri="{FF2B5EF4-FFF2-40B4-BE49-F238E27FC236}">
                    <a16:creationId xmlns:a16="http://schemas.microsoft.com/office/drawing/2014/main" id="{A9912505-048F-D4FF-B13E-A8A88BEF09BC}"/>
                  </a:ext>
                </a:extLst>
              </p:cNvPr>
              <p:cNvSpPr/>
              <p:nvPr/>
            </p:nvSpPr>
            <p:spPr>
              <a:xfrm>
                <a:off x="3166190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C1A369B8-6D1A-86DF-F93C-1AA0B3DFC08F}"/>
                  </a:ext>
                </a:extLst>
              </p:cNvPr>
              <p:cNvSpPr/>
              <p:nvPr/>
            </p:nvSpPr>
            <p:spPr>
              <a:xfrm>
                <a:off x="3166190" y="526495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F72FFF9F-66C5-D389-C4A2-D080498EF88F}"/>
                  </a:ext>
                </a:extLst>
              </p:cNvPr>
              <p:cNvSpPr/>
              <p:nvPr/>
            </p:nvSpPr>
            <p:spPr>
              <a:xfrm>
                <a:off x="3166190" y="480153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518FC0F1-6DB0-46E1-F4B9-791ECB744EAE}"/>
                  </a:ext>
                </a:extLst>
              </p:cNvPr>
              <p:cNvSpPr/>
              <p:nvPr/>
            </p:nvSpPr>
            <p:spPr>
              <a:xfrm>
                <a:off x="3166190" y="433811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2" name="Cube 171">
            <a:extLst>
              <a:ext uri="{FF2B5EF4-FFF2-40B4-BE49-F238E27FC236}">
                <a16:creationId xmlns:a16="http://schemas.microsoft.com/office/drawing/2014/main" id="{ED734B74-A7B3-ABE5-14A9-6F3A45910FF3}"/>
              </a:ext>
            </a:extLst>
          </p:cNvPr>
          <p:cNvSpPr/>
          <p:nvPr/>
        </p:nvSpPr>
        <p:spPr>
          <a:xfrm>
            <a:off x="8892078" y="548951"/>
            <a:ext cx="690465" cy="609441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9EB774E4-7A9A-B924-1367-BFE175CEFADA}"/>
              </a:ext>
            </a:extLst>
          </p:cNvPr>
          <p:cNvCxnSpPr/>
          <p:nvPr/>
        </p:nvCxnSpPr>
        <p:spPr>
          <a:xfrm>
            <a:off x="9778482" y="778170"/>
            <a:ext cx="550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3D5B0479-99EC-8F6A-53D4-991C71257F1F}"/>
              </a:ext>
            </a:extLst>
          </p:cNvPr>
          <p:cNvSpPr txBox="1"/>
          <p:nvPr/>
        </p:nvSpPr>
        <p:spPr>
          <a:xfrm>
            <a:off x="10328988" y="548951"/>
            <a:ext cx="1583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SiO2 deposited grid cube</a:t>
            </a:r>
          </a:p>
        </p:txBody>
      </p:sp>
      <p:sp>
        <p:nvSpPr>
          <p:cNvPr id="176" name="Cube 175">
            <a:extLst>
              <a:ext uri="{FF2B5EF4-FFF2-40B4-BE49-F238E27FC236}">
                <a16:creationId xmlns:a16="http://schemas.microsoft.com/office/drawing/2014/main" id="{1C3AC03E-995D-FE87-B753-97AED9DAC5CC}"/>
              </a:ext>
            </a:extLst>
          </p:cNvPr>
          <p:cNvSpPr/>
          <p:nvPr/>
        </p:nvSpPr>
        <p:spPr>
          <a:xfrm>
            <a:off x="8784771" y="1558601"/>
            <a:ext cx="690465" cy="609441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80D5DF4-AD0C-E31A-642F-0E7BB2794F7E}"/>
              </a:ext>
            </a:extLst>
          </p:cNvPr>
          <p:cNvCxnSpPr/>
          <p:nvPr/>
        </p:nvCxnSpPr>
        <p:spPr>
          <a:xfrm>
            <a:off x="9778481" y="1736696"/>
            <a:ext cx="550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AE543108-8009-7058-F82F-1DDCC9636F5D}"/>
              </a:ext>
            </a:extLst>
          </p:cNvPr>
          <p:cNvSpPr txBox="1"/>
          <p:nvPr/>
        </p:nvSpPr>
        <p:spPr>
          <a:xfrm>
            <a:off x="10328987" y="1507477"/>
            <a:ext cx="1583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mask deposited grid cube</a:t>
            </a:r>
          </a:p>
        </p:txBody>
      </p:sp>
    </p:spTree>
    <p:extLst>
      <p:ext uri="{BB962C8B-B14F-4D97-AF65-F5344CB8AC3E}">
        <p14:creationId xmlns:p14="http://schemas.microsoft.com/office/powerpoint/2010/main" val="66445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3BB13-CE00-E9FA-81F2-FD4A2E89F8CF}"/>
              </a:ext>
            </a:extLst>
          </p:cNvPr>
          <p:cNvSpPr txBox="1"/>
          <p:nvPr/>
        </p:nvSpPr>
        <p:spPr>
          <a:xfrm>
            <a:off x="6026" y="0"/>
            <a:ext cx="2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EXAMPLE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2F8F135-B82D-899E-5E9C-36B4FD6838FC}"/>
              </a:ext>
            </a:extLst>
          </p:cNvPr>
          <p:cNvCxnSpPr/>
          <p:nvPr/>
        </p:nvCxnSpPr>
        <p:spPr>
          <a:xfrm>
            <a:off x="8972550" y="0"/>
            <a:ext cx="0" cy="696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04BA274-4391-D350-85D1-5FD02C0EB164}"/>
              </a:ext>
            </a:extLst>
          </p:cNvPr>
          <p:cNvSpPr txBox="1"/>
          <p:nvPr/>
        </p:nvSpPr>
        <p:spPr>
          <a:xfrm>
            <a:off x="7816149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VIEW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0E8971B-20A6-D85D-E91B-B99B5FE2D7B3}"/>
              </a:ext>
            </a:extLst>
          </p:cNvPr>
          <p:cNvSpPr txBox="1"/>
          <p:nvPr/>
        </p:nvSpPr>
        <p:spPr>
          <a:xfrm>
            <a:off x="11150468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64581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3BB13-CE00-E9FA-81F2-FD4A2E89F8CF}"/>
              </a:ext>
            </a:extLst>
          </p:cNvPr>
          <p:cNvSpPr txBox="1"/>
          <p:nvPr/>
        </p:nvSpPr>
        <p:spPr>
          <a:xfrm>
            <a:off x="6026" y="0"/>
            <a:ext cx="2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EXAMPLE</a:t>
            </a:r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AB8D8FAA-0607-5FD8-36C9-858C03C71F0E}"/>
              </a:ext>
            </a:extLst>
          </p:cNvPr>
          <p:cNvGrpSpPr/>
          <p:nvPr/>
        </p:nvGrpSpPr>
        <p:grpSpPr>
          <a:xfrm>
            <a:off x="938697" y="2379629"/>
            <a:ext cx="5795879" cy="4322315"/>
            <a:chOff x="148122" y="2427254"/>
            <a:chExt cx="5795879" cy="432231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CF5C503-F653-DE8B-7308-F7A003C86FE1}"/>
                </a:ext>
              </a:extLst>
            </p:cNvPr>
            <p:cNvGrpSpPr/>
            <p:nvPr/>
          </p:nvGrpSpPr>
          <p:grpSpPr>
            <a:xfrm>
              <a:off x="162120" y="4265687"/>
              <a:ext cx="5781881" cy="2483882"/>
              <a:chOff x="2733870" y="3398912"/>
              <a:chExt cx="5781881" cy="248388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1190856-D50C-0EEE-B05B-B9647D615AE6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39" name="Cube 138">
                  <a:extLst>
                    <a:ext uri="{FF2B5EF4-FFF2-40B4-BE49-F238E27FC236}">
                      <a16:creationId xmlns:a16="http://schemas.microsoft.com/office/drawing/2014/main" id="{4A7EFC7B-3905-2F5D-BE36-26258D1CAE7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Cube 139">
                  <a:extLst>
                    <a:ext uri="{FF2B5EF4-FFF2-40B4-BE49-F238E27FC236}">
                      <a16:creationId xmlns:a16="http://schemas.microsoft.com/office/drawing/2014/main" id="{FC132DC4-E627-9A96-458A-AE1B36CE796F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Cube 140">
                  <a:extLst>
                    <a:ext uri="{FF2B5EF4-FFF2-40B4-BE49-F238E27FC236}">
                      <a16:creationId xmlns:a16="http://schemas.microsoft.com/office/drawing/2014/main" id="{0CB2696B-0B4B-150E-187B-F92D9F6DA337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Cube 141">
                  <a:extLst>
                    <a:ext uri="{FF2B5EF4-FFF2-40B4-BE49-F238E27FC236}">
                      <a16:creationId xmlns:a16="http://schemas.microsoft.com/office/drawing/2014/main" id="{A6A42BFE-AF0B-1B86-9328-5E841165C51F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Cube 142">
                  <a:extLst>
                    <a:ext uri="{FF2B5EF4-FFF2-40B4-BE49-F238E27FC236}">
                      <a16:creationId xmlns:a16="http://schemas.microsoft.com/office/drawing/2014/main" id="{8A248A80-81E8-2318-76C9-741725651F31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Cube 143">
                  <a:extLst>
                    <a:ext uri="{FF2B5EF4-FFF2-40B4-BE49-F238E27FC236}">
                      <a16:creationId xmlns:a16="http://schemas.microsoft.com/office/drawing/2014/main" id="{6081EE29-9006-2B67-90A1-51EDB5442B04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Cube 144">
                  <a:extLst>
                    <a:ext uri="{FF2B5EF4-FFF2-40B4-BE49-F238E27FC236}">
                      <a16:creationId xmlns:a16="http://schemas.microsoft.com/office/drawing/2014/main" id="{76FBFC64-5577-43C2-2F2F-9EC240CE2A0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Cube 145">
                  <a:extLst>
                    <a:ext uri="{FF2B5EF4-FFF2-40B4-BE49-F238E27FC236}">
                      <a16:creationId xmlns:a16="http://schemas.microsoft.com/office/drawing/2014/main" id="{3E7090A5-E3D0-ED2D-37A1-E6F9DC52449A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Cube 146">
                  <a:extLst>
                    <a:ext uri="{FF2B5EF4-FFF2-40B4-BE49-F238E27FC236}">
                      <a16:creationId xmlns:a16="http://schemas.microsoft.com/office/drawing/2014/main" id="{5E7296CE-B17B-D5D7-39D8-E05BBEF71E0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Cube 147">
                  <a:extLst>
                    <a:ext uri="{FF2B5EF4-FFF2-40B4-BE49-F238E27FC236}">
                      <a16:creationId xmlns:a16="http://schemas.microsoft.com/office/drawing/2014/main" id="{33C5C97A-6293-5B7B-26F4-835E992656C5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Cube 148">
                  <a:extLst>
                    <a:ext uri="{FF2B5EF4-FFF2-40B4-BE49-F238E27FC236}">
                      <a16:creationId xmlns:a16="http://schemas.microsoft.com/office/drawing/2014/main" id="{E5228653-34C7-3259-3059-FB9CBA79738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Cube 149">
                  <a:extLst>
                    <a:ext uri="{FF2B5EF4-FFF2-40B4-BE49-F238E27FC236}">
                      <a16:creationId xmlns:a16="http://schemas.microsoft.com/office/drawing/2014/main" id="{78CC4AFE-D612-1C09-BECA-892C0AE43115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Cube 150">
                  <a:extLst>
                    <a:ext uri="{FF2B5EF4-FFF2-40B4-BE49-F238E27FC236}">
                      <a16:creationId xmlns:a16="http://schemas.microsoft.com/office/drawing/2014/main" id="{CDEB7D6E-B6FE-DFD2-0432-7B09BDB2217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Cube 151">
                  <a:extLst>
                    <a:ext uri="{FF2B5EF4-FFF2-40B4-BE49-F238E27FC236}">
                      <a16:creationId xmlns:a16="http://schemas.microsoft.com/office/drawing/2014/main" id="{5A6AA195-259D-6466-8D83-FC614BCECCB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Cube 152">
                  <a:extLst>
                    <a:ext uri="{FF2B5EF4-FFF2-40B4-BE49-F238E27FC236}">
                      <a16:creationId xmlns:a16="http://schemas.microsoft.com/office/drawing/2014/main" id="{290804CF-D026-7D9A-A60F-5BD5060D6E71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Cube 153">
                  <a:extLst>
                    <a:ext uri="{FF2B5EF4-FFF2-40B4-BE49-F238E27FC236}">
                      <a16:creationId xmlns:a16="http://schemas.microsoft.com/office/drawing/2014/main" id="{AA7F5A1B-E29B-FAAF-772E-E97457C9F94E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Cube 154">
                  <a:extLst>
                    <a:ext uri="{FF2B5EF4-FFF2-40B4-BE49-F238E27FC236}">
                      <a16:creationId xmlns:a16="http://schemas.microsoft.com/office/drawing/2014/main" id="{5EDC7FE3-31B9-40E0-47E0-4C8070E69B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Cube 155">
                  <a:extLst>
                    <a:ext uri="{FF2B5EF4-FFF2-40B4-BE49-F238E27FC236}">
                      <a16:creationId xmlns:a16="http://schemas.microsoft.com/office/drawing/2014/main" id="{A960F1BD-B900-CA16-E7E1-5A5A3B8B19C9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Cube 156">
                  <a:extLst>
                    <a:ext uri="{FF2B5EF4-FFF2-40B4-BE49-F238E27FC236}">
                      <a16:creationId xmlns:a16="http://schemas.microsoft.com/office/drawing/2014/main" id="{F2263253-62E0-30B6-4084-B2DD5E9C6BC7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Cube 157">
                  <a:extLst>
                    <a:ext uri="{FF2B5EF4-FFF2-40B4-BE49-F238E27FC236}">
                      <a16:creationId xmlns:a16="http://schemas.microsoft.com/office/drawing/2014/main" id="{B6FB6522-B78D-253F-495E-A6BB0332D208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Cube 158">
                  <a:extLst>
                    <a:ext uri="{FF2B5EF4-FFF2-40B4-BE49-F238E27FC236}">
                      <a16:creationId xmlns:a16="http://schemas.microsoft.com/office/drawing/2014/main" id="{64A849A7-B09F-1DC7-FB37-6D3DEC052C14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Cube 159">
                  <a:extLst>
                    <a:ext uri="{FF2B5EF4-FFF2-40B4-BE49-F238E27FC236}">
                      <a16:creationId xmlns:a16="http://schemas.microsoft.com/office/drawing/2014/main" id="{18C026EA-F897-A78A-409E-43A8A24F82C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Cube 160">
                  <a:extLst>
                    <a:ext uri="{FF2B5EF4-FFF2-40B4-BE49-F238E27FC236}">
                      <a16:creationId xmlns:a16="http://schemas.microsoft.com/office/drawing/2014/main" id="{04EADB0E-53BF-2E22-1724-2CFE8D4EAD3C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Cube 161">
                  <a:extLst>
                    <a:ext uri="{FF2B5EF4-FFF2-40B4-BE49-F238E27FC236}">
                      <a16:creationId xmlns:a16="http://schemas.microsoft.com/office/drawing/2014/main" id="{094B7D3C-CA93-3647-D53A-5D1085F236E2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Cube 162">
                  <a:extLst>
                    <a:ext uri="{FF2B5EF4-FFF2-40B4-BE49-F238E27FC236}">
                      <a16:creationId xmlns:a16="http://schemas.microsoft.com/office/drawing/2014/main" id="{5896CD31-0E6E-051E-7A13-09A82E17E14D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Cube 163">
                  <a:extLst>
                    <a:ext uri="{FF2B5EF4-FFF2-40B4-BE49-F238E27FC236}">
                      <a16:creationId xmlns:a16="http://schemas.microsoft.com/office/drawing/2014/main" id="{16699486-908C-257F-4348-793EC20429F5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Cube 164">
                  <a:extLst>
                    <a:ext uri="{FF2B5EF4-FFF2-40B4-BE49-F238E27FC236}">
                      <a16:creationId xmlns:a16="http://schemas.microsoft.com/office/drawing/2014/main" id="{BFB6E7B4-C761-D69D-2DE6-8E9BAA30435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Cube 165">
                  <a:extLst>
                    <a:ext uri="{FF2B5EF4-FFF2-40B4-BE49-F238E27FC236}">
                      <a16:creationId xmlns:a16="http://schemas.microsoft.com/office/drawing/2014/main" id="{01BDAF47-EAFF-F2BB-5925-13E2BCFC390E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Cube 166">
                  <a:extLst>
                    <a:ext uri="{FF2B5EF4-FFF2-40B4-BE49-F238E27FC236}">
                      <a16:creationId xmlns:a16="http://schemas.microsoft.com/office/drawing/2014/main" id="{4164DEA1-A073-4FB8-5ADD-B3B1911C5D85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Cube 167">
                  <a:extLst>
                    <a:ext uri="{FF2B5EF4-FFF2-40B4-BE49-F238E27FC236}">
                      <a16:creationId xmlns:a16="http://schemas.microsoft.com/office/drawing/2014/main" id="{044005A7-10DD-7432-F2B9-517D24E35729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Cube 168">
                  <a:extLst>
                    <a:ext uri="{FF2B5EF4-FFF2-40B4-BE49-F238E27FC236}">
                      <a16:creationId xmlns:a16="http://schemas.microsoft.com/office/drawing/2014/main" id="{8BD02C03-800A-74E5-9611-BE9E4B774F10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Cube 169">
                  <a:extLst>
                    <a:ext uri="{FF2B5EF4-FFF2-40B4-BE49-F238E27FC236}">
                      <a16:creationId xmlns:a16="http://schemas.microsoft.com/office/drawing/2014/main" id="{A7E44949-80F9-787D-8265-333D0E81EA56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8E5CB59-88B1-DF74-1C30-202415E7F95D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07" name="Cube 106">
                  <a:extLst>
                    <a:ext uri="{FF2B5EF4-FFF2-40B4-BE49-F238E27FC236}">
                      <a16:creationId xmlns:a16="http://schemas.microsoft.com/office/drawing/2014/main" id="{A0A3305C-F231-FA1D-C993-C24DBA05F291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Cube 107">
                  <a:extLst>
                    <a:ext uri="{FF2B5EF4-FFF2-40B4-BE49-F238E27FC236}">
                      <a16:creationId xmlns:a16="http://schemas.microsoft.com/office/drawing/2014/main" id="{F105FD10-481C-00DC-3979-272A7C2184F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Cube 108">
                  <a:extLst>
                    <a:ext uri="{FF2B5EF4-FFF2-40B4-BE49-F238E27FC236}">
                      <a16:creationId xmlns:a16="http://schemas.microsoft.com/office/drawing/2014/main" id="{60BFF259-AD35-D31B-4CA5-8347B0537DA5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Cube 109">
                  <a:extLst>
                    <a:ext uri="{FF2B5EF4-FFF2-40B4-BE49-F238E27FC236}">
                      <a16:creationId xmlns:a16="http://schemas.microsoft.com/office/drawing/2014/main" id="{B78E11ED-3D3C-ADE5-5C78-78507BB4E1B8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Cube 110">
                  <a:extLst>
                    <a:ext uri="{FF2B5EF4-FFF2-40B4-BE49-F238E27FC236}">
                      <a16:creationId xmlns:a16="http://schemas.microsoft.com/office/drawing/2014/main" id="{9766EC5E-55DB-047F-D079-14119EA897A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Cube 111">
                  <a:extLst>
                    <a:ext uri="{FF2B5EF4-FFF2-40B4-BE49-F238E27FC236}">
                      <a16:creationId xmlns:a16="http://schemas.microsoft.com/office/drawing/2014/main" id="{E297FCBD-E9BD-9388-3B1D-B0C0EBA13301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Cube 112">
                  <a:extLst>
                    <a:ext uri="{FF2B5EF4-FFF2-40B4-BE49-F238E27FC236}">
                      <a16:creationId xmlns:a16="http://schemas.microsoft.com/office/drawing/2014/main" id="{E408EDB1-FBBE-7FA7-D9D4-3DEE220D5393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Cube 113">
                  <a:extLst>
                    <a:ext uri="{FF2B5EF4-FFF2-40B4-BE49-F238E27FC236}">
                      <a16:creationId xmlns:a16="http://schemas.microsoft.com/office/drawing/2014/main" id="{8AA8F9B5-1A4A-7161-BB30-0412817D19A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Cube 114">
                  <a:extLst>
                    <a:ext uri="{FF2B5EF4-FFF2-40B4-BE49-F238E27FC236}">
                      <a16:creationId xmlns:a16="http://schemas.microsoft.com/office/drawing/2014/main" id="{CD01BAE2-6818-79D4-4278-2527693E3D8C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Cube 115">
                  <a:extLst>
                    <a:ext uri="{FF2B5EF4-FFF2-40B4-BE49-F238E27FC236}">
                      <a16:creationId xmlns:a16="http://schemas.microsoft.com/office/drawing/2014/main" id="{687BC2EE-843A-032B-F82F-3A897924523F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Cube 116">
                  <a:extLst>
                    <a:ext uri="{FF2B5EF4-FFF2-40B4-BE49-F238E27FC236}">
                      <a16:creationId xmlns:a16="http://schemas.microsoft.com/office/drawing/2014/main" id="{8B83E828-3806-5F69-64CF-C65920C4DD54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Cube 117">
                  <a:extLst>
                    <a:ext uri="{FF2B5EF4-FFF2-40B4-BE49-F238E27FC236}">
                      <a16:creationId xmlns:a16="http://schemas.microsoft.com/office/drawing/2014/main" id="{E9E14A57-068B-345A-30D5-01355A03EDD0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Cube 118">
                  <a:extLst>
                    <a:ext uri="{FF2B5EF4-FFF2-40B4-BE49-F238E27FC236}">
                      <a16:creationId xmlns:a16="http://schemas.microsoft.com/office/drawing/2014/main" id="{04707402-12EC-DD82-0445-DB9409703FB9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Cube 119">
                  <a:extLst>
                    <a:ext uri="{FF2B5EF4-FFF2-40B4-BE49-F238E27FC236}">
                      <a16:creationId xmlns:a16="http://schemas.microsoft.com/office/drawing/2014/main" id="{5EBF68DE-6035-D1E0-3C3D-923DB8A6387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Cube 120">
                  <a:extLst>
                    <a:ext uri="{FF2B5EF4-FFF2-40B4-BE49-F238E27FC236}">
                      <a16:creationId xmlns:a16="http://schemas.microsoft.com/office/drawing/2014/main" id="{E42610D1-8006-8742-D4E6-E4F883AE335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Cube 121">
                  <a:extLst>
                    <a:ext uri="{FF2B5EF4-FFF2-40B4-BE49-F238E27FC236}">
                      <a16:creationId xmlns:a16="http://schemas.microsoft.com/office/drawing/2014/main" id="{6FE7060B-564F-B99B-5445-48B0B7EEDEFE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Cube 122">
                  <a:extLst>
                    <a:ext uri="{FF2B5EF4-FFF2-40B4-BE49-F238E27FC236}">
                      <a16:creationId xmlns:a16="http://schemas.microsoft.com/office/drawing/2014/main" id="{35C921CE-89B9-E4E6-C743-0A97554F2A61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Cube 123">
                  <a:extLst>
                    <a:ext uri="{FF2B5EF4-FFF2-40B4-BE49-F238E27FC236}">
                      <a16:creationId xmlns:a16="http://schemas.microsoft.com/office/drawing/2014/main" id="{72E15FD1-05B3-7959-63FA-4624DB9D113E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Cube 124">
                  <a:extLst>
                    <a:ext uri="{FF2B5EF4-FFF2-40B4-BE49-F238E27FC236}">
                      <a16:creationId xmlns:a16="http://schemas.microsoft.com/office/drawing/2014/main" id="{7AA03F8F-05DE-23E5-5478-FC4968BF69CE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Cube 125">
                  <a:extLst>
                    <a:ext uri="{FF2B5EF4-FFF2-40B4-BE49-F238E27FC236}">
                      <a16:creationId xmlns:a16="http://schemas.microsoft.com/office/drawing/2014/main" id="{9F8ABD52-99D6-122F-35AB-0B2A8411CF6B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Cube 126">
                  <a:extLst>
                    <a:ext uri="{FF2B5EF4-FFF2-40B4-BE49-F238E27FC236}">
                      <a16:creationId xmlns:a16="http://schemas.microsoft.com/office/drawing/2014/main" id="{A68AF8D2-A97E-5152-2E91-689BCAE117C3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Cube 127">
                  <a:extLst>
                    <a:ext uri="{FF2B5EF4-FFF2-40B4-BE49-F238E27FC236}">
                      <a16:creationId xmlns:a16="http://schemas.microsoft.com/office/drawing/2014/main" id="{CB88B420-7AE8-3CC6-6D69-3C88315C97B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Cube 128">
                  <a:extLst>
                    <a:ext uri="{FF2B5EF4-FFF2-40B4-BE49-F238E27FC236}">
                      <a16:creationId xmlns:a16="http://schemas.microsoft.com/office/drawing/2014/main" id="{718B7620-2983-15F4-2949-7C1F09829F5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Cube 129">
                  <a:extLst>
                    <a:ext uri="{FF2B5EF4-FFF2-40B4-BE49-F238E27FC236}">
                      <a16:creationId xmlns:a16="http://schemas.microsoft.com/office/drawing/2014/main" id="{14272E21-8C93-7A16-643F-848839766F8B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Cube 130">
                  <a:extLst>
                    <a:ext uri="{FF2B5EF4-FFF2-40B4-BE49-F238E27FC236}">
                      <a16:creationId xmlns:a16="http://schemas.microsoft.com/office/drawing/2014/main" id="{F2DD1CCC-3A86-57B3-451A-67FD6CF3FC3A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Cube 131">
                  <a:extLst>
                    <a:ext uri="{FF2B5EF4-FFF2-40B4-BE49-F238E27FC236}">
                      <a16:creationId xmlns:a16="http://schemas.microsoft.com/office/drawing/2014/main" id="{B00E3B31-02E4-6154-A666-2ED0BB399AD8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Cube 132">
                  <a:extLst>
                    <a:ext uri="{FF2B5EF4-FFF2-40B4-BE49-F238E27FC236}">
                      <a16:creationId xmlns:a16="http://schemas.microsoft.com/office/drawing/2014/main" id="{01D26215-0276-A8B6-2BA3-D4D36A3CF4B3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Cube 133">
                  <a:extLst>
                    <a:ext uri="{FF2B5EF4-FFF2-40B4-BE49-F238E27FC236}">
                      <a16:creationId xmlns:a16="http://schemas.microsoft.com/office/drawing/2014/main" id="{9B28BE49-578C-1E57-8A9A-2C1D2409AEE6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Cube 134">
                  <a:extLst>
                    <a:ext uri="{FF2B5EF4-FFF2-40B4-BE49-F238E27FC236}">
                      <a16:creationId xmlns:a16="http://schemas.microsoft.com/office/drawing/2014/main" id="{A31EE748-319F-2B16-2D9E-D826C88FDF03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Cube 135">
                  <a:extLst>
                    <a:ext uri="{FF2B5EF4-FFF2-40B4-BE49-F238E27FC236}">
                      <a16:creationId xmlns:a16="http://schemas.microsoft.com/office/drawing/2014/main" id="{9BE0F0FA-FF22-1A4F-B95B-65F5B74F8133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Cube 136">
                  <a:extLst>
                    <a:ext uri="{FF2B5EF4-FFF2-40B4-BE49-F238E27FC236}">
                      <a16:creationId xmlns:a16="http://schemas.microsoft.com/office/drawing/2014/main" id="{94267A25-7A1D-0F9C-FE8F-F37E3B7324DE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Cube 137">
                  <a:extLst>
                    <a:ext uri="{FF2B5EF4-FFF2-40B4-BE49-F238E27FC236}">
                      <a16:creationId xmlns:a16="http://schemas.microsoft.com/office/drawing/2014/main" id="{774E2CA4-8046-7AD5-DA4A-87A09F138DDE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96F2ADB-8674-E9E5-7AF4-EDEF4E4A2D90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75" name="Cube 74">
                  <a:extLst>
                    <a:ext uri="{FF2B5EF4-FFF2-40B4-BE49-F238E27FC236}">
                      <a16:creationId xmlns:a16="http://schemas.microsoft.com/office/drawing/2014/main" id="{9D390E02-FCC5-28E3-2230-B504ECFDC71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Cube 75">
                  <a:extLst>
                    <a:ext uri="{FF2B5EF4-FFF2-40B4-BE49-F238E27FC236}">
                      <a16:creationId xmlns:a16="http://schemas.microsoft.com/office/drawing/2014/main" id="{52F402CC-9EC2-881B-A7F1-0B96FF9DBBE2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Cube 76">
                  <a:extLst>
                    <a:ext uri="{FF2B5EF4-FFF2-40B4-BE49-F238E27FC236}">
                      <a16:creationId xmlns:a16="http://schemas.microsoft.com/office/drawing/2014/main" id="{1C1B786D-D623-730F-9A07-B0127F0CBDE6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Cube 77">
                  <a:extLst>
                    <a:ext uri="{FF2B5EF4-FFF2-40B4-BE49-F238E27FC236}">
                      <a16:creationId xmlns:a16="http://schemas.microsoft.com/office/drawing/2014/main" id="{9DEB581A-699B-FA98-DC07-3285A5521F76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Cube 78">
                  <a:extLst>
                    <a:ext uri="{FF2B5EF4-FFF2-40B4-BE49-F238E27FC236}">
                      <a16:creationId xmlns:a16="http://schemas.microsoft.com/office/drawing/2014/main" id="{5929EEC2-8614-27DE-B4D9-7BBDA5E29596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Cube 79">
                  <a:extLst>
                    <a:ext uri="{FF2B5EF4-FFF2-40B4-BE49-F238E27FC236}">
                      <a16:creationId xmlns:a16="http://schemas.microsoft.com/office/drawing/2014/main" id="{CB196CFD-8236-86E4-32DC-51A87AD56F16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Cube 80">
                  <a:extLst>
                    <a:ext uri="{FF2B5EF4-FFF2-40B4-BE49-F238E27FC236}">
                      <a16:creationId xmlns:a16="http://schemas.microsoft.com/office/drawing/2014/main" id="{EEC3DE42-6D83-2E83-900E-841F809C2F38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Cube 81">
                  <a:extLst>
                    <a:ext uri="{FF2B5EF4-FFF2-40B4-BE49-F238E27FC236}">
                      <a16:creationId xmlns:a16="http://schemas.microsoft.com/office/drawing/2014/main" id="{ADAA8BCC-463B-E61C-024C-30E0B363EF5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Cube 82">
                  <a:extLst>
                    <a:ext uri="{FF2B5EF4-FFF2-40B4-BE49-F238E27FC236}">
                      <a16:creationId xmlns:a16="http://schemas.microsoft.com/office/drawing/2014/main" id="{E540D61D-4FC5-C454-2B15-ADC32807E873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Cube 83">
                  <a:extLst>
                    <a:ext uri="{FF2B5EF4-FFF2-40B4-BE49-F238E27FC236}">
                      <a16:creationId xmlns:a16="http://schemas.microsoft.com/office/drawing/2014/main" id="{7702163C-F081-3596-5A13-FAA8896EC7E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Cube 84">
                  <a:extLst>
                    <a:ext uri="{FF2B5EF4-FFF2-40B4-BE49-F238E27FC236}">
                      <a16:creationId xmlns:a16="http://schemas.microsoft.com/office/drawing/2014/main" id="{B4EABCB6-19EE-B55D-AF3B-93F5660D3DD1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Cube 85">
                  <a:extLst>
                    <a:ext uri="{FF2B5EF4-FFF2-40B4-BE49-F238E27FC236}">
                      <a16:creationId xmlns:a16="http://schemas.microsoft.com/office/drawing/2014/main" id="{548D1B32-4D8C-CAF7-9275-3EFF000006E8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Cube 86">
                  <a:extLst>
                    <a:ext uri="{FF2B5EF4-FFF2-40B4-BE49-F238E27FC236}">
                      <a16:creationId xmlns:a16="http://schemas.microsoft.com/office/drawing/2014/main" id="{2E72BBE9-D413-DAAD-F0B7-461513C480B8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Cube 87">
                  <a:extLst>
                    <a:ext uri="{FF2B5EF4-FFF2-40B4-BE49-F238E27FC236}">
                      <a16:creationId xmlns:a16="http://schemas.microsoft.com/office/drawing/2014/main" id="{B821033A-A275-19F6-1F9F-395AFA7A0F7F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Cube 88">
                  <a:extLst>
                    <a:ext uri="{FF2B5EF4-FFF2-40B4-BE49-F238E27FC236}">
                      <a16:creationId xmlns:a16="http://schemas.microsoft.com/office/drawing/2014/main" id="{E681C1C4-31BF-EB02-4BB9-42E7042A01C4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Cube 89">
                  <a:extLst>
                    <a:ext uri="{FF2B5EF4-FFF2-40B4-BE49-F238E27FC236}">
                      <a16:creationId xmlns:a16="http://schemas.microsoft.com/office/drawing/2014/main" id="{1A8C5BC5-7EDD-C545-1555-1BBA785E740F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Cube 90">
                  <a:extLst>
                    <a:ext uri="{FF2B5EF4-FFF2-40B4-BE49-F238E27FC236}">
                      <a16:creationId xmlns:a16="http://schemas.microsoft.com/office/drawing/2014/main" id="{707E0BF2-99D3-B442-A099-7D4FD087382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Cube 91">
                  <a:extLst>
                    <a:ext uri="{FF2B5EF4-FFF2-40B4-BE49-F238E27FC236}">
                      <a16:creationId xmlns:a16="http://schemas.microsoft.com/office/drawing/2014/main" id="{3DA9AA16-A70B-F17F-6298-8C96E4EB095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Cube 92">
                  <a:extLst>
                    <a:ext uri="{FF2B5EF4-FFF2-40B4-BE49-F238E27FC236}">
                      <a16:creationId xmlns:a16="http://schemas.microsoft.com/office/drawing/2014/main" id="{3715041E-17B8-7D18-BD57-E0A7F07D40B6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Cube 93">
                  <a:extLst>
                    <a:ext uri="{FF2B5EF4-FFF2-40B4-BE49-F238E27FC236}">
                      <a16:creationId xmlns:a16="http://schemas.microsoft.com/office/drawing/2014/main" id="{E1671A1D-16D4-6DEC-79C4-33EDA1DE85E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Cube 94">
                  <a:extLst>
                    <a:ext uri="{FF2B5EF4-FFF2-40B4-BE49-F238E27FC236}">
                      <a16:creationId xmlns:a16="http://schemas.microsoft.com/office/drawing/2014/main" id="{0873A940-231C-74C2-3484-0AF0FCF5AA2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Cube 95">
                  <a:extLst>
                    <a:ext uri="{FF2B5EF4-FFF2-40B4-BE49-F238E27FC236}">
                      <a16:creationId xmlns:a16="http://schemas.microsoft.com/office/drawing/2014/main" id="{04DA17E6-C102-C916-1FF4-DD1F52995B2F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Cube 96">
                  <a:extLst>
                    <a:ext uri="{FF2B5EF4-FFF2-40B4-BE49-F238E27FC236}">
                      <a16:creationId xmlns:a16="http://schemas.microsoft.com/office/drawing/2014/main" id="{AB463A2F-AEC1-3D98-282D-B7B70823F2F0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Cube 97">
                  <a:extLst>
                    <a:ext uri="{FF2B5EF4-FFF2-40B4-BE49-F238E27FC236}">
                      <a16:creationId xmlns:a16="http://schemas.microsoft.com/office/drawing/2014/main" id="{F3743FC1-4A7E-A697-C8EE-69B631D23E05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Cube 98">
                  <a:extLst>
                    <a:ext uri="{FF2B5EF4-FFF2-40B4-BE49-F238E27FC236}">
                      <a16:creationId xmlns:a16="http://schemas.microsoft.com/office/drawing/2014/main" id="{AB099D92-3F7C-DDA7-8CF9-AB07FDC04F92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Cube 99">
                  <a:extLst>
                    <a:ext uri="{FF2B5EF4-FFF2-40B4-BE49-F238E27FC236}">
                      <a16:creationId xmlns:a16="http://schemas.microsoft.com/office/drawing/2014/main" id="{0FB59E2F-E795-CF3A-0CE4-7EC5B77672F3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Cube 100">
                  <a:extLst>
                    <a:ext uri="{FF2B5EF4-FFF2-40B4-BE49-F238E27FC236}">
                      <a16:creationId xmlns:a16="http://schemas.microsoft.com/office/drawing/2014/main" id="{F00BC504-502A-9A1D-B980-A85B9F6320D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Cube 101">
                  <a:extLst>
                    <a:ext uri="{FF2B5EF4-FFF2-40B4-BE49-F238E27FC236}">
                      <a16:creationId xmlns:a16="http://schemas.microsoft.com/office/drawing/2014/main" id="{5D92E585-A890-414B-6BA1-00DBEB2E198A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Cube 102">
                  <a:extLst>
                    <a:ext uri="{FF2B5EF4-FFF2-40B4-BE49-F238E27FC236}">
                      <a16:creationId xmlns:a16="http://schemas.microsoft.com/office/drawing/2014/main" id="{4A56B6F1-D90A-059F-B179-BE9918C9029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Cube 103">
                  <a:extLst>
                    <a:ext uri="{FF2B5EF4-FFF2-40B4-BE49-F238E27FC236}">
                      <a16:creationId xmlns:a16="http://schemas.microsoft.com/office/drawing/2014/main" id="{F5FAD478-6F7F-B894-63F4-306056FD2B18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Cube 104">
                  <a:extLst>
                    <a:ext uri="{FF2B5EF4-FFF2-40B4-BE49-F238E27FC236}">
                      <a16:creationId xmlns:a16="http://schemas.microsoft.com/office/drawing/2014/main" id="{E9699088-C228-8280-DEC2-1AB63D34021D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Cube 105">
                  <a:extLst>
                    <a:ext uri="{FF2B5EF4-FFF2-40B4-BE49-F238E27FC236}">
                      <a16:creationId xmlns:a16="http://schemas.microsoft.com/office/drawing/2014/main" id="{4DDCD93D-83CC-6EBE-2DC7-F4F943AA9771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AFB7659-AEEE-AA94-893E-930E28688C8B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3" name="Cube 42">
                  <a:extLst>
                    <a:ext uri="{FF2B5EF4-FFF2-40B4-BE49-F238E27FC236}">
                      <a16:creationId xmlns:a16="http://schemas.microsoft.com/office/drawing/2014/main" id="{637F9552-56E0-C34E-BF45-485F95DD858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Cube 43">
                  <a:extLst>
                    <a:ext uri="{FF2B5EF4-FFF2-40B4-BE49-F238E27FC236}">
                      <a16:creationId xmlns:a16="http://schemas.microsoft.com/office/drawing/2014/main" id="{90501252-81DF-A3B2-2B86-C460B85324D3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Cube 44">
                  <a:extLst>
                    <a:ext uri="{FF2B5EF4-FFF2-40B4-BE49-F238E27FC236}">
                      <a16:creationId xmlns:a16="http://schemas.microsoft.com/office/drawing/2014/main" id="{91064B40-F37C-1DCF-8BBC-A0B7800BAB32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Cube 45">
                  <a:extLst>
                    <a:ext uri="{FF2B5EF4-FFF2-40B4-BE49-F238E27FC236}">
                      <a16:creationId xmlns:a16="http://schemas.microsoft.com/office/drawing/2014/main" id="{D71E9DB0-4829-DDCC-2DA2-6410AB302A97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Cube 46">
                  <a:extLst>
                    <a:ext uri="{FF2B5EF4-FFF2-40B4-BE49-F238E27FC236}">
                      <a16:creationId xmlns:a16="http://schemas.microsoft.com/office/drawing/2014/main" id="{E29959AE-CEAC-C388-6186-FEA37517133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Cube 47">
                  <a:extLst>
                    <a:ext uri="{FF2B5EF4-FFF2-40B4-BE49-F238E27FC236}">
                      <a16:creationId xmlns:a16="http://schemas.microsoft.com/office/drawing/2014/main" id="{D3D0B287-A433-2B82-5E26-6BB0F2D94DDD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Cube 48">
                  <a:extLst>
                    <a:ext uri="{FF2B5EF4-FFF2-40B4-BE49-F238E27FC236}">
                      <a16:creationId xmlns:a16="http://schemas.microsoft.com/office/drawing/2014/main" id="{1D8AECA5-D850-E662-5BCD-5E544F2A27E7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Cube 49">
                  <a:extLst>
                    <a:ext uri="{FF2B5EF4-FFF2-40B4-BE49-F238E27FC236}">
                      <a16:creationId xmlns:a16="http://schemas.microsoft.com/office/drawing/2014/main" id="{C4FAA009-069A-78E5-C11A-C139CDECE711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Cube 50">
                  <a:extLst>
                    <a:ext uri="{FF2B5EF4-FFF2-40B4-BE49-F238E27FC236}">
                      <a16:creationId xmlns:a16="http://schemas.microsoft.com/office/drawing/2014/main" id="{A3721113-964B-F44F-CC59-F832B99BBE43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Cube 51">
                  <a:extLst>
                    <a:ext uri="{FF2B5EF4-FFF2-40B4-BE49-F238E27FC236}">
                      <a16:creationId xmlns:a16="http://schemas.microsoft.com/office/drawing/2014/main" id="{DB01EAFB-8E9A-59FE-719A-93F4504AF60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Cube 52">
                  <a:extLst>
                    <a:ext uri="{FF2B5EF4-FFF2-40B4-BE49-F238E27FC236}">
                      <a16:creationId xmlns:a16="http://schemas.microsoft.com/office/drawing/2014/main" id="{8FCC9102-6298-CD12-E37C-C6202A9B6181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Cube 53">
                  <a:extLst>
                    <a:ext uri="{FF2B5EF4-FFF2-40B4-BE49-F238E27FC236}">
                      <a16:creationId xmlns:a16="http://schemas.microsoft.com/office/drawing/2014/main" id="{ED066137-015B-D0F5-241C-5A62041793D2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Cube 54">
                  <a:extLst>
                    <a:ext uri="{FF2B5EF4-FFF2-40B4-BE49-F238E27FC236}">
                      <a16:creationId xmlns:a16="http://schemas.microsoft.com/office/drawing/2014/main" id="{E1D2202A-6964-59B0-39C8-0CE127909E67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Cube 55">
                  <a:extLst>
                    <a:ext uri="{FF2B5EF4-FFF2-40B4-BE49-F238E27FC236}">
                      <a16:creationId xmlns:a16="http://schemas.microsoft.com/office/drawing/2014/main" id="{9CFD4D53-E3E9-14A8-5951-532ADB4EA648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Cube 56">
                  <a:extLst>
                    <a:ext uri="{FF2B5EF4-FFF2-40B4-BE49-F238E27FC236}">
                      <a16:creationId xmlns:a16="http://schemas.microsoft.com/office/drawing/2014/main" id="{EFDB6C14-E539-BCE2-949D-866BFB319DDA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Cube 57">
                  <a:extLst>
                    <a:ext uri="{FF2B5EF4-FFF2-40B4-BE49-F238E27FC236}">
                      <a16:creationId xmlns:a16="http://schemas.microsoft.com/office/drawing/2014/main" id="{C890139E-9EBC-573C-7CF4-B5679852D70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Cube 58">
                  <a:extLst>
                    <a:ext uri="{FF2B5EF4-FFF2-40B4-BE49-F238E27FC236}">
                      <a16:creationId xmlns:a16="http://schemas.microsoft.com/office/drawing/2014/main" id="{F7C1794A-A068-5380-C111-939053A132A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Cube 59">
                  <a:extLst>
                    <a:ext uri="{FF2B5EF4-FFF2-40B4-BE49-F238E27FC236}">
                      <a16:creationId xmlns:a16="http://schemas.microsoft.com/office/drawing/2014/main" id="{C5581FBC-A58B-FFF9-010E-CE36ED3E69B0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Cube 60">
                  <a:extLst>
                    <a:ext uri="{FF2B5EF4-FFF2-40B4-BE49-F238E27FC236}">
                      <a16:creationId xmlns:a16="http://schemas.microsoft.com/office/drawing/2014/main" id="{EC0387D4-5BBA-C19E-1CC9-33BD46F98168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Cube 61">
                  <a:extLst>
                    <a:ext uri="{FF2B5EF4-FFF2-40B4-BE49-F238E27FC236}">
                      <a16:creationId xmlns:a16="http://schemas.microsoft.com/office/drawing/2014/main" id="{1C21C816-EC09-1B25-D95D-2F5E390086F0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Cube 62">
                  <a:extLst>
                    <a:ext uri="{FF2B5EF4-FFF2-40B4-BE49-F238E27FC236}">
                      <a16:creationId xmlns:a16="http://schemas.microsoft.com/office/drawing/2014/main" id="{84D83A2F-4772-92B0-A7B2-DECEB8C1B99F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Cube 63">
                  <a:extLst>
                    <a:ext uri="{FF2B5EF4-FFF2-40B4-BE49-F238E27FC236}">
                      <a16:creationId xmlns:a16="http://schemas.microsoft.com/office/drawing/2014/main" id="{CD4CD951-35A0-0104-E662-2616F70F5B3F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Cube 64">
                  <a:extLst>
                    <a:ext uri="{FF2B5EF4-FFF2-40B4-BE49-F238E27FC236}">
                      <a16:creationId xmlns:a16="http://schemas.microsoft.com/office/drawing/2014/main" id="{60A71EE2-0681-D197-D8AD-DC9A9DA2E1F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Cube 65">
                  <a:extLst>
                    <a:ext uri="{FF2B5EF4-FFF2-40B4-BE49-F238E27FC236}">
                      <a16:creationId xmlns:a16="http://schemas.microsoft.com/office/drawing/2014/main" id="{B5E96081-6B1B-4720-3B98-8142D6CE28A8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Cube 66">
                  <a:extLst>
                    <a:ext uri="{FF2B5EF4-FFF2-40B4-BE49-F238E27FC236}">
                      <a16:creationId xmlns:a16="http://schemas.microsoft.com/office/drawing/2014/main" id="{D6B8A973-028C-A841-BB2A-A9EEE00F889F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Cube 67">
                  <a:extLst>
                    <a:ext uri="{FF2B5EF4-FFF2-40B4-BE49-F238E27FC236}">
                      <a16:creationId xmlns:a16="http://schemas.microsoft.com/office/drawing/2014/main" id="{C7D5F067-DC87-F4E8-5D16-062A1A7CC244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Cube 68">
                  <a:extLst>
                    <a:ext uri="{FF2B5EF4-FFF2-40B4-BE49-F238E27FC236}">
                      <a16:creationId xmlns:a16="http://schemas.microsoft.com/office/drawing/2014/main" id="{9D3B46B7-CFBA-11EB-DE69-EDDA58E35CE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Cube 69">
                  <a:extLst>
                    <a:ext uri="{FF2B5EF4-FFF2-40B4-BE49-F238E27FC236}">
                      <a16:creationId xmlns:a16="http://schemas.microsoft.com/office/drawing/2014/main" id="{77403389-6956-E814-91D6-67A2B79361A9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Cube 70">
                  <a:extLst>
                    <a:ext uri="{FF2B5EF4-FFF2-40B4-BE49-F238E27FC236}">
                      <a16:creationId xmlns:a16="http://schemas.microsoft.com/office/drawing/2014/main" id="{64A658C9-8A10-C093-E548-4F8EA2EA50FD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Cube 71">
                  <a:extLst>
                    <a:ext uri="{FF2B5EF4-FFF2-40B4-BE49-F238E27FC236}">
                      <a16:creationId xmlns:a16="http://schemas.microsoft.com/office/drawing/2014/main" id="{9B1A8253-631C-D4BD-E25D-DD89AEAA834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Cube 72">
                  <a:extLst>
                    <a:ext uri="{FF2B5EF4-FFF2-40B4-BE49-F238E27FC236}">
                      <a16:creationId xmlns:a16="http://schemas.microsoft.com/office/drawing/2014/main" id="{5501BA7F-B7CD-ADE1-F804-907E4A45E9F2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Cube 73">
                  <a:extLst>
                    <a:ext uri="{FF2B5EF4-FFF2-40B4-BE49-F238E27FC236}">
                      <a16:creationId xmlns:a16="http://schemas.microsoft.com/office/drawing/2014/main" id="{0F9013BB-47AD-5609-B39E-D6181DBEE632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57E06C6-86B8-44BC-B15A-244772FD0FEE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1" name="Cube 10">
                  <a:extLst>
                    <a:ext uri="{FF2B5EF4-FFF2-40B4-BE49-F238E27FC236}">
                      <a16:creationId xmlns:a16="http://schemas.microsoft.com/office/drawing/2014/main" id="{79DCF6B1-CB5A-308F-EC4C-C779ABADC4BD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Cube 11">
                  <a:extLst>
                    <a:ext uri="{FF2B5EF4-FFF2-40B4-BE49-F238E27FC236}">
                      <a16:creationId xmlns:a16="http://schemas.microsoft.com/office/drawing/2014/main" id="{B30677E3-B654-8AB6-6AFD-42DFA1CB2782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Cube 12">
                  <a:extLst>
                    <a:ext uri="{FF2B5EF4-FFF2-40B4-BE49-F238E27FC236}">
                      <a16:creationId xmlns:a16="http://schemas.microsoft.com/office/drawing/2014/main" id="{D4239B02-4CEA-A523-FE8A-D91E64BF963F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ube 13">
                  <a:extLst>
                    <a:ext uri="{FF2B5EF4-FFF2-40B4-BE49-F238E27FC236}">
                      <a16:creationId xmlns:a16="http://schemas.microsoft.com/office/drawing/2014/main" id="{6A5F2636-1348-2E99-B8E9-709F6E12D7AA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ube 14">
                  <a:extLst>
                    <a:ext uri="{FF2B5EF4-FFF2-40B4-BE49-F238E27FC236}">
                      <a16:creationId xmlns:a16="http://schemas.microsoft.com/office/drawing/2014/main" id="{EA3EDC67-AD46-161C-847B-1170483B942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Cube 15">
                  <a:extLst>
                    <a:ext uri="{FF2B5EF4-FFF2-40B4-BE49-F238E27FC236}">
                      <a16:creationId xmlns:a16="http://schemas.microsoft.com/office/drawing/2014/main" id="{6B88DC6D-07DD-AABA-CD2F-C69ABE2AD9AE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227458DF-B312-B6B9-90D2-64DDA4E85984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525BBBF8-A4F9-F0CC-1D35-9CCC7E06E1C0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F11664A3-0CBE-5A81-11F0-DF463EEA7DD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ube 19">
                  <a:extLst>
                    <a:ext uri="{FF2B5EF4-FFF2-40B4-BE49-F238E27FC236}">
                      <a16:creationId xmlns:a16="http://schemas.microsoft.com/office/drawing/2014/main" id="{6E761012-CB19-7549-E1D5-E2E1BAF2A250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ube 20">
                  <a:extLst>
                    <a:ext uri="{FF2B5EF4-FFF2-40B4-BE49-F238E27FC236}">
                      <a16:creationId xmlns:a16="http://schemas.microsoft.com/office/drawing/2014/main" id="{C1342B6A-5887-1FF6-39BD-3B118399EBF4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ube 21">
                  <a:extLst>
                    <a:ext uri="{FF2B5EF4-FFF2-40B4-BE49-F238E27FC236}">
                      <a16:creationId xmlns:a16="http://schemas.microsoft.com/office/drawing/2014/main" id="{368880CE-0328-3BE5-4632-8EB376224F1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Cube 22">
                  <a:extLst>
                    <a:ext uri="{FF2B5EF4-FFF2-40B4-BE49-F238E27FC236}">
                      <a16:creationId xmlns:a16="http://schemas.microsoft.com/office/drawing/2014/main" id="{163DCC06-5897-4056-E593-380B2F8C090B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ube 23">
                  <a:extLst>
                    <a:ext uri="{FF2B5EF4-FFF2-40B4-BE49-F238E27FC236}">
                      <a16:creationId xmlns:a16="http://schemas.microsoft.com/office/drawing/2014/main" id="{370A69D6-02DE-52B0-D99A-DDF8A53C0CE5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Cube 24">
                  <a:extLst>
                    <a:ext uri="{FF2B5EF4-FFF2-40B4-BE49-F238E27FC236}">
                      <a16:creationId xmlns:a16="http://schemas.microsoft.com/office/drawing/2014/main" id="{258667D0-E0FA-0BC9-A52B-83FC69268FEF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ube 25">
                  <a:extLst>
                    <a:ext uri="{FF2B5EF4-FFF2-40B4-BE49-F238E27FC236}">
                      <a16:creationId xmlns:a16="http://schemas.microsoft.com/office/drawing/2014/main" id="{E956417B-3604-1097-1755-EAAC87318A3A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Cube 26">
                  <a:extLst>
                    <a:ext uri="{FF2B5EF4-FFF2-40B4-BE49-F238E27FC236}">
                      <a16:creationId xmlns:a16="http://schemas.microsoft.com/office/drawing/2014/main" id="{B95C9F5D-1AAA-4179-0A94-C3E91CD3F455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ube 27">
                  <a:extLst>
                    <a:ext uri="{FF2B5EF4-FFF2-40B4-BE49-F238E27FC236}">
                      <a16:creationId xmlns:a16="http://schemas.microsoft.com/office/drawing/2014/main" id="{EC690AAF-A898-3C65-0A63-F3246BCB084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ube 28">
                  <a:extLst>
                    <a:ext uri="{FF2B5EF4-FFF2-40B4-BE49-F238E27FC236}">
                      <a16:creationId xmlns:a16="http://schemas.microsoft.com/office/drawing/2014/main" id="{D3358E1C-966F-D76B-7C07-FA1F7A035E4A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ube 29">
                  <a:extLst>
                    <a:ext uri="{FF2B5EF4-FFF2-40B4-BE49-F238E27FC236}">
                      <a16:creationId xmlns:a16="http://schemas.microsoft.com/office/drawing/2014/main" id="{E541D2E2-1D9B-5147-8FA1-A8D767E8DE36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ube 30">
                  <a:extLst>
                    <a:ext uri="{FF2B5EF4-FFF2-40B4-BE49-F238E27FC236}">
                      <a16:creationId xmlns:a16="http://schemas.microsoft.com/office/drawing/2014/main" id="{1ED8DFB2-DAAF-F365-F6B9-0526FA7E9E9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Cube 31">
                  <a:extLst>
                    <a:ext uri="{FF2B5EF4-FFF2-40B4-BE49-F238E27FC236}">
                      <a16:creationId xmlns:a16="http://schemas.microsoft.com/office/drawing/2014/main" id="{3B76AB63-6E5C-950E-9A6C-D953762F2F43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Cube 32">
                  <a:extLst>
                    <a:ext uri="{FF2B5EF4-FFF2-40B4-BE49-F238E27FC236}">
                      <a16:creationId xmlns:a16="http://schemas.microsoft.com/office/drawing/2014/main" id="{DD1C29CC-047F-4C6F-CE19-0CCCCD682D3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Cube 33">
                  <a:extLst>
                    <a:ext uri="{FF2B5EF4-FFF2-40B4-BE49-F238E27FC236}">
                      <a16:creationId xmlns:a16="http://schemas.microsoft.com/office/drawing/2014/main" id="{3A86C2D2-E025-5B9C-1689-43CBD40652EA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Cube 34">
                  <a:extLst>
                    <a:ext uri="{FF2B5EF4-FFF2-40B4-BE49-F238E27FC236}">
                      <a16:creationId xmlns:a16="http://schemas.microsoft.com/office/drawing/2014/main" id="{D8ECBA58-B52E-0CED-AF93-A756B1C75204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Cube 35">
                  <a:extLst>
                    <a:ext uri="{FF2B5EF4-FFF2-40B4-BE49-F238E27FC236}">
                      <a16:creationId xmlns:a16="http://schemas.microsoft.com/office/drawing/2014/main" id="{4EF811A8-5CFB-98E6-1E2C-17F674F00E8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Cube 36">
                  <a:extLst>
                    <a:ext uri="{FF2B5EF4-FFF2-40B4-BE49-F238E27FC236}">
                      <a16:creationId xmlns:a16="http://schemas.microsoft.com/office/drawing/2014/main" id="{165CB215-888F-FDF3-880A-7FE80B06183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Cube 37">
                  <a:extLst>
                    <a:ext uri="{FF2B5EF4-FFF2-40B4-BE49-F238E27FC236}">
                      <a16:creationId xmlns:a16="http://schemas.microsoft.com/office/drawing/2014/main" id="{F6E8AC41-8785-0E39-BCE7-161EA520ACBA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Cube 38">
                  <a:extLst>
                    <a:ext uri="{FF2B5EF4-FFF2-40B4-BE49-F238E27FC236}">
                      <a16:creationId xmlns:a16="http://schemas.microsoft.com/office/drawing/2014/main" id="{CDB1DBE2-EC2F-5F06-D167-37C88D3D1B20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Cube 39">
                  <a:extLst>
                    <a:ext uri="{FF2B5EF4-FFF2-40B4-BE49-F238E27FC236}">
                      <a16:creationId xmlns:a16="http://schemas.microsoft.com/office/drawing/2014/main" id="{BDE9D41F-BD2F-7AD6-1992-77F9447F0A09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Cube 40">
                  <a:extLst>
                    <a:ext uri="{FF2B5EF4-FFF2-40B4-BE49-F238E27FC236}">
                      <a16:creationId xmlns:a16="http://schemas.microsoft.com/office/drawing/2014/main" id="{1F8D6747-2E9B-0197-ED7A-77D47C86311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Cube 41">
                  <a:extLst>
                    <a:ext uri="{FF2B5EF4-FFF2-40B4-BE49-F238E27FC236}">
                      <a16:creationId xmlns:a16="http://schemas.microsoft.com/office/drawing/2014/main" id="{579D5297-A568-5785-E864-33B88826E93C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5695180A-1E46-8FE2-A753-E31E604F0C31}"/>
                </a:ext>
              </a:extLst>
            </p:cNvPr>
            <p:cNvGrpSpPr/>
            <p:nvPr/>
          </p:nvGrpSpPr>
          <p:grpSpPr>
            <a:xfrm>
              <a:off x="148122" y="2427254"/>
              <a:ext cx="5781881" cy="2483882"/>
              <a:chOff x="2733870" y="3398912"/>
              <a:chExt cx="5781881" cy="2483882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9212A89E-CBCC-D75E-C62F-9EA39DC6BAB1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05" name="Cube 304">
                  <a:extLst>
                    <a:ext uri="{FF2B5EF4-FFF2-40B4-BE49-F238E27FC236}">
                      <a16:creationId xmlns:a16="http://schemas.microsoft.com/office/drawing/2014/main" id="{1C4473F2-35B7-BD3D-E86D-4FDE194EDCCF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Cube 305">
                  <a:extLst>
                    <a:ext uri="{FF2B5EF4-FFF2-40B4-BE49-F238E27FC236}">
                      <a16:creationId xmlns:a16="http://schemas.microsoft.com/office/drawing/2014/main" id="{A78FD37D-DBCC-5F2A-E191-B6E4C3BF5B58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Cube 306">
                  <a:extLst>
                    <a:ext uri="{FF2B5EF4-FFF2-40B4-BE49-F238E27FC236}">
                      <a16:creationId xmlns:a16="http://schemas.microsoft.com/office/drawing/2014/main" id="{57D230C6-4537-66D9-F2D7-4D0C4FC67C08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Cube 307">
                  <a:extLst>
                    <a:ext uri="{FF2B5EF4-FFF2-40B4-BE49-F238E27FC236}">
                      <a16:creationId xmlns:a16="http://schemas.microsoft.com/office/drawing/2014/main" id="{96E9BFA5-D1AC-EF00-EEA7-176ECE7F157F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Cube 308">
                  <a:extLst>
                    <a:ext uri="{FF2B5EF4-FFF2-40B4-BE49-F238E27FC236}">
                      <a16:creationId xmlns:a16="http://schemas.microsoft.com/office/drawing/2014/main" id="{60C7ED90-684D-C76F-D00A-1078BAD802DA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Cube 309">
                  <a:extLst>
                    <a:ext uri="{FF2B5EF4-FFF2-40B4-BE49-F238E27FC236}">
                      <a16:creationId xmlns:a16="http://schemas.microsoft.com/office/drawing/2014/main" id="{C6EAD432-B3CB-F3F9-2714-B22118A408FB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Cube 310">
                  <a:extLst>
                    <a:ext uri="{FF2B5EF4-FFF2-40B4-BE49-F238E27FC236}">
                      <a16:creationId xmlns:a16="http://schemas.microsoft.com/office/drawing/2014/main" id="{F4BE4A38-F081-4196-F195-C0E1BA7B076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Cube 311">
                  <a:extLst>
                    <a:ext uri="{FF2B5EF4-FFF2-40B4-BE49-F238E27FC236}">
                      <a16:creationId xmlns:a16="http://schemas.microsoft.com/office/drawing/2014/main" id="{D8D1C85E-8F2F-1183-2ED1-BDD773E256E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Cube 312">
                  <a:extLst>
                    <a:ext uri="{FF2B5EF4-FFF2-40B4-BE49-F238E27FC236}">
                      <a16:creationId xmlns:a16="http://schemas.microsoft.com/office/drawing/2014/main" id="{4A487124-0357-14B0-F7A2-0CC31AF330E4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Cube 313">
                  <a:extLst>
                    <a:ext uri="{FF2B5EF4-FFF2-40B4-BE49-F238E27FC236}">
                      <a16:creationId xmlns:a16="http://schemas.microsoft.com/office/drawing/2014/main" id="{95A86A86-50C9-F863-5216-A82678D9492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Cube 314">
                  <a:extLst>
                    <a:ext uri="{FF2B5EF4-FFF2-40B4-BE49-F238E27FC236}">
                      <a16:creationId xmlns:a16="http://schemas.microsoft.com/office/drawing/2014/main" id="{38844F13-462E-004D-939D-51F3389D58DD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Cube 315">
                  <a:extLst>
                    <a:ext uri="{FF2B5EF4-FFF2-40B4-BE49-F238E27FC236}">
                      <a16:creationId xmlns:a16="http://schemas.microsoft.com/office/drawing/2014/main" id="{BA84A70C-B756-4984-1DDC-F03B9788F1F6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Cube 316">
                  <a:extLst>
                    <a:ext uri="{FF2B5EF4-FFF2-40B4-BE49-F238E27FC236}">
                      <a16:creationId xmlns:a16="http://schemas.microsoft.com/office/drawing/2014/main" id="{165C8CC1-D4B6-E22C-3B34-C4D4045B22F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Cube 317">
                  <a:extLst>
                    <a:ext uri="{FF2B5EF4-FFF2-40B4-BE49-F238E27FC236}">
                      <a16:creationId xmlns:a16="http://schemas.microsoft.com/office/drawing/2014/main" id="{F2E056B9-D04C-22DF-57E8-AFB56D1AF75B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Cube 318">
                  <a:extLst>
                    <a:ext uri="{FF2B5EF4-FFF2-40B4-BE49-F238E27FC236}">
                      <a16:creationId xmlns:a16="http://schemas.microsoft.com/office/drawing/2014/main" id="{D5626021-60C9-3E6C-6133-0BB9369E5315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Cube 319">
                  <a:extLst>
                    <a:ext uri="{FF2B5EF4-FFF2-40B4-BE49-F238E27FC236}">
                      <a16:creationId xmlns:a16="http://schemas.microsoft.com/office/drawing/2014/main" id="{DE3D787F-B8E7-F177-52FB-46F3CBCCE6D9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Cube 320">
                  <a:extLst>
                    <a:ext uri="{FF2B5EF4-FFF2-40B4-BE49-F238E27FC236}">
                      <a16:creationId xmlns:a16="http://schemas.microsoft.com/office/drawing/2014/main" id="{9190D7FF-0141-0020-FD55-552FBFECBF14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Cube 321">
                  <a:extLst>
                    <a:ext uri="{FF2B5EF4-FFF2-40B4-BE49-F238E27FC236}">
                      <a16:creationId xmlns:a16="http://schemas.microsoft.com/office/drawing/2014/main" id="{58D2A139-828B-AFED-7301-EB2558761324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Cube 322">
                  <a:extLst>
                    <a:ext uri="{FF2B5EF4-FFF2-40B4-BE49-F238E27FC236}">
                      <a16:creationId xmlns:a16="http://schemas.microsoft.com/office/drawing/2014/main" id="{C810A9BD-9D4C-B950-50E2-47B130590D90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Cube 323">
                  <a:extLst>
                    <a:ext uri="{FF2B5EF4-FFF2-40B4-BE49-F238E27FC236}">
                      <a16:creationId xmlns:a16="http://schemas.microsoft.com/office/drawing/2014/main" id="{AA801796-9006-6BF2-55F8-C501C3751369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Cube 324">
                  <a:extLst>
                    <a:ext uri="{FF2B5EF4-FFF2-40B4-BE49-F238E27FC236}">
                      <a16:creationId xmlns:a16="http://schemas.microsoft.com/office/drawing/2014/main" id="{558D2809-B7F1-A667-3C13-C19CD3BB9586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Cube 325">
                  <a:extLst>
                    <a:ext uri="{FF2B5EF4-FFF2-40B4-BE49-F238E27FC236}">
                      <a16:creationId xmlns:a16="http://schemas.microsoft.com/office/drawing/2014/main" id="{92D228A2-BC03-AE99-267C-73F858AF6720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Cube 326">
                  <a:extLst>
                    <a:ext uri="{FF2B5EF4-FFF2-40B4-BE49-F238E27FC236}">
                      <a16:creationId xmlns:a16="http://schemas.microsoft.com/office/drawing/2014/main" id="{B316E8AC-F987-6CAE-464E-F67104ED71DD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Cube 327">
                  <a:extLst>
                    <a:ext uri="{FF2B5EF4-FFF2-40B4-BE49-F238E27FC236}">
                      <a16:creationId xmlns:a16="http://schemas.microsoft.com/office/drawing/2014/main" id="{05253CB4-B060-3E7F-5C61-E7769BD4F96A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Cube 328">
                  <a:extLst>
                    <a:ext uri="{FF2B5EF4-FFF2-40B4-BE49-F238E27FC236}">
                      <a16:creationId xmlns:a16="http://schemas.microsoft.com/office/drawing/2014/main" id="{B5731A93-6119-1CE1-8BD0-C6029E788DD5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Cube 329">
                  <a:extLst>
                    <a:ext uri="{FF2B5EF4-FFF2-40B4-BE49-F238E27FC236}">
                      <a16:creationId xmlns:a16="http://schemas.microsoft.com/office/drawing/2014/main" id="{B925F7D1-874B-3EA3-9646-F068726C3CA4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Cube 330">
                  <a:extLst>
                    <a:ext uri="{FF2B5EF4-FFF2-40B4-BE49-F238E27FC236}">
                      <a16:creationId xmlns:a16="http://schemas.microsoft.com/office/drawing/2014/main" id="{C0F67300-55A4-CC41-8BA7-87323A200657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Cube 331">
                  <a:extLst>
                    <a:ext uri="{FF2B5EF4-FFF2-40B4-BE49-F238E27FC236}">
                      <a16:creationId xmlns:a16="http://schemas.microsoft.com/office/drawing/2014/main" id="{9179CA62-87D2-BA7F-8A2B-18690E6DBF7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Cube 332">
                  <a:extLst>
                    <a:ext uri="{FF2B5EF4-FFF2-40B4-BE49-F238E27FC236}">
                      <a16:creationId xmlns:a16="http://schemas.microsoft.com/office/drawing/2014/main" id="{F6D29A9E-5321-80F1-9F46-3362EDAEA2CE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3779AABB-70B1-8184-F822-2F06B9A259CE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EB3AFDCF-6061-5BF2-CF38-FFBC25BEC590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16314C4A-B712-B688-B9D5-9E6C8772271A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6E70DA79-4E35-5798-DEDE-3F71576D1BE2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273" name="Cube 272">
                  <a:extLst>
                    <a:ext uri="{FF2B5EF4-FFF2-40B4-BE49-F238E27FC236}">
                      <a16:creationId xmlns:a16="http://schemas.microsoft.com/office/drawing/2014/main" id="{53774101-CA9E-2225-6A4D-36AFB0EDEA49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Cube 273">
                  <a:extLst>
                    <a:ext uri="{FF2B5EF4-FFF2-40B4-BE49-F238E27FC236}">
                      <a16:creationId xmlns:a16="http://schemas.microsoft.com/office/drawing/2014/main" id="{327035DB-196E-85C1-CE49-2D34B1A78678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Cube 274">
                  <a:extLst>
                    <a:ext uri="{FF2B5EF4-FFF2-40B4-BE49-F238E27FC236}">
                      <a16:creationId xmlns:a16="http://schemas.microsoft.com/office/drawing/2014/main" id="{2D1FDDE1-AB6F-3960-54CE-24A06D3C291A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Cube 275">
                  <a:extLst>
                    <a:ext uri="{FF2B5EF4-FFF2-40B4-BE49-F238E27FC236}">
                      <a16:creationId xmlns:a16="http://schemas.microsoft.com/office/drawing/2014/main" id="{C6EC2B93-2290-0D7D-0714-28B281C27D10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Cube 276">
                  <a:extLst>
                    <a:ext uri="{FF2B5EF4-FFF2-40B4-BE49-F238E27FC236}">
                      <a16:creationId xmlns:a16="http://schemas.microsoft.com/office/drawing/2014/main" id="{5EC079CA-AC8C-D7E3-FB4D-D1A6C1719E5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Cube 277">
                  <a:extLst>
                    <a:ext uri="{FF2B5EF4-FFF2-40B4-BE49-F238E27FC236}">
                      <a16:creationId xmlns:a16="http://schemas.microsoft.com/office/drawing/2014/main" id="{EC216A1D-4C8D-C946-6339-7D66448D89B4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Cube 278">
                  <a:extLst>
                    <a:ext uri="{FF2B5EF4-FFF2-40B4-BE49-F238E27FC236}">
                      <a16:creationId xmlns:a16="http://schemas.microsoft.com/office/drawing/2014/main" id="{FDF3F0A1-EA80-E5F1-F750-EE6B00424961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Cube 279">
                  <a:extLst>
                    <a:ext uri="{FF2B5EF4-FFF2-40B4-BE49-F238E27FC236}">
                      <a16:creationId xmlns:a16="http://schemas.microsoft.com/office/drawing/2014/main" id="{7EA12167-56E3-581A-44D6-EAF9FDB18591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Cube 280">
                  <a:extLst>
                    <a:ext uri="{FF2B5EF4-FFF2-40B4-BE49-F238E27FC236}">
                      <a16:creationId xmlns:a16="http://schemas.microsoft.com/office/drawing/2014/main" id="{1C111CB7-394B-1D1E-8E05-6708C0F07BEE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Cube 281">
                  <a:extLst>
                    <a:ext uri="{FF2B5EF4-FFF2-40B4-BE49-F238E27FC236}">
                      <a16:creationId xmlns:a16="http://schemas.microsoft.com/office/drawing/2014/main" id="{820B948B-B1DA-4B71-233C-0EB5BB123D2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Cube 282">
                  <a:extLst>
                    <a:ext uri="{FF2B5EF4-FFF2-40B4-BE49-F238E27FC236}">
                      <a16:creationId xmlns:a16="http://schemas.microsoft.com/office/drawing/2014/main" id="{08C53021-5E62-362E-6244-3E6F78AFA945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Cube 283">
                  <a:extLst>
                    <a:ext uri="{FF2B5EF4-FFF2-40B4-BE49-F238E27FC236}">
                      <a16:creationId xmlns:a16="http://schemas.microsoft.com/office/drawing/2014/main" id="{80DF01F1-8DC5-41F4-905C-9433A2AAA854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Cube 284">
                  <a:extLst>
                    <a:ext uri="{FF2B5EF4-FFF2-40B4-BE49-F238E27FC236}">
                      <a16:creationId xmlns:a16="http://schemas.microsoft.com/office/drawing/2014/main" id="{9C015F1B-2F5C-A1E6-70EB-FB97BB85908B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Cube 285">
                  <a:extLst>
                    <a:ext uri="{FF2B5EF4-FFF2-40B4-BE49-F238E27FC236}">
                      <a16:creationId xmlns:a16="http://schemas.microsoft.com/office/drawing/2014/main" id="{5673F422-8DF3-4500-349B-61141C4B9E28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Cube 286">
                  <a:extLst>
                    <a:ext uri="{FF2B5EF4-FFF2-40B4-BE49-F238E27FC236}">
                      <a16:creationId xmlns:a16="http://schemas.microsoft.com/office/drawing/2014/main" id="{CAB9A1FE-37A0-947B-552A-654F5EAF039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Cube 287">
                  <a:extLst>
                    <a:ext uri="{FF2B5EF4-FFF2-40B4-BE49-F238E27FC236}">
                      <a16:creationId xmlns:a16="http://schemas.microsoft.com/office/drawing/2014/main" id="{5993B617-FEA0-1586-EA1E-1260682B3B9A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Cube 288">
                  <a:extLst>
                    <a:ext uri="{FF2B5EF4-FFF2-40B4-BE49-F238E27FC236}">
                      <a16:creationId xmlns:a16="http://schemas.microsoft.com/office/drawing/2014/main" id="{A45BEDF8-DB2E-F4F5-815A-52F79BF51E3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Cube 289">
                  <a:extLst>
                    <a:ext uri="{FF2B5EF4-FFF2-40B4-BE49-F238E27FC236}">
                      <a16:creationId xmlns:a16="http://schemas.microsoft.com/office/drawing/2014/main" id="{931A7243-0370-EA37-2107-E5575C1E4A8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Cube 290">
                  <a:extLst>
                    <a:ext uri="{FF2B5EF4-FFF2-40B4-BE49-F238E27FC236}">
                      <a16:creationId xmlns:a16="http://schemas.microsoft.com/office/drawing/2014/main" id="{49C5FDFD-E08C-EA18-9B94-2B4C77FA1596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Cube 291">
                  <a:extLst>
                    <a:ext uri="{FF2B5EF4-FFF2-40B4-BE49-F238E27FC236}">
                      <a16:creationId xmlns:a16="http://schemas.microsoft.com/office/drawing/2014/main" id="{32495DBF-A603-3BE2-03CB-4E6D6271C7A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Cube 292">
                  <a:extLst>
                    <a:ext uri="{FF2B5EF4-FFF2-40B4-BE49-F238E27FC236}">
                      <a16:creationId xmlns:a16="http://schemas.microsoft.com/office/drawing/2014/main" id="{BF00D195-5FDF-5901-1B53-F071BE3DCC6D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Cube 293">
                  <a:extLst>
                    <a:ext uri="{FF2B5EF4-FFF2-40B4-BE49-F238E27FC236}">
                      <a16:creationId xmlns:a16="http://schemas.microsoft.com/office/drawing/2014/main" id="{2DDB2A85-4ADA-545A-0CC7-D6E5784EE280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Cube 294">
                  <a:extLst>
                    <a:ext uri="{FF2B5EF4-FFF2-40B4-BE49-F238E27FC236}">
                      <a16:creationId xmlns:a16="http://schemas.microsoft.com/office/drawing/2014/main" id="{87EFBC83-6416-3471-2DE2-CF0810D94FA6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Cube 295">
                  <a:extLst>
                    <a:ext uri="{FF2B5EF4-FFF2-40B4-BE49-F238E27FC236}">
                      <a16:creationId xmlns:a16="http://schemas.microsoft.com/office/drawing/2014/main" id="{EBFE3F2F-3C6F-F635-FA05-48BF073BABBB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Cube 296">
                  <a:extLst>
                    <a:ext uri="{FF2B5EF4-FFF2-40B4-BE49-F238E27FC236}">
                      <a16:creationId xmlns:a16="http://schemas.microsoft.com/office/drawing/2014/main" id="{1FFBA50E-0A71-B80A-DFF9-FA96D63352A2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Cube 297">
                  <a:extLst>
                    <a:ext uri="{FF2B5EF4-FFF2-40B4-BE49-F238E27FC236}">
                      <a16:creationId xmlns:a16="http://schemas.microsoft.com/office/drawing/2014/main" id="{90623E9F-C46C-40A3-ABA6-27461CAB8D3A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Cube 298">
                  <a:extLst>
                    <a:ext uri="{FF2B5EF4-FFF2-40B4-BE49-F238E27FC236}">
                      <a16:creationId xmlns:a16="http://schemas.microsoft.com/office/drawing/2014/main" id="{532F9B9E-3122-4FAE-4878-13A1473CAD8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Cube 299">
                  <a:extLst>
                    <a:ext uri="{FF2B5EF4-FFF2-40B4-BE49-F238E27FC236}">
                      <a16:creationId xmlns:a16="http://schemas.microsoft.com/office/drawing/2014/main" id="{AD33511A-4D5E-7FF9-EBEB-70AAE89640BB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Cube 300">
                  <a:extLst>
                    <a:ext uri="{FF2B5EF4-FFF2-40B4-BE49-F238E27FC236}">
                      <a16:creationId xmlns:a16="http://schemas.microsoft.com/office/drawing/2014/main" id="{086796D5-4B43-F687-37EF-D6958309B415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Cube 301">
                  <a:extLst>
                    <a:ext uri="{FF2B5EF4-FFF2-40B4-BE49-F238E27FC236}">
                      <a16:creationId xmlns:a16="http://schemas.microsoft.com/office/drawing/2014/main" id="{4230561A-2F95-54EA-0E44-7AC12437ADEA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Cube 302">
                  <a:extLst>
                    <a:ext uri="{FF2B5EF4-FFF2-40B4-BE49-F238E27FC236}">
                      <a16:creationId xmlns:a16="http://schemas.microsoft.com/office/drawing/2014/main" id="{253FCEA5-3AC9-09D2-D69E-756AE7A8913E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Cube 303">
                  <a:extLst>
                    <a:ext uri="{FF2B5EF4-FFF2-40B4-BE49-F238E27FC236}">
                      <a16:creationId xmlns:a16="http://schemas.microsoft.com/office/drawing/2014/main" id="{A5D63437-A38E-0CCB-EC5E-9522E4F0EACD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C891C792-8603-9D1D-495D-F3CD8FA46A20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241" name="Cube 240">
                  <a:extLst>
                    <a:ext uri="{FF2B5EF4-FFF2-40B4-BE49-F238E27FC236}">
                      <a16:creationId xmlns:a16="http://schemas.microsoft.com/office/drawing/2014/main" id="{9BADBFB2-4677-D30C-C473-4F90034215E4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Cube 241">
                  <a:extLst>
                    <a:ext uri="{FF2B5EF4-FFF2-40B4-BE49-F238E27FC236}">
                      <a16:creationId xmlns:a16="http://schemas.microsoft.com/office/drawing/2014/main" id="{211E92D0-2645-A95F-7EF6-E55352FE175E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Cube 242">
                  <a:extLst>
                    <a:ext uri="{FF2B5EF4-FFF2-40B4-BE49-F238E27FC236}">
                      <a16:creationId xmlns:a16="http://schemas.microsoft.com/office/drawing/2014/main" id="{7111F669-4919-0389-2C95-8ECCDB2FAF33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Cube 243">
                  <a:extLst>
                    <a:ext uri="{FF2B5EF4-FFF2-40B4-BE49-F238E27FC236}">
                      <a16:creationId xmlns:a16="http://schemas.microsoft.com/office/drawing/2014/main" id="{8CB4ADDD-35E7-5DE1-F8B7-654D9F23959A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Cube 244">
                  <a:extLst>
                    <a:ext uri="{FF2B5EF4-FFF2-40B4-BE49-F238E27FC236}">
                      <a16:creationId xmlns:a16="http://schemas.microsoft.com/office/drawing/2014/main" id="{74C83457-3B04-18AF-C353-ED37325ED47A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Cube 245">
                  <a:extLst>
                    <a:ext uri="{FF2B5EF4-FFF2-40B4-BE49-F238E27FC236}">
                      <a16:creationId xmlns:a16="http://schemas.microsoft.com/office/drawing/2014/main" id="{47176ED7-2052-B8D4-D8B9-C3ABD26D2EFD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Cube 246">
                  <a:extLst>
                    <a:ext uri="{FF2B5EF4-FFF2-40B4-BE49-F238E27FC236}">
                      <a16:creationId xmlns:a16="http://schemas.microsoft.com/office/drawing/2014/main" id="{F4C00DA8-9E99-F2BA-D404-6EA0203F0A2F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Cube 247">
                  <a:extLst>
                    <a:ext uri="{FF2B5EF4-FFF2-40B4-BE49-F238E27FC236}">
                      <a16:creationId xmlns:a16="http://schemas.microsoft.com/office/drawing/2014/main" id="{A9669548-F4C2-2ACB-C008-86E6C449C9D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Cube 248">
                  <a:extLst>
                    <a:ext uri="{FF2B5EF4-FFF2-40B4-BE49-F238E27FC236}">
                      <a16:creationId xmlns:a16="http://schemas.microsoft.com/office/drawing/2014/main" id="{67ECCE34-3E68-C614-0086-A66710192A2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Cube 249">
                  <a:extLst>
                    <a:ext uri="{FF2B5EF4-FFF2-40B4-BE49-F238E27FC236}">
                      <a16:creationId xmlns:a16="http://schemas.microsoft.com/office/drawing/2014/main" id="{87F08A1B-B8EE-208F-A31E-08D1DB2924F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Cube 250">
                  <a:extLst>
                    <a:ext uri="{FF2B5EF4-FFF2-40B4-BE49-F238E27FC236}">
                      <a16:creationId xmlns:a16="http://schemas.microsoft.com/office/drawing/2014/main" id="{02D79CED-60A5-D562-0181-8AC25AC04045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Cube 251">
                  <a:extLst>
                    <a:ext uri="{FF2B5EF4-FFF2-40B4-BE49-F238E27FC236}">
                      <a16:creationId xmlns:a16="http://schemas.microsoft.com/office/drawing/2014/main" id="{60D4935A-824A-B98F-CB98-65AABC79613B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Cube 252">
                  <a:extLst>
                    <a:ext uri="{FF2B5EF4-FFF2-40B4-BE49-F238E27FC236}">
                      <a16:creationId xmlns:a16="http://schemas.microsoft.com/office/drawing/2014/main" id="{539F2438-A831-5B3C-3603-85836A04B2D3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Cube 253">
                  <a:extLst>
                    <a:ext uri="{FF2B5EF4-FFF2-40B4-BE49-F238E27FC236}">
                      <a16:creationId xmlns:a16="http://schemas.microsoft.com/office/drawing/2014/main" id="{EB7F756B-C39E-5593-A337-2F91FB6E738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Cube 254">
                  <a:extLst>
                    <a:ext uri="{FF2B5EF4-FFF2-40B4-BE49-F238E27FC236}">
                      <a16:creationId xmlns:a16="http://schemas.microsoft.com/office/drawing/2014/main" id="{C30E2CE5-BC51-C287-9652-28E63F16F8F4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Cube 255">
                  <a:extLst>
                    <a:ext uri="{FF2B5EF4-FFF2-40B4-BE49-F238E27FC236}">
                      <a16:creationId xmlns:a16="http://schemas.microsoft.com/office/drawing/2014/main" id="{F312357E-8B52-890E-015C-03C811A1ECC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Cube 256">
                  <a:extLst>
                    <a:ext uri="{FF2B5EF4-FFF2-40B4-BE49-F238E27FC236}">
                      <a16:creationId xmlns:a16="http://schemas.microsoft.com/office/drawing/2014/main" id="{9EFD8681-9CFD-9885-8E2A-3A35FE1C14D5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Cube 257">
                  <a:extLst>
                    <a:ext uri="{FF2B5EF4-FFF2-40B4-BE49-F238E27FC236}">
                      <a16:creationId xmlns:a16="http://schemas.microsoft.com/office/drawing/2014/main" id="{04E79880-397E-B111-654D-E1BC8762494B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Cube 258">
                  <a:extLst>
                    <a:ext uri="{FF2B5EF4-FFF2-40B4-BE49-F238E27FC236}">
                      <a16:creationId xmlns:a16="http://schemas.microsoft.com/office/drawing/2014/main" id="{AC689FB8-4E23-B469-C24C-3066B21AA208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Cube 259">
                  <a:extLst>
                    <a:ext uri="{FF2B5EF4-FFF2-40B4-BE49-F238E27FC236}">
                      <a16:creationId xmlns:a16="http://schemas.microsoft.com/office/drawing/2014/main" id="{31E480AD-B90C-A6B8-0301-4620DD24317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Cube 260">
                  <a:extLst>
                    <a:ext uri="{FF2B5EF4-FFF2-40B4-BE49-F238E27FC236}">
                      <a16:creationId xmlns:a16="http://schemas.microsoft.com/office/drawing/2014/main" id="{D76DCCD6-D62F-7857-CA6F-77507F4E2D78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Cube 261">
                  <a:extLst>
                    <a:ext uri="{FF2B5EF4-FFF2-40B4-BE49-F238E27FC236}">
                      <a16:creationId xmlns:a16="http://schemas.microsoft.com/office/drawing/2014/main" id="{6D3C9D20-97C5-F9C6-D402-292005A6A433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Cube 262">
                  <a:extLst>
                    <a:ext uri="{FF2B5EF4-FFF2-40B4-BE49-F238E27FC236}">
                      <a16:creationId xmlns:a16="http://schemas.microsoft.com/office/drawing/2014/main" id="{EE9EBB78-05DB-B623-3E64-72EA94FFB66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Cube 263">
                  <a:extLst>
                    <a:ext uri="{FF2B5EF4-FFF2-40B4-BE49-F238E27FC236}">
                      <a16:creationId xmlns:a16="http://schemas.microsoft.com/office/drawing/2014/main" id="{4E1CA8FD-AF6B-45C4-8C2C-8F2351587E6E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Cube 264">
                  <a:extLst>
                    <a:ext uri="{FF2B5EF4-FFF2-40B4-BE49-F238E27FC236}">
                      <a16:creationId xmlns:a16="http://schemas.microsoft.com/office/drawing/2014/main" id="{67E1F186-CD90-C944-1A35-A94EABE16EB2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Cube 265">
                  <a:extLst>
                    <a:ext uri="{FF2B5EF4-FFF2-40B4-BE49-F238E27FC236}">
                      <a16:creationId xmlns:a16="http://schemas.microsoft.com/office/drawing/2014/main" id="{93A4DB3F-1EA0-9B46-B0E3-E27442E3FDB3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Cube 266">
                  <a:extLst>
                    <a:ext uri="{FF2B5EF4-FFF2-40B4-BE49-F238E27FC236}">
                      <a16:creationId xmlns:a16="http://schemas.microsoft.com/office/drawing/2014/main" id="{98F4B806-CBE2-A7CD-4D58-D0ACFAC07C2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Cube 267">
                  <a:extLst>
                    <a:ext uri="{FF2B5EF4-FFF2-40B4-BE49-F238E27FC236}">
                      <a16:creationId xmlns:a16="http://schemas.microsoft.com/office/drawing/2014/main" id="{A1633123-FA08-A3FC-5CEB-FD2F41FBB377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Cube 268">
                  <a:extLst>
                    <a:ext uri="{FF2B5EF4-FFF2-40B4-BE49-F238E27FC236}">
                      <a16:creationId xmlns:a16="http://schemas.microsoft.com/office/drawing/2014/main" id="{E3D2CB45-9175-F18D-4323-8A53AD4CC746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Cube 269">
                  <a:extLst>
                    <a:ext uri="{FF2B5EF4-FFF2-40B4-BE49-F238E27FC236}">
                      <a16:creationId xmlns:a16="http://schemas.microsoft.com/office/drawing/2014/main" id="{8C61DEF1-2E39-A58C-31F8-B8B2BBA62A8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Cube 270">
                  <a:extLst>
                    <a:ext uri="{FF2B5EF4-FFF2-40B4-BE49-F238E27FC236}">
                      <a16:creationId xmlns:a16="http://schemas.microsoft.com/office/drawing/2014/main" id="{8F4E03F9-949D-4960-83B0-539A806C5E0E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Cube 271">
                  <a:extLst>
                    <a:ext uri="{FF2B5EF4-FFF2-40B4-BE49-F238E27FC236}">
                      <a16:creationId xmlns:a16="http://schemas.microsoft.com/office/drawing/2014/main" id="{3ECCA8AB-5799-EEAC-61FE-9001A0CF2089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004CA19D-8D6D-B8F7-B4E4-8830EA488525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209" name="Cube 208">
                  <a:extLst>
                    <a:ext uri="{FF2B5EF4-FFF2-40B4-BE49-F238E27FC236}">
                      <a16:creationId xmlns:a16="http://schemas.microsoft.com/office/drawing/2014/main" id="{0B340385-C066-89B9-13BA-7B994262C011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Cube 209">
                  <a:extLst>
                    <a:ext uri="{FF2B5EF4-FFF2-40B4-BE49-F238E27FC236}">
                      <a16:creationId xmlns:a16="http://schemas.microsoft.com/office/drawing/2014/main" id="{4BC5967D-ADC3-8268-2865-640A783BEDDF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Cube 210">
                  <a:extLst>
                    <a:ext uri="{FF2B5EF4-FFF2-40B4-BE49-F238E27FC236}">
                      <a16:creationId xmlns:a16="http://schemas.microsoft.com/office/drawing/2014/main" id="{F21B90DD-1C3D-225C-CF92-E99FB461CB84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Cube 211">
                  <a:extLst>
                    <a:ext uri="{FF2B5EF4-FFF2-40B4-BE49-F238E27FC236}">
                      <a16:creationId xmlns:a16="http://schemas.microsoft.com/office/drawing/2014/main" id="{D3AF80D2-660D-D13D-C406-F5050981B860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Cube 212">
                  <a:extLst>
                    <a:ext uri="{FF2B5EF4-FFF2-40B4-BE49-F238E27FC236}">
                      <a16:creationId xmlns:a16="http://schemas.microsoft.com/office/drawing/2014/main" id="{0A9B4561-060B-7D4B-A20E-7C5E89974FF6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Cube 213">
                  <a:extLst>
                    <a:ext uri="{FF2B5EF4-FFF2-40B4-BE49-F238E27FC236}">
                      <a16:creationId xmlns:a16="http://schemas.microsoft.com/office/drawing/2014/main" id="{A4BB9165-A2EA-201A-FCA2-F6D7C48E8137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Cube 214">
                  <a:extLst>
                    <a:ext uri="{FF2B5EF4-FFF2-40B4-BE49-F238E27FC236}">
                      <a16:creationId xmlns:a16="http://schemas.microsoft.com/office/drawing/2014/main" id="{1AE943CD-736F-4DA9-76FA-0B04EC3CF658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Cube 215">
                  <a:extLst>
                    <a:ext uri="{FF2B5EF4-FFF2-40B4-BE49-F238E27FC236}">
                      <a16:creationId xmlns:a16="http://schemas.microsoft.com/office/drawing/2014/main" id="{07B1669C-4E76-9A6D-426B-F25EFDB0157B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Cube 216">
                  <a:extLst>
                    <a:ext uri="{FF2B5EF4-FFF2-40B4-BE49-F238E27FC236}">
                      <a16:creationId xmlns:a16="http://schemas.microsoft.com/office/drawing/2014/main" id="{931D4DCD-8EF0-9202-3112-1E6FE899725F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Cube 217">
                  <a:extLst>
                    <a:ext uri="{FF2B5EF4-FFF2-40B4-BE49-F238E27FC236}">
                      <a16:creationId xmlns:a16="http://schemas.microsoft.com/office/drawing/2014/main" id="{6DBA179E-37C8-7EC1-165E-AD551A4A86F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Cube 218">
                  <a:extLst>
                    <a:ext uri="{FF2B5EF4-FFF2-40B4-BE49-F238E27FC236}">
                      <a16:creationId xmlns:a16="http://schemas.microsoft.com/office/drawing/2014/main" id="{74264477-916F-2B2C-84B0-E729377FCEEB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Cube 219">
                  <a:extLst>
                    <a:ext uri="{FF2B5EF4-FFF2-40B4-BE49-F238E27FC236}">
                      <a16:creationId xmlns:a16="http://schemas.microsoft.com/office/drawing/2014/main" id="{0E1782A8-9869-CF12-9EE2-8CBE62FA680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Cube 220">
                  <a:extLst>
                    <a:ext uri="{FF2B5EF4-FFF2-40B4-BE49-F238E27FC236}">
                      <a16:creationId xmlns:a16="http://schemas.microsoft.com/office/drawing/2014/main" id="{217A7B1E-840D-D31E-00A2-9882AC9ECF02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Cube 221">
                  <a:extLst>
                    <a:ext uri="{FF2B5EF4-FFF2-40B4-BE49-F238E27FC236}">
                      <a16:creationId xmlns:a16="http://schemas.microsoft.com/office/drawing/2014/main" id="{81B9591A-85E0-8456-6791-384083FADD4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Cube 222">
                  <a:extLst>
                    <a:ext uri="{FF2B5EF4-FFF2-40B4-BE49-F238E27FC236}">
                      <a16:creationId xmlns:a16="http://schemas.microsoft.com/office/drawing/2014/main" id="{3A2343B2-4194-FC23-8ABD-810B761D99B4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Cube 223">
                  <a:extLst>
                    <a:ext uri="{FF2B5EF4-FFF2-40B4-BE49-F238E27FC236}">
                      <a16:creationId xmlns:a16="http://schemas.microsoft.com/office/drawing/2014/main" id="{78659F1A-E3A0-492A-FA8B-618FD6C5561F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Cube 224">
                  <a:extLst>
                    <a:ext uri="{FF2B5EF4-FFF2-40B4-BE49-F238E27FC236}">
                      <a16:creationId xmlns:a16="http://schemas.microsoft.com/office/drawing/2014/main" id="{E9C3B8D5-6085-DF24-4A78-99023E051299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Cube 225">
                  <a:extLst>
                    <a:ext uri="{FF2B5EF4-FFF2-40B4-BE49-F238E27FC236}">
                      <a16:creationId xmlns:a16="http://schemas.microsoft.com/office/drawing/2014/main" id="{9C87E88D-78D1-706E-52C9-A768503B3A7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Cube 226">
                  <a:extLst>
                    <a:ext uri="{FF2B5EF4-FFF2-40B4-BE49-F238E27FC236}">
                      <a16:creationId xmlns:a16="http://schemas.microsoft.com/office/drawing/2014/main" id="{15B9D448-15DD-E109-4CC1-516063AFEE7F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Cube 227">
                  <a:extLst>
                    <a:ext uri="{FF2B5EF4-FFF2-40B4-BE49-F238E27FC236}">
                      <a16:creationId xmlns:a16="http://schemas.microsoft.com/office/drawing/2014/main" id="{7F24BAB3-CBC7-8EB1-E368-38175FE6D41E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Cube 228">
                  <a:extLst>
                    <a:ext uri="{FF2B5EF4-FFF2-40B4-BE49-F238E27FC236}">
                      <a16:creationId xmlns:a16="http://schemas.microsoft.com/office/drawing/2014/main" id="{C8127CCA-D9A7-D084-825C-7494EEDC98FF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Cube 229">
                  <a:extLst>
                    <a:ext uri="{FF2B5EF4-FFF2-40B4-BE49-F238E27FC236}">
                      <a16:creationId xmlns:a16="http://schemas.microsoft.com/office/drawing/2014/main" id="{56EEF046-ED02-BC65-4816-C2C3FA33AABA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Cube 230">
                  <a:extLst>
                    <a:ext uri="{FF2B5EF4-FFF2-40B4-BE49-F238E27FC236}">
                      <a16:creationId xmlns:a16="http://schemas.microsoft.com/office/drawing/2014/main" id="{DE29ACC6-AB82-B4F9-8564-B9F65D414950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Cube 231">
                  <a:extLst>
                    <a:ext uri="{FF2B5EF4-FFF2-40B4-BE49-F238E27FC236}">
                      <a16:creationId xmlns:a16="http://schemas.microsoft.com/office/drawing/2014/main" id="{DC4C3474-3028-CA41-8F3B-6C37171E233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Cube 232">
                  <a:extLst>
                    <a:ext uri="{FF2B5EF4-FFF2-40B4-BE49-F238E27FC236}">
                      <a16:creationId xmlns:a16="http://schemas.microsoft.com/office/drawing/2014/main" id="{B642C2F5-8DEE-D929-E2EC-FDE4AA9AFC85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Cube 233">
                  <a:extLst>
                    <a:ext uri="{FF2B5EF4-FFF2-40B4-BE49-F238E27FC236}">
                      <a16:creationId xmlns:a16="http://schemas.microsoft.com/office/drawing/2014/main" id="{22D51463-9ABF-E94F-A7F9-3C209F45A91F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Cube 234">
                  <a:extLst>
                    <a:ext uri="{FF2B5EF4-FFF2-40B4-BE49-F238E27FC236}">
                      <a16:creationId xmlns:a16="http://schemas.microsoft.com/office/drawing/2014/main" id="{AC4EE2E4-E161-D889-BDA6-89BB043FA49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Cube 235">
                  <a:extLst>
                    <a:ext uri="{FF2B5EF4-FFF2-40B4-BE49-F238E27FC236}">
                      <a16:creationId xmlns:a16="http://schemas.microsoft.com/office/drawing/2014/main" id="{0674CA22-41DB-590F-2944-2D413FA4B14A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Cube 236">
                  <a:extLst>
                    <a:ext uri="{FF2B5EF4-FFF2-40B4-BE49-F238E27FC236}">
                      <a16:creationId xmlns:a16="http://schemas.microsoft.com/office/drawing/2014/main" id="{E3F850CB-FDAB-72F2-8A89-D786989D21ED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Cube 237">
                  <a:extLst>
                    <a:ext uri="{FF2B5EF4-FFF2-40B4-BE49-F238E27FC236}">
                      <a16:creationId xmlns:a16="http://schemas.microsoft.com/office/drawing/2014/main" id="{7E221BFD-ECE0-329B-00BF-48A198956D97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Cube 238">
                  <a:extLst>
                    <a:ext uri="{FF2B5EF4-FFF2-40B4-BE49-F238E27FC236}">
                      <a16:creationId xmlns:a16="http://schemas.microsoft.com/office/drawing/2014/main" id="{97F58161-E32A-1FDB-4DFA-D151EFA7100F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Cube 239">
                  <a:extLst>
                    <a:ext uri="{FF2B5EF4-FFF2-40B4-BE49-F238E27FC236}">
                      <a16:creationId xmlns:a16="http://schemas.microsoft.com/office/drawing/2014/main" id="{353F7379-6B07-600D-451F-192389D73160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260BFAB3-C4D8-A8DC-9574-47AE59C2A60B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77" name="Cube 176">
                  <a:extLst>
                    <a:ext uri="{FF2B5EF4-FFF2-40B4-BE49-F238E27FC236}">
                      <a16:creationId xmlns:a16="http://schemas.microsoft.com/office/drawing/2014/main" id="{3BE28BF7-6627-08D6-8B2E-A8A21C2A5D99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Cube 177">
                  <a:extLst>
                    <a:ext uri="{FF2B5EF4-FFF2-40B4-BE49-F238E27FC236}">
                      <a16:creationId xmlns:a16="http://schemas.microsoft.com/office/drawing/2014/main" id="{543C4C75-A602-72F2-339B-EBEB485E068E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Cube 178">
                  <a:extLst>
                    <a:ext uri="{FF2B5EF4-FFF2-40B4-BE49-F238E27FC236}">
                      <a16:creationId xmlns:a16="http://schemas.microsoft.com/office/drawing/2014/main" id="{32DBA901-D865-CA45-5911-B94A2EBA0717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Cube 179">
                  <a:extLst>
                    <a:ext uri="{FF2B5EF4-FFF2-40B4-BE49-F238E27FC236}">
                      <a16:creationId xmlns:a16="http://schemas.microsoft.com/office/drawing/2014/main" id="{5CD0D39D-521B-34E0-8052-93B4927E3E7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Cube 180">
                  <a:extLst>
                    <a:ext uri="{FF2B5EF4-FFF2-40B4-BE49-F238E27FC236}">
                      <a16:creationId xmlns:a16="http://schemas.microsoft.com/office/drawing/2014/main" id="{9982ADFF-E495-0D93-B8A2-0C1778EFFD29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Cube 181">
                  <a:extLst>
                    <a:ext uri="{FF2B5EF4-FFF2-40B4-BE49-F238E27FC236}">
                      <a16:creationId xmlns:a16="http://schemas.microsoft.com/office/drawing/2014/main" id="{B94761C8-DDA8-1383-4DFD-8AB031A1168F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Cube 182">
                  <a:extLst>
                    <a:ext uri="{FF2B5EF4-FFF2-40B4-BE49-F238E27FC236}">
                      <a16:creationId xmlns:a16="http://schemas.microsoft.com/office/drawing/2014/main" id="{530A7846-6042-353C-C1AD-A0152D0F8B1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Cube 183">
                  <a:extLst>
                    <a:ext uri="{FF2B5EF4-FFF2-40B4-BE49-F238E27FC236}">
                      <a16:creationId xmlns:a16="http://schemas.microsoft.com/office/drawing/2014/main" id="{C8CBE040-43E2-85B7-383A-791D562B89EC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Cube 184">
                  <a:extLst>
                    <a:ext uri="{FF2B5EF4-FFF2-40B4-BE49-F238E27FC236}">
                      <a16:creationId xmlns:a16="http://schemas.microsoft.com/office/drawing/2014/main" id="{260441AB-0D45-3391-AE2E-26A6E396B447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Cube 185">
                  <a:extLst>
                    <a:ext uri="{FF2B5EF4-FFF2-40B4-BE49-F238E27FC236}">
                      <a16:creationId xmlns:a16="http://schemas.microsoft.com/office/drawing/2014/main" id="{A369110E-13B3-79E7-13DB-D555B1F3F1D2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Cube 186">
                  <a:extLst>
                    <a:ext uri="{FF2B5EF4-FFF2-40B4-BE49-F238E27FC236}">
                      <a16:creationId xmlns:a16="http://schemas.microsoft.com/office/drawing/2014/main" id="{ECC99B0C-696C-5DC0-5EEF-C343ADA98B48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Cube 187">
                  <a:extLst>
                    <a:ext uri="{FF2B5EF4-FFF2-40B4-BE49-F238E27FC236}">
                      <a16:creationId xmlns:a16="http://schemas.microsoft.com/office/drawing/2014/main" id="{CC7D3451-44B0-F3C7-174E-FA808D2937C6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Cube 188">
                  <a:extLst>
                    <a:ext uri="{FF2B5EF4-FFF2-40B4-BE49-F238E27FC236}">
                      <a16:creationId xmlns:a16="http://schemas.microsoft.com/office/drawing/2014/main" id="{CEDDD6B9-F8D0-BF60-3636-8F16C5F62DC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Cube 189">
                  <a:extLst>
                    <a:ext uri="{FF2B5EF4-FFF2-40B4-BE49-F238E27FC236}">
                      <a16:creationId xmlns:a16="http://schemas.microsoft.com/office/drawing/2014/main" id="{2B02826E-7D90-6C20-5F6A-7CA9FE7794BA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Cube 190">
                  <a:extLst>
                    <a:ext uri="{FF2B5EF4-FFF2-40B4-BE49-F238E27FC236}">
                      <a16:creationId xmlns:a16="http://schemas.microsoft.com/office/drawing/2014/main" id="{87378F79-19FE-932A-5022-718B871EECAB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Cube 191">
                  <a:extLst>
                    <a:ext uri="{FF2B5EF4-FFF2-40B4-BE49-F238E27FC236}">
                      <a16:creationId xmlns:a16="http://schemas.microsoft.com/office/drawing/2014/main" id="{BA26E855-E5D9-BEB7-73D5-97515FC37CA0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Cube 192">
                  <a:extLst>
                    <a:ext uri="{FF2B5EF4-FFF2-40B4-BE49-F238E27FC236}">
                      <a16:creationId xmlns:a16="http://schemas.microsoft.com/office/drawing/2014/main" id="{849E9B11-47CC-2B61-9FBB-E4082DC696F3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Cube 193">
                  <a:extLst>
                    <a:ext uri="{FF2B5EF4-FFF2-40B4-BE49-F238E27FC236}">
                      <a16:creationId xmlns:a16="http://schemas.microsoft.com/office/drawing/2014/main" id="{90B9A938-FF80-9EF6-6751-0CFA02D2D3DC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Cube 194">
                  <a:extLst>
                    <a:ext uri="{FF2B5EF4-FFF2-40B4-BE49-F238E27FC236}">
                      <a16:creationId xmlns:a16="http://schemas.microsoft.com/office/drawing/2014/main" id="{A0C589D8-1C53-47EA-352E-67517DAE5D05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Cube 195">
                  <a:extLst>
                    <a:ext uri="{FF2B5EF4-FFF2-40B4-BE49-F238E27FC236}">
                      <a16:creationId xmlns:a16="http://schemas.microsoft.com/office/drawing/2014/main" id="{742E574C-FB4A-6CAE-7E07-AB6FCBADA702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Cube 196">
                  <a:extLst>
                    <a:ext uri="{FF2B5EF4-FFF2-40B4-BE49-F238E27FC236}">
                      <a16:creationId xmlns:a16="http://schemas.microsoft.com/office/drawing/2014/main" id="{2E39F96B-195A-4A6F-1C3F-6096119AAB1D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Cube 197">
                  <a:extLst>
                    <a:ext uri="{FF2B5EF4-FFF2-40B4-BE49-F238E27FC236}">
                      <a16:creationId xmlns:a16="http://schemas.microsoft.com/office/drawing/2014/main" id="{62096FF4-71C2-1411-E55D-9F2E82A2DCA5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Cube 198">
                  <a:extLst>
                    <a:ext uri="{FF2B5EF4-FFF2-40B4-BE49-F238E27FC236}">
                      <a16:creationId xmlns:a16="http://schemas.microsoft.com/office/drawing/2014/main" id="{C809AC5D-5E00-2C71-EE34-7BC3B673E39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Cube 199">
                  <a:extLst>
                    <a:ext uri="{FF2B5EF4-FFF2-40B4-BE49-F238E27FC236}">
                      <a16:creationId xmlns:a16="http://schemas.microsoft.com/office/drawing/2014/main" id="{3B88998B-03E6-53D3-C160-5F49D7F520F4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Cube 200">
                  <a:extLst>
                    <a:ext uri="{FF2B5EF4-FFF2-40B4-BE49-F238E27FC236}">
                      <a16:creationId xmlns:a16="http://schemas.microsoft.com/office/drawing/2014/main" id="{CA0C1849-BA1D-0D6A-C681-CCB672EDA610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Cube 201">
                  <a:extLst>
                    <a:ext uri="{FF2B5EF4-FFF2-40B4-BE49-F238E27FC236}">
                      <a16:creationId xmlns:a16="http://schemas.microsoft.com/office/drawing/2014/main" id="{8FCBA79B-2D96-2BED-B069-DEE06D9837C3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Cube 202">
                  <a:extLst>
                    <a:ext uri="{FF2B5EF4-FFF2-40B4-BE49-F238E27FC236}">
                      <a16:creationId xmlns:a16="http://schemas.microsoft.com/office/drawing/2014/main" id="{99CA165F-97AF-5890-8729-36D34B6F8CF2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Cube 203">
                  <a:extLst>
                    <a:ext uri="{FF2B5EF4-FFF2-40B4-BE49-F238E27FC236}">
                      <a16:creationId xmlns:a16="http://schemas.microsoft.com/office/drawing/2014/main" id="{20FA602D-4668-86A5-5BD4-7D01BA75EB57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Cube 204">
                  <a:extLst>
                    <a:ext uri="{FF2B5EF4-FFF2-40B4-BE49-F238E27FC236}">
                      <a16:creationId xmlns:a16="http://schemas.microsoft.com/office/drawing/2014/main" id="{CF5913BF-5B27-2040-8466-5B9022FDB3B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Cube 205">
                  <a:extLst>
                    <a:ext uri="{FF2B5EF4-FFF2-40B4-BE49-F238E27FC236}">
                      <a16:creationId xmlns:a16="http://schemas.microsoft.com/office/drawing/2014/main" id="{29FDBAC5-7095-6ECD-E88A-75563AF851A6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Cube 206">
                  <a:extLst>
                    <a:ext uri="{FF2B5EF4-FFF2-40B4-BE49-F238E27FC236}">
                      <a16:creationId xmlns:a16="http://schemas.microsoft.com/office/drawing/2014/main" id="{8C6F4ED9-E79E-DFE3-9A12-43A8DD9E51FB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Cube 207">
                  <a:extLst>
                    <a:ext uri="{FF2B5EF4-FFF2-40B4-BE49-F238E27FC236}">
                      <a16:creationId xmlns:a16="http://schemas.microsoft.com/office/drawing/2014/main" id="{91A8E52A-6286-7359-82E0-598BDFC70FD6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2F8F135-B82D-899E-5E9C-36B4FD6838FC}"/>
              </a:ext>
            </a:extLst>
          </p:cNvPr>
          <p:cNvCxnSpPr/>
          <p:nvPr/>
        </p:nvCxnSpPr>
        <p:spPr>
          <a:xfrm>
            <a:off x="8972550" y="0"/>
            <a:ext cx="0" cy="696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04BA274-4391-D350-85D1-5FD02C0EB164}"/>
              </a:ext>
            </a:extLst>
          </p:cNvPr>
          <p:cNvSpPr txBox="1"/>
          <p:nvPr/>
        </p:nvSpPr>
        <p:spPr>
          <a:xfrm>
            <a:off x="7816149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VIEW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0E8971B-20A6-D85D-E91B-B99B5FE2D7B3}"/>
              </a:ext>
            </a:extLst>
          </p:cNvPr>
          <p:cNvSpPr txBox="1"/>
          <p:nvPr/>
        </p:nvSpPr>
        <p:spPr>
          <a:xfrm>
            <a:off x="11150468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542C6A2-0BBE-C142-4CA1-AF264B4B8A8E}"/>
              </a:ext>
            </a:extLst>
          </p:cNvPr>
          <p:cNvSpPr txBox="1"/>
          <p:nvPr/>
        </p:nvSpPr>
        <p:spPr>
          <a:xfrm>
            <a:off x="9094037" y="369332"/>
            <a:ext cx="2847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create_grid</a:t>
            </a:r>
            <a:r>
              <a:rPr lang="en-US" sz="1200" dirty="0"/>
              <a:t>(</a:t>
            </a:r>
            <a:r>
              <a:rPr lang="en-US" sz="1200" dirty="0" err="1"/>
              <a:t>size_x</a:t>
            </a:r>
            <a:r>
              <a:rPr lang="en-US" sz="1200" dirty="0"/>
              <a:t>, </a:t>
            </a:r>
            <a:r>
              <a:rPr lang="en-US" sz="1200" dirty="0" err="1"/>
              <a:t>size_y</a:t>
            </a:r>
            <a:r>
              <a:rPr lang="en-US" sz="1200" dirty="0"/>
              <a:t>, </a:t>
            </a:r>
            <a:r>
              <a:rPr lang="en-US" sz="1200" dirty="0" err="1"/>
              <a:t>size_z</a:t>
            </a:r>
            <a:r>
              <a:rPr lang="en-US" sz="1200" dirty="0"/>
              <a:t>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5B789A-3331-43C8-8345-94C97C4B5332}"/>
              </a:ext>
            </a:extLst>
          </p:cNvPr>
          <p:cNvGrpSpPr/>
          <p:nvPr/>
        </p:nvGrpSpPr>
        <p:grpSpPr>
          <a:xfrm>
            <a:off x="937145" y="1010175"/>
            <a:ext cx="5778080" cy="1999652"/>
            <a:chOff x="937145" y="1010175"/>
            <a:chExt cx="5778080" cy="19996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84370D4-5BDA-9F68-977A-515E51F314C8}"/>
                </a:ext>
              </a:extLst>
            </p:cNvPr>
            <p:cNvGrpSpPr/>
            <p:nvPr/>
          </p:nvGrpSpPr>
          <p:grpSpPr>
            <a:xfrm>
              <a:off x="1386375" y="1010175"/>
              <a:ext cx="5328850" cy="1573143"/>
              <a:chOff x="937145" y="1436684"/>
              <a:chExt cx="5328850" cy="1573143"/>
            </a:xfrm>
          </p:grpSpPr>
          <p:grpSp>
            <p:nvGrpSpPr>
              <p:cNvPr id="444" name="Group 443">
                <a:extLst>
                  <a:ext uri="{FF2B5EF4-FFF2-40B4-BE49-F238E27FC236}">
                    <a16:creationId xmlns:a16="http://schemas.microsoft.com/office/drawing/2014/main" id="{5CE8FE43-1073-14F7-ED43-838AF7314F16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467" name="Cube 466">
                  <a:extLst>
                    <a:ext uri="{FF2B5EF4-FFF2-40B4-BE49-F238E27FC236}">
                      <a16:creationId xmlns:a16="http://schemas.microsoft.com/office/drawing/2014/main" id="{FAF591CF-D69F-B0F2-C3C6-CE57932791C3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Cube 467">
                  <a:extLst>
                    <a:ext uri="{FF2B5EF4-FFF2-40B4-BE49-F238E27FC236}">
                      <a16:creationId xmlns:a16="http://schemas.microsoft.com/office/drawing/2014/main" id="{47C0B71D-4E09-8296-2FC3-E4EC8B9D48C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Cube 468">
                  <a:extLst>
                    <a:ext uri="{FF2B5EF4-FFF2-40B4-BE49-F238E27FC236}">
                      <a16:creationId xmlns:a16="http://schemas.microsoft.com/office/drawing/2014/main" id="{63437BA2-6873-F999-5DEB-DCA00EB39852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Cube 469">
                  <a:extLst>
                    <a:ext uri="{FF2B5EF4-FFF2-40B4-BE49-F238E27FC236}">
                      <a16:creationId xmlns:a16="http://schemas.microsoft.com/office/drawing/2014/main" id="{3794FB5E-C366-24C2-9A57-8C34EDDE20F6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Cube 470">
                  <a:extLst>
                    <a:ext uri="{FF2B5EF4-FFF2-40B4-BE49-F238E27FC236}">
                      <a16:creationId xmlns:a16="http://schemas.microsoft.com/office/drawing/2014/main" id="{887745E6-839C-EC7A-E503-6899619E32B7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Cube 471">
                  <a:extLst>
                    <a:ext uri="{FF2B5EF4-FFF2-40B4-BE49-F238E27FC236}">
                      <a16:creationId xmlns:a16="http://schemas.microsoft.com/office/drawing/2014/main" id="{D4BDFC02-107E-FF73-4635-947786BFD269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Cube 472">
                  <a:extLst>
                    <a:ext uri="{FF2B5EF4-FFF2-40B4-BE49-F238E27FC236}">
                      <a16:creationId xmlns:a16="http://schemas.microsoft.com/office/drawing/2014/main" id="{342CAFBD-BF5E-19D5-F3C4-E8AF55E26153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Cube 473">
                  <a:extLst>
                    <a:ext uri="{FF2B5EF4-FFF2-40B4-BE49-F238E27FC236}">
                      <a16:creationId xmlns:a16="http://schemas.microsoft.com/office/drawing/2014/main" id="{F883B8BB-911B-3DC3-829C-F2FAD5DA3366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Cube 474">
                  <a:extLst>
                    <a:ext uri="{FF2B5EF4-FFF2-40B4-BE49-F238E27FC236}">
                      <a16:creationId xmlns:a16="http://schemas.microsoft.com/office/drawing/2014/main" id="{F48BEACC-9409-68CD-8512-EF765F640FB2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6" name="Cube 475">
                  <a:extLst>
                    <a:ext uri="{FF2B5EF4-FFF2-40B4-BE49-F238E27FC236}">
                      <a16:creationId xmlns:a16="http://schemas.microsoft.com/office/drawing/2014/main" id="{76C461D2-558D-AB96-D7D5-EB2DF6C70065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5" name="Group 444">
                <a:extLst>
                  <a:ext uri="{FF2B5EF4-FFF2-40B4-BE49-F238E27FC236}">
                    <a16:creationId xmlns:a16="http://schemas.microsoft.com/office/drawing/2014/main" id="{106C4561-272F-52E8-400D-A81C9647AC52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457" name="Cube 456">
                  <a:extLst>
                    <a:ext uri="{FF2B5EF4-FFF2-40B4-BE49-F238E27FC236}">
                      <a16:creationId xmlns:a16="http://schemas.microsoft.com/office/drawing/2014/main" id="{451B2B32-4B64-7126-8F90-C35F6D296396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Cube 457">
                  <a:extLst>
                    <a:ext uri="{FF2B5EF4-FFF2-40B4-BE49-F238E27FC236}">
                      <a16:creationId xmlns:a16="http://schemas.microsoft.com/office/drawing/2014/main" id="{E2D744D8-4CF5-5A10-BA0D-08698035EEB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Cube 458">
                  <a:extLst>
                    <a:ext uri="{FF2B5EF4-FFF2-40B4-BE49-F238E27FC236}">
                      <a16:creationId xmlns:a16="http://schemas.microsoft.com/office/drawing/2014/main" id="{B1D68106-B9BD-106C-71CC-DDC8541EDC43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Cube 459">
                  <a:extLst>
                    <a:ext uri="{FF2B5EF4-FFF2-40B4-BE49-F238E27FC236}">
                      <a16:creationId xmlns:a16="http://schemas.microsoft.com/office/drawing/2014/main" id="{DDEE82A7-2DA1-C45D-31F6-8214CDA376A3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Cube 460">
                  <a:extLst>
                    <a:ext uri="{FF2B5EF4-FFF2-40B4-BE49-F238E27FC236}">
                      <a16:creationId xmlns:a16="http://schemas.microsoft.com/office/drawing/2014/main" id="{DD71B29F-8C2A-86A0-3B26-C2AAD2942A73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Cube 461">
                  <a:extLst>
                    <a:ext uri="{FF2B5EF4-FFF2-40B4-BE49-F238E27FC236}">
                      <a16:creationId xmlns:a16="http://schemas.microsoft.com/office/drawing/2014/main" id="{D38B8899-FB8A-9684-7A5D-E1F8DCCDA9D2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Cube 462">
                  <a:extLst>
                    <a:ext uri="{FF2B5EF4-FFF2-40B4-BE49-F238E27FC236}">
                      <a16:creationId xmlns:a16="http://schemas.microsoft.com/office/drawing/2014/main" id="{8D07B89D-570B-B007-54D1-4C2AC44F9AE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Cube 463">
                  <a:extLst>
                    <a:ext uri="{FF2B5EF4-FFF2-40B4-BE49-F238E27FC236}">
                      <a16:creationId xmlns:a16="http://schemas.microsoft.com/office/drawing/2014/main" id="{2658495E-496B-E92A-F696-6CFD8F493A0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Cube 464">
                  <a:extLst>
                    <a:ext uri="{FF2B5EF4-FFF2-40B4-BE49-F238E27FC236}">
                      <a16:creationId xmlns:a16="http://schemas.microsoft.com/office/drawing/2014/main" id="{6821426C-ABC4-F0CE-8D03-254C1F1E79E9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Cube 465">
                  <a:extLst>
                    <a:ext uri="{FF2B5EF4-FFF2-40B4-BE49-F238E27FC236}">
                      <a16:creationId xmlns:a16="http://schemas.microsoft.com/office/drawing/2014/main" id="{A1599D8C-10E5-D527-29DA-B2EC559970BB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8378DFE3-6B05-1321-27AA-BE2518C2D0C5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447" name="Cube 446">
                  <a:extLst>
                    <a:ext uri="{FF2B5EF4-FFF2-40B4-BE49-F238E27FC236}">
                      <a16:creationId xmlns:a16="http://schemas.microsoft.com/office/drawing/2014/main" id="{B6936FA5-C56D-309E-28F7-0B28B51F1CF7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Cube 447">
                  <a:extLst>
                    <a:ext uri="{FF2B5EF4-FFF2-40B4-BE49-F238E27FC236}">
                      <a16:creationId xmlns:a16="http://schemas.microsoft.com/office/drawing/2014/main" id="{66333AB9-49A6-C7E1-4BA3-E93DEF0A0072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Cube 448">
                  <a:extLst>
                    <a:ext uri="{FF2B5EF4-FFF2-40B4-BE49-F238E27FC236}">
                      <a16:creationId xmlns:a16="http://schemas.microsoft.com/office/drawing/2014/main" id="{94EFB3FF-F784-1335-03D3-087CE1F7CADC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Cube 449">
                  <a:extLst>
                    <a:ext uri="{FF2B5EF4-FFF2-40B4-BE49-F238E27FC236}">
                      <a16:creationId xmlns:a16="http://schemas.microsoft.com/office/drawing/2014/main" id="{371E7538-8F2D-29B2-E88F-59CA2F3D8753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Cube 450">
                  <a:extLst>
                    <a:ext uri="{FF2B5EF4-FFF2-40B4-BE49-F238E27FC236}">
                      <a16:creationId xmlns:a16="http://schemas.microsoft.com/office/drawing/2014/main" id="{3423D3B5-EA8E-8C8F-0AD5-0F30358F5F8D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Cube 451">
                  <a:extLst>
                    <a:ext uri="{FF2B5EF4-FFF2-40B4-BE49-F238E27FC236}">
                      <a16:creationId xmlns:a16="http://schemas.microsoft.com/office/drawing/2014/main" id="{022DA76B-B23E-00E0-D797-691A03CF75F9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Cube 452">
                  <a:extLst>
                    <a:ext uri="{FF2B5EF4-FFF2-40B4-BE49-F238E27FC236}">
                      <a16:creationId xmlns:a16="http://schemas.microsoft.com/office/drawing/2014/main" id="{6AAA6140-AF58-1A8C-49E8-B1BD23214BBF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Cube 453">
                  <a:extLst>
                    <a:ext uri="{FF2B5EF4-FFF2-40B4-BE49-F238E27FC236}">
                      <a16:creationId xmlns:a16="http://schemas.microsoft.com/office/drawing/2014/main" id="{759BA181-097E-4098-195A-42A2CF8E089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Cube 454">
                  <a:extLst>
                    <a:ext uri="{FF2B5EF4-FFF2-40B4-BE49-F238E27FC236}">
                      <a16:creationId xmlns:a16="http://schemas.microsoft.com/office/drawing/2014/main" id="{5EA55F82-7934-F79B-B1ED-683CE9B4C955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Cube 455">
                  <a:extLst>
                    <a:ext uri="{FF2B5EF4-FFF2-40B4-BE49-F238E27FC236}">
                      <a16:creationId xmlns:a16="http://schemas.microsoft.com/office/drawing/2014/main" id="{1A163ED6-8A81-E6F7-0584-AC0813EC6F46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F44CEFEC-7DB6-A3FD-47F2-2831D74DDAAA}"/>
                </a:ext>
              </a:extLst>
            </p:cNvPr>
            <p:cNvGrpSpPr/>
            <p:nvPr/>
          </p:nvGrpSpPr>
          <p:grpSpPr>
            <a:xfrm>
              <a:off x="1223140" y="1158884"/>
              <a:ext cx="5328850" cy="1573143"/>
              <a:chOff x="937145" y="1436684"/>
              <a:chExt cx="5328850" cy="1573143"/>
            </a:xfrm>
          </p:grpSpPr>
          <p:grpSp>
            <p:nvGrpSpPr>
              <p:cNvPr id="411" name="Group 410">
                <a:extLst>
                  <a:ext uri="{FF2B5EF4-FFF2-40B4-BE49-F238E27FC236}">
                    <a16:creationId xmlns:a16="http://schemas.microsoft.com/office/drawing/2014/main" id="{1FA2B997-D7D6-29E0-FDE4-A162C0239997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434" name="Cube 433">
                  <a:extLst>
                    <a:ext uri="{FF2B5EF4-FFF2-40B4-BE49-F238E27FC236}">
                      <a16:creationId xmlns:a16="http://schemas.microsoft.com/office/drawing/2014/main" id="{3AFB3B31-33D9-24B1-7A29-B5FFD0B6E693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Cube 434">
                  <a:extLst>
                    <a:ext uri="{FF2B5EF4-FFF2-40B4-BE49-F238E27FC236}">
                      <a16:creationId xmlns:a16="http://schemas.microsoft.com/office/drawing/2014/main" id="{B339730C-C01C-BD3E-D2EA-A95870A3213C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Cube 435">
                  <a:extLst>
                    <a:ext uri="{FF2B5EF4-FFF2-40B4-BE49-F238E27FC236}">
                      <a16:creationId xmlns:a16="http://schemas.microsoft.com/office/drawing/2014/main" id="{2B8D0CCF-5FA9-30D9-5A70-CCB1F8A584D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Cube 436">
                  <a:extLst>
                    <a:ext uri="{FF2B5EF4-FFF2-40B4-BE49-F238E27FC236}">
                      <a16:creationId xmlns:a16="http://schemas.microsoft.com/office/drawing/2014/main" id="{DD0532F8-35B8-31BA-23A4-FCFF5DB7D446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Cube 437">
                  <a:extLst>
                    <a:ext uri="{FF2B5EF4-FFF2-40B4-BE49-F238E27FC236}">
                      <a16:creationId xmlns:a16="http://schemas.microsoft.com/office/drawing/2014/main" id="{414D2C39-5BDC-CF6E-810F-595A95A07E01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Cube 438">
                  <a:extLst>
                    <a:ext uri="{FF2B5EF4-FFF2-40B4-BE49-F238E27FC236}">
                      <a16:creationId xmlns:a16="http://schemas.microsoft.com/office/drawing/2014/main" id="{925E880D-40E8-1C07-C0CE-15625DC38781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Cube 439">
                  <a:extLst>
                    <a:ext uri="{FF2B5EF4-FFF2-40B4-BE49-F238E27FC236}">
                      <a16:creationId xmlns:a16="http://schemas.microsoft.com/office/drawing/2014/main" id="{5EE32655-4C4F-F797-E17B-0B6E9C8165CF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Cube 440">
                  <a:extLst>
                    <a:ext uri="{FF2B5EF4-FFF2-40B4-BE49-F238E27FC236}">
                      <a16:creationId xmlns:a16="http://schemas.microsoft.com/office/drawing/2014/main" id="{2B2A42E0-0DCB-79A1-977F-8E38331BA5F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Cube 441">
                  <a:extLst>
                    <a:ext uri="{FF2B5EF4-FFF2-40B4-BE49-F238E27FC236}">
                      <a16:creationId xmlns:a16="http://schemas.microsoft.com/office/drawing/2014/main" id="{50F2137F-0E29-68D7-7B8D-232C0DA6691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Cube 442">
                  <a:extLst>
                    <a:ext uri="{FF2B5EF4-FFF2-40B4-BE49-F238E27FC236}">
                      <a16:creationId xmlns:a16="http://schemas.microsoft.com/office/drawing/2014/main" id="{9ED164CE-16F7-38F7-626D-99A35CB9FCA1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2" name="Group 411">
                <a:extLst>
                  <a:ext uri="{FF2B5EF4-FFF2-40B4-BE49-F238E27FC236}">
                    <a16:creationId xmlns:a16="http://schemas.microsoft.com/office/drawing/2014/main" id="{CF056201-E3EF-4DFA-14E7-06260BE4DB51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424" name="Cube 423">
                  <a:extLst>
                    <a:ext uri="{FF2B5EF4-FFF2-40B4-BE49-F238E27FC236}">
                      <a16:creationId xmlns:a16="http://schemas.microsoft.com/office/drawing/2014/main" id="{5EE9C2D7-C6CB-0A05-01A8-2F474D030521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Cube 424">
                  <a:extLst>
                    <a:ext uri="{FF2B5EF4-FFF2-40B4-BE49-F238E27FC236}">
                      <a16:creationId xmlns:a16="http://schemas.microsoft.com/office/drawing/2014/main" id="{537D4642-247A-CD76-2820-CC7CCF96E32A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Cube 425">
                  <a:extLst>
                    <a:ext uri="{FF2B5EF4-FFF2-40B4-BE49-F238E27FC236}">
                      <a16:creationId xmlns:a16="http://schemas.microsoft.com/office/drawing/2014/main" id="{A932E61D-E682-6C5E-430B-5EDE6F1BAF0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Cube 426">
                  <a:extLst>
                    <a:ext uri="{FF2B5EF4-FFF2-40B4-BE49-F238E27FC236}">
                      <a16:creationId xmlns:a16="http://schemas.microsoft.com/office/drawing/2014/main" id="{73528743-9E2E-37CB-2BC4-435B1B0505BF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Cube 427">
                  <a:extLst>
                    <a:ext uri="{FF2B5EF4-FFF2-40B4-BE49-F238E27FC236}">
                      <a16:creationId xmlns:a16="http://schemas.microsoft.com/office/drawing/2014/main" id="{014848D2-13DB-0A48-831E-3F85162CEC9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Cube 428">
                  <a:extLst>
                    <a:ext uri="{FF2B5EF4-FFF2-40B4-BE49-F238E27FC236}">
                      <a16:creationId xmlns:a16="http://schemas.microsoft.com/office/drawing/2014/main" id="{D8AF8ACD-28A7-38F7-6F07-B5795502C419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Cube 429">
                  <a:extLst>
                    <a:ext uri="{FF2B5EF4-FFF2-40B4-BE49-F238E27FC236}">
                      <a16:creationId xmlns:a16="http://schemas.microsoft.com/office/drawing/2014/main" id="{433A4823-2801-08F2-9601-0D612BA8E4AE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Cube 430">
                  <a:extLst>
                    <a:ext uri="{FF2B5EF4-FFF2-40B4-BE49-F238E27FC236}">
                      <a16:creationId xmlns:a16="http://schemas.microsoft.com/office/drawing/2014/main" id="{D51899B1-2BC9-719D-05DB-12B63396C962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Cube 431">
                  <a:extLst>
                    <a:ext uri="{FF2B5EF4-FFF2-40B4-BE49-F238E27FC236}">
                      <a16:creationId xmlns:a16="http://schemas.microsoft.com/office/drawing/2014/main" id="{39CB20EC-168B-9D82-3CA1-8802413A1DB9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Cube 432">
                  <a:extLst>
                    <a:ext uri="{FF2B5EF4-FFF2-40B4-BE49-F238E27FC236}">
                      <a16:creationId xmlns:a16="http://schemas.microsoft.com/office/drawing/2014/main" id="{F1CB3448-1842-F6DC-0FDE-1DA777773477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3" name="Group 412">
                <a:extLst>
                  <a:ext uri="{FF2B5EF4-FFF2-40B4-BE49-F238E27FC236}">
                    <a16:creationId xmlns:a16="http://schemas.microsoft.com/office/drawing/2014/main" id="{954FED38-8BC3-4091-5A96-80C0FC32E801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414" name="Cube 413">
                  <a:extLst>
                    <a:ext uri="{FF2B5EF4-FFF2-40B4-BE49-F238E27FC236}">
                      <a16:creationId xmlns:a16="http://schemas.microsoft.com/office/drawing/2014/main" id="{B37A6BAD-0256-F424-2AAC-A829357913F1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Cube 414">
                  <a:extLst>
                    <a:ext uri="{FF2B5EF4-FFF2-40B4-BE49-F238E27FC236}">
                      <a16:creationId xmlns:a16="http://schemas.microsoft.com/office/drawing/2014/main" id="{357F1469-5995-19C9-0FAB-659BB8F4F0CD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Cube 415">
                  <a:extLst>
                    <a:ext uri="{FF2B5EF4-FFF2-40B4-BE49-F238E27FC236}">
                      <a16:creationId xmlns:a16="http://schemas.microsoft.com/office/drawing/2014/main" id="{62C095C4-F35D-6E82-3367-A8B8760C9075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Cube 416">
                  <a:extLst>
                    <a:ext uri="{FF2B5EF4-FFF2-40B4-BE49-F238E27FC236}">
                      <a16:creationId xmlns:a16="http://schemas.microsoft.com/office/drawing/2014/main" id="{EC94B47B-C342-FDCB-9B95-57119D2CD1D0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Cube 417">
                  <a:extLst>
                    <a:ext uri="{FF2B5EF4-FFF2-40B4-BE49-F238E27FC236}">
                      <a16:creationId xmlns:a16="http://schemas.microsoft.com/office/drawing/2014/main" id="{3DCEAC79-6DFA-4ACD-3AA0-1D41341396A0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Cube 418">
                  <a:extLst>
                    <a:ext uri="{FF2B5EF4-FFF2-40B4-BE49-F238E27FC236}">
                      <a16:creationId xmlns:a16="http://schemas.microsoft.com/office/drawing/2014/main" id="{9A1E347B-E0D9-2E29-5285-6D9E4B606F53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Cube 419">
                  <a:extLst>
                    <a:ext uri="{FF2B5EF4-FFF2-40B4-BE49-F238E27FC236}">
                      <a16:creationId xmlns:a16="http://schemas.microsoft.com/office/drawing/2014/main" id="{F463AE5E-47A2-4041-6473-A1550B7E8E8E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Cube 420">
                  <a:extLst>
                    <a:ext uri="{FF2B5EF4-FFF2-40B4-BE49-F238E27FC236}">
                      <a16:creationId xmlns:a16="http://schemas.microsoft.com/office/drawing/2014/main" id="{12288973-F6EF-9DEF-5C2B-C37D2239073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Cube 421">
                  <a:extLst>
                    <a:ext uri="{FF2B5EF4-FFF2-40B4-BE49-F238E27FC236}">
                      <a16:creationId xmlns:a16="http://schemas.microsoft.com/office/drawing/2014/main" id="{CC954DCA-1240-76E4-F2B6-0413699F9FF1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Cube 422">
                  <a:extLst>
                    <a:ext uri="{FF2B5EF4-FFF2-40B4-BE49-F238E27FC236}">
                      <a16:creationId xmlns:a16="http://schemas.microsoft.com/office/drawing/2014/main" id="{7B0EC17B-7BDC-B44E-C654-CE16DB18D5AF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259AA678-DC00-9CC9-024E-38128CD2EB55}"/>
                </a:ext>
              </a:extLst>
            </p:cNvPr>
            <p:cNvGrpSpPr/>
            <p:nvPr/>
          </p:nvGrpSpPr>
          <p:grpSpPr>
            <a:xfrm>
              <a:off x="1100924" y="1293875"/>
              <a:ext cx="5328850" cy="1573143"/>
              <a:chOff x="937145" y="1436684"/>
              <a:chExt cx="5328850" cy="1573143"/>
            </a:xfrm>
          </p:grpSpPr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41D0FA97-836C-4261-843D-DCD315E72E4E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A05C4A01-F8AE-653B-7D4A-DB5C7C76572E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92F1BC40-BD7F-203C-D660-C88FB50E00EF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3E3575E7-CFD9-7AA5-5B6E-96EA7722AFBA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B8924EA3-4A07-998A-A9D4-C1B662FB8282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3C388240-1E4F-0760-B992-81F6B62C4FF1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8EBB331F-779E-D6CD-CDFF-0AB4BD307AE9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0E976ABF-4DEE-93F1-705D-316CD3992AA7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DF53D53C-9772-3C9F-FD1A-92B47C6ED11B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91C40C8F-39CE-F3F7-8339-55CE7533AB61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C6043AF7-F06F-6570-CE9F-B8F2B6281FAB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12A5A94A-C598-37EB-6120-93567CCB3D72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A05220B9-4F60-8DE4-E25A-283331828BF2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E2C8AF24-B037-1B88-59AA-2BC725C9A0C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8E46CFA9-5AA8-5ADC-A3AE-C7159B64BF60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86A20BCE-F4D9-22A5-4170-BB764713C6F6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C67BAE88-9305-1140-4496-1040A86F2D8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A9D02F7A-C91E-EE56-2955-A1754BDF4801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3C999D08-D28C-269A-A332-DA391B78AE0B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CE8FD7BA-5243-A8DA-4E75-74296AA1DA49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EDA586B0-BA84-6205-A5EB-AB615B8FE485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7BDFE309-3130-357C-E04B-3DD6871C02A8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0" name="Group 379">
                <a:extLst>
                  <a:ext uri="{FF2B5EF4-FFF2-40B4-BE49-F238E27FC236}">
                    <a16:creationId xmlns:a16="http://schemas.microsoft.com/office/drawing/2014/main" id="{EB31E4B3-7D55-82C3-A290-E9042852E488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C35BD9CC-D888-B70B-FC25-EA61CDCCB2ED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6579A172-A445-1DF6-994A-925F72B9270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793EAC27-761C-329C-A879-AFE5B7317B3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F619CAF0-C6DB-7E60-2C9B-9432E2138F1B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86D58578-7BD0-E628-9AE4-02699A35EF4A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57833F64-40FF-1D70-5F79-4F47F6BD4CDF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512A3B46-F37F-8568-7C6A-0E5379A35E82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7F0107BF-99FD-E59B-CA74-4E5FA2E2E097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7AF9AE10-DDD8-F351-B9BE-B085A0366B8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6B3FA567-921D-D34F-F0FF-90EF87C920BD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6197DB5A-E300-66BA-6444-A119E5FA0138}"/>
                </a:ext>
              </a:extLst>
            </p:cNvPr>
            <p:cNvGrpSpPr/>
            <p:nvPr/>
          </p:nvGrpSpPr>
          <p:grpSpPr>
            <a:xfrm>
              <a:off x="937145" y="1436684"/>
              <a:ext cx="5328850" cy="1573143"/>
              <a:chOff x="937145" y="1436684"/>
              <a:chExt cx="5328850" cy="1573143"/>
            </a:xfrm>
          </p:grpSpPr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06E4B4E0-BC23-9A6A-576E-B4D58CE9FFBB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0DEC9352-BB64-97E5-AE18-3F75B3ED6E8A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D421D8B8-920F-EB39-3490-8E4C2C4504EA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73A561F8-6167-DCED-4527-3DBC9A590C59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09A1F785-B04F-C4DD-F156-1D9763314725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45AE5509-C46A-1369-B062-BDC66664D003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30EA5C84-92CB-FEB2-EA4E-3112C08AD47C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E9757729-2BB4-4522-8EE5-97F87B2D6397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49F1E9C9-796C-11CD-AB35-4ED45B7216A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90E67BE5-772C-2CFD-C5ED-433D2711DF45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AE7CDBE6-D582-E748-6D22-9B0E4BFF133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B2AA2309-E002-C710-4B45-228E9A74AB4B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358" name="Cube 357">
                  <a:extLst>
                    <a:ext uri="{FF2B5EF4-FFF2-40B4-BE49-F238E27FC236}">
                      <a16:creationId xmlns:a16="http://schemas.microsoft.com/office/drawing/2014/main" id="{AC201F0D-3618-B026-EF74-A476D4DC5743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ube 358">
                  <a:extLst>
                    <a:ext uri="{FF2B5EF4-FFF2-40B4-BE49-F238E27FC236}">
                      <a16:creationId xmlns:a16="http://schemas.microsoft.com/office/drawing/2014/main" id="{FACABC82-111F-DD68-265F-E1300C73DCE2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Cube 359">
                  <a:extLst>
                    <a:ext uri="{FF2B5EF4-FFF2-40B4-BE49-F238E27FC236}">
                      <a16:creationId xmlns:a16="http://schemas.microsoft.com/office/drawing/2014/main" id="{3338FE7A-4A4F-6B13-03F2-1B091F0CD7A1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73C2857C-67ED-B38F-4A1F-0AD5372322F1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DA8B8F45-C580-4E39-4890-0C5F8A9FB57F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AF1940FE-8F76-BA78-8AD4-6F297CC1A6D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E32B0428-EC41-F676-1B91-E828485C7DDC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41AAE0A1-4C72-2E89-583D-B94844DD5766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FCEAAD43-391A-773D-E40B-C7FA54738AC7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6DD3B0A0-C769-194A-ADEA-DAD385B074CC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59A53803-C17D-D8A9-7B3D-E3A5AEF1699C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C0F68F42-31D7-3D8F-60F2-97251044A0B6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D4FF57F7-05A9-51B6-EA22-6845617E7351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EB8AD159-0418-0650-8A16-A9C5B26D13AF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5FF4AA5B-5DA0-3E71-C3BE-0B6ADFE80FC3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B3AA6EE2-17CB-68FA-508A-35B601CE8085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18D6E334-8232-8D25-1DAF-16FCC4C82CC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620F4568-BBE3-5170-4B41-E512B3AD81A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72FDC97C-FD9C-B91E-116D-F866BCF8777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Cube 355">
                  <a:extLst>
                    <a:ext uri="{FF2B5EF4-FFF2-40B4-BE49-F238E27FC236}">
                      <a16:creationId xmlns:a16="http://schemas.microsoft.com/office/drawing/2014/main" id="{AFD17647-A9E9-7804-6206-5A2161A521D5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ube 356">
                  <a:extLst>
                    <a:ext uri="{FF2B5EF4-FFF2-40B4-BE49-F238E27FC236}">
                      <a16:creationId xmlns:a16="http://schemas.microsoft.com/office/drawing/2014/main" id="{F8E6C45B-0C63-E078-93C5-CCADFC44E396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41582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3BB13-CE00-E9FA-81F2-FD4A2E89F8CF}"/>
              </a:ext>
            </a:extLst>
          </p:cNvPr>
          <p:cNvSpPr txBox="1"/>
          <p:nvPr/>
        </p:nvSpPr>
        <p:spPr>
          <a:xfrm>
            <a:off x="6026" y="0"/>
            <a:ext cx="2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EXAMPLE</a:t>
            </a:r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AB8D8FAA-0607-5FD8-36C9-858C03C71F0E}"/>
              </a:ext>
            </a:extLst>
          </p:cNvPr>
          <p:cNvGrpSpPr/>
          <p:nvPr/>
        </p:nvGrpSpPr>
        <p:grpSpPr>
          <a:xfrm>
            <a:off x="938697" y="2379629"/>
            <a:ext cx="5795879" cy="4322315"/>
            <a:chOff x="148122" y="2427254"/>
            <a:chExt cx="5795879" cy="432231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CF5C503-F653-DE8B-7308-F7A003C86FE1}"/>
                </a:ext>
              </a:extLst>
            </p:cNvPr>
            <p:cNvGrpSpPr/>
            <p:nvPr/>
          </p:nvGrpSpPr>
          <p:grpSpPr>
            <a:xfrm>
              <a:off x="162120" y="4265687"/>
              <a:ext cx="5781881" cy="2483882"/>
              <a:chOff x="2733870" y="3398912"/>
              <a:chExt cx="5781881" cy="248388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1190856-D50C-0EEE-B05B-B9647D615AE6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39" name="Cube 138">
                  <a:extLst>
                    <a:ext uri="{FF2B5EF4-FFF2-40B4-BE49-F238E27FC236}">
                      <a16:creationId xmlns:a16="http://schemas.microsoft.com/office/drawing/2014/main" id="{4A7EFC7B-3905-2F5D-BE36-26258D1CAE7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Cube 139">
                  <a:extLst>
                    <a:ext uri="{FF2B5EF4-FFF2-40B4-BE49-F238E27FC236}">
                      <a16:creationId xmlns:a16="http://schemas.microsoft.com/office/drawing/2014/main" id="{FC132DC4-E627-9A96-458A-AE1B36CE796F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Cube 140">
                  <a:extLst>
                    <a:ext uri="{FF2B5EF4-FFF2-40B4-BE49-F238E27FC236}">
                      <a16:creationId xmlns:a16="http://schemas.microsoft.com/office/drawing/2014/main" id="{0CB2696B-0B4B-150E-187B-F92D9F6DA337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Cube 141">
                  <a:extLst>
                    <a:ext uri="{FF2B5EF4-FFF2-40B4-BE49-F238E27FC236}">
                      <a16:creationId xmlns:a16="http://schemas.microsoft.com/office/drawing/2014/main" id="{A6A42BFE-AF0B-1B86-9328-5E841165C51F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Cube 142">
                  <a:extLst>
                    <a:ext uri="{FF2B5EF4-FFF2-40B4-BE49-F238E27FC236}">
                      <a16:creationId xmlns:a16="http://schemas.microsoft.com/office/drawing/2014/main" id="{8A248A80-81E8-2318-76C9-741725651F31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Cube 143">
                  <a:extLst>
                    <a:ext uri="{FF2B5EF4-FFF2-40B4-BE49-F238E27FC236}">
                      <a16:creationId xmlns:a16="http://schemas.microsoft.com/office/drawing/2014/main" id="{6081EE29-9006-2B67-90A1-51EDB5442B04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Cube 144">
                  <a:extLst>
                    <a:ext uri="{FF2B5EF4-FFF2-40B4-BE49-F238E27FC236}">
                      <a16:creationId xmlns:a16="http://schemas.microsoft.com/office/drawing/2014/main" id="{76FBFC64-5577-43C2-2F2F-9EC240CE2A0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Cube 145">
                  <a:extLst>
                    <a:ext uri="{FF2B5EF4-FFF2-40B4-BE49-F238E27FC236}">
                      <a16:creationId xmlns:a16="http://schemas.microsoft.com/office/drawing/2014/main" id="{3E7090A5-E3D0-ED2D-37A1-E6F9DC52449A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Cube 146">
                  <a:extLst>
                    <a:ext uri="{FF2B5EF4-FFF2-40B4-BE49-F238E27FC236}">
                      <a16:creationId xmlns:a16="http://schemas.microsoft.com/office/drawing/2014/main" id="{5E7296CE-B17B-D5D7-39D8-E05BBEF71E0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Cube 147">
                  <a:extLst>
                    <a:ext uri="{FF2B5EF4-FFF2-40B4-BE49-F238E27FC236}">
                      <a16:creationId xmlns:a16="http://schemas.microsoft.com/office/drawing/2014/main" id="{33C5C97A-6293-5B7B-26F4-835E992656C5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Cube 148">
                  <a:extLst>
                    <a:ext uri="{FF2B5EF4-FFF2-40B4-BE49-F238E27FC236}">
                      <a16:creationId xmlns:a16="http://schemas.microsoft.com/office/drawing/2014/main" id="{E5228653-34C7-3259-3059-FB9CBA79738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Cube 149">
                  <a:extLst>
                    <a:ext uri="{FF2B5EF4-FFF2-40B4-BE49-F238E27FC236}">
                      <a16:creationId xmlns:a16="http://schemas.microsoft.com/office/drawing/2014/main" id="{78CC4AFE-D612-1C09-BECA-892C0AE43115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Cube 150">
                  <a:extLst>
                    <a:ext uri="{FF2B5EF4-FFF2-40B4-BE49-F238E27FC236}">
                      <a16:creationId xmlns:a16="http://schemas.microsoft.com/office/drawing/2014/main" id="{CDEB7D6E-B6FE-DFD2-0432-7B09BDB2217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Cube 151">
                  <a:extLst>
                    <a:ext uri="{FF2B5EF4-FFF2-40B4-BE49-F238E27FC236}">
                      <a16:creationId xmlns:a16="http://schemas.microsoft.com/office/drawing/2014/main" id="{5A6AA195-259D-6466-8D83-FC614BCECCB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Cube 152">
                  <a:extLst>
                    <a:ext uri="{FF2B5EF4-FFF2-40B4-BE49-F238E27FC236}">
                      <a16:creationId xmlns:a16="http://schemas.microsoft.com/office/drawing/2014/main" id="{290804CF-D026-7D9A-A60F-5BD5060D6E71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Cube 153">
                  <a:extLst>
                    <a:ext uri="{FF2B5EF4-FFF2-40B4-BE49-F238E27FC236}">
                      <a16:creationId xmlns:a16="http://schemas.microsoft.com/office/drawing/2014/main" id="{AA7F5A1B-E29B-FAAF-772E-E97457C9F94E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Cube 154">
                  <a:extLst>
                    <a:ext uri="{FF2B5EF4-FFF2-40B4-BE49-F238E27FC236}">
                      <a16:creationId xmlns:a16="http://schemas.microsoft.com/office/drawing/2014/main" id="{5EDC7FE3-31B9-40E0-47E0-4C8070E69B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Cube 155">
                  <a:extLst>
                    <a:ext uri="{FF2B5EF4-FFF2-40B4-BE49-F238E27FC236}">
                      <a16:creationId xmlns:a16="http://schemas.microsoft.com/office/drawing/2014/main" id="{A960F1BD-B900-CA16-E7E1-5A5A3B8B19C9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Cube 156">
                  <a:extLst>
                    <a:ext uri="{FF2B5EF4-FFF2-40B4-BE49-F238E27FC236}">
                      <a16:creationId xmlns:a16="http://schemas.microsoft.com/office/drawing/2014/main" id="{F2263253-62E0-30B6-4084-B2DD5E9C6BC7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Cube 157">
                  <a:extLst>
                    <a:ext uri="{FF2B5EF4-FFF2-40B4-BE49-F238E27FC236}">
                      <a16:creationId xmlns:a16="http://schemas.microsoft.com/office/drawing/2014/main" id="{B6FB6522-B78D-253F-495E-A6BB0332D208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Cube 158">
                  <a:extLst>
                    <a:ext uri="{FF2B5EF4-FFF2-40B4-BE49-F238E27FC236}">
                      <a16:creationId xmlns:a16="http://schemas.microsoft.com/office/drawing/2014/main" id="{64A849A7-B09F-1DC7-FB37-6D3DEC052C14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Cube 159">
                  <a:extLst>
                    <a:ext uri="{FF2B5EF4-FFF2-40B4-BE49-F238E27FC236}">
                      <a16:creationId xmlns:a16="http://schemas.microsoft.com/office/drawing/2014/main" id="{18C026EA-F897-A78A-409E-43A8A24F82C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Cube 160">
                  <a:extLst>
                    <a:ext uri="{FF2B5EF4-FFF2-40B4-BE49-F238E27FC236}">
                      <a16:creationId xmlns:a16="http://schemas.microsoft.com/office/drawing/2014/main" id="{04EADB0E-53BF-2E22-1724-2CFE8D4EAD3C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Cube 161">
                  <a:extLst>
                    <a:ext uri="{FF2B5EF4-FFF2-40B4-BE49-F238E27FC236}">
                      <a16:creationId xmlns:a16="http://schemas.microsoft.com/office/drawing/2014/main" id="{094B7D3C-CA93-3647-D53A-5D1085F236E2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Cube 162">
                  <a:extLst>
                    <a:ext uri="{FF2B5EF4-FFF2-40B4-BE49-F238E27FC236}">
                      <a16:creationId xmlns:a16="http://schemas.microsoft.com/office/drawing/2014/main" id="{5896CD31-0E6E-051E-7A13-09A82E17E14D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Cube 163">
                  <a:extLst>
                    <a:ext uri="{FF2B5EF4-FFF2-40B4-BE49-F238E27FC236}">
                      <a16:creationId xmlns:a16="http://schemas.microsoft.com/office/drawing/2014/main" id="{16699486-908C-257F-4348-793EC20429F5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Cube 164">
                  <a:extLst>
                    <a:ext uri="{FF2B5EF4-FFF2-40B4-BE49-F238E27FC236}">
                      <a16:creationId xmlns:a16="http://schemas.microsoft.com/office/drawing/2014/main" id="{BFB6E7B4-C761-D69D-2DE6-8E9BAA30435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Cube 165">
                  <a:extLst>
                    <a:ext uri="{FF2B5EF4-FFF2-40B4-BE49-F238E27FC236}">
                      <a16:creationId xmlns:a16="http://schemas.microsoft.com/office/drawing/2014/main" id="{01BDAF47-EAFF-F2BB-5925-13E2BCFC390E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Cube 166">
                  <a:extLst>
                    <a:ext uri="{FF2B5EF4-FFF2-40B4-BE49-F238E27FC236}">
                      <a16:creationId xmlns:a16="http://schemas.microsoft.com/office/drawing/2014/main" id="{4164DEA1-A073-4FB8-5ADD-B3B1911C5D85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Cube 167">
                  <a:extLst>
                    <a:ext uri="{FF2B5EF4-FFF2-40B4-BE49-F238E27FC236}">
                      <a16:creationId xmlns:a16="http://schemas.microsoft.com/office/drawing/2014/main" id="{044005A7-10DD-7432-F2B9-517D24E35729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Cube 168">
                  <a:extLst>
                    <a:ext uri="{FF2B5EF4-FFF2-40B4-BE49-F238E27FC236}">
                      <a16:creationId xmlns:a16="http://schemas.microsoft.com/office/drawing/2014/main" id="{8BD02C03-800A-74E5-9611-BE9E4B774F10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Cube 169">
                  <a:extLst>
                    <a:ext uri="{FF2B5EF4-FFF2-40B4-BE49-F238E27FC236}">
                      <a16:creationId xmlns:a16="http://schemas.microsoft.com/office/drawing/2014/main" id="{A7E44949-80F9-787D-8265-333D0E81EA56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8E5CB59-88B1-DF74-1C30-202415E7F95D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07" name="Cube 106">
                  <a:extLst>
                    <a:ext uri="{FF2B5EF4-FFF2-40B4-BE49-F238E27FC236}">
                      <a16:creationId xmlns:a16="http://schemas.microsoft.com/office/drawing/2014/main" id="{A0A3305C-F231-FA1D-C993-C24DBA05F291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Cube 107">
                  <a:extLst>
                    <a:ext uri="{FF2B5EF4-FFF2-40B4-BE49-F238E27FC236}">
                      <a16:creationId xmlns:a16="http://schemas.microsoft.com/office/drawing/2014/main" id="{F105FD10-481C-00DC-3979-272A7C2184F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Cube 108">
                  <a:extLst>
                    <a:ext uri="{FF2B5EF4-FFF2-40B4-BE49-F238E27FC236}">
                      <a16:creationId xmlns:a16="http://schemas.microsoft.com/office/drawing/2014/main" id="{60BFF259-AD35-D31B-4CA5-8347B0537DA5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Cube 109">
                  <a:extLst>
                    <a:ext uri="{FF2B5EF4-FFF2-40B4-BE49-F238E27FC236}">
                      <a16:creationId xmlns:a16="http://schemas.microsoft.com/office/drawing/2014/main" id="{B78E11ED-3D3C-ADE5-5C78-78507BB4E1B8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Cube 110">
                  <a:extLst>
                    <a:ext uri="{FF2B5EF4-FFF2-40B4-BE49-F238E27FC236}">
                      <a16:creationId xmlns:a16="http://schemas.microsoft.com/office/drawing/2014/main" id="{9766EC5E-55DB-047F-D079-14119EA897A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Cube 111">
                  <a:extLst>
                    <a:ext uri="{FF2B5EF4-FFF2-40B4-BE49-F238E27FC236}">
                      <a16:creationId xmlns:a16="http://schemas.microsoft.com/office/drawing/2014/main" id="{E297FCBD-E9BD-9388-3B1D-B0C0EBA13301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Cube 112">
                  <a:extLst>
                    <a:ext uri="{FF2B5EF4-FFF2-40B4-BE49-F238E27FC236}">
                      <a16:creationId xmlns:a16="http://schemas.microsoft.com/office/drawing/2014/main" id="{E408EDB1-FBBE-7FA7-D9D4-3DEE220D5393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Cube 113">
                  <a:extLst>
                    <a:ext uri="{FF2B5EF4-FFF2-40B4-BE49-F238E27FC236}">
                      <a16:creationId xmlns:a16="http://schemas.microsoft.com/office/drawing/2014/main" id="{8AA8F9B5-1A4A-7161-BB30-0412817D19A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Cube 114">
                  <a:extLst>
                    <a:ext uri="{FF2B5EF4-FFF2-40B4-BE49-F238E27FC236}">
                      <a16:creationId xmlns:a16="http://schemas.microsoft.com/office/drawing/2014/main" id="{CD01BAE2-6818-79D4-4278-2527693E3D8C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Cube 115">
                  <a:extLst>
                    <a:ext uri="{FF2B5EF4-FFF2-40B4-BE49-F238E27FC236}">
                      <a16:creationId xmlns:a16="http://schemas.microsoft.com/office/drawing/2014/main" id="{687BC2EE-843A-032B-F82F-3A897924523F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Cube 116">
                  <a:extLst>
                    <a:ext uri="{FF2B5EF4-FFF2-40B4-BE49-F238E27FC236}">
                      <a16:creationId xmlns:a16="http://schemas.microsoft.com/office/drawing/2014/main" id="{8B83E828-3806-5F69-64CF-C65920C4DD54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Cube 117">
                  <a:extLst>
                    <a:ext uri="{FF2B5EF4-FFF2-40B4-BE49-F238E27FC236}">
                      <a16:creationId xmlns:a16="http://schemas.microsoft.com/office/drawing/2014/main" id="{E9E14A57-068B-345A-30D5-01355A03EDD0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Cube 118">
                  <a:extLst>
                    <a:ext uri="{FF2B5EF4-FFF2-40B4-BE49-F238E27FC236}">
                      <a16:creationId xmlns:a16="http://schemas.microsoft.com/office/drawing/2014/main" id="{04707402-12EC-DD82-0445-DB9409703FB9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Cube 119">
                  <a:extLst>
                    <a:ext uri="{FF2B5EF4-FFF2-40B4-BE49-F238E27FC236}">
                      <a16:creationId xmlns:a16="http://schemas.microsoft.com/office/drawing/2014/main" id="{5EBF68DE-6035-D1E0-3C3D-923DB8A6387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Cube 120">
                  <a:extLst>
                    <a:ext uri="{FF2B5EF4-FFF2-40B4-BE49-F238E27FC236}">
                      <a16:creationId xmlns:a16="http://schemas.microsoft.com/office/drawing/2014/main" id="{E42610D1-8006-8742-D4E6-E4F883AE335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Cube 121">
                  <a:extLst>
                    <a:ext uri="{FF2B5EF4-FFF2-40B4-BE49-F238E27FC236}">
                      <a16:creationId xmlns:a16="http://schemas.microsoft.com/office/drawing/2014/main" id="{6FE7060B-564F-B99B-5445-48B0B7EEDEFE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Cube 122">
                  <a:extLst>
                    <a:ext uri="{FF2B5EF4-FFF2-40B4-BE49-F238E27FC236}">
                      <a16:creationId xmlns:a16="http://schemas.microsoft.com/office/drawing/2014/main" id="{35C921CE-89B9-E4E6-C743-0A97554F2A61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Cube 123">
                  <a:extLst>
                    <a:ext uri="{FF2B5EF4-FFF2-40B4-BE49-F238E27FC236}">
                      <a16:creationId xmlns:a16="http://schemas.microsoft.com/office/drawing/2014/main" id="{72E15FD1-05B3-7959-63FA-4624DB9D113E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Cube 124">
                  <a:extLst>
                    <a:ext uri="{FF2B5EF4-FFF2-40B4-BE49-F238E27FC236}">
                      <a16:creationId xmlns:a16="http://schemas.microsoft.com/office/drawing/2014/main" id="{7AA03F8F-05DE-23E5-5478-FC4968BF69CE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Cube 125">
                  <a:extLst>
                    <a:ext uri="{FF2B5EF4-FFF2-40B4-BE49-F238E27FC236}">
                      <a16:creationId xmlns:a16="http://schemas.microsoft.com/office/drawing/2014/main" id="{9F8ABD52-99D6-122F-35AB-0B2A8411CF6B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Cube 126">
                  <a:extLst>
                    <a:ext uri="{FF2B5EF4-FFF2-40B4-BE49-F238E27FC236}">
                      <a16:creationId xmlns:a16="http://schemas.microsoft.com/office/drawing/2014/main" id="{A68AF8D2-A97E-5152-2E91-689BCAE117C3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Cube 127">
                  <a:extLst>
                    <a:ext uri="{FF2B5EF4-FFF2-40B4-BE49-F238E27FC236}">
                      <a16:creationId xmlns:a16="http://schemas.microsoft.com/office/drawing/2014/main" id="{CB88B420-7AE8-3CC6-6D69-3C88315C97B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Cube 128">
                  <a:extLst>
                    <a:ext uri="{FF2B5EF4-FFF2-40B4-BE49-F238E27FC236}">
                      <a16:creationId xmlns:a16="http://schemas.microsoft.com/office/drawing/2014/main" id="{718B7620-2983-15F4-2949-7C1F09829F5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Cube 129">
                  <a:extLst>
                    <a:ext uri="{FF2B5EF4-FFF2-40B4-BE49-F238E27FC236}">
                      <a16:creationId xmlns:a16="http://schemas.microsoft.com/office/drawing/2014/main" id="{14272E21-8C93-7A16-643F-848839766F8B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Cube 130">
                  <a:extLst>
                    <a:ext uri="{FF2B5EF4-FFF2-40B4-BE49-F238E27FC236}">
                      <a16:creationId xmlns:a16="http://schemas.microsoft.com/office/drawing/2014/main" id="{F2DD1CCC-3A86-57B3-451A-67FD6CF3FC3A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Cube 131">
                  <a:extLst>
                    <a:ext uri="{FF2B5EF4-FFF2-40B4-BE49-F238E27FC236}">
                      <a16:creationId xmlns:a16="http://schemas.microsoft.com/office/drawing/2014/main" id="{B00E3B31-02E4-6154-A666-2ED0BB399AD8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Cube 132">
                  <a:extLst>
                    <a:ext uri="{FF2B5EF4-FFF2-40B4-BE49-F238E27FC236}">
                      <a16:creationId xmlns:a16="http://schemas.microsoft.com/office/drawing/2014/main" id="{01D26215-0276-A8B6-2BA3-D4D36A3CF4B3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Cube 133">
                  <a:extLst>
                    <a:ext uri="{FF2B5EF4-FFF2-40B4-BE49-F238E27FC236}">
                      <a16:creationId xmlns:a16="http://schemas.microsoft.com/office/drawing/2014/main" id="{9B28BE49-578C-1E57-8A9A-2C1D2409AEE6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Cube 134">
                  <a:extLst>
                    <a:ext uri="{FF2B5EF4-FFF2-40B4-BE49-F238E27FC236}">
                      <a16:creationId xmlns:a16="http://schemas.microsoft.com/office/drawing/2014/main" id="{A31EE748-319F-2B16-2D9E-D826C88FDF03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Cube 135">
                  <a:extLst>
                    <a:ext uri="{FF2B5EF4-FFF2-40B4-BE49-F238E27FC236}">
                      <a16:creationId xmlns:a16="http://schemas.microsoft.com/office/drawing/2014/main" id="{9BE0F0FA-FF22-1A4F-B95B-65F5B74F8133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Cube 136">
                  <a:extLst>
                    <a:ext uri="{FF2B5EF4-FFF2-40B4-BE49-F238E27FC236}">
                      <a16:creationId xmlns:a16="http://schemas.microsoft.com/office/drawing/2014/main" id="{94267A25-7A1D-0F9C-FE8F-F37E3B7324DE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Cube 137">
                  <a:extLst>
                    <a:ext uri="{FF2B5EF4-FFF2-40B4-BE49-F238E27FC236}">
                      <a16:creationId xmlns:a16="http://schemas.microsoft.com/office/drawing/2014/main" id="{774E2CA4-8046-7AD5-DA4A-87A09F138DDE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96F2ADB-8674-E9E5-7AF4-EDEF4E4A2D90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75" name="Cube 74">
                  <a:extLst>
                    <a:ext uri="{FF2B5EF4-FFF2-40B4-BE49-F238E27FC236}">
                      <a16:creationId xmlns:a16="http://schemas.microsoft.com/office/drawing/2014/main" id="{9D390E02-FCC5-28E3-2230-B504ECFDC71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Cube 75">
                  <a:extLst>
                    <a:ext uri="{FF2B5EF4-FFF2-40B4-BE49-F238E27FC236}">
                      <a16:creationId xmlns:a16="http://schemas.microsoft.com/office/drawing/2014/main" id="{52F402CC-9EC2-881B-A7F1-0B96FF9DBBE2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Cube 76">
                  <a:extLst>
                    <a:ext uri="{FF2B5EF4-FFF2-40B4-BE49-F238E27FC236}">
                      <a16:creationId xmlns:a16="http://schemas.microsoft.com/office/drawing/2014/main" id="{1C1B786D-D623-730F-9A07-B0127F0CBDE6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Cube 77">
                  <a:extLst>
                    <a:ext uri="{FF2B5EF4-FFF2-40B4-BE49-F238E27FC236}">
                      <a16:creationId xmlns:a16="http://schemas.microsoft.com/office/drawing/2014/main" id="{9DEB581A-699B-FA98-DC07-3285A5521F76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Cube 78">
                  <a:extLst>
                    <a:ext uri="{FF2B5EF4-FFF2-40B4-BE49-F238E27FC236}">
                      <a16:creationId xmlns:a16="http://schemas.microsoft.com/office/drawing/2014/main" id="{5929EEC2-8614-27DE-B4D9-7BBDA5E29596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Cube 79">
                  <a:extLst>
                    <a:ext uri="{FF2B5EF4-FFF2-40B4-BE49-F238E27FC236}">
                      <a16:creationId xmlns:a16="http://schemas.microsoft.com/office/drawing/2014/main" id="{CB196CFD-8236-86E4-32DC-51A87AD56F16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Cube 80">
                  <a:extLst>
                    <a:ext uri="{FF2B5EF4-FFF2-40B4-BE49-F238E27FC236}">
                      <a16:creationId xmlns:a16="http://schemas.microsoft.com/office/drawing/2014/main" id="{EEC3DE42-6D83-2E83-900E-841F809C2F38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Cube 81">
                  <a:extLst>
                    <a:ext uri="{FF2B5EF4-FFF2-40B4-BE49-F238E27FC236}">
                      <a16:creationId xmlns:a16="http://schemas.microsoft.com/office/drawing/2014/main" id="{ADAA8BCC-463B-E61C-024C-30E0B363EF5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Cube 82">
                  <a:extLst>
                    <a:ext uri="{FF2B5EF4-FFF2-40B4-BE49-F238E27FC236}">
                      <a16:creationId xmlns:a16="http://schemas.microsoft.com/office/drawing/2014/main" id="{E540D61D-4FC5-C454-2B15-ADC32807E873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Cube 83">
                  <a:extLst>
                    <a:ext uri="{FF2B5EF4-FFF2-40B4-BE49-F238E27FC236}">
                      <a16:creationId xmlns:a16="http://schemas.microsoft.com/office/drawing/2014/main" id="{7702163C-F081-3596-5A13-FAA8896EC7E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Cube 84">
                  <a:extLst>
                    <a:ext uri="{FF2B5EF4-FFF2-40B4-BE49-F238E27FC236}">
                      <a16:creationId xmlns:a16="http://schemas.microsoft.com/office/drawing/2014/main" id="{B4EABCB6-19EE-B55D-AF3B-93F5660D3DD1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Cube 85">
                  <a:extLst>
                    <a:ext uri="{FF2B5EF4-FFF2-40B4-BE49-F238E27FC236}">
                      <a16:creationId xmlns:a16="http://schemas.microsoft.com/office/drawing/2014/main" id="{548D1B32-4D8C-CAF7-9275-3EFF000006E8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Cube 86">
                  <a:extLst>
                    <a:ext uri="{FF2B5EF4-FFF2-40B4-BE49-F238E27FC236}">
                      <a16:creationId xmlns:a16="http://schemas.microsoft.com/office/drawing/2014/main" id="{2E72BBE9-D413-DAAD-F0B7-461513C480B8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Cube 87">
                  <a:extLst>
                    <a:ext uri="{FF2B5EF4-FFF2-40B4-BE49-F238E27FC236}">
                      <a16:creationId xmlns:a16="http://schemas.microsoft.com/office/drawing/2014/main" id="{B821033A-A275-19F6-1F9F-395AFA7A0F7F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Cube 88">
                  <a:extLst>
                    <a:ext uri="{FF2B5EF4-FFF2-40B4-BE49-F238E27FC236}">
                      <a16:creationId xmlns:a16="http://schemas.microsoft.com/office/drawing/2014/main" id="{E681C1C4-31BF-EB02-4BB9-42E7042A01C4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Cube 89">
                  <a:extLst>
                    <a:ext uri="{FF2B5EF4-FFF2-40B4-BE49-F238E27FC236}">
                      <a16:creationId xmlns:a16="http://schemas.microsoft.com/office/drawing/2014/main" id="{1A8C5BC5-7EDD-C545-1555-1BBA785E740F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Cube 90">
                  <a:extLst>
                    <a:ext uri="{FF2B5EF4-FFF2-40B4-BE49-F238E27FC236}">
                      <a16:creationId xmlns:a16="http://schemas.microsoft.com/office/drawing/2014/main" id="{707E0BF2-99D3-B442-A099-7D4FD087382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Cube 91">
                  <a:extLst>
                    <a:ext uri="{FF2B5EF4-FFF2-40B4-BE49-F238E27FC236}">
                      <a16:creationId xmlns:a16="http://schemas.microsoft.com/office/drawing/2014/main" id="{3DA9AA16-A70B-F17F-6298-8C96E4EB095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Cube 92">
                  <a:extLst>
                    <a:ext uri="{FF2B5EF4-FFF2-40B4-BE49-F238E27FC236}">
                      <a16:creationId xmlns:a16="http://schemas.microsoft.com/office/drawing/2014/main" id="{3715041E-17B8-7D18-BD57-E0A7F07D40B6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Cube 93">
                  <a:extLst>
                    <a:ext uri="{FF2B5EF4-FFF2-40B4-BE49-F238E27FC236}">
                      <a16:creationId xmlns:a16="http://schemas.microsoft.com/office/drawing/2014/main" id="{E1671A1D-16D4-6DEC-79C4-33EDA1DE85E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Cube 94">
                  <a:extLst>
                    <a:ext uri="{FF2B5EF4-FFF2-40B4-BE49-F238E27FC236}">
                      <a16:creationId xmlns:a16="http://schemas.microsoft.com/office/drawing/2014/main" id="{0873A940-231C-74C2-3484-0AF0FCF5AA2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Cube 95">
                  <a:extLst>
                    <a:ext uri="{FF2B5EF4-FFF2-40B4-BE49-F238E27FC236}">
                      <a16:creationId xmlns:a16="http://schemas.microsoft.com/office/drawing/2014/main" id="{04DA17E6-C102-C916-1FF4-DD1F52995B2F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Cube 96">
                  <a:extLst>
                    <a:ext uri="{FF2B5EF4-FFF2-40B4-BE49-F238E27FC236}">
                      <a16:creationId xmlns:a16="http://schemas.microsoft.com/office/drawing/2014/main" id="{AB463A2F-AEC1-3D98-282D-B7B70823F2F0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Cube 97">
                  <a:extLst>
                    <a:ext uri="{FF2B5EF4-FFF2-40B4-BE49-F238E27FC236}">
                      <a16:creationId xmlns:a16="http://schemas.microsoft.com/office/drawing/2014/main" id="{F3743FC1-4A7E-A697-C8EE-69B631D23E05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Cube 98">
                  <a:extLst>
                    <a:ext uri="{FF2B5EF4-FFF2-40B4-BE49-F238E27FC236}">
                      <a16:creationId xmlns:a16="http://schemas.microsoft.com/office/drawing/2014/main" id="{AB099D92-3F7C-DDA7-8CF9-AB07FDC04F92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Cube 99">
                  <a:extLst>
                    <a:ext uri="{FF2B5EF4-FFF2-40B4-BE49-F238E27FC236}">
                      <a16:creationId xmlns:a16="http://schemas.microsoft.com/office/drawing/2014/main" id="{0FB59E2F-E795-CF3A-0CE4-7EC5B77672F3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Cube 100">
                  <a:extLst>
                    <a:ext uri="{FF2B5EF4-FFF2-40B4-BE49-F238E27FC236}">
                      <a16:creationId xmlns:a16="http://schemas.microsoft.com/office/drawing/2014/main" id="{F00BC504-502A-9A1D-B980-A85B9F6320D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Cube 101">
                  <a:extLst>
                    <a:ext uri="{FF2B5EF4-FFF2-40B4-BE49-F238E27FC236}">
                      <a16:creationId xmlns:a16="http://schemas.microsoft.com/office/drawing/2014/main" id="{5D92E585-A890-414B-6BA1-00DBEB2E198A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Cube 102">
                  <a:extLst>
                    <a:ext uri="{FF2B5EF4-FFF2-40B4-BE49-F238E27FC236}">
                      <a16:creationId xmlns:a16="http://schemas.microsoft.com/office/drawing/2014/main" id="{4A56B6F1-D90A-059F-B179-BE9918C9029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Cube 103">
                  <a:extLst>
                    <a:ext uri="{FF2B5EF4-FFF2-40B4-BE49-F238E27FC236}">
                      <a16:creationId xmlns:a16="http://schemas.microsoft.com/office/drawing/2014/main" id="{F5FAD478-6F7F-B894-63F4-306056FD2B18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Cube 104">
                  <a:extLst>
                    <a:ext uri="{FF2B5EF4-FFF2-40B4-BE49-F238E27FC236}">
                      <a16:creationId xmlns:a16="http://schemas.microsoft.com/office/drawing/2014/main" id="{E9699088-C228-8280-DEC2-1AB63D34021D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Cube 105">
                  <a:extLst>
                    <a:ext uri="{FF2B5EF4-FFF2-40B4-BE49-F238E27FC236}">
                      <a16:creationId xmlns:a16="http://schemas.microsoft.com/office/drawing/2014/main" id="{4DDCD93D-83CC-6EBE-2DC7-F4F943AA9771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AFB7659-AEEE-AA94-893E-930E28688C8B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3" name="Cube 42">
                  <a:extLst>
                    <a:ext uri="{FF2B5EF4-FFF2-40B4-BE49-F238E27FC236}">
                      <a16:creationId xmlns:a16="http://schemas.microsoft.com/office/drawing/2014/main" id="{637F9552-56E0-C34E-BF45-485F95DD858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Cube 43">
                  <a:extLst>
                    <a:ext uri="{FF2B5EF4-FFF2-40B4-BE49-F238E27FC236}">
                      <a16:creationId xmlns:a16="http://schemas.microsoft.com/office/drawing/2014/main" id="{90501252-81DF-A3B2-2B86-C460B85324D3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Cube 44">
                  <a:extLst>
                    <a:ext uri="{FF2B5EF4-FFF2-40B4-BE49-F238E27FC236}">
                      <a16:creationId xmlns:a16="http://schemas.microsoft.com/office/drawing/2014/main" id="{91064B40-F37C-1DCF-8BBC-A0B7800BAB32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Cube 45">
                  <a:extLst>
                    <a:ext uri="{FF2B5EF4-FFF2-40B4-BE49-F238E27FC236}">
                      <a16:creationId xmlns:a16="http://schemas.microsoft.com/office/drawing/2014/main" id="{D71E9DB0-4829-DDCC-2DA2-6410AB302A97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Cube 46">
                  <a:extLst>
                    <a:ext uri="{FF2B5EF4-FFF2-40B4-BE49-F238E27FC236}">
                      <a16:creationId xmlns:a16="http://schemas.microsoft.com/office/drawing/2014/main" id="{E29959AE-CEAC-C388-6186-FEA37517133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Cube 47">
                  <a:extLst>
                    <a:ext uri="{FF2B5EF4-FFF2-40B4-BE49-F238E27FC236}">
                      <a16:creationId xmlns:a16="http://schemas.microsoft.com/office/drawing/2014/main" id="{D3D0B287-A433-2B82-5E26-6BB0F2D94DDD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Cube 48">
                  <a:extLst>
                    <a:ext uri="{FF2B5EF4-FFF2-40B4-BE49-F238E27FC236}">
                      <a16:creationId xmlns:a16="http://schemas.microsoft.com/office/drawing/2014/main" id="{1D8AECA5-D850-E662-5BCD-5E544F2A27E7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Cube 49">
                  <a:extLst>
                    <a:ext uri="{FF2B5EF4-FFF2-40B4-BE49-F238E27FC236}">
                      <a16:creationId xmlns:a16="http://schemas.microsoft.com/office/drawing/2014/main" id="{C4FAA009-069A-78E5-C11A-C139CDECE711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Cube 50">
                  <a:extLst>
                    <a:ext uri="{FF2B5EF4-FFF2-40B4-BE49-F238E27FC236}">
                      <a16:creationId xmlns:a16="http://schemas.microsoft.com/office/drawing/2014/main" id="{A3721113-964B-F44F-CC59-F832B99BBE43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Cube 51">
                  <a:extLst>
                    <a:ext uri="{FF2B5EF4-FFF2-40B4-BE49-F238E27FC236}">
                      <a16:creationId xmlns:a16="http://schemas.microsoft.com/office/drawing/2014/main" id="{DB01EAFB-8E9A-59FE-719A-93F4504AF60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Cube 52">
                  <a:extLst>
                    <a:ext uri="{FF2B5EF4-FFF2-40B4-BE49-F238E27FC236}">
                      <a16:creationId xmlns:a16="http://schemas.microsoft.com/office/drawing/2014/main" id="{8FCC9102-6298-CD12-E37C-C6202A9B6181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Cube 53">
                  <a:extLst>
                    <a:ext uri="{FF2B5EF4-FFF2-40B4-BE49-F238E27FC236}">
                      <a16:creationId xmlns:a16="http://schemas.microsoft.com/office/drawing/2014/main" id="{ED066137-015B-D0F5-241C-5A62041793D2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Cube 54">
                  <a:extLst>
                    <a:ext uri="{FF2B5EF4-FFF2-40B4-BE49-F238E27FC236}">
                      <a16:creationId xmlns:a16="http://schemas.microsoft.com/office/drawing/2014/main" id="{E1D2202A-6964-59B0-39C8-0CE127909E67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Cube 55">
                  <a:extLst>
                    <a:ext uri="{FF2B5EF4-FFF2-40B4-BE49-F238E27FC236}">
                      <a16:creationId xmlns:a16="http://schemas.microsoft.com/office/drawing/2014/main" id="{9CFD4D53-E3E9-14A8-5951-532ADB4EA648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Cube 56">
                  <a:extLst>
                    <a:ext uri="{FF2B5EF4-FFF2-40B4-BE49-F238E27FC236}">
                      <a16:creationId xmlns:a16="http://schemas.microsoft.com/office/drawing/2014/main" id="{EFDB6C14-E539-BCE2-949D-866BFB319DDA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Cube 57">
                  <a:extLst>
                    <a:ext uri="{FF2B5EF4-FFF2-40B4-BE49-F238E27FC236}">
                      <a16:creationId xmlns:a16="http://schemas.microsoft.com/office/drawing/2014/main" id="{C890139E-9EBC-573C-7CF4-B5679852D70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Cube 58">
                  <a:extLst>
                    <a:ext uri="{FF2B5EF4-FFF2-40B4-BE49-F238E27FC236}">
                      <a16:creationId xmlns:a16="http://schemas.microsoft.com/office/drawing/2014/main" id="{F7C1794A-A068-5380-C111-939053A132A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Cube 59">
                  <a:extLst>
                    <a:ext uri="{FF2B5EF4-FFF2-40B4-BE49-F238E27FC236}">
                      <a16:creationId xmlns:a16="http://schemas.microsoft.com/office/drawing/2014/main" id="{C5581FBC-A58B-FFF9-010E-CE36ED3E69B0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Cube 60">
                  <a:extLst>
                    <a:ext uri="{FF2B5EF4-FFF2-40B4-BE49-F238E27FC236}">
                      <a16:creationId xmlns:a16="http://schemas.microsoft.com/office/drawing/2014/main" id="{EC0387D4-5BBA-C19E-1CC9-33BD46F98168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Cube 61">
                  <a:extLst>
                    <a:ext uri="{FF2B5EF4-FFF2-40B4-BE49-F238E27FC236}">
                      <a16:creationId xmlns:a16="http://schemas.microsoft.com/office/drawing/2014/main" id="{1C21C816-EC09-1B25-D95D-2F5E390086F0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Cube 62">
                  <a:extLst>
                    <a:ext uri="{FF2B5EF4-FFF2-40B4-BE49-F238E27FC236}">
                      <a16:creationId xmlns:a16="http://schemas.microsoft.com/office/drawing/2014/main" id="{84D83A2F-4772-92B0-A7B2-DECEB8C1B99F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Cube 63">
                  <a:extLst>
                    <a:ext uri="{FF2B5EF4-FFF2-40B4-BE49-F238E27FC236}">
                      <a16:creationId xmlns:a16="http://schemas.microsoft.com/office/drawing/2014/main" id="{CD4CD951-35A0-0104-E662-2616F70F5B3F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Cube 64">
                  <a:extLst>
                    <a:ext uri="{FF2B5EF4-FFF2-40B4-BE49-F238E27FC236}">
                      <a16:creationId xmlns:a16="http://schemas.microsoft.com/office/drawing/2014/main" id="{60A71EE2-0681-D197-D8AD-DC9A9DA2E1F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Cube 65">
                  <a:extLst>
                    <a:ext uri="{FF2B5EF4-FFF2-40B4-BE49-F238E27FC236}">
                      <a16:creationId xmlns:a16="http://schemas.microsoft.com/office/drawing/2014/main" id="{B5E96081-6B1B-4720-3B98-8142D6CE28A8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Cube 66">
                  <a:extLst>
                    <a:ext uri="{FF2B5EF4-FFF2-40B4-BE49-F238E27FC236}">
                      <a16:creationId xmlns:a16="http://schemas.microsoft.com/office/drawing/2014/main" id="{D6B8A973-028C-A841-BB2A-A9EEE00F889F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Cube 67">
                  <a:extLst>
                    <a:ext uri="{FF2B5EF4-FFF2-40B4-BE49-F238E27FC236}">
                      <a16:creationId xmlns:a16="http://schemas.microsoft.com/office/drawing/2014/main" id="{C7D5F067-DC87-F4E8-5D16-062A1A7CC244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Cube 68">
                  <a:extLst>
                    <a:ext uri="{FF2B5EF4-FFF2-40B4-BE49-F238E27FC236}">
                      <a16:creationId xmlns:a16="http://schemas.microsoft.com/office/drawing/2014/main" id="{9D3B46B7-CFBA-11EB-DE69-EDDA58E35CE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Cube 69">
                  <a:extLst>
                    <a:ext uri="{FF2B5EF4-FFF2-40B4-BE49-F238E27FC236}">
                      <a16:creationId xmlns:a16="http://schemas.microsoft.com/office/drawing/2014/main" id="{77403389-6956-E814-91D6-67A2B79361A9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Cube 70">
                  <a:extLst>
                    <a:ext uri="{FF2B5EF4-FFF2-40B4-BE49-F238E27FC236}">
                      <a16:creationId xmlns:a16="http://schemas.microsoft.com/office/drawing/2014/main" id="{64A658C9-8A10-C093-E548-4F8EA2EA50FD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Cube 71">
                  <a:extLst>
                    <a:ext uri="{FF2B5EF4-FFF2-40B4-BE49-F238E27FC236}">
                      <a16:creationId xmlns:a16="http://schemas.microsoft.com/office/drawing/2014/main" id="{9B1A8253-631C-D4BD-E25D-DD89AEAA834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Cube 72">
                  <a:extLst>
                    <a:ext uri="{FF2B5EF4-FFF2-40B4-BE49-F238E27FC236}">
                      <a16:creationId xmlns:a16="http://schemas.microsoft.com/office/drawing/2014/main" id="{5501BA7F-B7CD-ADE1-F804-907E4A45E9F2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Cube 73">
                  <a:extLst>
                    <a:ext uri="{FF2B5EF4-FFF2-40B4-BE49-F238E27FC236}">
                      <a16:creationId xmlns:a16="http://schemas.microsoft.com/office/drawing/2014/main" id="{0F9013BB-47AD-5609-B39E-D6181DBEE632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57E06C6-86B8-44BC-B15A-244772FD0FEE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1" name="Cube 10">
                  <a:extLst>
                    <a:ext uri="{FF2B5EF4-FFF2-40B4-BE49-F238E27FC236}">
                      <a16:creationId xmlns:a16="http://schemas.microsoft.com/office/drawing/2014/main" id="{79DCF6B1-CB5A-308F-EC4C-C779ABADC4BD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Cube 11">
                  <a:extLst>
                    <a:ext uri="{FF2B5EF4-FFF2-40B4-BE49-F238E27FC236}">
                      <a16:creationId xmlns:a16="http://schemas.microsoft.com/office/drawing/2014/main" id="{B30677E3-B654-8AB6-6AFD-42DFA1CB2782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Cube 12">
                  <a:extLst>
                    <a:ext uri="{FF2B5EF4-FFF2-40B4-BE49-F238E27FC236}">
                      <a16:creationId xmlns:a16="http://schemas.microsoft.com/office/drawing/2014/main" id="{D4239B02-4CEA-A523-FE8A-D91E64BF963F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ube 13">
                  <a:extLst>
                    <a:ext uri="{FF2B5EF4-FFF2-40B4-BE49-F238E27FC236}">
                      <a16:creationId xmlns:a16="http://schemas.microsoft.com/office/drawing/2014/main" id="{6A5F2636-1348-2E99-B8E9-709F6E12D7AA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ube 14">
                  <a:extLst>
                    <a:ext uri="{FF2B5EF4-FFF2-40B4-BE49-F238E27FC236}">
                      <a16:creationId xmlns:a16="http://schemas.microsoft.com/office/drawing/2014/main" id="{EA3EDC67-AD46-161C-847B-1170483B942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Cube 15">
                  <a:extLst>
                    <a:ext uri="{FF2B5EF4-FFF2-40B4-BE49-F238E27FC236}">
                      <a16:creationId xmlns:a16="http://schemas.microsoft.com/office/drawing/2014/main" id="{6B88DC6D-07DD-AABA-CD2F-C69ABE2AD9AE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227458DF-B312-B6B9-90D2-64DDA4E85984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525BBBF8-A4F9-F0CC-1D35-9CCC7E06E1C0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F11664A3-0CBE-5A81-11F0-DF463EEA7DD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ube 19">
                  <a:extLst>
                    <a:ext uri="{FF2B5EF4-FFF2-40B4-BE49-F238E27FC236}">
                      <a16:creationId xmlns:a16="http://schemas.microsoft.com/office/drawing/2014/main" id="{6E761012-CB19-7549-E1D5-E2E1BAF2A250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ube 20">
                  <a:extLst>
                    <a:ext uri="{FF2B5EF4-FFF2-40B4-BE49-F238E27FC236}">
                      <a16:creationId xmlns:a16="http://schemas.microsoft.com/office/drawing/2014/main" id="{C1342B6A-5887-1FF6-39BD-3B118399EBF4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ube 21">
                  <a:extLst>
                    <a:ext uri="{FF2B5EF4-FFF2-40B4-BE49-F238E27FC236}">
                      <a16:creationId xmlns:a16="http://schemas.microsoft.com/office/drawing/2014/main" id="{368880CE-0328-3BE5-4632-8EB376224F1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Cube 22">
                  <a:extLst>
                    <a:ext uri="{FF2B5EF4-FFF2-40B4-BE49-F238E27FC236}">
                      <a16:creationId xmlns:a16="http://schemas.microsoft.com/office/drawing/2014/main" id="{163DCC06-5897-4056-E593-380B2F8C090B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ube 23">
                  <a:extLst>
                    <a:ext uri="{FF2B5EF4-FFF2-40B4-BE49-F238E27FC236}">
                      <a16:creationId xmlns:a16="http://schemas.microsoft.com/office/drawing/2014/main" id="{370A69D6-02DE-52B0-D99A-DDF8A53C0CE5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Cube 24">
                  <a:extLst>
                    <a:ext uri="{FF2B5EF4-FFF2-40B4-BE49-F238E27FC236}">
                      <a16:creationId xmlns:a16="http://schemas.microsoft.com/office/drawing/2014/main" id="{258667D0-E0FA-0BC9-A52B-83FC69268FEF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ube 25">
                  <a:extLst>
                    <a:ext uri="{FF2B5EF4-FFF2-40B4-BE49-F238E27FC236}">
                      <a16:creationId xmlns:a16="http://schemas.microsoft.com/office/drawing/2014/main" id="{E956417B-3604-1097-1755-EAAC87318A3A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Cube 26">
                  <a:extLst>
                    <a:ext uri="{FF2B5EF4-FFF2-40B4-BE49-F238E27FC236}">
                      <a16:creationId xmlns:a16="http://schemas.microsoft.com/office/drawing/2014/main" id="{B95C9F5D-1AAA-4179-0A94-C3E91CD3F455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ube 27">
                  <a:extLst>
                    <a:ext uri="{FF2B5EF4-FFF2-40B4-BE49-F238E27FC236}">
                      <a16:creationId xmlns:a16="http://schemas.microsoft.com/office/drawing/2014/main" id="{EC690AAF-A898-3C65-0A63-F3246BCB084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ube 28">
                  <a:extLst>
                    <a:ext uri="{FF2B5EF4-FFF2-40B4-BE49-F238E27FC236}">
                      <a16:creationId xmlns:a16="http://schemas.microsoft.com/office/drawing/2014/main" id="{D3358E1C-966F-D76B-7C07-FA1F7A035E4A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ube 29">
                  <a:extLst>
                    <a:ext uri="{FF2B5EF4-FFF2-40B4-BE49-F238E27FC236}">
                      <a16:creationId xmlns:a16="http://schemas.microsoft.com/office/drawing/2014/main" id="{E541D2E2-1D9B-5147-8FA1-A8D767E8DE36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ube 30">
                  <a:extLst>
                    <a:ext uri="{FF2B5EF4-FFF2-40B4-BE49-F238E27FC236}">
                      <a16:creationId xmlns:a16="http://schemas.microsoft.com/office/drawing/2014/main" id="{1ED8DFB2-DAAF-F365-F6B9-0526FA7E9E9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Cube 31">
                  <a:extLst>
                    <a:ext uri="{FF2B5EF4-FFF2-40B4-BE49-F238E27FC236}">
                      <a16:creationId xmlns:a16="http://schemas.microsoft.com/office/drawing/2014/main" id="{3B76AB63-6E5C-950E-9A6C-D953762F2F43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Cube 32">
                  <a:extLst>
                    <a:ext uri="{FF2B5EF4-FFF2-40B4-BE49-F238E27FC236}">
                      <a16:creationId xmlns:a16="http://schemas.microsoft.com/office/drawing/2014/main" id="{DD1C29CC-047F-4C6F-CE19-0CCCCD682D3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Cube 33">
                  <a:extLst>
                    <a:ext uri="{FF2B5EF4-FFF2-40B4-BE49-F238E27FC236}">
                      <a16:creationId xmlns:a16="http://schemas.microsoft.com/office/drawing/2014/main" id="{3A86C2D2-E025-5B9C-1689-43CBD40652EA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Cube 34">
                  <a:extLst>
                    <a:ext uri="{FF2B5EF4-FFF2-40B4-BE49-F238E27FC236}">
                      <a16:creationId xmlns:a16="http://schemas.microsoft.com/office/drawing/2014/main" id="{D8ECBA58-B52E-0CED-AF93-A756B1C75204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Cube 35">
                  <a:extLst>
                    <a:ext uri="{FF2B5EF4-FFF2-40B4-BE49-F238E27FC236}">
                      <a16:creationId xmlns:a16="http://schemas.microsoft.com/office/drawing/2014/main" id="{4EF811A8-5CFB-98E6-1E2C-17F674F00E8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Cube 36">
                  <a:extLst>
                    <a:ext uri="{FF2B5EF4-FFF2-40B4-BE49-F238E27FC236}">
                      <a16:creationId xmlns:a16="http://schemas.microsoft.com/office/drawing/2014/main" id="{165CB215-888F-FDF3-880A-7FE80B06183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Cube 37">
                  <a:extLst>
                    <a:ext uri="{FF2B5EF4-FFF2-40B4-BE49-F238E27FC236}">
                      <a16:creationId xmlns:a16="http://schemas.microsoft.com/office/drawing/2014/main" id="{F6E8AC41-8785-0E39-BCE7-161EA520ACBA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Cube 38">
                  <a:extLst>
                    <a:ext uri="{FF2B5EF4-FFF2-40B4-BE49-F238E27FC236}">
                      <a16:creationId xmlns:a16="http://schemas.microsoft.com/office/drawing/2014/main" id="{CDB1DBE2-EC2F-5F06-D167-37C88D3D1B20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Cube 39">
                  <a:extLst>
                    <a:ext uri="{FF2B5EF4-FFF2-40B4-BE49-F238E27FC236}">
                      <a16:creationId xmlns:a16="http://schemas.microsoft.com/office/drawing/2014/main" id="{BDE9D41F-BD2F-7AD6-1992-77F9447F0A09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Cube 40">
                  <a:extLst>
                    <a:ext uri="{FF2B5EF4-FFF2-40B4-BE49-F238E27FC236}">
                      <a16:creationId xmlns:a16="http://schemas.microsoft.com/office/drawing/2014/main" id="{1F8D6747-2E9B-0197-ED7A-77D47C86311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Cube 41">
                  <a:extLst>
                    <a:ext uri="{FF2B5EF4-FFF2-40B4-BE49-F238E27FC236}">
                      <a16:creationId xmlns:a16="http://schemas.microsoft.com/office/drawing/2014/main" id="{579D5297-A568-5785-E864-33B88826E93C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5695180A-1E46-8FE2-A753-E31E604F0C31}"/>
                </a:ext>
              </a:extLst>
            </p:cNvPr>
            <p:cNvGrpSpPr/>
            <p:nvPr/>
          </p:nvGrpSpPr>
          <p:grpSpPr>
            <a:xfrm>
              <a:off x="148122" y="2427254"/>
              <a:ext cx="5781881" cy="2483882"/>
              <a:chOff x="2733870" y="3398912"/>
              <a:chExt cx="5781881" cy="2483882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9212A89E-CBCC-D75E-C62F-9EA39DC6BAB1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05" name="Cube 304">
                  <a:extLst>
                    <a:ext uri="{FF2B5EF4-FFF2-40B4-BE49-F238E27FC236}">
                      <a16:creationId xmlns:a16="http://schemas.microsoft.com/office/drawing/2014/main" id="{1C4473F2-35B7-BD3D-E86D-4FDE194EDCCF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Cube 305">
                  <a:extLst>
                    <a:ext uri="{FF2B5EF4-FFF2-40B4-BE49-F238E27FC236}">
                      <a16:creationId xmlns:a16="http://schemas.microsoft.com/office/drawing/2014/main" id="{A78FD37D-DBCC-5F2A-E191-B6E4C3BF5B58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Cube 306">
                  <a:extLst>
                    <a:ext uri="{FF2B5EF4-FFF2-40B4-BE49-F238E27FC236}">
                      <a16:creationId xmlns:a16="http://schemas.microsoft.com/office/drawing/2014/main" id="{57D230C6-4537-66D9-F2D7-4D0C4FC67C08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Cube 307">
                  <a:extLst>
                    <a:ext uri="{FF2B5EF4-FFF2-40B4-BE49-F238E27FC236}">
                      <a16:creationId xmlns:a16="http://schemas.microsoft.com/office/drawing/2014/main" id="{96E9BFA5-D1AC-EF00-EEA7-176ECE7F157F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Cube 308">
                  <a:extLst>
                    <a:ext uri="{FF2B5EF4-FFF2-40B4-BE49-F238E27FC236}">
                      <a16:creationId xmlns:a16="http://schemas.microsoft.com/office/drawing/2014/main" id="{60C7ED90-684D-C76F-D00A-1078BAD802DA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Cube 309">
                  <a:extLst>
                    <a:ext uri="{FF2B5EF4-FFF2-40B4-BE49-F238E27FC236}">
                      <a16:creationId xmlns:a16="http://schemas.microsoft.com/office/drawing/2014/main" id="{C6EAD432-B3CB-F3F9-2714-B22118A408FB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Cube 310">
                  <a:extLst>
                    <a:ext uri="{FF2B5EF4-FFF2-40B4-BE49-F238E27FC236}">
                      <a16:creationId xmlns:a16="http://schemas.microsoft.com/office/drawing/2014/main" id="{F4BE4A38-F081-4196-F195-C0E1BA7B076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Cube 311">
                  <a:extLst>
                    <a:ext uri="{FF2B5EF4-FFF2-40B4-BE49-F238E27FC236}">
                      <a16:creationId xmlns:a16="http://schemas.microsoft.com/office/drawing/2014/main" id="{D8D1C85E-8F2F-1183-2ED1-BDD773E256E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Cube 312">
                  <a:extLst>
                    <a:ext uri="{FF2B5EF4-FFF2-40B4-BE49-F238E27FC236}">
                      <a16:creationId xmlns:a16="http://schemas.microsoft.com/office/drawing/2014/main" id="{4A487124-0357-14B0-F7A2-0CC31AF330E4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Cube 313">
                  <a:extLst>
                    <a:ext uri="{FF2B5EF4-FFF2-40B4-BE49-F238E27FC236}">
                      <a16:creationId xmlns:a16="http://schemas.microsoft.com/office/drawing/2014/main" id="{95A86A86-50C9-F863-5216-A82678D9492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Cube 314">
                  <a:extLst>
                    <a:ext uri="{FF2B5EF4-FFF2-40B4-BE49-F238E27FC236}">
                      <a16:creationId xmlns:a16="http://schemas.microsoft.com/office/drawing/2014/main" id="{38844F13-462E-004D-939D-51F3389D58DD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Cube 315">
                  <a:extLst>
                    <a:ext uri="{FF2B5EF4-FFF2-40B4-BE49-F238E27FC236}">
                      <a16:creationId xmlns:a16="http://schemas.microsoft.com/office/drawing/2014/main" id="{BA84A70C-B756-4984-1DDC-F03B9788F1F6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Cube 316">
                  <a:extLst>
                    <a:ext uri="{FF2B5EF4-FFF2-40B4-BE49-F238E27FC236}">
                      <a16:creationId xmlns:a16="http://schemas.microsoft.com/office/drawing/2014/main" id="{165C8CC1-D4B6-E22C-3B34-C4D4045B22F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Cube 317">
                  <a:extLst>
                    <a:ext uri="{FF2B5EF4-FFF2-40B4-BE49-F238E27FC236}">
                      <a16:creationId xmlns:a16="http://schemas.microsoft.com/office/drawing/2014/main" id="{F2E056B9-D04C-22DF-57E8-AFB56D1AF75B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Cube 318">
                  <a:extLst>
                    <a:ext uri="{FF2B5EF4-FFF2-40B4-BE49-F238E27FC236}">
                      <a16:creationId xmlns:a16="http://schemas.microsoft.com/office/drawing/2014/main" id="{D5626021-60C9-3E6C-6133-0BB9369E5315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Cube 319">
                  <a:extLst>
                    <a:ext uri="{FF2B5EF4-FFF2-40B4-BE49-F238E27FC236}">
                      <a16:creationId xmlns:a16="http://schemas.microsoft.com/office/drawing/2014/main" id="{DE3D787F-B8E7-F177-52FB-46F3CBCCE6D9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Cube 320">
                  <a:extLst>
                    <a:ext uri="{FF2B5EF4-FFF2-40B4-BE49-F238E27FC236}">
                      <a16:creationId xmlns:a16="http://schemas.microsoft.com/office/drawing/2014/main" id="{9190D7FF-0141-0020-FD55-552FBFECBF14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Cube 321">
                  <a:extLst>
                    <a:ext uri="{FF2B5EF4-FFF2-40B4-BE49-F238E27FC236}">
                      <a16:creationId xmlns:a16="http://schemas.microsoft.com/office/drawing/2014/main" id="{58D2A139-828B-AFED-7301-EB2558761324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Cube 322">
                  <a:extLst>
                    <a:ext uri="{FF2B5EF4-FFF2-40B4-BE49-F238E27FC236}">
                      <a16:creationId xmlns:a16="http://schemas.microsoft.com/office/drawing/2014/main" id="{C810A9BD-9D4C-B950-50E2-47B130590D90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Cube 323">
                  <a:extLst>
                    <a:ext uri="{FF2B5EF4-FFF2-40B4-BE49-F238E27FC236}">
                      <a16:creationId xmlns:a16="http://schemas.microsoft.com/office/drawing/2014/main" id="{AA801796-9006-6BF2-55F8-C501C3751369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Cube 324">
                  <a:extLst>
                    <a:ext uri="{FF2B5EF4-FFF2-40B4-BE49-F238E27FC236}">
                      <a16:creationId xmlns:a16="http://schemas.microsoft.com/office/drawing/2014/main" id="{558D2809-B7F1-A667-3C13-C19CD3BB9586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Cube 325">
                  <a:extLst>
                    <a:ext uri="{FF2B5EF4-FFF2-40B4-BE49-F238E27FC236}">
                      <a16:creationId xmlns:a16="http://schemas.microsoft.com/office/drawing/2014/main" id="{92D228A2-BC03-AE99-267C-73F858AF6720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Cube 326">
                  <a:extLst>
                    <a:ext uri="{FF2B5EF4-FFF2-40B4-BE49-F238E27FC236}">
                      <a16:creationId xmlns:a16="http://schemas.microsoft.com/office/drawing/2014/main" id="{B316E8AC-F987-6CAE-464E-F67104ED71DD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Cube 327">
                  <a:extLst>
                    <a:ext uri="{FF2B5EF4-FFF2-40B4-BE49-F238E27FC236}">
                      <a16:creationId xmlns:a16="http://schemas.microsoft.com/office/drawing/2014/main" id="{05253CB4-B060-3E7F-5C61-E7769BD4F96A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Cube 328">
                  <a:extLst>
                    <a:ext uri="{FF2B5EF4-FFF2-40B4-BE49-F238E27FC236}">
                      <a16:creationId xmlns:a16="http://schemas.microsoft.com/office/drawing/2014/main" id="{B5731A93-6119-1CE1-8BD0-C6029E788DD5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Cube 329">
                  <a:extLst>
                    <a:ext uri="{FF2B5EF4-FFF2-40B4-BE49-F238E27FC236}">
                      <a16:creationId xmlns:a16="http://schemas.microsoft.com/office/drawing/2014/main" id="{B925F7D1-874B-3EA3-9646-F068726C3CA4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Cube 330">
                  <a:extLst>
                    <a:ext uri="{FF2B5EF4-FFF2-40B4-BE49-F238E27FC236}">
                      <a16:creationId xmlns:a16="http://schemas.microsoft.com/office/drawing/2014/main" id="{C0F67300-55A4-CC41-8BA7-87323A200657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Cube 331">
                  <a:extLst>
                    <a:ext uri="{FF2B5EF4-FFF2-40B4-BE49-F238E27FC236}">
                      <a16:creationId xmlns:a16="http://schemas.microsoft.com/office/drawing/2014/main" id="{9179CA62-87D2-BA7F-8A2B-18690E6DBF7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Cube 332">
                  <a:extLst>
                    <a:ext uri="{FF2B5EF4-FFF2-40B4-BE49-F238E27FC236}">
                      <a16:creationId xmlns:a16="http://schemas.microsoft.com/office/drawing/2014/main" id="{F6D29A9E-5321-80F1-9F46-3362EDAEA2CE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3779AABB-70B1-8184-F822-2F06B9A259CE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EB3AFDCF-6061-5BF2-CF38-FFBC25BEC590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16314C4A-B712-B688-B9D5-9E6C8772271A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6E70DA79-4E35-5798-DEDE-3F71576D1BE2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273" name="Cube 272">
                  <a:extLst>
                    <a:ext uri="{FF2B5EF4-FFF2-40B4-BE49-F238E27FC236}">
                      <a16:creationId xmlns:a16="http://schemas.microsoft.com/office/drawing/2014/main" id="{53774101-CA9E-2225-6A4D-36AFB0EDEA49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Cube 273">
                  <a:extLst>
                    <a:ext uri="{FF2B5EF4-FFF2-40B4-BE49-F238E27FC236}">
                      <a16:creationId xmlns:a16="http://schemas.microsoft.com/office/drawing/2014/main" id="{327035DB-196E-85C1-CE49-2D34B1A78678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Cube 274">
                  <a:extLst>
                    <a:ext uri="{FF2B5EF4-FFF2-40B4-BE49-F238E27FC236}">
                      <a16:creationId xmlns:a16="http://schemas.microsoft.com/office/drawing/2014/main" id="{2D1FDDE1-AB6F-3960-54CE-24A06D3C291A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Cube 275">
                  <a:extLst>
                    <a:ext uri="{FF2B5EF4-FFF2-40B4-BE49-F238E27FC236}">
                      <a16:creationId xmlns:a16="http://schemas.microsoft.com/office/drawing/2014/main" id="{C6EC2B93-2290-0D7D-0714-28B281C27D10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Cube 276">
                  <a:extLst>
                    <a:ext uri="{FF2B5EF4-FFF2-40B4-BE49-F238E27FC236}">
                      <a16:creationId xmlns:a16="http://schemas.microsoft.com/office/drawing/2014/main" id="{5EC079CA-AC8C-D7E3-FB4D-D1A6C1719E5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Cube 277">
                  <a:extLst>
                    <a:ext uri="{FF2B5EF4-FFF2-40B4-BE49-F238E27FC236}">
                      <a16:creationId xmlns:a16="http://schemas.microsoft.com/office/drawing/2014/main" id="{EC216A1D-4C8D-C946-6339-7D66448D89B4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Cube 278">
                  <a:extLst>
                    <a:ext uri="{FF2B5EF4-FFF2-40B4-BE49-F238E27FC236}">
                      <a16:creationId xmlns:a16="http://schemas.microsoft.com/office/drawing/2014/main" id="{FDF3F0A1-EA80-E5F1-F750-EE6B00424961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Cube 279">
                  <a:extLst>
                    <a:ext uri="{FF2B5EF4-FFF2-40B4-BE49-F238E27FC236}">
                      <a16:creationId xmlns:a16="http://schemas.microsoft.com/office/drawing/2014/main" id="{7EA12167-56E3-581A-44D6-EAF9FDB18591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Cube 280">
                  <a:extLst>
                    <a:ext uri="{FF2B5EF4-FFF2-40B4-BE49-F238E27FC236}">
                      <a16:creationId xmlns:a16="http://schemas.microsoft.com/office/drawing/2014/main" id="{1C111CB7-394B-1D1E-8E05-6708C0F07BEE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Cube 281">
                  <a:extLst>
                    <a:ext uri="{FF2B5EF4-FFF2-40B4-BE49-F238E27FC236}">
                      <a16:creationId xmlns:a16="http://schemas.microsoft.com/office/drawing/2014/main" id="{820B948B-B1DA-4B71-233C-0EB5BB123D2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Cube 282">
                  <a:extLst>
                    <a:ext uri="{FF2B5EF4-FFF2-40B4-BE49-F238E27FC236}">
                      <a16:creationId xmlns:a16="http://schemas.microsoft.com/office/drawing/2014/main" id="{08C53021-5E62-362E-6244-3E6F78AFA945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Cube 283">
                  <a:extLst>
                    <a:ext uri="{FF2B5EF4-FFF2-40B4-BE49-F238E27FC236}">
                      <a16:creationId xmlns:a16="http://schemas.microsoft.com/office/drawing/2014/main" id="{80DF01F1-8DC5-41F4-905C-9433A2AAA854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Cube 284">
                  <a:extLst>
                    <a:ext uri="{FF2B5EF4-FFF2-40B4-BE49-F238E27FC236}">
                      <a16:creationId xmlns:a16="http://schemas.microsoft.com/office/drawing/2014/main" id="{9C015F1B-2F5C-A1E6-70EB-FB97BB85908B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Cube 285">
                  <a:extLst>
                    <a:ext uri="{FF2B5EF4-FFF2-40B4-BE49-F238E27FC236}">
                      <a16:creationId xmlns:a16="http://schemas.microsoft.com/office/drawing/2014/main" id="{5673F422-8DF3-4500-349B-61141C4B9E28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Cube 286">
                  <a:extLst>
                    <a:ext uri="{FF2B5EF4-FFF2-40B4-BE49-F238E27FC236}">
                      <a16:creationId xmlns:a16="http://schemas.microsoft.com/office/drawing/2014/main" id="{CAB9A1FE-37A0-947B-552A-654F5EAF039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Cube 287">
                  <a:extLst>
                    <a:ext uri="{FF2B5EF4-FFF2-40B4-BE49-F238E27FC236}">
                      <a16:creationId xmlns:a16="http://schemas.microsoft.com/office/drawing/2014/main" id="{5993B617-FEA0-1586-EA1E-1260682B3B9A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Cube 288">
                  <a:extLst>
                    <a:ext uri="{FF2B5EF4-FFF2-40B4-BE49-F238E27FC236}">
                      <a16:creationId xmlns:a16="http://schemas.microsoft.com/office/drawing/2014/main" id="{A45BEDF8-DB2E-F4F5-815A-52F79BF51E3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Cube 289">
                  <a:extLst>
                    <a:ext uri="{FF2B5EF4-FFF2-40B4-BE49-F238E27FC236}">
                      <a16:creationId xmlns:a16="http://schemas.microsoft.com/office/drawing/2014/main" id="{931A7243-0370-EA37-2107-E5575C1E4A8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Cube 290">
                  <a:extLst>
                    <a:ext uri="{FF2B5EF4-FFF2-40B4-BE49-F238E27FC236}">
                      <a16:creationId xmlns:a16="http://schemas.microsoft.com/office/drawing/2014/main" id="{49C5FDFD-E08C-EA18-9B94-2B4C77FA1596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Cube 291">
                  <a:extLst>
                    <a:ext uri="{FF2B5EF4-FFF2-40B4-BE49-F238E27FC236}">
                      <a16:creationId xmlns:a16="http://schemas.microsoft.com/office/drawing/2014/main" id="{32495DBF-A603-3BE2-03CB-4E6D6271C7A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Cube 292">
                  <a:extLst>
                    <a:ext uri="{FF2B5EF4-FFF2-40B4-BE49-F238E27FC236}">
                      <a16:creationId xmlns:a16="http://schemas.microsoft.com/office/drawing/2014/main" id="{BF00D195-5FDF-5901-1B53-F071BE3DCC6D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Cube 293">
                  <a:extLst>
                    <a:ext uri="{FF2B5EF4-FFF2-40B4-BE49-F238E27FC236}">
                      <a16:creationId xmlns:a16="http://schemas.microsoft.com/office/drawing/2014/main" id="{2DDB2A85-4ADA-545A-0CC7-D6E5784EE280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Cube 294">
                  <a:extLst>
                    <a:ext uri="{FF2B5EF4-FFF2-40B4-BE49-F238E27FC236}">
                      <a16:creationId xmlns:a16="http://schemas.microsoft.com/office/drawing/2014/main" id="{87EFBC83-6416-3471-2DE2-CF0810D94FA6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Cube 295">
                  <a:extLst>
                    <a:ext uri="{FF2B5EF4-FFF2-40B4-BE49-F238E27FC236}">
                      <a16:creationId xmlns:a16="http://schemas.microsoft.com/office/drawing/2014/main" id="{EBFE3F2F-3C6F-F635-FA05-48BF073BABBB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Cube 296">
                  <a:extLst>
                    <a:ext uri="{FF2B5EF4-FFF2-40B4-BE49-F238E27FC236}">
                      <a16:creationId xmlns:a16="http://schemas.microsoft.com/office/drawing/2014/main" id="{1FFBA50E-0A71-B80A-DFF9-FA96D63352A2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Cube 297">
                  <a:extLst>
                    <a:ext uri="{FF2B5EF4-FFF2-40B4-BE49-F238E27FC236}">
                      <a16:creationId xmlns:a16="http://schemas.microsoft.com/office/drawing/2014/main" id="{90623E9F-C46C-40A3-ABA6-27461CAB8D3A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Cube 298">
                  <a:extLst>
                    <a:ext uri="{FF2B5EF4-FFF2-40B4-BE49-F238E27FC236}">
                      <a16:creationId xmlns:a16="http://schemas.microsoft.com/office/drawing/2014/main" id="{532F9B9E-3122-4FAE-4878-13A1473CAD8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Cube 299">
                  <a:extLst>
                    <a:ext uri="{FF2B5EF4-FFF2-40B4-BE49-F238E27FC236}">
                      <a16:creationId xmlns:a16="http://schemas.microsoft.com/office/drawing/2014/main" id="{AD33511A-4D5E-7FF9-EBEB-70AAE89640BB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Cube 300">
                  <a:extLst>
                    <a:ext uri="{FF2B5EF4-FFF2-40B4-BE49-F238E27FC236}">
                      <a16:creationId xmlns:a16="http://schemas.microsoft.com/office/drawing/2014/main" id="{086796D5-4B43-F687-37EF-D6958309B415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Cube 301">
                  <a:extLst>
                    <a:ext uri="{FF2B5EF4-FFF2-40B4-BE49-F238E27FC236}">
                      <a16:creationId xmlns:a16="http://schemas.microsoft.com/office/drawing/2014/main" id="{4230561A-2F95-54EA-0E44-7AC12437ADEA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Cube 302">
                  <a:extLst>
                    <a:ext uri="{FF2B5EF4-FFF2-40B4-BE49-F238E27FC236}">
                      <a16:creationId xmlns:a16="http://schemas.microsoft.com/office/drawing/2014/main" id="{253FCEA5-3AC9-09D2-D69E-756AE7A8913E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Cube 303">
                  <a:extLst>
                    <a:ext uri="{FF2B5EF4-FFF2-40B4-BE49-F238E27FC236}">
                      <a16:creationId xmlns:a16="http://schemas.microsoft.com/office/drawing/2014/main" id="{A5D63437-A38E-0CCB-EC5E-9522E4F0EACD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C891C792-8603-9D1D-495D-F3CD8FA46A20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241" name="Cube 240">
                  <a:extLst>
                    <a:ext uri="{FF2B5EF4-FFF2-40B4-BE49-F238E27FC236}">
                      <a16:creationId xmlns:a16="http://schemas.microsoft.com/office/drawing/2014/main" id="{9BADBFB2-4677-D30C-C473-4F90034215E4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Cube 241">
                  <a:extLst>
                    <a:ext uri="{FF2B5EF4-FFF2-40B4-BE49-F238E27FC236}">
                      <a16:creationId xmlns:a16="http://schemas.microsoft.com/office/drawing/2014/main" id="{211E92D0-2645-A95F-7EF6-E55352FE175E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Cube 242">
                  <a:extLst>
                    <a:ext uri="{FF2B5EF4-FFF2-40B4-BE49-F238E27FC236}">
                      <a16:creationId xmlns:a16="http://schemas.microsoft.com/office/drawing/2014/main" id="{7111F669-4919-0389-2C95-8ECCDB2FAF33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Cube 243">
                  <a:extLst>
                    <a:ext uri="{FF2B5EF4-FFF2-40B4-BE49-F238E27FC236}">
                      <a16:creationId xmlns:a16="http://schemas.microsoft.com/office/drawing/2014/main" id="{8CB4ADDD-35E7-5DE1-F8B7-654D9F23959A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Cube 244">
                  <a:extLst>
                    <a:ext uri="{FF2B5EF4-FFF2-40B4-BE49-F238E27FC236}">
                      <a16:creationId xmlns:a16="http://schemas.microsoft.com/office/drawing/2014/main" id="{74C83457-3B04-18AF-C353-ED37325ED47A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Cube 245">
                  <a:extLst>
                    <a:ext uri="{FF2B5EF4-FFF2-40B4-BE49-F238E27FC236}">
                      <a16:creationId xmlns:a16="http://schemas.microsoft.com/office/drawing/2014/main" id="{47176ED7-2052-B8D4-D8B9-C3ABD26D2EFD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Cube 246">
                  <a:extLst>
                    <a:ext uri="{FF2B5EF4-FFF2-40B4-BE49-F238E27FC236}">
                      <a16:creationId xmlns:a16="http://schemas.microsoft.com/office/drawing/2014/main" id="{F4C00DA8-9E99-F2BA-D404-6EA0203F0A2F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Cube 247">
                  <a:extLst>
                    <a:ext uri="{FF2B5EF4-FFF2-40B4-BE49-F238E27FC236}">
                      <a16:creationId xmlns:a16="http://schemas.microsoft.com/office/drawing/2014/main" id="{A9669548-F4C2-2ACB-C008-86E6C449C9D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Cube 248">
                  <a:extLst>
                    <a:ext uri="{FF2B5EF4-FFF2-40B4-BE49-F238E27FC236}">
                      <a16:creationId xmlns:a16="http://schemas.microsoft.com/office/drawing/2014/main" id="{67ECCE34-3E68-C614-0086-A66710192A2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Cube 249">
                  <a:extLst>
                    <a:ext uri="{FF2B5EF4-FFF2-40B4-BE49-F238E27FC236}">
                      <a16:creationId xmlns:a16="http://schemas.microsoft.com/office/drawing/2014/main" id="{87F08A1B-B8EE-208F-A31E-08D1DB2924F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Cube 250">
                  <a:extLst>
                    <a:ext uri="{FF2B5EF4-FFF2-40B4-BE49-F238E27FC236}">
                      <a16:creationId xmlns:a16="http://schemas.microsoft.com/office/drawing/2014/main" id="{02D79CED-60A5-D562-0181-8AC25AC04045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Cube 251">
                  <a:extLst>
                    <a:ext uri="{FF2B5EF4-FFF2-40B4-BE49-F238E27FC236}">
                      <a16:creationId xmlns:a16="http://schemas.microsoft.com/office/drawing/2014/main" id="{60D4935A-824A-B98F-CB98-65AABC79613B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Cube 252">
                  <a:extLst>
                    <a:ext uri="{FF2B5EF4-FFF2-40B4-BE49-F238E27FC236}">
                      <a16:creationId xmlns:a16="http://schemas.microsoft.com/office/drawing/2014/main" id="{539F2438-A831-5B3C-3603-85836A04B2D3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Cube 253">
                  <a:extLst>
                    <a:ext uri="{FF2B5EF4-FFF2-40B4-BE49-F238E27FC236}">
                      <a16:creationId xmlns:a16="http://schemas.microsoft.com/office/drawing/2014/main" id="{EB7F756B-C39E-5593-A337-2F91FB6E738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Cube 254">
                  <a:extLst>
                    <a:ext uri="{FF2B5EF4-FFF2-40B4-BE49-F238E27FC236}">
                      <a16:creationId xmlns:a16="http://schemas.microsoft.com/office/drawing/2014/main" id="{C30E2CE5-BC51-C287-9652-28E63F16F8F4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Cube 255">
                  <a:extLst>
                    <a:ext uri="{FF2B5EF4-FFF2-40B4-BE49-F238E27FC236}">
                      <a16:creationId xmlns:a16="http://schemas.microsoft.com/office/drawing/2014/main" id="{F312357E-8B52-890E-015C-03C811A1ECC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Cube 256">
                  <a:extLst>
                    <a:ext uri="{FF2B5EF4-FFF2-40B4-BE49-F238E27FC236}">
                      <a16:creationId xmlns:a16="http://schemas.microsoft.com/office/drawing/2014/main" id="{9EFD8681-9CFD-9885-8E2A-3A35FE1C14D5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Cube 257">
                  <a:extLst>
                    <a:ext uri="{FF2B5EF4-FFF2-40B4-BE49-F238E27FC236}">
                      <a16:creationId xmlns:a16="http://schemas.microsoft.com/office/drawing/2014/main" id="{04E79880-397E-B111-654D-E1BC8762494B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Cube 258">
                  <a:extLst>
                    <a:ext uri="{FF2B5EF4-FFF2-40B4-BE49-F238E27FC236}">
                      <a16:creationId xmlns:a16="http://schemas.microsoft.com/office/drawing/2014/main" id="{AC689FB8-4E23-B469-C24C-3066B21AA208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Cube 259">
                  <a:extLst>
                    <a:ext uri="{FF2B5EF4-FFF2-40B4-BE49-F238E27FC236}">
                      <a16:creationId xmlns:a16="http://schemas.microsoft.com/office/drawing/2014/main" id="{31E480AD-B90C-A6B8-0301-4620DD24317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Cube 260">
                  <a:extLst>
                    <a:ext uri="{FF2B5EF4-FFF2-40B4-BE49-F238E27FC236}">
                      <a16:creationId xmlns:a16="http://schemas.microsoft.com/office/drawing/2014/main" id="{D76DCCD6-D62F-7857-CA6F-77507F4E2D78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Cube 261">
                  <a:extLst>
                    <a:ext uri="{FF2B5EF4-FFF2-40B4-BE49-F238E27FC236}">
                      <a16:creationId xmlns:a16="http://schemas.microsoft.com/office/drawing/2014/main" id="{6D3C9D20-97C5-F9C6-D402-292005A6A433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Cube 262">
                  <a:extLst>
                    <a:ext uri="{FF2B5EF4-FFF2-40B4-BE49-F238E27FC236}">
                      <a16:creationId xmlns:a16="http://schemas.microsoft.com/office/drawing/2014/main" id="{EE9EBB78-05DB-B623-3E64-72EA94FFB66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Cube 263">
                  <a:extLst>
                    <a:ext uri="{FF2B5EF4-FFF2-40B4-BE49-F238E27FC236}">
                      <a16:creationId xmlns:a16="http://schemas.microsoft.com/office/drawing/2014/main" id="{4E1CA8FD-AF6B-45C4-8C2C-8F2351587E6E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Cube 264">
                  <a:extLst>
                    <a:ext uri="{FF2B5EF4-FFF2-40B4-BE49-F238E27FC236}">
                      <a16:creationId xmlns:a16="http://schemas.microsoft.com/office/drawing/2014/main" id="{67E1F186-CD90-C944-1A35-A94EABE16EB2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Cube 265">
                  <a:extLst>
                    <a:ext uri="{FF2B5EF4-FFF2-40B4-BE49-F238E27FC236}">
                      <a16:creationId xmlns:a16="http://schemas.microsoft.com/office/drawing/2014/main" id="{93A4DB3F-1EA0-9B46-B0E3-E27442E3FDB3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Cube 266">
                  <a:extLst>
                    <a:ext uri="{FF2B5EF4-FFF2-40B4-BE49-F238E27FC236}">
                      <a16:creationId xmlns:a16="http://schemas.microsoft.com/office/drawing/2014/main" id="{98F4B806-CBE2-A7CD-4D58-D0ACFAC07C2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Cube 267">
                  <a:extLst>
                    <a:ext uri="{FF2B5EF4-FFF2-40B4-BE49-F238E27FC236}">
                      <a16:creationId xmlns:a16="http://schemas.microsoft.com/office/drawing/2014/main" id="{A1633123-FA08-A3FC-5CEB-FD2F41FBB377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Cube 268">
                  <a:extLst>
                    <a:ext uri="{FF2B5EF4-FFF2-40B4-BE49-F238E27FC236}">
                      <a16:creationId xmlns:a16="http://schemas.microsoft.com/office/drawing/2014/main" id="{E3D2CB45-9175-F18D-4323-8A53AD4CC746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Cube 269">
                  <a:extLst>
                    <a:ext uri="{FF2B5EF4-FFF2-40B4-BE49-F238E27FC236}">
                      <a16:creationId xmlns:a16="http://schemas.microsoft.com/office/drawing/2014/main" id="{8C61DEF1-2E39-A58C-31F8-B8B2BBA62A8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Cube 270">
                  <a:extLst>
                    <a:ext uri="{FF2B5EF4-FFF2-40B4-BE49-F238E27FC236}">
                      <a16:creationId xmlns:a16="http://schemas.microsoft.com/office/drawing/2014/main" id="{8F4E03F9-949D-4960-83B0-539A806C5E0E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Cube 271">
                  <a:extLst>
                    <a:ext uri="{FF2B5EF4-FFF2-40B4-BE49-F238E27FC236}">
                      <a16:creationId xmlns:a16="http://schemas.microsoft.com/office/drawing/2014/main" id="{3ECCA8AB-5799-EEAC-61FE-9001A0CF2089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004CA19D-8D6D-B8F7-B4E4-8830EA488525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209" name="Cube 208">
                  <a:extLst>
                    <a:ext uri="{FF2B5EF4-FFF2-40B4-BE49-F238E27FC236}">
                      <a16:creationId xmlns:a16="http://schemas.microsoft.com/office/drawing/2014/main" id="{0B340385-C066-89B9-13BA-7B994262C011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Cube 209">
                  <a:extLst>
                    <a:ext uri="{FF2B5EF4-FFF2-40B4-BE49-F238E27FC236}">
                      <a16:creationId xmlns:a16="http://schemas.microsoft.com/office/drawing/2014/main" id="{4BC5967D-ADC3-8268-2865-640A783BEDDF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Cube 210">
                  <a:extLst>
                    <a:ext uri="{FF2B5EF4-FFF2-40B4-BE49-F238E27FC236}">
                      <a16:creationId xmlns:a16="http://schemas.microsoft.com/office/drawing/2014/main" id="{F21B90DD-1C3D-225C-CF92-E99FB461CB84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Cube 211">
                  <a:extLst>
                    <a:ext uri="{FF2B5EF4-FFF2-40B4-BE49-F238E27FC236}">
                      <a16:creationId xmlns:a16="http://schemas.microsoft.com/office/drawing/2014/main" id="{D3AF80D2-660D-D13D-C406-F5050981B860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Cube 212">
                  <a:extLst>
                    <a:ext uri="{FF2B5EF4-FFF2-40B4-BE49-F238E27FC236}">
                      <a16:creationId xmlns:a16="http://schemas.microsoft.com/office/drawing/2014/main" id="{0A9B4561-060B-7D4B-A20E-7C5E89974FF6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Cube 213">
                  <a:extLst>
                    <a:ext uri="{FF2B5EF4-FFF2-40B4-BE49-F238E27FC236}">
                      <a16:creationId xmlns:a16="http://schemas.microsoft.com/office/drawing/2014/main" id="{A4BB9165-A2EA-201A-FCA2-F6D7C48E8137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Cube 214">
                  <a:extLst>
                    <a:ext uri="{FF2B5EF4-FFF2-40B4-BE49-F238E27FC236}">
                      <a16:creationId xmlns:a16="http://schemas.microsoft.com/office/drawing/2014/main" id="{1AE943CD-736F-4DA9-76FA-0B04EC3CF658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Cube 215">
                  <a:extLst>
                    <a:ext uri="{FF2B5EF4-FFF2-40B4-BE49-F238E27FC236}">
                      <a16:creationId xmlns:a16="http://schemas.microsoft.com/office/drawing/2014/main" id="{07B1669C-4E76-9A6D-426B-F25EFDB0157B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Cube 216">
                  <a:extLst>
                    <a:ext uri="{FF2B5EF4-FFF2-40B4-BE49-F238E27FC236}">
                      <a16:creationId xmlns:a16="http://schemas.microsoft.com/office/drawing/2014/main" id="{931D4DCD-8EF0-9202-3112-1E6FE899725F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Cube 217">
                  <a:extLst>
                    <a:ext uri="{FF2B5EF4-FFF2-40B4-BE49-F238E27FC236}">
                      <a16:creationId xmlns:a16="http://schemas.microsoft.com/office/drawing/2014/main" id="{6DBA179E-37C8-7EC1-165E-AD551A4A86F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Cube 218">
                  <a:extLst>
                    <a:ext uri="{FF2B5EF4-FFF2-40B4-BE49-F238E27FC236}">
                      <a16:creationId xmlns:a16="http://schemas.microsoft.com/office/drawing/2014/main" id="{74264477-916F-2B2C-84B0-E729377FCEEB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Cube 219">
                  <a:extLst>
                    <a:ext uri="{FF2B5EF4-FFF2-40B4-BE49-F238E27FC236}">
                      <a16:creationId xmlns:a16="http://schemas.microsoft.com/office/drawing/2014/main" id="{0E1782A8-9869-CF12-9EE2-8CBE62FA680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Cube 220">
                  <a:extLst>
                    <a:ext uri="{FF2B5EF4-FFF2-40B4-BE49-F238E27FC236}">
                      <a16:creationId xmlns:a16="http://schemas.microsoft.com/office/drawing/2014/main" id="{217A7B1E-840D-D31E-00A2-9882AC9ECF02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Cube 221">
                  <a:extLst>
                    <a:ext uri="{FF2B5EF4-FFF2-40B4-BE49-F238E27FC236}">
                      <a16:creationId xmlns:a16="http://schemas.microsoft.com/office/drawing/2014/main" id="{81B9591A-85E0-8456-6791-384083FADD4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Cube 222">
                  <a:extLst>
                    <a:ext uri="{FF2B5EF4-FFF2-40B4-BE49-F238E27FC236}">
                      <a16:creationId xmlns:a16="http://schemas.microsoft.com/office/drawing/2014/main" id="{3A2343B2-4194-FC23-8ABD-810B761D99B4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Cube 223">
                  <a:extLst>
                    <a:ext uri="{FF2B5EF4-FFF2-40B4-BE49-F238E27FC236}">
                      <a16:creationId xmlns:a16="http://schemas.microsoft.com/office/drawing/2014/main" id="{78659F1A-E3A0-492A-FA8B-618FD6C5561F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Cube 224">
                  <a:extLst>
                    <a:ext uri="{FF2B5EF4-FFF2-40B4-BE49-F238E27FC236}">
                      <a16:creationId xmlns:a16="http://schemas.microsoft.com/office/drawing/2014/main" id="{E9C3B8D5-6085-DF24-4A78-99023E051299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Cube 225">
                  <a:extLst>
                    <a:ext uri="{FF2B5EF4-FFF2-40B4-BE49-F238E27FC236}">
                      <a16:creationId xmlns:a16="http://schemas.microsoft.com/office/drawing/2014/main" id="{9C87E88D-78D1-706E-52C9-A768503B3A7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Cube 226">
                  <a:extLst>
                    <a:ext uri="{FF2B5EF4-FFF2-40B4-BE49-F238E27FC236}">
                      <a16:creationId xmlns:a16="http://schemas.microsoft.com/office/drawing/2014/main" id="{15B9D448-15DD-E109-4CC1-516063AFEE7F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Cube 227">
                  <a:extLst>
                    <a:ext uri="{FF2B5EF4-FFF2-40B4-BE49-F238E27FC236}">
                      <a16:creationId xmlns:a16="http://schemas.microsoft.com/office/drawing/2014/main" id="{7F24BAB3-CBC7-8EB1-E368-38175FE6D41E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Cube 228">
                  <a:extLst>
                    <a:ext uri="{FF2B5EF4-FFF2-40B4-BE49-F238E27FC236}">
                      <a16:creationId xmlns:a16="http://schemas.microsoft.com/office/drawing/2014/main" id="{C8127CCA-D9A7-D084-825C-7494EEDC98FF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Cube 229">
                  <a:extLst>
                    <a:ext uri="{FF2B5EF4-FFF2-40B4-BE49-F238E27FC236}">
                      <a16:creationId xmlns:a16="http://schemas.microsoft.com/office/drawing/2014/main" id="{56EEF046-ED02-BC65-4816-C2C3FA33AABA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Cube 230">
                  <a:extLst>
                    <a:ext uri="{FF2B5EF4-FFF2-40B4-BE49-F238E27FC236}">
                      <a16:creationId xmlns:a16="http://schemas.microsoft.com/office/drawing/2014/main" id="{DE29ACC6-AB82-B4F9-8564-B9F65D414950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Cube 231">
                  <a:extLst>
                    <a:ext uri="{FF2B5EF4-FFF2-40B4-BE49-F238E27FC236}">
                      <a16:creationId xmlns:a16="http://schemas.microsoft.com/office/drawing/2014/main" id="{DC4C3474-3028-CA41-8F3B-6C37171E233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Cube 232">
                  <a:extLst>
                    <a:ext uri="{FF2B5EF4-FFF2-40B4-BE49-F238E27FC236}">
                      <a16:creationId xmlns:a16="http://schemas.microsoft.com/office/drawing/2014/main" id="{B642C2F5-8DEE-D929-E2EC-FDE4AA9AFC85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Cube 233">
                  <a:extLst>
                    <a:ext uri="{FF2B5EF4-FFF2-40B4-BE49-F238E27FC236}">
                      <a16:creationId xmlns:a16="http://schemas.microsoft.com/office/drawing/2014/main" id="{22D51463-9ABF-E94F-A7F9-3C209F45A91F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Cube 234">
                  <a:extLst>
                    <a:ext uri="{FF2B5EF4-FFF2-40B4-BE49-F238E27FC236}">
                      <a16:creationId xmlns:a16="http://schemas.microsoft.com/office/drawing/2014/main" id="{AC4EE2E4-E161-D889-BDA6-89BB043FA49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Cube 235">
                  <a:extLst>
                    <a:ext uri="{FF2B5EF4-FFF2-40B4-BE49-F238E27FC236}">
                      <a16:creationId xmlns:a16="http://schemas.microsoft.com/office/drawing/2014/main" id="{0674CA22-41DB-590F-2944-2D413FA4B14A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Cube 236">
                  <a:extLst>
                    <a:ext uri="{FF2B5EF4-FFF2-40B4-BE49-F238E27FC236}">
                      <a16:creationId xmlns:a16="http://schemas.microsoft.com/office/drawing/2014/main" id="{E3F850CB-FDAB-72F2-8A89-D786989D21ED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Cube 237">
                  <a:extLst>
                    <a:ext uri="{FF2B5EF4-FFF2-40B4-BE49-F238E27FC236}">
                      <a16:creationId xmlns:a16="http://schemas.microsoft.com/office/drawing/2014/main" id="{7E221BFD-ECE0-329B-00BF-48A198956D97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Cube 238">
                  <a:extLst>
                    <a:ext uri="{FF2B5EF4-FFF2-40B4-BE49-F238E27FC236}">
                      <a16:creationId xmlns:a16="http://schemas.microsoft.com/office/drawing/2014/main" id="{97F58161-E32A-1FDB-4DFA-D151EFA7100F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Cube 239">
                  <a:extLst>
                    <a:ext uri="{FF2B5EF4-FFF2-40B4-BE49-F238E27FC236}">
                      <a16:creationId xmlns:a16="http://schemas.microsoft.com/office/drawing/2014/main" id="{353F7379-6B07-600D-451F-192389D73160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260BFAB3-C4D8-A8DC-9574-47AE59C2A60B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77" name="Cube 176">
                  <a:extLst>
                    <a:ext uri="{FF2B5EF4-FFF2-40B4-BE49-F238E27FC236}">
                      <a16:creationId xmlns:a16="http://schemas.microsoft.com/office/drawing/2014/main" id="{3BE28BF7-6627-08D6-8B2E-A8A21C2A5D99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Cube 177">
                  <a:extLst>
                    <a:ext uri="{FF2B5EF4-FFF2-40B4-BE49-F238E27FC236}">
                      <a16:creationId xmlns:a16="http://schemas.microsoft.com/office/drawing/2014/main" id="{543C4C75-A602-72F2-339B-EBEB485E068E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Cube 178">
                  <a:extLst>
                    <a:ext uri="{FF2B5EF4-FFF2-40B4-BE49-F238E27FC236}">
                      <a16:creationId xmlns:a16="http://schemas.microsoft.com/office/drawing/2014/main" id="{32DBA901-D865-CA45-5911-B94A2EBA0717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Cube 179">
                  <a:extLst>
                    <a:ext uri="{FF2B5EF4-FFF2-40B4-BE49-F238E27FC236}">
                      <a16:creationId xmlns:a16="http://schemas.microsoft.com/office/drawing/2014/main" id="{5CD0D39D-521B-34E0-8052-93B4927E3E7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Cube 180">
                  <a:extLst>
                    <a:ext uri="{FF2B5EF4-FFF2-40B4-BE49-F238E27FC236}">
                      <a16:creationId xmlns:a16="http://schemas.microsoft.com/office/drawing/2014/main" id="{9982ADFF-E495-0D93-B8A2-0C1778EFFD29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Cube 181">
                  <a:extLst>
                    <a:ext uri="{FF2B5EF4-FFF2-40B4-BE49-F238E27FC236}">
                      <a16:creationId xmlns:a16="http://schemas.microsoft.com/office/drawing/2014/main" id="{B94761C8-DDA8-1383-4DFD-8AB031A1168F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Cube 182">
                  <a:extLst>
                    <a:ext uri="{FF2B5EF4-FFF2-40B4-BE49-F238E27FC236}">
                      <a16:creationId xmlns:a16="http://schemas.microsoft.com/office/drawing/2014/main" id="{530A7846-6042-353C-C1AD-A0152D0F8B1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Cube 183">
                  <a:extLst>
                    <a:ext uri="{FF2B5EF4-FFF2-40B4-BE49-F238E27FC236}">
                      <a16:creationId xmlns:a16="http://schemas.microsoft.com/office/drawing/2014/main" id="{C8CBE040-43E2-85B7-383A-791D562B89EC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Cube 184">
                  <a:extLst>
                    <a:ext uri="{FF2B5EF4-FFF2-40B4-BE49-F238E27FC236}">
                      <a16:creationId xmlns:a16="http://schemas.microsoft.com/office/drawing/2014/main" id="{260441AB-0D45-3391-AE2E-26A6E396B447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Cube 185">
                  <a:extLst>
                    <a:ext uri="{FF2B5EF4-FFF2-40B4-BE49-F238E27FC236}">
                      <a16:creationId xmlns:a16="http://schemas.microsoft.com/office/drawing/2014/main" id="{A369110E-13B3-79E7-13DB-D555B1F3F1D2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Cube 186">
                  <a:extLst>
                    <a:ext uri="{FF2B5EF4-FFF2-40B4-BE49-F238E27FC236}">
                      <a16:creationId xmlns:a16="http://schemas.microsoft.com/office/drawing/2014/main" id="{ECC99B0C-696C-5DC0-5EEF-C343ADA98B48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Cube 187">
                  <a:extLst>
                    <a:ext uri="{FF2B5EF4-FFF2-40B4-BE49-F238E27FC236}">
                      <a16:creationId xmlns:a16="http://schemas.microsoft.com/office/drawing/2014/main" id="{CC7D3451-44B0-F3C7-174E-FA808D2937C6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Cube 188">
                  <a:extLst>
                    <a:ext uri="{FF2B5EF4-FFF2-40B4-BE49-F238E27FC236}">
                      <a16:creationId xmlns:a16="http://schemas.microsoft.com/office/drawing/2014/main" id="{CEDDD6B9-F8D0-BF60-3636-8F16C5F62DC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Cube 189">
                  <a:extLst>
                    <a:ext uri="{FF2B5EF4-FFF2-40B4-BE49-F238E27FC236}">
                      <a16:creationId xmlns:a16="http://schemas.microsoft.com/office/drawing/2014/main" id="{2B02826E-7D90-6C20-5F6A-7CA9FE7794BA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Cube 190">
                  <a:extLst>
                    <a:ext uri="{FF2B5EF4-FFF2-40B4-BE49-F238E27FC236}">
                      <a16:creationId xmlns:a16="http://schemas.microsoft.com/office/drawing/2014/main" id="{87378F79-19FE-932A-5022-718B871EECAB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Cube 191">
                  <a:extLst>
                    <a:ext uri="{FF2B5EF4-FFF2-40B4-BE49-F238E27FC236}">
                      <a16:creationId xmlns:a16="http://schemas.microsoft.com/office/drawing/2014/main" id="{BA26E855-E5D9-BEB7-73D5-97515FC37CA0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Cube 192">
                  <a:extLst>
                    <a:ext uri="{FF2B5EF4-FFF2-40B4-BE49-F238E27FC236}">
                      <a16:creationId xmlns:a16="http://schemas.microsoft.com/office/drawing/2014/main" id="{849E9B11-47CC-2B61-9FBB-E4082DC696F3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Cube 193">
                  <a:extLst>
                    <a:ext uri="{FF2B5EF4-FFF2-40B4-BE49-F238E27FC236}">
                      <a16:creationId xmlns:a16="http://schemas.microsoft.com/office/drawing/2014/main" id="{90B9A938-FF80-9EF6-6751-0CFA02D2D3DC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Cube 194">
                  <a:extLst>
                    <a:ext uri="{FF2B5EF4-FFF2-40B4-BE49-F238E27FC236}">
                      <a16:creationId xmlns:a16="http://schemas.microsoft.com/office/drawing/2014/main" id="{A0C589D8-1C53-47EA-352E-67517DAE5D05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Cube 195">
                  <a:extLst>
                    <a:ext uri="{FF2B5EF4-FFF2-40B4-BE49-F238E27FC236}">
                      <a16:creationId xmlns:a16="http://schemas.microsoft.com/office/drawing/2014/main" id="{742E574C-FB4A-6CAE-7E07-AB6FCBADA702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Cube 196">
                  <a:extLst>
                    <a:ext uri="{FF2B5EF4-FFF2-40B4-BE49-F238E27FC236}">
                      <a16:creationId xmlns:a16="http://schemas.microsoft.com/office/drawing/2014/main" id="{2E39F96B-195A-4A6F-1C3F-6096119AAB1D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Cube 197">
                  <a:extLst>
                    <a:ext uri="{FF2B5EF4-FFF2-40B4-BE49-F238E27FC236}">
                      <a16:creationId xmlns:a16="http://schemas.microsoft.com/office/drawing/2014/main" id="{62096FF4-71C2-1411-E55D-9F2E82A2DCA5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Cube 198">
                  <a:extLst>
                    <a:ext uri="{FF2B5EF4-FFF2-40B4-BE49-F238E27FC236}">
                      <a16:creationId xmlns:a16="http://schemas.microsoft.com/office/drawing/2014/main" id="{C809AC5D-5E00-2C71-EE34-7BC3B673E39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Cube 199">
                  <a:extLst>
                    <a:ext uri="{FF2B5EF4-FFF2-40B4-BE49-F238E27FC236}">
                      <a16:creationId xmlns:a16="http://schemas.microsoft.com/office/drawing/2014/main" id="{3B88998B-03E6-53D3-C160-5F49D7F520F4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Cube 200">
                  <a:extLst>
                    <a:ext uri="{FF2B5EF4-FFF2-40B4-BE49-F238E27FC236}">
                      <a16:creationId xmlns:a16="http://schemas.microsoft.com/office/drawing/2014/main" id="{CA0C1849-BA1D-0D6A-C681-CCB672EDA610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Cube 201">
                  <a:extLst>
                    <a:ext uri="{FF2B5EF4-FFF2-40B4-BE49-F238E27FC236}">
                      <a16:creationId xmlns:a16="http://schemas.microsoft.com/office/drawing/2014/main" id="{8FCBA79B-2D96-2BED-B069-DEE06D9837C3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Cube 202">
                  <a:extLst>
                    <a:ext uri="{FF2B5EF4-FFF2-40B4-BE49-F238E27FC236}">
                      <a16:creationId xmlns:a16="http://schemas.microsoft.com/office/drawing/2014/main" id="{99CA165F-97AF-5890-8729-36D34B6F8CF2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Cube 203">
                  <a:extLst>
                    <a:ext uri="{FF2B5EF4-FFF2-40B4-BE49-F238E27FC236}">
                      <a16:creationId xmlns:a16="http://schemas.microsoft.com/office/drawing/2014/main" id="{20FA602D-4668-86A5-5BD4-7D01BA75EB57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Cube 204">
                  <a:extLst>
                    <a:ext uri="{FF2B5EF4-FFF2-40B4-BE49-F238E27FC236}">
                      <a16:creationId xmlns:a16="http://schemas.microsoft.com/office/drawing/2014/main" id="{CF5913BF-5B27-2040-8466-5B9022FDB3B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Cube 205">
                  <a:extLst>
                    <a:ext uri="{FF2B5EF4-FFF2-40B4-BE49-F238E27FC236}">
                      <a16:creationId xmlns:a16="http://schemas.microsoft.com/office/drawing/2014/main" id="{29FDBAC5-7095-6ECD-E88A-75563AF851A6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Cube 206">
                  <a:extLst>
                    <a:ext uri="{FF2B5EF4-FFF2-40B4-BE49-F238E27FC236}">
                      <a16:creationId xmlns:a16="http://schemas.microsoft.com/office/drawing/2014/main" id="{8C6F4ED9-E79E-DFE3-9A12-43A8DD9E51FB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Cube 207">
                  <a:extLst>
                    <a:ext uri="{FF2B5EF4-FFF2-40B4-BE49-F238E27FC236}">
                      <a16:creationId xmlns:a16="http://schemas.microsoft.com/office/drawing/2014/main" id="{91A8E52A-6286-7359-82E0-598BDFC70FD6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2F8F135-B82D-899E-5E9C-36B4FD6838FC}"/>
              </a:ext>
            </a:extLst>
          </p:cNvPr>
          <p:cNvCxnSpPr/>
          <p:nvPr/>
        </p:nvCxnSpPr>
        <p:spPr>
          <a:xfrm>
            <a:off x="8972550" y="0"/>
            <a:ext cx="0" cy="696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04BA274-4391-D350-85D1-5FD02C0EB164}"/>
              </a:ext>
            </a:extLst>
          </p:cNvPr>
          <p:cNvSpPr txBox="1"/>
          <p:nvPr/>
        </p:nvSpPr>
        <p:spPr>
          <a:xfrm>
            <a:off x="7816149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VIEW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0E8971B-20A6-D85D-E91B-B99B5FE2D7B3}"/>
              </a:ext>
            </a:extLst>
          </p:cNvPr>
          <p:cNvSpPr txBox="1"/>
          <p:nvPr/>
        </p:nvSpPr>
        <p:spPr>
          <a:xfrm>
            <a:off x="11150468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542C6A2-0BBE-C142-4CA1-AF264B4B8A8E}"/>
              </a:ext>
            </a:extLst>
          </p:cNvPr>
          <p:cNvSpPr txBox="1"/>
          <p:nvPr/>
        </p:nvSpPr>
        <p:spPr>
          <a:xfrm>
            <a:off x="9094037" y="369332"/>
            <a:ext cx="2847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create_grid</a:t>
            </a:r>
            <a:r>
              <a:rPr lang="en-US" sz="1200" dirty="0"/>
              <a:t>(</a:t>
            </a:r>
            <a:r>
              <a:rPr lang="en-US" sz="1200" dirty="0" err="1"/>
              <a:t>size_x</a:t>
            </a:r>
            <a:r>
              <a:rPr lang="en-US" sz="1200" dirty="0"/>
              <a:t>, </a:t>
            </a:r>
            <a:r>
              <a:rPr lang="en-US" sz="1200" dirty="0" err="1"/>
              <a:t>size_y</a:t>
            </a:r>
            <a:r>
              <a:rPr lang="en-US" sz="1200" dirty="0"/>
              <a:t>, </a:t>
            </a:r>
            <a:r>
              <a:rPr lang="en-US" sz="1200" dirty="0" err="1"/>
              <a:t>size_z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ACBCCB-8B49-B134-2DFD-8D95C3E8E40F}"/>
              </a:ext>
            </a:extLst>
          </p:cNvPr>
          <p:cNvGrpSpPr/>
          <p:nvPr/>
        </p:nvGrpSpPr>
        <p:grpSpPr>
          <a:xfrm>
            <a:off x="937145" y="1010175"/>
            <a:ext cx="5778080" cy="1999652"/>
            <a:chOff x="937145" y="1010175"/>
            <a:chExt cx="5778080" cy="19996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0298966-AE3F-BC43-86F6-62D9E136E204}"/>
                </a:ext>
              </a:extLst>
            </p:cNvPr>
            <p:cNvGrpSpPr/>
            <p:nvPr/>
          </p:nvGrpSpPr>
          <p:grpSpPr>
            <a:xfrm>
              <a:off x="1386375" y="1010175"/>
              <a:ext cx="5328850" cy="1573143"/>
              <a:chOff x="937145" y="1436684"/>
              <a:chExt cx="5328850" cy="1573143"/>
            </a:xfrm>
          </p:grpSpPr>
          <p:grpSp>
            <p:nvGrpSpPr>
              <p:cNvPr id="444" name="Group 443">
                <a:extLst>
                  <a:ext uri="{FF2B5EF4-FFF2-40B4-BE49-F238E27FC236}">
                    <a16:creationId xmlns:a16="http://schemas.microsoft.com/office/drawing/2014/main" id="{21CBE1A1-97BB-BC78-1E46-722CD58C6C07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467" name="Cube 466">
                  <a:extLst>
                    <a:ext uri="{FF2B5EF4-FFF2-40B4-BE49-F238E27FC236}">
                      <a16:creationId xmlns:a16="http://schemas.microsoft.com/office/drawing/2014/main" id="{05AE9AE5-E6C3-9989-080D-8A98898FDD18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Cube 467">
                  <a:extLst>
                    <a:ext uri="{FF2B5EF4-FFF2-40B4-BE49-F238E27FC236}">
                      <a16:creationId xmlns:a16="http://schemas.microsoft.com/office/drawing/2014/main" id="{2791FAD4-A3AC-7A19-9532-33C8BCBC02A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Cube 468">
                  <a:extLst>
                    <a:ext uri="{FF2B5EF4-FFF2-40B4-BE49-F238E27FC236}">
                      <a16:creationId xmlns:a16="http://schemas.microsoft.com/office/drawing/2014/main" id="{7D12D6FE-9E1B-86FE-5AB2-1F34F341213F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Cube 469">
                  <a:extLst>
                    <a:ext uri="{FF2B5EF4-FFF2-40B4-BE49-F238E27FC236}">
                      <a16:creationId xmlns:a16="http://schemas.microsoft.com/office/drawing/2014/main" id="{F69926AF-6FCB-D928-0001-0CA0D0BDB875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Cube 470">
                  <a:extLst>
                    <a:ext uri="{FF2B5EF4-FFF2-40B4-BE49-F238E27FC236}">
                      <a16:creationId xmlns:a16="http://schemas.microsoft.com/office/drawing/2014/main" id="{D298605C-6FC5-7C13-9303-3132DD3FB86A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Cube 471">
                  <a:extLst>
                    <a:ext uri="{FF2B5EF4-FFF2-40B4-BE49-F238E27FC236}">
                      <a16:creationId xmlns:a16="http://schemas.microsoft.com/office/drawing/2014/main" id="{17D31500-375E-7F4E-05E6-BFEF0DF55E4C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Cube 472">
                  <a:extLst>
                    <a:ext uri="{FF2B5EF4-FFF2-40B4-BE49-F238E27FC236}">
                      <a16:creationId xmlns:a16="http://schemas.microsoft.com/office/drawing/2014/main" id="{7B9AA056-DE51-C5B4-F3FC-FCA7B3EDACF7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Cube 473">
                  <a:extLst>
                    <a:ext uri="{FF2B5EF4-FFF2-40B4-BE49-F238E27FC236}">
                      <a16:creationId xmlns:a16="http://schemas.microsoft.com/office/drawing/2014/main" id="{7028AA73-46FD-4A1F-0199-B211742AAF98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Cube 474">
                  <a:extLst>
                    <a:ext uri="{FF2B5EF4-FFF2-40B4-BE49-F238E27FC236}">
                      <a16:creationId xmlns:a16="http://schemas.microsoft.com/office/drawing/2014/main" id="{A8F63528-D38B-4C13-84DD-2AA4AB056FA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6" name="Cube 475">
                  <a:extLst>
                    <a:ext uri="{FF2B5EF4-FFF2-40B4-BE49-F238E27FC236}">
                      <a16:creationId xmlns:a16="http://schemas.microsoft.com/office/drawing/2014/main" id="{ABA967DD-6317-32FF-C47A-DBA912B0E812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5" name="Group 444">
                <a:extLst>
                  <a:ext uri="{FF2B5EF4-FFF2-40B4-BE49-F238E27FC236}">
                    <a16:creationId xmlns:a16="http://schemas.microsoft.com/office/drawing/2014/main" id="{07493AF8-EB73-293B-04B1-C87E251069B2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457" name="Cube 456">
                  <a:extLst>
                    <a:ext uri="{FF2B5EF4-FFF2-40B4-BE49-F238E27FC236}">
                      <a16:creationId xmlns:a16="http://schemas.microsoft.com/office/drawing/2014/main" id="{39B210E7-E7C4-1C15-6C3C-C70AF363A762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Cube 457">
                  <a:extLst>
                    <a:ext uri="{FF2B5EF4-FFF2-40B4-BE49-F238E27FC236}">
                      <a16:creationId xmlns:a16="http://schemas.microsoft.com/office/drawing/2014/main" id="{19D8B073-4F49-DDD9-BD45-A307B653FA61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Cube 458">
                  <a:extLst>
                    <a:ext uri="{FF2B5EF4-FFF2-40B4-BE49-F238E27FC236}">
                      <a16:creationId xmlns:a16="http://schemas.microsoft.com/office/drawing/2014/main" id="{6DB3B564-3225-A2E1-ADB1-1BC65B1418F2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Cube 459">
                  <a:extLst>
                    <a:ext uri="{FF2B5EF4-FFF2-40B4-BE49-F238E27FC236}">
                      <a16:creationId xmlns:a16="http://schemas.microsoft.com/office/drawing/2014/main" id="{51BF50CB-5975-5A94-0616-C069213B84EB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Cube 460">
                  <a:extLst>
                    <a:ext uri="{FF2B5EF4-FFF2-40B4-BE49-F238E27FC236}">
                      <a16:creationId xmlns:a16="http://schemas.microsoft.com/office/drawing/2014/main" id="{4408C058-2D7B-958A-BCCF-B8EA753ACAAD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Cube 461">
                  <a:extLst>
                    <a:ext uri="{FF2B5EF4-FFF2-40B4-BE49-F238E27FC236}">
                      <a16:creationId xmlns:a16="http://schemas.microsoft.com/office/drawing/2014/main" id="{3B217D33-E243-E430-190F-6DF15A140E7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Cube 462">
                  <a:extLst>
                    <a:ext uri="{FF2B5EF4-FFF2-40B4-BE49-F238E27FC236}">
                      <a16:creationId xmlns:a16="http://schemas.microsoft.com/office/drawing/2014/main" id="{13E6F28B-2B94-8A00-5ADA-EE522D69946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Cube 463">
                  <a:extLst>
                    <a:ext uri="{FF2B5EF4-FFF2-40B4-BE49-F238E27FC236}">
                      <a16:creationId xmlns:a16="http://schemas.microsoft.com/office/drawing/2014/main" id="{DD4F5C1A-5EB6-8C8E-F388-7C4ED99B999D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Cube 464">
                  <a:extLst>
                    <a:ext uri="{FF2B5EF4-FFF2-40B4-BE49-F238E27FC236}">
                      <a16:creationId xmlns:a16="http://schemas.microsoft.com/office/drawing/2014/main" id="{0AD2E72C-4D1C-000E-F9C8-ACEEFC6CA1B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Cube 465">
                  <a:extLst>
                    <a:ext uri="{FF2B5EF4-FFF2-40B4-BE49-F238E27FC236}">
                      <a16:creationId xmlns:a16="http://schemas.microsoft.com/office/drawing/2014/main" id="{A27A159D-1F4F-197D-1985-A526A57A3E0C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8F49D4DE-0B33-164E-7885-1E9D54848B14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447" name="Cube 446">
                  <a:extLst>
                    <a:ext uri="{FF2B5EF4-FFF2-40B4-BE49-F238E27FC236}">
                      <a16:creationId xmlns:a16="http://schemas.microsoft.com/office/drawing/2014/main" id="{5B002FD7-822E-860F-95F9-0ECDDD49A541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Cube 447">
                  <a:extLst>
                    <a:ext uri="{FF2B5EF4-FFF2-40B4-BE49-F238E27FC236}">
                      <a16:creationId xmlns:a16="http://schemas.microsoft.com/office/drawing/2014/main" id="{F4D6CD9F-C1A1-F1A0-980C-D87B6429183F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Cube 448">
                  <a:extLst>
                    <a:ext uri="{FF2B5EF4-FFF2-40B4-BE49-F238E27FC236}">
                      <a16:creationId xmlns:a16="http://schemas.microsoft.com/office/drawing/2014/main" id="{E1798098-0417-5B2A-29B3-3686ED61349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Cube 449">
                  <a:extLst>
                    <a:ext uri="{FF2B5EF4-FFF2-40B4-BE49-F238E27FC236}">
                      <a16:creationId xmlns:a16="http://schemas.microsoft.com/office/drawing/2014/main" id="{200AB624-DEA1-4C4D-6F44-41EA16D00E41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Cube 450">
                  <a:extLst>
                    <a:ext uri="{FF2B5EF4-FFF2-40B4-BE49-F238E27FC236}">
                      <a16:creationId xmlns:a16="http://schemas.microsoft.com/office/drawing/2014/main" id="{0C205205-6CAA-0CA5-C37E-83EAD7920DE5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Cube 451">
                  <a:extLst>
                    <a:ext uri="{FF2B5EF4-FFF2-40B4-BE49-F238E27FC236}">
                      <a16:creationId xmlns:a16="http://schemas.microsoft.com/office/drawing/2014/main" id="{E7F7961A-5E39-64B3-77A3-97DF9127B3F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Cube 452">
                  <a:extLst>
                    <a:ext uri="{FF2B5EF4-FFF2-40B4-BE49-F238E27FC236}">
                      <a16:creationId xmlns:a16="http://schemas.microsoft.com/office/drawing/2014/main" id="{5DEF2C39-2898-D1AB-81A6-9F8838946B24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Cube 453">
                  <a:extLst>
                    <a:ext uri="{FF2B5EF4-FFF2-40B4-BE49-F238E27FC236}">
                      <a16:creationId xmlns:a16="http://schemas.microsoft.com/office/drawing/2014/main" id="{5F6C83C9-4F7A-677A-F3EB-D3813469F7FB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Cube 454">
                  <a:extLst>
                    <a:ext uri="{FF2B5EF4-FFF2-40B4-BE49-F238E27FC236}">
                      <a16:creationId xmlns:a16="http://schemas.microsoft.com/office/drawing/2014/main" id="{141A88DE-4B41-3018-6BAE-29B617574430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Cube 455">
                  <a:extLst>
                    <a:ext uri="{FF2B5EF4-FFF2-40B4-BE49-F238E27FC236}">
                      <a16:creationId xmlns:a16="http://schemas.microsoft.com/office/drawing/2014/main" id="{60AA9DC8-271A-FDA3-45AB-753C4B1D605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43264A28-D72A-DD48-79E6-5E9729C0A07F}"/>
                </a:ext>
              </a:extLst>
            </p:cNvPr>
            <p:cNvGrpSpPr/>
            <p:nvPr/>
          </p:nvGrpSpPr>
          <p:grpSpPr>
            <a:xfrm>
              <a:off x="1223140" y="1158884"/>
              <a:ext cx="5328850" cy="1573143"/>
              <a:chOff x="937145" y="1436684"/>
              <a:chExt cx="5328850" cy="1573143"/>
            </a:xfrm>
          </p:grpSpPr>
          <p:grpSp>
            <p:nvGrpSpPr>
              <p:cNvPr id="411" name="Group 410">
                <a:extLst>
                  <a:ext uri="{FF2B5EF4-FFF2-40B4-BE49-F238E27FC236}">
                    <a16:creationId xmlns:a16="http://schemas.microsoft.com/office/drawing/2014/main" id="{7570197F-83E9-DF05-64E8-7B68973CB490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434" name="Cube 433">
                  <a:extLst>
                    <a:ext uri="{FF2B5EF4-FFF2-40B4-BE49-F238E27FC236}">
                      <a16:creationId xmlns:a16="http://schemas.microsoft.com/office/drawing/2014/main" id="{51C1565E-6FD6-2760-E68B-3D697BCFF22E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Cube 434">
                  <a:extLst>
                    <a:ext uri="{FF2B5EF4-FFF2-40B4-BE49-F238E27FC236}">
                      <a16:creationId xmlns:a16="http://schemas.microsoft.com/office/drawing/2014/main" id="{2DF6C877-8997-02E6-3B20-7A894DB1F1A7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Cube 435">
                  <a:extLst>
                    <a:ext uri="{FF2B5EF4-FFF2-40B4-BE49-F238E27FC236}">
                      <a16:creationId xmlns:a16="http://schemas.microsoft.com/office/drawing/2014/main" id="{D5D9E4A7-0F7C-A85D-AC82-6A39A9D60B28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Cube 436">
                  <a:extLst>
                    <a:ext uri="{FF2B5EF4-FFF2-40B4-BE49-F238E27FC236}">
                      <a16:creationId xmlns:a16="http://schemas.microsoft.com/office/drawing/2014/main" id="{43EB0FC7-0699-BA31-090B-3272FE40502C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Cube 437">
                  <a:extLst>
                    <a:ext uri="{FF2B5EF4-FFF2-40B4-BE49-F238E27FC236}">
                      <a16:creationId xmlns:a16="http://schemas.microsoft.com/office/drawing/2014/main" id="{AC1C49CE-50CB-84D1-CEDE-EAD4214C6475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Cube 438">
                  <a:extLst>
                    <a:ext uri="{FF2B5EF4-FFF2-40B4-BE49-F238E27FC236}">
                      <a16:creationId xmlns:a16="http://schemas.microsoft.com/office/drawing/2014/main" id="{31076187-22BF-E5C6-10DE-9FAFBAF53B30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Cube 439">
                  <a:extLst>
                    <a:ext uri="{FF2B5EF4-FFF2-40B4-BE49-F238E27FC236}">
                      <a16:creationId xmlns:a16="http://schemas.microsoft.com/office/drawing/2014/main" id="{83B6AE12-EDC8-FE05-BD61-341A5BECD56D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Cube 440">
                  <a:extLst>
                    <a:ext uri="{FF2B5EF4-FFF2-40B4-BE49-F238E27FC236}">
                      <a16:creationId xmlns:a16="http://schemas.microsoft.com/office/drawing/2014/main" id="{392B7AD5-013F-B2F5-7382-59BCDEA31B2F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Cube 441">
                  <a:extLst>
                    <a:ext uri="{FF2B5EF4-FFF2-40B4-BE49-F238E27FC236}">
                      <a16:creationId xmlns:a16="http://schemas.microsoft.com/office/drawing/2014/main" id="{DEF50E5D-17D4-F28B-4F1B-7C47B7F8815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Cube 442">
                  <a:extLst>
                    <a:ext uri="{FF2B5EF4-FFF2-40B4-BE49-F238E27FC236}">
                      <a16:creationId xmlns:a16="http://schemas.microsoft.com/office/drawing/2014/main" id="{4875721B-064B-CA20-66E1-72C5035CD823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2" name="Group 411">
                <a:extLst>
                  <a:ext uri="{FF2B5EF4-FFF2-40B4-BE49-F238E27FC236}">
                    <a16:creationId xmlns:a16="http://schemas.microsoft.com/office/drawing/2014/main" id="{637D0587-AF20-3930-C9FC-6F96FF0751C7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424" name="Cube 423">
                  <a:extLst>
                    <a:ext uri="{FF2B5EF4-FFF2-40B4-BE49-F238E27FC236}">
                      <a16:creationId xmlns:a16="http://schemas.microsoft.com/office/drawing/2014/main" id="{953BF08E-94B0-7A02-2C09-47FDC843D44C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Cube 424">
                  <a:extLst>
                    <a:ext uri="{FF2B5EF4-FFF2-40B4-BE49-F238E27FC236}">
                      <a16:creationId xmlns:a16="http://schemas.microsoft.com/office/drawing/2014/main" id="{4C75CE4E-28C8-904F-F6CB-F0D7FE3145C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Cube 425">
                  <a:extLst>
                    <a:ext uri="{FF2B5EF4-FFF2-40B4-BE49-F238E27FC236}">
                      <a16:creationId xmlns:a16="http://schemas.microsoft.com/office/drawing/2014/main" id="{E0372948-5558-B152-B246-06D38C90B89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Cube 426">
                  <a:extLst>
                    <a:ext uri="{FF2B5EF4-FFF2-40B4-BE49-F238E27FC236}">
                      <a16:creationId xmlns:a16="http://schemas.microsoft.com/office/drawing/2014/main" id="{4BD91C0E-9749-3CFF-FC75-B53DF735000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Cube 427">
                  <a:extLst>
                    <a:ext uri="{FF2B5EF4-FFF2-40B4-BE49-F238E27FC236}">
                      <a16:creationId xmlns:a16="http://schemas.microsoft.com/office/drawing/2014/main" id="{F889D921-61B4-5D11-D1B2-B0C08ECF9A5D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Cube 428">
                  <a:extLst>
                    <a:ext uri="{FF2B5EF4-FFF2-40B4-BE49-F238E27FC236}">
                      <a16:creationId xmlns:a16="http://schemas.microsoft.com/office/drawing/2014/main" id="{9984A144-9FB0-3806-3E34-69FE3102E7F8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Cube 429">
                  <a:extLst>
                    <a:ext uri="{FF2B5EF4-FFF2-40B4-BE49-F238E27FC236}">
                      <a16:creationId xmlns:a16="http://schemas.microsoft.com/office/drawing/2014/main" id="{3809BD9A-936F-314F-0A46-77B8539BEBCE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Cube 430">
                  <a:extLst>
                    <a:ext uri="{FF2B5EF4-FFF2-40B4-BE49-F238E27FC236}">
                      <a16:creationId xmlns:a16="http://schemas.microsoft.com/office/drawing/2014/main" id="{A5F375E5-AAA5-2A65-1A5E-6BAD046D94ED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Cube 431">
                  <a:extLst>
                    <a:ext uri="{FF2B5EF4-FFF2-40B4-BE49-F238E27FC236}">
                      <a16:creationId xmlns:a16="http://schemas.microsoft.com/office/drawing/2014/main" id="{DAF537EE-AED5-B267-DFC2-5059815FC3C3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Cube 432">
                  <a:extLst>
                    <a:ext uri="{FF2B5EF4-FFF2-40B4-BE49-F238E27FC236}">
                      <a16:creationId xmlns:a16="http://schemas.microsoft.com/office/drawing/2014/main" id="{7452A71D-C830-5E68-A185-8F195FFD2DF5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3" name="Group 412">
                <a:extLst>
                  <a:ext uri="{FF2B5EF4-FFF2-40B4-BE49-F238E27FC236}">
                    <a16:creationId xmlns:a16="http://schemas.microsoft.com/office/drawing/2014/main" id="{C7D41A37-2267-9872-3AFB-A4CFC0E36C8E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414" name="Cube 413">
                  <a:extLst>
                    <a:ext uri="{FF2B5EF4-FFF2-40B4-BE49-F238E27FC236}">
                      <a16:creationId xmlns:a16="http://schemas.microsoft.com/office/drawing/2014/main" id="{5BCFD16C-C846-A632-8D8C-18B724E6A0F9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Cube 414">
                  <a:extLst>
                    <a:ext uri="{FF2B5EF4-FFF2-40B4-BE49-F238E27FC236}">
                      <a16:creationId xmlns:a16="http://schemas.microsoft.com/office/drawing/2014/main" id="{8015450E-3232-692A-C2BC-96EF9EEA99FB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Cube 415">
                  <a:extLst>
                    <a:ext uri="{FF2B5EF4-FFF2-40B4-BE49-F238E27FC236}">
                      <a16:creationId xmlns:a16="http://schemas.microsoft.com/office/drawing/2014/main" id="{F2B46D11-FAF9-11D3-637F-B5BFD5EE6548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Cube 416">
                  <a:extLst>
                    <a:ext uri="{FF2B5EF4-FFF2-40B4-BE49-F238E27FC236}">
                      <a16:creationId xmlns:a16="http://schemas.microsoft.com/office/drawing/2014/main" id="{646DE7A6-9616-DC56-0F0C-99C63F38243A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Cube 417">
                  <a:extLst>
                    <a:ext uri="{FF2B5EF4-FFF2-40B4-BE49-F238E27FC236}">
                      <a16:creationId xmlns:a16="http://schemas.microsoft.com/office/drawing/2014/main" id="{BF4329B5-FF56-E994-50C7-CC9335F25033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Cube 418">
                  <a:extLst>
                    <a:ext uri="{FF2B5EF4-FFF2-40B4-BE49-F238E27FC236}">
                      <a16:creationId xmlns:a16="http://schemas.microsoft.com/office/drawing/2014/main" id="{EC64B950-2106-8A71-20DF-01435755EB48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Cube 419">
                  <a:extLst>
                    <a:ext uri="{FF2B5EF4-FFF2-40B4-BE49-F238E27FC236}">
                      <a16:creationId xmlns:a16="http://schemas.microsoft.com/office/drawing/2014/main" id="{385E6249-22CA-B819-80F4-D6457C38FF1F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Cube 420">
                  <a:extLst>
                    <a:ext uri="{FF2B5EF4-FFF2-40B4-BE49-F238E27FC236}">
                      <a16:creationId xmlns:a16="http://schemas.microsoft.com/office/drawing/2014/main" id="{FEBEA8DB-B4CB-3368-C881-035CE7E163E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Cube 421">
                  <a:extLst>
                    <a:ext uri="{FF2B5EF4-FFF2-40B4-BE49-F238E27FC236}">
                      <a16:creationId xmlns:a16="http://schemas.microsoft.com/office/drawing/2014/main" id="{60E660CF-8B64-2D2D-7D13-4A37B6D69A4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Cube 422">
                  <a:extLst>
                    <a:ext uri="{FF2B5EF4-FFF2-40B4-BE49-F238E27FC236}">
                      <a16:creationId xmlns:a16="http://schemas.microsoft.com/office/drawing/2014/main" id="{F250E592-C5F8-DE49-2F9C-D1AACE397681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2E2758D9-DFEC-4D81-942D-A6FA698310D6}"/>
                </a:ext>
              </a:extLst>
            </p:cNvPr>
            <p:cNvGrpSpPr/>
            <p:nvPr/>
          </p:nvGrpSpPr>
          <p:grpSpPr>
            <a:xfrm>
              <a:off x="1100924" y="1293875"/>
              <a:ext cx="5328850" cy="1573143"/>
              <a:chOff x="937145" y="1436684"/>
              <a:chExt cx="5328850" cy="1573143"/>
            </a:xfrm>
          </p:grpSpPr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32AF571A-43E3-AF38-868F-666A2EB68B15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8458FB46-FAB6-EA08-4485-E49CA885E42C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CCB1158D-E7DC-1FF9-C5FF-E6595E90BCB3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2CA0A770-0812-5B0C-1674-958B3231CA1C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1836BBF6-8AE5-EC8E-05FC-F3813F8DD6E6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FC10F554-D4E9-990A-7B31-D126EB4EEEC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FE84B893-335C-E98E-9CA7-872D12883D5F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8757BFB6-B406-9122-2F8A-55B76581D6C9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6F7F7340-55B9-396C-1854-2782F1EE4D26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384D658D-72C9-9ED2-9BD4-2D9F5936C37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02A0C440-303B-F531-E5E7-85548E633F87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5BB12EC2-965D-A347-C840-329EF0BB5263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09F9EAC8-5C43-92A9-9DD4-C71671B0EB1E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266A5E2F-7502-0949-EF57-34146ED42C6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7EBE6DB5-C5A0-1493-2B6F-0C7A89A80431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9950D710-65C4-A927-AAE3-633AEDD0195F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776D9D2D-AC55-EB38-C9F2-8843DDEA8F50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65A755C3-7186-64B4-A388-F44C76FDF4BF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C4C8EEE9-9648-D627-75AA-39546CF0783A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8C7457B5-9E0B-380F-A237-E277CA47C64B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4BBA2FD1-972F-9A04-FA8B-13C003A4830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3595F087-D482-2B04-CC7B-6F8BA277E756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0" name="Group 379">
                <a:extLst>
                  <a:ext uri="{FF2B5EF4-FFF2-40B4-BE49-F238E27FC236}">
                    <a16:creationId xmlns:a16="http://schemas.microsoft.com/office/drawing/2014/main" id="{0BC335D5-75E4-F071-F907-E2D22DDE215E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45E471DB-4A87-C7B4-1AE5-D38C1CE4389B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27AE58BA-F9D0-CC78-4125-E8A12ADCC1D6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92DC4173-B8CD-8A4E-4B7A-A19BFF11E3AA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6B7D82CA-EDC6-57C9-B49D-6738DDC016FA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4089963A-ED72-C3FD-5B1E-937B6D0E3D88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1CCA4389-7A37-3E14-D058-A03094A7BB1A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7BC4D7E5-D385-47E4-1B25-481D53025F2D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2F177CB5-C841-CDD5-0C6E-2633C1AEC5F6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BE83BD14-BD4A-B38A-BCF6-9B0C31A50EC0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7B30EF13-0F9E-D6E0-1CD3-0194C0B0B998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1439386F-FBC5-1F3D-D395-11FC7C155EEB}"/>
                </a:ext>
              </a:extLst>
            </p:cNvPr>
            <p:cNvGrpSpPr/>
            <p:nvPr/>
          </p:nvGrpSpPr>
          <p:grpSpPr>
            <a:xfrm>
              <a:off x="937145" y="1436684"/>
              <a:ext cx="5328850" cy="1573143"/>
              <a:chOff x="937145" y="1436684"/>
              <a:chExt cx="5328850" cy="1573143"/>
            </a:xfrm>
          </p:grpSpPr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B4434028-25DA-7DB4-5C43-31613121F3F4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2405A3E9-F37E-CE60-38D9-34EA6B41350D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71247831-422E-063F-E41D-59BE891983C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615EEAA2-BE31-A64E-F475-785BA811BBB9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584D699E-455F-A56C-FCAC-248F6DEA7C0E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B1462985-3F79-1A13-C643-F1C0E15AD644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E2D92611-1037-9D52-F795-B43C79F40FC9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B3CAA344-9B7E-B561-FD15-18139421857D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D95DFF26-4353-77FE-BFB9-C60B23AE1BC9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8E252506-E128-FABC-DA71-6A899883A623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516F5E03-384F-10CC-6E5B-96EF4D333857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BDE8336F-F971-0A70-A12A-1E391404D714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358" name="Cube 357">
                  <a:extLst>
                    <a:ext uri="{FF2B5EF4-FFF2-40B4-BE49-F238E27FC236}">
                      <a16:creationId xmlns:a16="http://schemas.microsoft.com/office/drawing/2014/main" id="{17ECFB29-109F-7004-058F-10C070F4AFE2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ube 358">
                  <a:extLst>
                    <a:ext uri="{FF2B5EF4-FFF2-40B4-BE49-F238E27FC236}">
                      <a16:creationId xmlns:a16="http://schemas.microsoft.com/office/drawing/2014/main" id="{74187E57-EF62-87CB-B7DF-2AF7497ABC77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Cube 359">
                  <a:extLst>
                    <a:ext uri="{FF2B5EF4-FFF2-40B4-BE49-F238E27FC236}">
                      <a16:creationId xmlns:a16="http://schemas.microsoft.com/office/drawing/2014/main" id="{622A74AA-3D93-4F0F-14AA-DEE18FD1A517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F8C3187E-0003-1574-CA16-78511D90D45B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1EDF5D3B-7B98-F0D2-976E-1C6B13C79711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F7DD65DA-D3D5-C8DA-8150-5B5983263510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17D509AE-9AD4-CE4C-5447-1F81AA87E0D0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EA7CBA99-4BF0-D104-E26E-32EF80268B89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19FCA9A3-FCCF-BF94-1BB7-EDB2E23E0E72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B4D97D6C-45CA-4C11-3A57-96204153BE3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7396DE7A-81AA-C607-5B4D-899AF78B96B2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D55FDA09-436E-7F2D-CE0C-6C08E6957395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9EE5E5DB-BC64-EE81-1D05-3F3C8B6E567A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6B23F577-36FA-A8F7-80B6-2071F730B47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8D1567AE-C053-CAC5-2CAB-209D5983AA04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AE233361-F11B-CF39-90C0-A3EFC0FEFFD6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ACBD9146-6DBD-800A-9CBA-9627F6EFAF7F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B695840A-746C-05C2-61A4-ABED675FE20E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F0862084-6C5A-D003-56D5-779964F55259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Cube 355">
                  <a:extLst>
                    <a:ext uri="{FF2B5EF4-FFF2-40B4-BE49-F238E27FC236}">
                      <a16:creationId xmlns:a16="http://schemas.microsoft.com/office/drawing/2014/main" id="{AD0720FE-8365-EBD2-234C-190D0BCE4A2C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ube 356">
                  <a:extLst>
                    <a:ext uri="{FF2B5EF4-FFF2-40B4-BE49-F238E27FC236}">
                      <a16:creationId xmlns:a16="http://schemas.microsoft.com/office/drawing/2014/main" id="{82DCC3F3-A2F0-AFE2-FDE8-2DAD1F935A3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407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3BB13-CE00-E9FA-81F2-FD4A2E89F8CF}"/>
              </a:ext>
            </a:extLst>
          </p:cNvPr>
          <p:cNvSpPr txBox="1"/>
          <p:nvPr/>
        </p:nvSpPr>
        <p:spPr>
          <a:xfrm>
            <a:off x="6026" y="0"/>
            <a:ext cx="2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EXAMPLE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2F8F135-B82D-899E-5E9C-36B4FD6838FC}"/>
              </a:ext>
            </a:extLst>
          </p:cNvPr>
          <p:cNvCxnSpPr/>
          <p:nvPr/>
        </p:nvCxnSpPr>
        <p:spPr>
          <a:xfrm>
            <a:off x="8972550" y="0"/>
            <a:ext cx="0" cy="696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04BA274-4391-D350-85D1-5FD02C0EB164}"/>
              </a:ext>
            </a:extLst>
          </p:cNvPr>
          <p:cNvSpPr txBox="1"/>
          <p:nvPr/>
        </p:nvSpPr>
        <p:spPr>
          <a:xfrm>
            <a:off x="7816149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VIEW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0E8971B-20A6-D85D-E91B-B99B5FE2D7B3}"/>
              </a:ext>
            </a:extLst>
          </p:cNvPr>
          <p:cNvSpPr txBox="1"/>
          <p:nvPr/>
        </p:nvSpPr>
        <p:spPr>
          <a:xfrm>
            <a:off x="11150468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542C6A2-0BBE-C142-4CA1-AF264B4B8A8E}"/>
              </a:ext>
            </a:extLst>
          </p:cNvPr>
          <p:cNvSpPr txBox="1"/>
          <p:nvPr/>
        </p:nvSpPr>
        <p:spPr>
          <a:xfrm>
            <a:off x="9094037" y="369332"/>
            <a:ext cx="2847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create_grid</a:t>
            </a:r>
            <a:r>
              <a:rPr lang="en-US" sz="1200" dirty="0"/>
              <a:t>(</a:t>
            </a:r>
            <a:r>
              <a:rPr lang="en-US" sz="1200" dirty="0" err="1"/>
              <a:t>size_x</a:t>
            </a:r>
            <a:r>
              <a:rPr lang="en-US" sz="1200" dirty="0"/>
              <a:t>, </a:t>
            </a:r>
            <a:r>
              <a:rPr lang="en-US" sz="1200" dirty="0" err="1"/>
              <a:t>size_y</a:t>
            </a:r>
            <a:r>
              <a:rPr lang="en-US" sz="1200" dirty="0"/>
              <a:t>, </a:t>
            </a:r>
            <a:r>
              <a:rPr lang="en-US" sz="1200" dirty="0" err="1"/>
              <a:t>size_z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endParaRPr lang="en-US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13A0BE-0A65-4658-A0D0-C08328933617}"/>
              </a:ext>
            </a:extLst>
          </p:cNvPr>
          <p:cNvGrpSpPr/>
          <p:nvPr/>
        </p:nvGrpSpPr>
        <p:grpSpPr>
          <a:xfrm>
            <a:off x="938697" y="2379629"/>
            <a:ext cx="5795879" cy="4322315"/>
            <a:chOff x="148122" y="2427254"/>
            <a:chExt cx="5795879" cy="43223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03E8DD5-8512-D67A-50D7-FC407442CC90}"/>
                </a:ext>
              </a:extLst>
            </p:cNvPr>
            <p:cNvGrpSpPr/>
            <p:nvPr/>
          </p:nvGrpSpPr>
          <p:grpSpPr>
            <a:xfrm>
              <a:off x="162120" y="4265687"/>
              <a:ext cx="5781881" cy="2483882"/>
              <a:chOff x="2733870" y="3398912"/>
              <a:chExt cx="5781881" cy="2483882"/>
            </a:xfrm>
          </p:grpSpPr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D07D647E-0BAA-BD37-4BA2-26BC7A1FB8C1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41" name="Cube 640">
                  <a:extLst>
                    <a:ext uri="{FF2B5EF4-FFF2-40B4-BE49-F238E27FC236}">
                      <a16:creationId xmlns:a16="http://schemas.microsoft.com/office/drawing/2014/main" id="{B8926CD3-2F25-8561-90B8-CF96DACCC42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Cube 641">
                  <a:extLst>
                    <a:ext uri="{FF2B5EF4-FFF2-40B4-BE49-F238E27FC236}">
                      <a16:creationId xmlns:a16="http://schemas.microsoft.com/office/drawing/2014/main" id="{9B1DA278-9F9A-A8D3-7724-0599C3DD07D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Cube 642">
                  <a:extLst>
                    <a:ext uri="{FF2B5EF4-FFF2-40B4-BE49-F238E27FC236}">
                      <a16:creationId xmlns:a16="http://schemas.microsoft.com/office/drawing/2014/main" id="{31B14E6B-BA09-F9E8-79D6-28638A0DDA3F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Cube 643">
                  <a:extLst>
                    <a:ext uri="{FF2B5EF4-FFF2-40B4-BE49-F238E27FC236}">
                      <a16:creationId xmlns:a16="http://schemas.microsoft.com/office/drawing/2014/main" id="{AD297921-0F21-20A5-C0A7-3B12152C95A4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Cube 644">
                  <a:extLst>
                    <a:ext uri="{FF2B5EF4-FFF2-40B4-BE49-F238E27FC236}">
                      <a16:creationId xmlns:a16="http://schemas.microsoft.com/office/drawing/2014/main" id="{B3B51A97-99AC-5F6A-EDE5-C41DEF7BE5A3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Cube 645">
                  <a:extLst>
                    <a:ext uri="{FF2B5EF4-FFF2-40B4-BE49-F238E27FC236}">
                      <a16:creationId xmlns:a16="http://schemas.microsoft.com/office/drawing/2014/main" id="{8218747B-477E-9114-2C7A-B46976174865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Cube 646">
                  <a:extLst>
                    <a:ext uri="{FF2B5EF4-FFF2-40B4-BE49-F238E27FC236}">
                      <a16:creationId xmlns:a16="http://schemas.microsoft.com/office/drawing/2014/main" id="{EC62D2E2-A2E4-CE83-EEEA-1D5AA53A4AE8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Cube 647">
                  <a:extLst>
                    <a:ext uri="{FF2B5EF4-FFF2-40B4-BE49-F238E27FC236}">
                      <a16:creationId xmlns:a16="http://schemas.microsoft.com/office/drawing/2014/main" id="{A076AA77-53C8-4FDD-3DA6-11AB7C4DC162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Cube 648">
                  <a:extLst>
                    <a:ext uri="{FF2B5EF4-FFF2-40B4-BE49-F238E27FC236}">
                      <a16:creationId xmlns:a16="http://schemas.microsoft.com/office/drawing/2014/main" id="{D7166872-DA9A-1A78-4C28-CA83A50EEE10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0" name="Cube 649">
                  <a:extLst>
                    <a:ext uri="{FF2B5EF4-FFF2-40B4-BE49-F238E27FC236}">
                      <a16:creationId xmlns:a16="http://schemas.microsoft.com/office/drawing/2014/main" id="{655D62D9-54C2-D01A-3ACB-286D994A6B8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1" name="Cube 650">
                  <a:extLst>
                    <a:ext uri="{FF2B5EF4-FFF2-40B4-BE49-F238E27FC236}">
                      <a16:creationId xmlns:a16="http://schemas.microsoft.com/office/drawing/2014/main" id="{3ADC6E32-893A-0ED2-2433-EDF037B12FD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2" name="Cube 651">
                  <a:extLst>
                    <a:ext uri="{FF2B5EF4-FFF2-40B4-BE49-F238E27FC236}">
                      <a16:creationId xmlns:a16="http://schemas.microsoft.com/office/drawing/2014/main" id="{A8EC8B20-A804-31BB-F85E-F77761F2BC8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3" name="Cube 652">
                  <a:extLst>
                    <a:ext uri="{FF2B5EF4-FFF2-40B4-BE49-F238E27FC236}">
                      <a16:creationId xmlns:a16="http://schemas.microsoft.com/office/drawing/2014/main" id="{6F755E79-B85E-4002-9B51-09CA6670ED58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4" name="Cube 653">
                  <a:extLst>
                    <a:ext uri="{FF2B5EF4-FFF2-40B4-BE49-F238E27FC236}">
                      <a16:creationId xmlns:a16="http://schemas.microsoft.com/office/drawing/2014/main" id="{033442D7-31DF-55B5-71A1-743521E443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5" name="Cube 654">
                  <a:extLst>
                    <a:ext uri="{FF2B5EF4-FFF2-40B4-BE49-F238E27FC236}">
                      <a16:creationId xmlns:a16="http://schemas.microsoft.com/office/drawing/2014/main" id="{8D266826-6C2C-D72F-5C99-5F1A47873012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6" name="Cube 655">
                  <a:extLst>
                    <a:ext uri="{FF2B5EF4-FFF2-40B4-BE49-F238E27FC236}">
                      <a16:creationId xmlns:a16="http://schemas.microsoft.com/office/drawing/2014/main" id="{E5B74652-BAAD-AEED-B204-9C4C2123F90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7" name="Cube 656">
                  <a:extLst>
                    <a:ext uri="{FF2B5EF4-FFF2-40B4-BE49-F238E27FC236}">
                      <a16:creationId xmlns:a16="http://schemas.microsoft.com/office/drawing/2014/main" id="{23FB4FDD-77AE-B05B-4536-AB67DCBC4738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8" name="Cube 657">
                  <a:extLst>
                    <a:ext uri="{FF2B5EF4-FFF2-40B4-BE49-F238E27FC236}">
                      <a16:creationId xmlns:a16="http://schemas.microsoft.com/office/drawing/2014/main" id="{9C50CF46-6A08-19C5-8707-7D0D52C2A4D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9" name="Cube 658">
                  <a:extLst>
                    <a:ext uri="{FF2B5EF4-FFF2-40B4-BE49-F238E27FC236}">
                      <a16:creationId xmlns:a16="http://schemas.microsoft.com/office/drawing/2014/main" id="{A7E75F83-67BB-D244-CAD2-F890BC93F9DF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Cube 659">
                  <a:extLst>
                    <a:ext uri="{FF2B5EF4-FFF2-40B4-BE49-F238E27FC236}">
                      <a16:creationId xmlns:a16="http://schemas.microsoft.com/office/drawing/2014/main" id="{BF317714-8662-552E-42EA-202BC0423AE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Cube 660">
                  <a:extLst>
                    <a:ext uri="{FF2B5EF4-FFF2-40B4-BE49-F238E27FC236}">
                      <a16:creationId xmlns:a16="http://schemas.microsoft.com/office/drawing/2014/main" id="{7A398613-EABD-F038-3C82-2F30ADBE1F64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2" name="Cube 661">
                  <a:extLst>
                    <a:ext uri="{FF2B5EF4-FFF2-40B4-BE49-F238E27FC236}">
                      <a16:creationId xmlns:a16="http://schemas.microsoft.com/office/drawing/2014/main" id="{9BA941D4-929D-131D-3267-9BCF05B33D2A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3" name="Cube 662">
                  <a:extLst>
                    <a:ext uri="{FF2B5EF4-FFF2-40B4-BE49-F238E27FC236}">
                      <a16:creationId xmlns:a16="http://schemas.microsoft.com/office/drawing/2014/main" id="{61FD5ECD-5B71-487C-E18B-D3E54F64D7F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4" name="Cube 663">
                  <a:extLst>
                    <a:ext uri="{FF2B5EF4-FFF2-40B4-BE49-F238E27FC236}">
                      <a16:creationId xmlns:a16="http://schemas.microsoft.com/office/drawing/2014/main" id="{3186AB87-56B2-9075-EF94-597FAF40D23D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Cube 664">
                  <a:extLst>
                    <a:ext uri="{FF2B5EF4-FFF2-40B4-BE49-F238E27FC236}">
                      <a16:creationId xmlns:a16="http://schemas.microsoft.com/office/drawing/2014/main" id="{E60D8DA7-E2F2-350D-66BF-8EE006F2F6C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6" name="Cube 665">
                  <a:extLst>
                    <a:ext uri="{FF2B5EF4-FFF2-40B4-BE49-F238E27FC236}">
                      <a16:creationId xmlns:a16="http://schemas.microsoft.com/office/drawing/2014/main" id="{A81B1053-E673-4DBA-D00F-BE25233F2C7B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Cube 666">
                  <a:extLst>
                    <a:ext uri="{FF2B5EF4-FFF2-40B4-BE49-F238E27FC236}">
                      <a16:creationId xmlns:a16="http://schemas.microsoft.com/office/drawing/2014/main" id="{3780F673-D7E3-FDDF-A537-BF1FDC9252B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Cube 667">
                  <a:extLst>
                    <a:ext uri="{FF2B5EF4-FFF2-40B4-BE49-F238E27FC236}">
                      <a16:creationId xmlns:a16="http://schemas.microsoft.com/office/drawing/2014/main" id="{A900D6A0-0F06-63CA-0ED4-AF9E41527415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Cube 668">
                  <a:extLst>
                    <a:ext uri="{FF2B5EF4-FFF2-40B4-BE49-F238E27FC236}">
                      <a16:creationId xmlns:a16="http://schemas.microsoft.com/office/drawing/2014/main" id="{538D21DD-FFDE-4C0E-143E-F3177C60AB6A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Cube 669">
                  <a:extLst>
                    <a:ext uri="{FF2B5EF4-FFF2-40B4-BE49-F238E27FC236}">
                      <a16:creationId xmlns:a16="http://schemas.microsoft.com/office/drawing/2014/main" id="{63126EA6-4E0D-4DE6-84E7-9F163CC8DDC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Cube 670">
                  <a:extLst>
                    <a:ext uri="{FF2B5EF4-FFF2-40B4-BE49-F238E27FC236}">
                      <a16:creationId xmlns:a16="http://schemas.microsoft.com/office/drawing/2014/main" id="{855FFA9F-245F-64F3-4BC7-14BA4A268DD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Cube 671">
                  <a:extLst>
                    <a:ext uri="{FF2B5EF4-FFF2-40B4-BE49-F238E27FC236}">
                      <a16:creationId xmlns:a16="http://schemas.microsoft.com/office/drawing/2014/main" id="{1391F6A4-B8F8-9C9F-EC33-06FEDDB55720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9A68C1CD-465D-3A84-8365-1D99385A0852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09" name="Cube 608">
                  <a:extLst>
                    <a:ext uri="{FF2B5EF4-FFF2-40B4-BE49-F238E27FC236}">
                      <a16:creationId xmlns:a16="http://schemas.microsoft.com/office/drawing/2014/main" id="{77B45E5A-D0B1-D902-4288-B1B47D972D57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Cube 609">
                  <a:extLst>
                    <a:ext uri="{FF2B5EF4-FFF2-40B4-BE49-F238E27FC236}">
                      <a16:creationId xmlns:a16="http://schemas.microsoft.com/office/drawing/2014/main" id="{726DFFCB-276D-43B2-C407-507D88EB28C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Cube 610">
                  <a:extLst>
                    <a:ext uri="{FF2B5EF4-FFF2-40B4-BE49-F238E27FC236}">
                      <a16:creationId xmlns:a16="http://schemas.microsoft.com/office/drawing/2014/main" id="{66E96CDD-C336-D823-6343-31E7E58E14D8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Cube 611">
                  <a:extLst>
                    <a:ext uri="{FF2B5EF4-FFF2-40B4-BE49-F238E27FC236}">
                      <a16:creationId xmlns:a16="http://schemas.microsoft.com/office/drawing/2014/main" id="{035C27C4-671A-FFF9-B9C6-5F9091B8591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Cube 612">
                  <a:extLst>
                    <a:ext uri="{FF2B5EF4-FFF2-40B4-BE49-F238E27FC236}">
                      <a16:creationId xmlns:a16="http://schemas.microsoft.com/office/drawing/2014/main" id="{4629D3B5-E0C7-BB70-E52B-BE8ADB769750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" name="Cube 613">
                  <a:extLst>
                    <a:ext uri="{FF2B5EF4-FFF2-40B4-BE49-F238E27FC236}">
                      <a16:creationId xmlns:a16="http://schemas.microsoft.com/office/drawing/2014/main" id="{E953168D-0AA6-39E4-9D82-37163A04C599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Cube 614">
                  <a:extLst>
                    <a:ext uri="{FF2B5EF4-FFF2-40B4-BE49-F238E27FC236}">
                      <a16:creationId xmlns:a16="http://schemas.microsoft.com/office/drawing/2014/main" id="{23FDE4FF-A38F-7B5D-099F-146E457DA084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Cube 615">
                  <a:extLst>
                    <a:ext uri="{FF2B5EF4-FFF2-40B4-BE49-F238E27FC236}">
                      <a16:creationId xmlns:a16="http://schemas.microsoft.com/office/drawing/2014/main" id="{9A278900-155E-6344-16F5-C61D8AE7A0F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Cube 616">
                  <a:extLst>
                    <a:ext uri="{FF2B5EF4-FFF2-40B4-BE49-F238E27FC236}">
                      <a16:creationId xmlns:a16="http://schemas.microsoft.com/office/drawing/2014/main" id="{2CAB9DEB-03CD-18F1-CA22-83C6B6595207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8" name="Cube 617">
                  <a:extLst>
                    <a:ext uri="{FF2B5EF4-FFF2-40B4-BE49-F238E27FC236}">
                      <a16:creationId xmlns:a16="http://schemas.microsoft.com/office/drawing/2014/main" id="{A131646B-FABB-D92C-AD21-2967F6E003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Cube 618">
                  <a:extLst>
                    <a:ext uri="{FF2B5EF4-FFF2-40B4-BE49-F238E27FC236}">
                      <a16:creationId xmlns:a16="http://schemas.microsoft.com/office/drawing/2014/main" id="{5ADA2AB0-83FE-CFF1-4B6B-E208BF77293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Cube 619">
                  <a:extLst>
                    <a:ext uri="{FF2B5EF4-FFF2-40B4-BE49-F238E27FC236}">
                      <a16:creationId xmlns:a16="http://schemas.microsoft.com/office/drawing/2014/main" id="{462F6366-DAC2-2FD0-0DE1-7F14F74064F3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Cube 620">
                  <a:extLst>
                    <a:ext uri="{FF2B5EF4-FFF2-40B4-BE49-F238E27FC236}">
                      <a16:creationId xmlns:a16="http://schemas.microsoft.com/office/drawing/2014/main" id="{76F0FFB8-0C96-4490-A35F-0DFFBDECB08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Cube 621">
                  <a:extLst>
                    <a:ext uri="{FF2B5EF4-FFF2-40B4-BE49-F238E27FC236}">
                      <a16:creationId xmlns:a16="http://schemas.microsoft.com/office/drawing/2014/main" id="{495C014D-06FB-F13E-C0DC-E9619BC16E2A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Cube 622">
                  <a:extLst>
                    <a:ext uri="{FF2B5EF4-FFF2-40B4-BE49-F238E27FC236}">
                      <a16:creationId xmlns:a16="http://schemas.microsoft.com/office/drawing/2014/main" id="{9C361A9A-6767-8B86-564A-22297F0C075A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Cube 623">
                  <a:extLst>
                    <a:ext uri="{FF2B5EF4-FFF2-40B4-BE49-F238E27FC236}">
                      <a16:creationId xmlns:a16="http://schemas.microsoft.com/office/drawing/2014/main" id="{74D9D2F4-EBCF-6389-7CA5-166FBB0D6664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Cube 624">
                  <a:extLst>
                    <a:ext uri="{FF2B5EF4-FFF2-40B4-BE49-F238E27FC236}">
                      <a16:creationId xmlns:a16="http://schemas.microsoft.com/office/drawing/2014/main" id="{EE74BB3A-3E7B-5130-AAC6-BA859B3308D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6" name="Cube 625">
                  <a:extLst>
                    <a:ext uri="{FF2B5EF4-FFF2-40B4-BE49-F238E27FC236}">
                      <a16:creationId xmlns:a16="http://schemas.microsoft.com/office/drawing/2014/main" id="{F50D8222-AE3C-8ACF-91ED-392C70911A6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7" name="Cube 626">
                  <a:extLst>
                    <a:ext uri="{FF2B5EF4-FFF2-40B4-BE49-F238E27FC236}">
                      <a16:creationId xmlns:a16="http://schemas.microsoft.com/office/drawing/2014/main" id="{36FBD401-45B0-454B-2134-13024CA918E8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8" name="Cube 627">
                  <a:extLst>
                    <a:ext uri="{FF2B5EF4-FFF2-40B4-BE49-F238E27FC236}">
                      <a16:creationId xmlns:a16="http://schemas.microsoft.com/office/drawing/2014/main" id="{71601A24-9DE7-1EB0-FB02-3C8E663DC4CD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9" name="Cube 628">
                  <a:extLst>
                    <a:ext uri="{FF2B5EF4-FFF2-40B4-BE49-F238E27FC236}">
                      <a16:creationId xmlns:a16="http://schemas.microsoft.com/office/drawing/2014/main" id="{1E4644E3-8C6F-6350-E65D-E669C2B23088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Cube 629">
                  <a:extLst>
                    <a:ext uri="{FF2B5EF4-FFF2-40B4-BE49-F238E27FC236}">
                      <a16:creationId xmlns:a16="http://schemas.microsoft.com/office/drawing/2014/main" id="{E8F590CD-45BE-C2D5-5DB1-45CF86C848CE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Cube 630">
                  <a:extLst>
                    <a:ext uri="{FF2B5EF4-FFF2-40B4-BE49-F238E27FC236}">
                      <a16:creationId xmlns:a16="http://schemas.microsoft.com/office/drawing/2014/main" id="{EDD8ADE8-80A9-E5C9-D9D8-D599281A3F5F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2" name="Cube 631">
                  <a:extLst>
                    <a:ext uri="{FF2B5EF4-FFF2-40B4-BE49-F238E27FC236}">
                      <a16:creationId xmlns:a16="http://schemas.microsoft.com/office/drawing/2014/main" id="{120D2EA9-E559-607C-8E4F-FB251BB1FAA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Cube 632">
                  <a:extLst>
                    <a:ext uri="{FF2B5EF4-FFF2-40B4-BE49-F238E27FC236}">
                      <a16:creationId xmlns:a16="http://schemas.microsoft.com/office/drawing/2014/main" id="{061AD695-099D-C74C-DF22-7481D4FD114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" name="Cube 633">
                  <a:extLst>
                    <a:ext uri="{FF2B5EF4-FFF2-40B4-BE49-F238E27FC236}">
                      <a16:creationId xmlns:a16="http://schemas.microsoft.com/office/drawing/2014/main" id="{FCE8B14C-0C99-BFC3-19E4-737AA6ED41E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5" name="Cube 634">
                  <a:extLst>
                    <a:ext uri="{FF2B5EF4-FFF2-40B4-BE49-F238E27FC236}">
                      <a16:creationId xmlns:a16="http://schemas.microsoft.com/office/drawing/2014/main" id="{6C45147E-E389-E458-4E86-3EC82521187B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6" name="Cube 635">
                  <a:extLst>
                    <a:ext uri="{FF2B5EF4-FFF2-40B4-BE49-F238E27FC236}">
                      <a16:creationId xmlns:a16="http://schemas.microsoft.com/office/drawing/2014/main" id="{44D1EC82-54EE-89D0-556F-20D3A1B4230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Cube 636">
                  <a:extLst>
                    <a:ext uri="{FF2B5EF4-FFF2-40B4-BE49-F238E27FC236}">
                      <a16:creationId xmlns:a16="http://schemas.microsoft.com/office/drawing/2014/main" id="{4DE0C449-D3F8-5A34-5F0D-99EE41555B23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8" name="Cube 637">
                  <a:extLst>
                    <a:ext uri="{FF2B5EF4-FFF2-40B4-BE49-F238E27FC236}">
                      <a16:creationId xmlns:a16="http://schemas.microsoft.com/office/drawing/2014/main" id="{BA95D1AE-70FC-76CF-DEAD-63DA463EEA2E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9" name="Cube 638">
                  <a:extLst>
                    <a:ext uri="{FF2B5EF4-FFF2-40B4-BE49-F238E27FC236}">
                      <a16:creationId xmlns:a16="http://schemas.microsoft.com/office/drawing/2014/main" id="{838EB5F8-ED40-3061-F067-C5F68B8C3BB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Cube 639">
                  <a:extLst>
                    <a:ext uri="{FF2B5EF4-FFF2-40B4-BE49-F238E27FC236}">
                      <a16:creationId xmlns:a16="http://schemas.microsoft.com/office/drawing/2014/main" id="{D4D97F69-06EA-025D-1921-57F1C89B813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CFB66D5C-914E-E395-DE0D-11C205A5FE40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77" name="Cube 576">
                  <a:extLst>
                    <a:ext uri="{FF2B5EF4-FFF2-40B4-BE49-F238E27FC236}">
                      <a16:creationId xmlns:a16="http://schemas.microsoft.com/office/drawing/2014/main" id="{7AF476C2-2392-51A1-983B-3C989C0164DC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8" name="Cube 577">
                  <a:extLst>
                    <a:ext uri="{FF2B5EF4-FFF2-40B4-BE49-F238E27FC236}">
                      <a16:creationId xmlns:a16="http://schemas.microsoft.com/office/drawing/2014/main" id="{333F1988-77E6-3384-013B-61F0611F89CB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9" name="Cube 578">
                  <a:extLst>
                    <a:ext uri="{FF2B5EF4-FFF2-40B4-BE49-F238E27FC236}">
                      <a16:creationId xmlns:a16="http://schemas.microsoft.com/office/drawing/2014/main" id="{D1A4BB79-9CF6-FD57-1FC1-6361417187E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Cube 579">
                  <a:extLst>
                    <a:ext uri="{FF2B5EF4-FFF2-40B4-BE49-F238E27FC236}">
                      <a16:creationId xmlns:a16="http://schemas.microsoft.com/office/drawing/2014/main" id="{C6CF50ED-EA5A-280C-6B1E-481950C7B8AC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Cube 580">
                  <a:extLst>
                    <a:ext uri="{FF2B5EF4-FFF2-40B4-BE49-F238E27FC236}">
                      <a16:creationId xmlns:a16="http://schemas.microsoft.com/office/drawing/2014/main" id="{AFDB0834-BD7E-5C43-3A8F-40D1A151E1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Cube 581">
                  <a:extLst>
                    <a:ext uri="{FF2B5EF4-FFF2-40B4-BE49-F238E27FC236}">
                      <a16:creationId xmlns:a16="http://schemas.microsoft.com/office/drawing/2014/main" id="{DDB12A40-4CBF-9DA3-D74E-901874533414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Cube 582">
                  <a:extLst>
                    <a:ext uri="{FF2B5EF4-FFF2-40B4-BE49-F238E27FC236}">
                      <a16:creationId xmlns:a16="http://schemas.microsoft.com/office/drawing/2014/main" id="{1119BCA8-40BD-F8A2-6C43-5F06899B22A5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Cube 583">
                  <a:extLst>
                    <a:ext uri="{FF2B5EF4-FFF2-40B4-BE49-F238E27FC236}">
                      <a16:creationId xmlns:a16="http://schemas.microsoft.com/office/drawing/2014/main" id="{3E354529-5BDB-F7E8-3890-6CB0DB04E16D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" name="Cube 584">
                  <a:extLst>
                    <a:ext uri="{FF2B5EF4-FFF2-40B4-BE49-F238E27FC236}">
                      <a16:creationId xmlns:a16="http://schemas.microsoft.com/office/drawing/2014/main" id="{D6C6CA0A-65AD-2BA0-8515-62DB1C7F0D5F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6" name="Cube 585">
                  <a:extLst>
                    <a:ext uri="{FF2B5EF4-FFF2-40B4-BE49-F238E27FC236}">
                      <a16:creationId xmlns:a16="http://schemas.microsoft.com/office/drawing/2014/main" id="{E262697C-3F09-3254-4AA4-FE79FB43FE0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7" name="Cube 586">
                  <a:extLst>
                    <a:ext uri="{FF2B5EF4-FFF2-40B4-BE49-F238E27FC236}">
                      <a16:creationId xmlns:a16="http://schemas.microsoft.com/office/drawing/2014/main" id="{1412A464-D49E-E669-2343-E548D4B926F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Cube 587">
                  <a:extLst>
                    <a:ext uri="{FF2B5EF4-FFF2-40B4-BE49-F238E27FC236}">
                      <a16:creationId xmlns:a16="http://schemas.microsoft.com/office/drawing/2014/main" id="{0B0C4B17-6EC8-7703-F1E7-A890C13BF44B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Cube 588">
                  <a:extLst>
                    <a:ext uri="{FF2B5EF4-FFF2-40B4-BE49-F238E27FC236}">
                      <a16:creationId xmlns:a16="http://schemas.microsoft.com/office/drawing/2014/main" id="{9D724D1D-7023-DF55-12ED-409D9FF346B4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Cube 589">
                  <a:extLst>
                    <a:ext uri="{FF2B5EF4-FFF2-40B4-BE49-F238E27FC236}">
                      <a16:creationId xmlns:a16="http://schemas.microsoft.com/office/drawing/2014/main" id="{0A71589B-7B19-8045-7390-A8C5C56E400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Cube 590">
                  <a:extLst>
                    <a:ext uri="{FF2B5EF4-FFF2-40B4-BE49-F238E27FC236}">
                      <a16:creationId xmlns:a16="http://schemas.microsoft.com/office/drawing/2014/main" id="{6FE23AC9-4917-EAEB-C941-DE8719F9685B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Cube 591">
                  <a:extLst>
                    <a:ext uri="{FF2B5EF4-FFF2-40B4-BE49-F238E27FC236}">
                      <a16:creationId xmlns:a16="http://schemas.microsoft.com/office/drawing/2014/main" id="{F2B56ED7-E1AB-355F-4B53-6370A922F0D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Cube 592">
                  <a:extLst>
                    <a:ext uri="{FF2B5EF4-FFF2-40B4-BE49-F238E27FC236}">
                      <a16:creationId xmlns:a16="http://schemas.microsoft.com/office/drawing/2014/main" id="{C499E5D0-2C04-09ED-BCE8-DC7758C0C4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" name="Cube 593">
                  <a:extLst>
                    <a:ext uri="{FF2B5EF4-FFF2-40B4-BE49-F238E27FC236}">
                      <a16:creationId xmlns:a16="http://schemas.microsoft.com/office/drawing/2014/main" id="{1A5261F6-47CA-A80C-74C4-FADFCEF59468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Cube 594">
                  <a:extLst>
                    <a:ext uri="{FF2B5EF4-FFF2-40B4-BE49-F238E27FC236}">
                      <a16:creationId xmlns:a16="http://schemas.microsoft.com/office/drawing/2014/main" id="{8A06ED0C-F49F-9540-2BD9-AEAC94EC807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Cube 595">
                  <a:extLst>
                    <a:ext uri="{FF2B5EF4-FFF2-40B4-BE49-F238E27FC236}">
                      <a16:creationId xmlns:a16="http://schemas.microsoft.com/office/drawing/2014/main" id="{21AB93C6-18A7-F066-8493-D2DD6DF090D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Cube 596">
                  <a:extLst>
                    <a:ext uri="{FF2B5EF4-FFF2-40B4-BE49-F238E27FC236}">
                      <a16:creationId xmlns:a16="http://schemas.microsoft.com/office/drawing/2014/main" id="{ED145F8D-B28A-6BF8-1776-2749F145589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Cube 597">
                  <a:extLst>
                    <a:ext uri="{FF2B5EF4-FFF2-40B4-BE49-F238E27FC236}">
                      <a16:creationId xmlns:a16="http://schemas.microsoft.com/office/drawing/2014/main" id="{909BDCAA-6BD0-432F-9B12-A2BEBABBC3A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Cube 598">
                  <a:extLst>
                    <a:ext uri="{FF2B5EF4-FFF2-40B4-BE49-F238E27FC236}">
                      <a16:creationId xmlns:a16="http://schemas.microsoft.com/office/drawing/2014/main" id="{D0530ACD-C3B9-ECCB-0E6D-0F65DC015C9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Cube 599">
                  <a:extLst>
                    <a:ext uri="{FF2B5EF4-FFF2-40B4-BE49-F238E27FC236}">
                      <a16:creationId xmlns:a16="http://schemas.microsoft.com/office/drawing/2014/main" id="{F94336A2-3E3E-2775-FB91-52FD2E70361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Cube 600">
                  <a:extLst>
                    <a:ext uri="{FF2B5EF4-FFF2-40B4-BE49-F238E27FC236}">
                      <a16:creationId xmlns:a16="http://schemas.microsoft.com/office/drawing/2014/main" id="{2E02263D-F331-BFA7-A06D-A2E5307D6ED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Cube 601">
                  <a:extLst>
                    <a:ext uri="{FF2B5EF4-FFF2-40B4-BE49-F238E27FC236}">
                      <a16:creationId xmlns:a16="http://schemas.microsoft.com/office/drawing/2014/main" id="{B669CED5-C4E3-BA62-A086-FA840BBF3F6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3" name="Cube 602">
                  <a:extLst>
                    <a:ext uri="{FF2B5EF4-FFF2-40B4-BE49-F238E27FC236}">
                      <a16:creationId xmlns:a16="http://schemas.microsoft.com/office/drawing/2014/main" id="{471369AE-EB61-20DE-5E71-F249747BA97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Cube 603">
                  <a:extLst>
                    <a:ext uri="{FF2B5EF4-FFF2-40B4-BE49-F238E27FC236}">
                      <a16:creationId xmlns:a16="http://schemas.microsoft.com/office/drawing/2014/main" id="{DA8A58D2-7908-3553-6C4D-4F46BBEA785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Cube 604">
                  <a:extLst>
                    <a:ext uri="{FF2B5EF4-FFF2-40B4-BE49-F238E27FC236}">
                      <a16:creationId xmlns:a16="http://schemas.microsoft.com/office/drawing/2014/main" id="{872C6A6E-EF8F-0DF1-4C3E-A15679BBCAC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Cube 605">
                  <a:extLst>
                    <a:ext uri="{FF2B5EF4-FFF2-40B4-BE49-F238E27FC236}">
                      <a16:creationId xmlns:a16="http://schemas.microsoft.com/office/drawing/2014/main" id="{61705630-C839-8F09-AF50-C33C4AC6A19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Cube 606">
                  <a:extLst>
                    <a:ext uri="{FF2B5EF4-FFF2-40B4-BE49-F238E27FC236}">
                      <a16:creationId xmlns:a16="http://schemas.microsoft.com/office/drawing/2014/main" id="{70E8F01C-C8BB-3C52-4863-76E315F44CC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Cube 607">
                  <a:extLst>
                    <a:ext uri="{FF2B5EF4-FFF2-40B4-BE49-F238E27FC236}">
                      <a16:creationId xmlns:a16="http://schemas.microsoft.com/office/drawing/2014/main" id="{CBEDB3C5-88CE-2EAD-CF12-13B7810FD88B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5C95DD49-9026-9E9F-8AAC-A496F46C9939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45" name="Cube 544">
                  <a:extLst>
                    <a:ext uri="{FF2B5EF4-FFF2-40B4-BE49-F238E27FC236}">
                      <a16:creationId xmlns:a16="http://schemas.microsoft.com/office/drawing/2014/main" id="{9A495FD9-F353-E822-A872-2609E2180A5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Cube 545">
                  <a:extLst>
                    <a:ext uri="{FF2B5EF4-FFF2-40B4-BE49-F238E27FC236}">
                      <a16:creationId xmlns:a16="http://schemas.microsoft.com/office/drawing/2014/main" id="{37A40051-B59B-14CB-F92C-B1AED16ADD42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Cube 546">
                  <a:extLst>
                    <a:ext uri="{FF2B5EF4-FFF2-40B4-BE49-F238E27FC236}">
                      <a16:creationId xmlns:a16="http://schemas.microsoft.com/office/drawing/2014/main" id="{7019BF9A-C43C-343D-957E-06A62141768B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Cube 547">
                  <a:extLst>
                    <a:ext uri="{FF2B5EF4-FFF2-40B4-BE49-F238E27FC236}">
                      <a16:creationId xmlns:a16="http://schemas.microsoft.com/office/drawing/2014/main" id="{35C91F86-5C78-F500-C5E1-1FB01E2D133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Cube 548">
                  <a:extLst>
                    <a:ext uri="{FF2B5EF4-FFF2-40B4-BE49-F238E27FC236}">
                      <a16:creationId xmlns:a16="http://schemas.microsoft.com/office/drawing/2014/main" id="{67E0AC4D-4CF2-6B33-01D0-75FEAF407B6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Cube 549">
                  <a:extLst>
                    <a:ext uri="{FF2B5EF4-FFF2-40B4-BE49-F238E27FC236}">
                      <a16:creationId xmlns:a16="http://schemas.microsoft.com/office/drawing/2014/main" id="{7AFDA2EA-BE7D-0F99-579F-9AD890437D4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Cube 550">
                  <a:extLst>
                    <a:ext uri="{FF2B5EF4-FFF2-40B4-BE49-F238E27FC236}">
                      <a16:creationId xmlns:a16="http://schemas.microsoft.com/office/drawing/2014/main" id="{A653EBF4-5E9E-0763-4AD8-6A1879316C8D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Cube 551">
                  <a:extLst>
                    <a:ext uri="{FF2B5EF4-FFF2-40B4-BE49-F238E27FC236}">
                      <a16:creationId xmlns:a16="http://schemas.microsoft.com/office/drawing/2014/main" id="{2A0087C1-1426-36BC-073E-5CCC1BF24A0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Cube 552">
                  <a:extLst>
                    <a:ext uri="{FF2B5EF4-FFF2-40B4-BE49-F238E27FC236}">
                      <a16:creationId xmlns:a16="http://schemas.microsoft.com/office/drawing/2014/main" id="{A8A4E1E5-8AC0-A34E-437B-B0264A81A183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Cube 553">
                  <a:extLst>
                    <a:ext uri="{FF2B5EF4-FFF2-40B4-BE49-F238E27FC236}">
                      <a16:creationId xmlns:a16="http://schemas.microsoft.com/office/drawing/2014/main" id="{019610E2-95E3-25FE-2261-CD3792C33E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Cube 554">
                  <a:extLst>
                    <a:ext uri="{FF2B5EF4-FFF2-40B4-BE49-F238E27FC236}">
                      <a16:creationId xmlns:a16="http://schemas.microsoft.com/office/drawing/2014/main" id="{4378C0B3-7B7A-A007-ECBD-3F7363E82CEA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Cube 555">
                  <a:extLst>
                    <a:ext uri="{FF2B5EF4-FFF2-40B4-BE49-F238E27FC236}">
                      <a16:creationId xmlns:a16="http://schemas.microsoft.com/office/drawing/2014/main" id="{F4FCEA1E-0C47-CDC4-F14B-F6FFA723085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Cube 556">
                  <a:extLst>
                    <a:ext uri="{FF2B5EF4-FFF2-40B4-BE49-F238E27FC236}">
                      <a16:creationId xmlns:a16="http://schemas.microsoft.com/office/drawing/2014/main" id="{46967D9D-7D8C-FFD9-968B-2DAD90EDA61E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Cube 557">
                  <a:extLst>
                    <a:ext uri="{FF2B5EF4-FFF2-40B4-BE49-F238E27FC236}">
                      <a16:creationId xmlns:a16="http://schemas.microsoft.com/office/drawing/2014/main" id="{5D29F003-9CA3-2C95-A363-87093F28AA15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Cube 558">
                  <a:extLst>
                    <a:ext uri="{FF2B5EF4-FFF2-40B4-BE49-F238E27FC236}">
                      <a16:creationId xmlns:a16="http://schemas.microsoft.com/office/drawing/2014/main" id="{20B2CF6F-A38B-E595-B189-E227E9F0FE0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Cube 559">
                  <a:extLst>
                    <a:ext uri="{FF2B5EF4-FFF2-40B4-BE49-F238E27FC236}">
                      <a16:creationId xmlns:a16="http://schemas.microsoft.com/office/drawing/2014/main" id="{2F7C49D8-EB7F-45D5-3194-20DF75C6303A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Cube 560">
                  <a:extLst>
                    <a:ext uri="{FF2B5EF4-FFF2-40B4-BE49-F238E27FC236}">
                      <a16:creationId xmlns:a16="http://schemas.microsoft.com/office/drawing/2014/main" id="{2D0273AE-CD0D-79F3-EF33-7A0C76155AD4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Cube 561">
                  <a:extLst>
                    <a:ext uri="{FF2B5EF4-FFF2-40B4-BE49-F238E27FC236}">
                      <a16:creationId xmlns:a16="http://schemas.microsoft.com/office/drawing/2014/main" id="{1A7EBA2D-2D5E-1983-2A8A-F1031E0CA76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Cube 562">
                  <a:extLst>
                    <a:ext uri="{FF2B5EF4-FFF2-40B4-BE49-F238E27FC236}">
                      <a16:creationId xmlns:a16="http://schemas.microsoft.com/office/drawing/2014/main" id="{D6D5A498-765D-F5FA-C637-E533EDF1D7B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Cube 563">
                  <a:extLst>
                    <a:ext uri="{FF2B5EF4-FFF2-40B4-BE49-F238E27FC236}">
                      <a16:creationId xmlns:a16="http://schemas.microsoft.com/office/drawing/2014/main" id="{C8C97ED3-F469-8C03-364F-A283364D9A13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Cube 564">
                  <a:extLst>
                    <a:ext uri="{FF2B5EF4-FFF2-40B4-BE49-F238E27FC236}">
                      <a16:creationId xmlns:a16="http://schemas.microsoft.com/office/drawing/2014/main" id="{6C578AB3-C1D3-B482-AF71-BA314AA16386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Cube 565">
                  <a:extLst>
                    <a:ext uri="{FF2B5EF4-FFF2-40B4-BE49-F238E27FC236}">
                      <a16:creationId xmlns:a16="http://schemas.microsoft.com/office/drawing/2014/main" id="{1CBD4328-069D-6C1B-E870-8219904DF22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Cube 566">
                  <a:extLst>
                    <a:ext uri="{FF2B5EF4-FFF2-40B4-BE49-F238E27FC236}">
                      <a16:creationId xmlns:a16="http://schemas.microsoft.com/office/drawing/2014/main" id="{CF240F24-EEC1-25A7-AA97-C14D8A5EFCD9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Cube 567">
                  <a:extLst>
                    <a:ext uri="{FF2B5EF4-FFF2-40B4-BE49-F238E27FC236}">
                      <a16:creationId xmlns:a16="http://schemas.microsoft.com/office/drawing/2014/main" id="{8C7883C8-5C82-AA6F-5632-E5F27E822F12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Cube 568">
                  <a:extLst>
                    <a:ext uri="{FF2B5EF4-FFF2-40B4-BE49-F238E27FC236}">
                      <a16:creationId xmlns:a16="http://schemas.microsoft.com/office/drawing/2014/main" id="{21CB7B6E-9B1E-C10E-8F55-E8EF899FB33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0" name="Cube 569">
                  <a:extLst>
                    <a:ext uri="{FF2B5EF4-FFF2-40B4-BE49-F238E27FC236}">
                      <a16:creationId xmlns:a16="http://schemas.microsoft.com/office/drawing/2014/main" id="{6DB4972A-348D-ED75-DC5A-3F30C3BF7644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1" name="Cube 570">
                  <a:extLst>
                    <a:ext uri="{FF2B5EF4-FFF2-40B4-BE49-F238E27FC236}">
                      <a16:creationId xmlns:a16="http://schemas.microsoft.com/office/drawing/2014/main" id="{C7D4664A-8008-E6FF-2DF7-0F3EFF5054F5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2" name="Cube 571">
                  <a:extLst>
                    <a:ext uri="{FF2B5EF4-FFF2-40B4-BE49-F238E27FC236}">
                      <a16:creationId xmlns:a16="http://schemas.microsoft.com/office/drawing/2014/main" id="{847957FE-0F80-3A8F-81D8-F35F308AA3BD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Cube 572">
                  <a:extLst>
                    <a:ext uri="{FF2B5EF4-FFF2-40B4-BE49-F238E27FC236}">
                      <a16:creationId xmlns:a16="http://schemas.microsoft.com/office/drawing/2014/main" id="{816393EF-3780-0E08-DC4A-F16D8E22883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Cube 573">
                  <a:extLst>
                    <a:ext uri="{FF2B5EF4-FFF2-40B4-BE49-F238E27FC236}">
                      <a16:creationId xmlns:a16="http://schemas.microsoft.com/office/drawing/2014/main" id="{F4205FB2-CDEE-ED27-9225-20C23867D53D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Cube 574">
                  <a:extLst>
                    <a:ext uri="{FF2B5EF4-FFF2-40B4-BE49-F238E27FC236}">
                      <a16:creationId xmlns:a16="http://schemas.microsoft.com/office/drawing/2014/main" id="{FF7B549B-0CE5-0FE8-B7AF-924334DA3767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Cube 575">
                  <a:extLst>
                    <a:ext uri="{FF2B5EF4-FFF2-40B4-BE49-F238E27FC236}">
                      <a16:creationId xmlns:a16="http://schemas.microsoft.com/office/drawing/2014/main" id="{2CF95366-01E5-1976-195B-F17F8CDEFCF4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5886FE1F-A644-33F6-1853-6EAAA53D89D2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13" name="Cube 512">
                  <a:extLst>
                    <a:ext uri="{FF2B5EF4-FFF2-40B4-BE49-F238E27FC236}">
                      <a16:creationId xmlns:a16="http://schemas.microsoft.com/office/drawing/2014/main" id="{7B545C9B-4369-0552-2641-E2A0C9AC030F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Cube 513">
                  <a:extLst>
                    <a:ext uri="{FF2B5EF4-FFF2-40B4-BE49-F238E27FC236}">
                      <a16:creationId xmlns:a16="http://schemas.microsoft.com/office/drawing/2014/main" id="{4D7E6AA8-9A16-F07C-0658-4C7D2246C621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5" name="Cube 514">
                  <a:extLst>
                    <a:ext uri="{FF2B5EF4-FFF2-40B4-BE49-F238E27FC236}">
                      <a16:creationId xmlns:a16="http://schemas.microsoft.com/office/drawing/2014/main" id="{3A8CF036-0844-CC79-05DF-7824854FD96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6" name="Cube 515">
                  <a:extLst>
                    <a:ext uri="{FF2B5EF4-FFF2-40B4-BE49-F238E27FC236}">
                      <a16:creationId xmlns:a16="http://schemas.microsoft.com/office/drawing/2014/main" id="{EE87C3FB-8D7B-B21C-8166-5D5DE39A339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7" name="Cube 516">
                  <a:extLst>
                    <a:ext uri="{FF2B5EF4-FFF2-40B4-BE49-F238E27FC236}">
                      <a16:creationId xmlns:a16="http://schemas.microsoft.com/office/drawing/2014/main" id="{3C983849-0DCD-23C8-0E50-44D3802670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Cube 517">
                  <a:extLst>
                    <a:ext uri="{FF2B5EF4-FFF2-40B4-BE49-F238E27FC236}">
                      <a16:creationId xmlns:a16="http://schemas.microsoft.com/office/drawing/2014/main" id="{83729DD3-ECDE-50CA-F9F9-268E648F458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9" name="Cube 518">
                  <a:extLst>
                    <a:ext uri="{FF2B5EF4-FFF2-40B4-BE49-F238E27FC236}">
                      <a16:creationId xmlns:a16="http://schemas.microsoft.com/office/drawing/2014/main" id="{979EDF76-0395-3107-23A5-02A69F909136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Cube 519">
                  <a:extLst>
                    <a:ext uri="{FF2B5EF4-FFF2-40B4-BE49-F238E27FC236}">
                      <a16:creationId xmlns:a16="http://schemas.microsoft.com/office/drawing/2014/main" id="{CFEBCFB1-DEB0-3B6E-10A3-708E42CF6A4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Cube 520">
                  <a:extLst>
                    <a:ext uri="{FF2B5EF4-FFF2-40B4-BE49-F238E27FC236}">
                      <a16:creationId xmlns:a16="http://schemas.microsoft.com/office/drawing/2014/main" id="{3E2C1E25-D856-63E3-E135-7B4261020C1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Cube 521">
                  <a:extLst>
                    <a:ext uri="{FF2B5EF4-FFF2-40B4-BE49-F238E27FC236}">
                      <a16:creationId xmlns:a16="http://schemas.microsoft.com/office/drawing/2014/main" id="{D91E9AC5-AE89-689C-B515-3FC5965A95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Cube 522">
                  <a:extLst>
                    <a:ext uri="{FF2B5EF4-FFF2-40B4-BE49-F238E27FC236}">
                      <a16:creationId xmlns:a16="http://schemas.microsoft.com/office/drawing/2014/main" id="{A28D2EC3-FEE3-F9E3-D877-7112336CCCF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Cube 523">
                  <a:extLst>
                    <a:ext uri="{FF2B5EF4-FFF2-40B4-BE49-F238E27FC236}">
                      <a16:creationId xmlns:a16="http://schemas.microsoft.com/office/drawing/2014/main" id="{528264A7-89D9-FCE3-E498-B99FEC10FAA5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Cube 524">
                  <a:extLst>
                    <a:ext uri="{FF2B5EF4-FFF2-40B4-BE49-F238E27FC236}">
                      <a16:creationId xmlns:a16="http://schemas.microsoft.com/office/drawing/2014/main" id="{652AC1C6-636C-56B2-6913-D9963EE0FB77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Cube 525">
                  <a:extLst>
                    <a:ext uri="{FF2B5EF4-FFF2-40B4-BE49-F238E27FC236}">
                      <a16:creationId xmlns:a16="http://schemas.microsoft.com/office/drawing/2014/main" id="{A1D96B62-D6DA-7319-5BDE-2B364E3A1D6D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Cube 526">
                  <a:extLst>
                    <a:ext uri="{FF2B5EF4-FFF2-40B4-BE49-F238E27FC236}">
                      <a16:creationId xmlns:a16="http://schemas.microsoft.com/office/drawing/2014/main" id="{6A186F49-EE00-2589-1849-BC67AD03C0F0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Cube 527">
                  <a:extLst>
                    <a:ext uri="{FF2B5EF4-FFF2-40B4-BE49-F238E27FC236}">
                      <a16:creationId xmlns:a16="http://schemas.microsoft.com/office/drawing/2014/main" id="{E9C53FAB-B8ED-03B7-B3F2-3020B8CA91E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Cube 528">
                  <a:extLst>
                    <a:ext uri="{FF2B5EF4-FFF2-40B4-BE49-F238E27FC236}">
                      <a16:creationId xmlns:a16="http://schemas.microsoft.com/office/drawing/2014/main" id="{2D97DF0D-ECA4-4880-B9CE-8886116ED42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0" name="Cube 529">
                  <a:extLst>
                    <a:ext uri="{FF2B5EF4-FFF2-40B4-BE49-F238E27FC236}">
                      <a16:creationId xmlns:a16="http://schemas.microsoft.com/office/drawing/2014/main" id="{52298F18-8DCF-204A-A69D-9ACECF113C3C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Cube 530">
                  <a:extLst>
                    <a:ext uri="{FF2B5EF4-FFF2-40B4-BE49-F238E27FC236}">
                      <a16:creationId xmlns:a16="http://schemas.microsoft.com/office/drawing/2014/main" id="{DEF5F411-AA4D-1F18-D6A9-45977A9210D4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Cube 531">
                  <a:extLst>
                    <a:ext uri="{FF2B5EF4-FFF2-40B4-BE49-F238E27FC236}">
                      <a16:creationId xmlns:a16="http://schemas.microsoft.com/office/drawing/2014/main" id="{61CE8915-B9B4-9CDB-E8F4-601F168B9EC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Cube 532">
                  <a:extLst>
                    <a:ext uri="{FF2B5EF4-FFF2-40B4-BE49-F238E27FC236}">
                      <a16:creationId xmlns:a16="http://schemas.microsoft.com/office/drawing/2014/main" id="{85DC3144-13DE-5CD5-61DB-9403D2D5FF8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Cube 533">
                  <a:extLst>
                    <a:ext uri="{FF2B5EF4-FFF2-40B4-BE49-F238E27FC236}">
                      <a16:creationId xmlns:a16="http://schemas.microsoft.com/office/drawing/2014/main" id="{5AE84A11-B346-1DA8-C58B-81FDAEAE2E4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Cube 534">
                  <a:extLst>
                    <a:ext uri="{FF2B5EF4-FFF2-40B4-BE49-F238E27FC236}">
                      <a16:creationId xmlns:a16="http://schemas.microsoft.com/office/drawing/2014/main" id="{7E47941D-6F45-5F03-77DD-175B5EC9108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Cube 535">
                  <a:extLst>
                    <a:ext uri="{FF2B5EF4-FFF2-40B4-BE49-F238E27FC236}">
                      <a16:creationId xmlns:a16="http://schemas.microsoft.com/office/drawing/2014/main" id="{C3363198-244F-DFE4-48B5-B1CDF3BFB48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Cube 536">
                  <a:extLst>
                    <a:ext uri="{FF2B5EF4-FFF2-40B4-BE49-F238E27FC236}">
                      <a16:creationId xmlns:a16="http://schemas.microsoft.com/office/drawing/2014/main" id="{3DAE60A2-05A2-2EDD-B4F1-C61303BC4D8F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Cube 537">
                  <a:extLst>
                    <a:ext uri="{FF2B5EF4-FFF2-40B4-BE49-F238E27FC236}">
                      <a16:creationId xmlns:a16="http://schemas.microsoft.com/office/drawing/2014/main" id="{F8C31902-7ACA-D491-FB99-5410211665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Cube 538">
                  <a:extLst>
                    <a:ext uri="{FF2B5EF4-FFF2-40B4-BE49-F238E27FC236}">
                      <a16:creationId xmlns:a16="http://schemas.microsoft.com/office/drawing/2014/main" id="{C2618B25-0632-7A9C-8432-60193DCAEC1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Cube 539">
                  <a:extLst>
                    <a:ext uri="{FF2B5EF4-FFF2-40B4-BE49-F238E27FC236}">
                      <a16:creationId xmlns:a16="http://schemas.microsoft.com/office/drawing/2014/main" id="{F36986AA-40A0-CD29-9538-547B2FC45C2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Cube 540">
                  <a:extLst>
                    <a:ext uri="{FF2B5EF4-FFF2-40B4-BE49-F238E27FC236}">
                      <a16:creationId xmlns:a16="http://schemas.microsoft.com/office/drawing/2014/main" id="{3BD3E15A-2A9E-761F-E249-720CAA1898E8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Cube 541">
                  <a:extLst>
                    <a:ext uri="{FF2B5EF4-FFF2-40B4-BE49-F238E27FC236}">
                      <a16:creationId xmlns:a16="http://schemas.microsoft.com/office/drawing/2014/main" id="{575CDEC4-9EA4-BC81-0D27-9DFA1B5247F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Cube 542">
                  <a:extLst>
                    <a:ext uri="{FF2B5EF4-FFF2-40B4-BE49-F238E27FC236}">
                      <a16:creationId xmlns:a16="http://schemas.microsoft.com/office/drawing/2014/main" id="{82B8E20C-5BE2-D444-3579-5320A5C7E60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Cube 543">
                  <a:extLst>
                    <a:ext uri="{FF2B5EF4-FFF2-40B4-BE49-F238E27FC236}">
                      <a16:creationId xmlns:a16="http://schemas.microsoft.com/office/drawing/2014/main" id="{34E4EC5E-53D3-8E05-1808-0B4C3EAE2538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DE88B9A3-F396-A160-1741-45CECA070D9A}"/>
                </a:ext>
              </a:extLst>
            </p:cNvPr>
            <p:cNvGrpSpPr/>
            <p:nvPr/>
          </p:nvGrpSpPr>
          <p:grpSpPr>
            <a:xfrm>
              <a:off x="148122" y="2427254"/>
              <a:ext cx="5781881" cy="2483882"/>
              <a:chOff x="2733870" y="3398912"/>
              <a:chExt cx="5781881" cy="2483882"/>
            </a:xfrm>
          </p:grpSpPr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6FF383E3-DB0E-AA94-0542-7068BA3BA886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76" name="Cube 475">
                  <a:extLst>
                    <a:ext uri="{FF2B5EF4-FFF2-40B4-BE49-F238E27FC236}">
                      <a16:creationId xmlns:a16="http://schemas.microsoft.com/office/drawing/2014/main" id="{BAABB4CC-A4E1-81EC-3C19-5036B656C91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Cube 476">
                  <a:extLst>
                    <a:ext uri="{FF2B5EF4-FFF2-40B4-BE49-F238E27FC236}">
                      <a16:creationId xmlns:a16="http://schemas.microsoft.com/office/drawing/2014/main" id="{5CCFBE16-A207-1AF7-A2B5-615B509F733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Cube 477">
                  <a:extLst>
                    <a:ext uri="{FF2B5EF4-FFF2-40B4-BE49-F238E27FC236}">
                      <a16:creationId xmlns:a16="http://schemas.microsoft.com/office/drawing/2014/main" id="{E2728A76-1A3B-83AD-79AE-3F437FA1A982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Cube 478">
                  <a:extLst>
                    <a:ext uri="{FF2B5EF4-FFF2-40B4-BE49-F238E27FC236}">
                      <a16:creationId xmlns:a16="http://schemas.microsoft.com/office/drawing/2014/main" id="{C272D0AB-6917-E0B6-9BEC-430371C7FB48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Cube 479">
                  <a:extLst>
                    <a:ext uri="{FF2B5EF4-FFF2-40B4-BE49-F238E27FC236}">
                      <a16:creationId xmlns:a16="http://schemas.microsoft.com/office/drawing/2014/main" id="{A3A04C41-70C2-4817-1E73-56A5D6B8DF2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Cube 480">
                  <a:extLst>
                    <a:ext uri="{FF2B5EF4-FFF2-40B4-BE49-F238E27FC236}">
                      <a16:creationId xmlns:a16="http://schemas.microsoft.com/office/drawing/2014/main" id="{C5E26498-A099-E731-BE48-70F6CC150F4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Cube 481">
                  <a:extLst>
                    <a:ext uri="{FF2B5EF4-FFF2-40B4-BE49-F238E27FC236}">
                      <a16:creationId xmlns:a16="http://schemas.microsoft.com/office/drawing/2014/main" id="{1365987C-B1AB-790B-4AA7-FACC4E2BD762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Cube 482">
                  <a:extLst>
                    <a:ext uri="{FF2B5EF4-FFF2-40B4-BE49-F238E27FC236}">
                      <a16:creationId xmlns:a16="http://schemas.microsoft.com/office/drawing/2014/main" id="{1A3F9E57-F690-F1D3-D40F-5A9ED312C7CC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Cube 483">
                  <a:extLst>
                    <a:ext uri="{FF2B5EF4-FFF2-40B4-BE49-F238E27FC236}">
                      <a16:creationId xmlns:a16="http://schemas.microsoft.com/office/drawing/2014/main" id="{B6223B3B-B63E-7200-36BB-29151C0D43E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Cube 484">
                  <a:extLst>
                    <a:ext uri="{FF2B5EF4-FFF2-40B4-BE49-F238E27FC236}">
                      <a16:creationId xmlns:a16="http://schemas.microsoft.com/office/drawing/2014/main" id="{3BCE8CE1-31B7-3481-8CA4-E78BB9185FD3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Cube 485">
                  <a:extLst>
                    <a:ext uri="{FF2B5EF4-FFF2-40B4-BE49-F238E27FC236}">
                      <a16:creationId xmlns:a16="http://schemas.microsoft.com/office/drawing/2014/main" id="{869BF294-55CF-FC55-ADA5-907575AD7D1D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7" name="Cube 486">
                  <a:extLst>
                    <a:ext uri="{FF2B5EF4-FFF2-40B4-BE49-F238E27FC236}">
                      <a16:creationId xmlns:a16="http://schemas.microsoft.com/office/drawing/2014/main" id="{71824B28-82C7-F4E9-98D8-6FC3695FC969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Cube 487">
                  <a:extLst>
                    <a:ext uri="{FF2B5EF4-FFF2-40B4-BE49-F238E27FC236}">
                      <a16:creationId xmlns:a16="http://schemas.microsoft.com/office/drawing/2014/main" id="{3EA6CC7E-216D-F639-1C42-548280E2CBB2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9" name="Cube 488">
                  <a:extLst>
                    <a:ext uri="{FF2B5EF4-FFF2-40B4-BE49-F238E27FC236}">
                      <a16:creationId xmlns:a16="http://schemas.microsoft.com/office/drawing/2014/main" id="{E6743599-5292-A5F0-7698-3BBF413A072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Cube 489">
                  <a:extLst>
                    <a:ext uri="{FF2B5EF4-FFF2-40B4-BE49-F238E27FC236}">
                      <a16:creationId xmlns:a16="http://schemas.microsoft.com/office/drawing/2014/main" id="{1FA38D01-5E19-FEA0-77B7-952EA5345B51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Cube 490">
                  <a:extLst>
                    <a:ext uri="{FF2B5EF4-FFF2-40B4-BE49-F238E27FC236}">
                      <a16:creationId xmlns:a16="http://schemas.microsoft.com/office/drawing/2014/main" id="{21F640AF-5245-6761-3725-9F01ACD89E8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Cube 491">
                  <a:extLst>
                    <a:ext uri="{FF2B5EF4-FFF2-40B4-BE49-F238E27FC236}">
                      <a16:creationId xmlns:a16="http://schemas.microsoft.com/office/drawing/2014/main" id="{78381D1E-DA54-9AA7-5421-53749E4F4BEE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Cube 492">
                  <a:extLst>
                    <a:ext uri="{FF2B5EF4-FFF2-40B4-BE49-F238E27FC236}">
                      <a16:creationId xmlns:a16="http://schemas.microsoft.com/office/drawing/2014/main" id="{56F9708C-967C-BC99-6BDE-D23820E7D25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Cube 493">
                  <a:extLst>
                    <a:ext uri="{FF2B5EF4-FFF2-40B4-BE49-F238E27FC236}">
                      <a16:creationId xmlns:a16="http://schemas.microsoft.com/office/drawing/2014/main" id="{4AF7C725-10C0-77B7-278E-4D1D90CBFF12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Cube 494">
                  <a:extLst>
                    <a:ext uri="{FF2B5EF4-FFF2-40B4-BE49-F238E27FC236}">
                      <a16:creationId xmlns:a16="http://schemas.microsoft.com/office/drawing/2014/main" id="{D5C96954-BC5E-5426-4814-802BA77F0B0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Cube 495">
                  <a:extLst>
                    <a:ext uri="{FF2B5EF4-FFF2-40B4-BE49-F238E27FC236}">
                      <a16:creationId xmlns:a16="http://schemas.microsoft.com/office/drawing/2014/main" id="{31DC80C8-E22F-1F94-3B2E-7E96F5A5B96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Cube 496">
                  <a:extLst>
                    <a:ext uri="{FF2B5EF4-FFF2-40B4-BE49-F238E27FC236}">
                      <a16:creationId xmlns:a16="http://schemas.microsoft.com/office/drawing/2014/main" id="{1F9CC76F-B294-203E-ABED-FD9E89D33D18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Cube 497">
                  <a:extLst>
                    <a:ext uri="{FF2B5EF4-FFF2-40B4-BE49-F238E27FC236}">
                      <a16:creationId xmlns:a16="http://schemas.microsoft.com/office/drawing/2014/main" id="{103A9F5D-FF98-E8A1-63E6-78AFDD1AA32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Cube 498">
                  <a:extLst>
                    <a:ext uri="{FF2B5EF4-FFF2-40B4-BE49-F238E27FC236}">
                      <a16:creationId xmlns:a16="http://schemas.microsoft.com/office/drawing/2014/main" id="{10C13D30-3916-8941-724A-05C38BE6C25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Cube 499">
                  <a:extLst>
                    <a:ext uri="{FF2B5EF4-FFF2-40B4-BE49-F238E27FC236}">
                      <a16:creationId xmlns:a16="http://schemas.microsoft.com/office/drawing/2014/main" id="{558F5FF9-C1D2-E70C-1339-AA70C7DC4311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Cube 500">
                  <a:extLst>
                    <a:ext uri="{FF2B5EF4-FFF2-40B4-BE49-F238E27FC236}">
                      <a16:creationId xmlns:a16="http://schemas.microsoft.com/office/drawing/2014/main" id="{E44F0620-2B35-0EB3-2A97-ABCE6B8E7AD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Cube 501">
                  <a:extLst>
                    <a:ext uri="{FF2B5EF4-FFF2-40B4-BE49-F238E27FC236}">
                      <a16:creationId xmlns:a16="http://schemas.microsoft.com/office/drawing/2014/main" id="{3B894F10-499B-8806-3822-CA54C1636FA3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Cube 502">
                  <a:extLst>
                    <a:ext uri="{FF2B5EF4-FFF2-40B4-BE49-F238E27FC236}">
                      <a16:creationId xmlns:a16="http://schemas.microsoft.com/office/drawing/2014/main" id="{97B76E4D-317F-738E-0634-DDE423827F94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Cube 503">
                  <a:extLst>
                    <a:ext uri="{FF2B5EF4-FFF2-40B4-BE49-F238E27FC236}">
                      <a16:creationId xmlns:a16="http://schemas.microsoft.com/office/drawing/2014/main" id="{F86B2587-4E63-D297-4332-0C87CDE78625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Cube 504">
                  <a:extLst>
                    <a:ext uri="{FF2B5EF4-FFF2-40B4-BE49-F238E27FC236}">
                      <a16:creationId xmlns:a16="http://schemas.microsoft.com/office/drawing/2014/main" id="{9F4DE5C9-5178-B5A9-662A-EC62DE93F0A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Cube 505">
                  <a:extLst>
                    <a:ext uri="{FF2B5EF4-FFF2-40B4-BE49-F238E27FC236}">
                      <a16:creationId xmlns:a16="http://schemas.microsoft.com/office/drawing/2014/main" id="{5BBB4318-BF4C-EE34-B320-0EB212C3EB71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" name="Cube 506">
                  <a:extLst>
                    <a:ext uri="{FF2B5EF4-FFF2-40B4-BE49-F238E27FC236}">
                      <a16:creationId xmlns:a16="http://schemas.microsoft.com/office/drawing/2014/main" id="{465A7BDF-8308-445D-9528-C8960F7494A5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C178A233-5C5A-259F-CB4A-E2AD35B16A81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44" name="Cube 443">
                  <a:extLst>
                    <a:ext uri="{FF2B5EF4-FFF2-40B4-BE49-F238E27FC236}">
                      <a16:creationId xmlns:a16="http://schemas.microsoft.com/office/drawing/2014/main" id="{5AADBFD9-0A81-0711-C2CD-FEE6F95E624E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Cube 444">
                  <a:extLst>
                    <a:ext uri="{FF2B5EF4-FFF2-40B4-BE49-F238E27FC236}">
                      <a16:creationId xmlns:a16="http://schemas.microsoft.com/office/drawing/2014/main" id="{B9D6F707-24EA-EB4A-1F39-A7BD04D52A8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Cube 445">
                  <a:extLst>
                    <a:ext uri="{FF2B5EF4-FFF2-40B4-BE49-F238E27FC236}">
                      <a16:creationId xmlns:a16="http://schemas.microsoft.com/office/drawing/2014/main" id="{7C7BE9E0-A0EA-2687-D1A3-5049E91EB29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Cube 446">
                  <a:extLst>
                    <a:ext uri="{FF2B5EF4-FFF2-40B4-BE49-F238E27FC236}">
                      <a16:creationId xmlns:a16="http://schemas.microsoft.com/office/drawing/2014/main" id="{4FDA2000-EE8F-5469-EB12-75010A3E190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Cube 447">
                  <a:extLst>
                    <a:ext uri="{FF2B5EF4-FFF2-40B4-BE49-F238E27FC236}">
                      <a16:creationId xmlns:a16="http://schemas.microsoft.com/office/drawing/2014/main" id="{0A84FD7B-3CD7-F0AA-F407-8A36EF0930D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Cube 448">
                  <a:extLst>
                    <a:ext uri="{FF2B5EF4-FFF2-40B4-BE49-F238E27FC236}">
                      <a16:creationId xmlns:a16="http://schemas.microsoft.com/office/drawing/2014/main" id="{E8B442E0-2D6A-4FE5-9E4F-56CB6BD4E73A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Cube 449">
                  <a:extLst>
                    <a:ext uri="{FF2B5EF4-FFF2-40B4-BE49-F238E27FC236}">
                      <a16:creationId xmlns:a16="http://schemas.microsoft.com/office/drawing/2014/main" id="{7F06BDD2-EB59-93BF-A1C4-9773D885DD67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Cube 450">
                  <a:extLst>
                    <a:ext uri="{FF2B5EF4-FFF2-40B4-BE49-F238E27FC236}">
                      <a16:creationId xmlns:a16="http://schemas.microsoft.com/office/drawing/2014/main" id="{AC773FE2-5BC0-5AF0-64A3-4391CD6B8F5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Cube 451">
                  <a:extLst>
                    <a:ext uri="{FF2B5EF4-FFF2-40B4-BE49-F238E27FC236}">
                      <a16:creationId xmlns:a16="http://schemas.microsoft.com/office/drawing/2014/main" id="{A7A2F0AB-1AB7-7434-CADF-A51A681B028A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Cube 452">
                  <a:extLst>
                    <a:ext uri="{FF2B5EF4-FFF2-40B4-BE49-F238E27FC236}">
                      <a16:creationId xmlns:a16="http://schemas.microsoft.com/office/drawing/2014/main" id="{F18AE8B9-0228-4F0A-64FC-8D361555DA7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Cube 453">
                  <a:extLst>
                    <a:ext uri="{FF2B5EF4-FFF2-40B4-BE49-F238E27FC236}">
                      <a16:creationId xmlns:a16="http://schemas.microsoft.com/office/drawing/2014/main" id="{43C15C91-829E-9181-8732-FCB43277D16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Cube 454">
                  <a:extLst>
                    <a:ext uri="{FF2B5EF4-FFF2-40B4-BE49-F238E27FC236}">
                      <a16:creationId xmlns:a16="http://schemas.microsoft.com/office/drawing/2014/main" id="{6D8533EF-8B34-4D72-AABD-F87848DC4F1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Cube 455">
                  <a:extLst>
                    <a:ext uri="{FF2B5EF4-FFF2-40B4-BE49-F238E27FC236}">
                      <a16:creationId xmlns:a16="http://schemas.microsoft.com/office/drawing/2014/main" id="{FAE6EF76-9762-B7FC-E953-15DEBF3ABD1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Cube 456">
                  <a:extLst>
                    <a:ext uri="{FF2B5EF4-FFF2-40B4-BE49-F238E27FC236}">
                      <a16:creationId xmlns:a16="http://schemas.microsoft.com/office/drawing/2014/main" id="{C283126F-41BD-C15B-F068-99150BB95492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Cube 457">
                  <a:extLst>
                    <a:ext uri="{FF2B5EF4-FFF2-40B4-BE49-F238E27FC236}">
                      <a16:creationId xmlns:a16="http://schemas.microsoft.com/office/drawing/2014/main" id="{28D8ED29-FF30-6916-D4C2-F63596050A3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Cube 458">
                  <a:extLst>
                    <a:ext uri="{FF2B5EF4-FFF2-40B4-BE49-F238E27FC236}">
                      <a16:creationId xmlns:a16="http://schemas.microsoft.com/office/drawing/2014/main" id="{04BBD370-0943-247C-85A9-83A6EA8AC32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Cube 459">
                  <a:extLst>
                    <a:ext uri="{FF2B5EF4-FFF2-40B4-BE49-F238E27FC236}">
                      <a16:creationId xmlns:a16="http://schemas.microsoft.com/office/drawing/2014/main" id="{E90A21A2-9377-C2F7-F1C1-D8AABB739FF6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Cube 460">
                  <a:extLst>
                    <a:ext uri="{FF2B5EF4-FFF2-40B4-BE49-F238E27FC236}">
                      <a16:creationId xmlns:a16="http://schemas.microsoft.com/office/drawing/2014/main" id="{FB66B9D5-C6E9-33CF-0EEB-349A96B335B1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Cube 461">
                  <a:extLst>
                    <a:ext uri="{FF2B5EF4-FFF2-40B4-BE49-F238E27FC236}">
                      <a16:creationId xmlns:a16="http://schemas.microsoft.com/office/drawing/2014/main" id="{3980E25D-8BAE-9EF0-4F4C-10DE78E8E447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Cube 462">
                  <a:extLst>
                    <a:ext uri="{FF2B5EF4-FFF2-40B4-BE49-F238E27FC236}">
                      <a16:creationId xmlns:a16="http://schemas.microsoft.com/office/drawing/2014/main" id="{53137A2F-B434-7DE6-6E5D-7B7292D355E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Cube 463">
                  <a:extLst>
                    <a:ext uri="{FF2B5EF4-FFF2-40B4-BE49-F238E27FC236}">
                      <a16:creationId xmlns:a16="http://schemas.microsoft.com/office/drawing/2014/main" id="{199331F5-F821-44BE-5077-0DEEE0AB62DE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Cube 464">
                  <a:extLst>
                    <a:ext uri="{FF2B5EF4-FFF2-40B4-BE49-F238E27FC236}">
                      <a16:creationId xmlns:a16="http://schemas.microsoft.com/office/drawing/2014/main" id="{6CD41D86-FA6E-0184-4483-B20A9867E721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Cube 465">
                  <a:extLst>
                    <a:ext uri="{FF2B5EF4-FFF2-40B4-BE49-F238E27FC236}">
                      <a16:creationId xmlns:a16="http://schemas.microsoft.com/office/drawing/2014/main" id="{9876CBAC-0815-5FDD-1A73-6B76268286C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Cube 466">
                  <a:extLst>
                    <a:ext uri="{FF2B5EF4-FFF2-40B4-BE49-F238E27FC236}">
                      <a16:creationId xmlns:a16="http://schemas.microsoft.com/office/drawing/2014/main" id="{D11AE08A-69D1-2802-D31B-B0CB38E67AFC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Cube 467">
                  <a:extLst>
                    <a:ext uri="{FF2B5EF4-FFF2-40B4-BE49-F238E27FC236}">
                      <a16:creationId xmlns:a16="http://schemas.microsoft.com/office/drawing/2014/main" id="{62AC5AF4-0363-D39D-996B-B016DF574227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Cube 468">
                  <a:extLst>
                    <a:ext uri="{FF2B5EF4-FFF2-40B4-BE49-F238E27FC236}">
                      <a16:creationId xmlns:a16="http://schemas.microsoft.com/office/drawing/2014/main" id="{4B9131E1-8A68-5C7A-D05F-A503C4C63F07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Cube 469">
                  <a:extLst>
                    <a:ext uri="{FF2B5EF4-FFF2-40B4-BE49-F238E27FC236}">
                      <a16:creationId xmlns:a16="http://schemas.microsoft.com/office/drawing/2014/main" id="{65A67871-78DB-8001-1AC2-40AC2E5F5A6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Cube 470">
                  <a:extLst>
                    <a:ext uri="{FF2B5EF4-FFF2-40B4-BE49-F238E27FC236}">
                      <a16:creationId xmlns:a16="http://schemas.microsoft.com/office/drawing/2014/main" id="{73569D5D-6444-DF50-25EF-2A851FE1B57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Cube 471">
                  <a:extLst>
                    <a:ext uri="{FF2B5EF4-FFF2-40B4-BE49-F238E27FC236}">
                      <a16:creationId xmlns:a16="http://schemas.microsoft.com/office/drawing/2014/main" id="{C32460D4-4426-521F-E690-8CA1B07F859F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Cube 472">
                  <a:extLst>
                    <a:ext uri="{FF2B5EF4-FFF2-40B4-BE49-F238E27FC236}">
                      <a16:creationId xmlns:a16="http://schemas.microsoft.com/office/drawing/2014/main" id="{EA751B2F-40D9-5C85-122F-6CB3A835568B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Cube 473">
                  <a:extLst>
                    <a:ext uri="{FF2B5EF4-FFF2-40B4-BE49-F238E27FC236}">
                      <a16:creationId xmlns:a16="http://schemas.microsoft.com/office/drawing/2014/main" id="{B5453878-6BBE-963F-426C-F972708B3A2F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Cube 474">
                  <a:extLst>
                    <a:ext uri="{FF2B5EF4-FFF2-40B4-BE49-F238E27FC236}">
                      <a16:creationId xmlns:a16="http://schemas.microsoft.com/office/drawing/2014/main" id="{F028CC7B-4B9B-7155-34AA-97E7F1FCA24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0D17C48A-5020-4965-56D9-A0638E081909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20FA7244-33BE-5C79-C6D3-D780F9EF3E4A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92B67C49-7529-32CD-B80C-A688FF67DC04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Cube 413">
                  <a:extLst>
                    <a:ext uri="{FF2B5EF4-FFF2-40B4-BE49-F238E27FC236}">
                      <a16:creationId xmlns:a16="http://schemas.microsoft.com/office/drawing/2014/main" id="{E2D9420A-49A8-A196-0B8B-581CE98D67D1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Cube 414">
                  <a:extLst>
                    <a:ext uri="{FF2B5EF4-FFF2-40B4-BE49-F238E27FC236}">
                      <a16:creationId xmlns:a16="http://schemas.microsoft.com/office/drawing/2014/main" id="{79E7E297-01F5-1D86-0D27-D487B2440C50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Cube 415">
                  <a:extLst>
                    <a:ext uri="{FF2B5EF4-FFF2-40B4-BE49-F238E27FC236}">
                      <a16:creationId xmlns:a16="http://schemas.microsoft.com/office/drawing/2014/main" id="{A3FE0D43-A46D-0A77-20B3-18EE3553317F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Cube 416">
                  <a:extLst>
                    <a:ext uri="{FF2B5EF4-FFF2-40B4-BE49-F238E27FC236}">
                      <a16:creationId xmlns:a16="http://schemas.microsoft.com/office/drawing/2014/main" id="{BF36BD6C-15C6-9522-FFA6-8F483F55A076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Cube 417">
                  <a:extLst>
                    <a:ext uri="{FF2B5EF4-FFF2-40B4-BE49-F238E27FC236}">
                      <a16:creationId xmlns:a16="http://schemas.microsoft.com/office/drawing/2014/main" id="{0604D1CD-79BD-C49A-5C34-3373FB256D0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Cube 418">
                  <a:extLst>
                    <a:ext uri="{FF2B5EF4-FFF2-40B4-BE49-F238E27FC236}">
                      <a16:creationId xmlns:a16="http://schemas.microsoft.com/office/drawing/2014/main" id="{9450AEB5-4DD0-4A03-230A-CEC54EDED660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Cube 419">
                  <a:extLst>
                    <a:ext uri="{FF2B5EF4-FFF2-40B4-BE49-F238E27FC236}">
                      <a16:creationId xmlns:a16="http://schemas.microsoft.com/office/drawing/2014/main" id="{D90170E2-C3E4-EF49-7FB2-EFE11B6D94E6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Cube 420">
                  <a:extLst>
                    <a:ext uri="{FF2B5EF4-FFF2-40B4-BE49-F238E27FC236}">
                      <a16:creationId xmlns:a16="http://schemas.microsoft.com/office/drawing/2014/main" id="{B59D3381-9758-733E-ABA5-ED8F42A7B48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Cube 421">
                  <a:extLst>
                    <a:ext uri="{FF2B5EF4-FFF2-40B4-BE49-F238E27FC236}">
                      <a16:creationId xmlns:a16="http://schemas.microsoft.com/office/drawing/2014/main" id="{E62BFD08-8797-9CDE-5552-61280A4A0348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Cube 422">
                  <a:extLst>
                    <a:ext uri="{FF2B5EF4-FFF2-40B4-BE49-F238E27FC236}">
                      <a16:creationId xmlns:a16="http://schemas.microsoft.com/office/drawing/2014/main" id="{542A9CBF-C17C-EF75-B82C-587F61409E2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Cube 423">
                  <a:extLst>
                    <a:ext uri="{FF2B5EF4-FFF2-40B4-BE49-F238E27FC236}">
                      <a16:creationId xmlns:a16="http://schemas.microsoft.com/office/drawing/2014/main" id="{40043716-24EC-1E7D-8BF7-EA921CBF24BB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Cube 424">
                  <a:extLst>
                    <a:ext uri="{FF2B5EF4-FFF2-40B4-BE49-F238E27FC236}">
                      <a16:creationId xmlns:a16="http://schemas.microsoft.com/office/drawing/2014/main" id="{FE0165F5-864A-FB7C-899B-E267D07EA5D7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Cube 425">
                  <a:extLst>
                    <a:ext uri="{FF2B5EF4-FFF2-40B4-BE49-F238E27FC236}">
                      <a16:creationId xmlns:a16="http://schemas.microsoft.com/office/drawing/2014/main" id="{BFD04CBD-B5A8-E6F7-7983-747F5200B0FE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Cube 426">
                  <a:extLst>
                    <a:ext uri="{FF2B5EF4-FFF2-40B4-BE49-F238E27FC236}">
                      <a16:creationId xmlns:a16="http://schemas.microsoft.com/office/drawing/2014/main" id="{9EB08588-FF43-6586-0A99-3377EB1BBB20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Cube 427">
                  <a:extLst>
                    <a:ext uri="{FF2B5EF4-FFF2-40B4-BE49-F238E27FC236}">
                      <a16:creationId xmlns:a16="http://schemas.microsoft.com/office/drawing/2014/main" id="{8BA53B65-1B5B-4AE3-61BB-E862DE0006EC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Cube 428">
                  <a:extLst>
                    <a:ext uri="{FF2B5EF4-FFF2-40B4-BE49-F238E27FC236}">
                      <a16:creationId xmlns:a16="http://schemas.microsoft.com/office/drawing/2014/main" id="{D8C1FC59-7548-8E0E-C3C2-6789B82EE7A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Cube 429">
                  <a:extLst>
                    <a:ext uri="{FF2B5EF4-FFF2-40B4-BE49-F238E27FC236}">
                      <a16:creationId xmlns:a16="http://schemas.microsoft.com/office/drawing/2014/main" id="{837653D5-159C-FD3B-36BE-E2D42C6FE62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Cube 430">
                  <a:extLst>
                    <a:ext uri="{FF2B5EF4-FFF2-40B4-BE49-F238E27FC236}">
                      <a16:creationId xmlns:a16="http://schemas.microsoft.com/office/drawing/2014/main" id="{7F0CBA9C-C2EE-77BA-38B7-BEDD98191974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Cube 431">
                  <a:extLst>
                    <a:ext uri="{FF2B5EF4-FFF2-40B4-BE49-F238E27FC236}">
                      <a16:creationId xmlns:a16="http://schemas.microsoft.com/office/drawing/2014/main" id="{8F526C5E-0309-1C7E-412A-A3372F40166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Cube 432">
                  <a:extLst>
                    <a:ext uri="{FF2B5EF4-FFF2-40B4-BE49-F238E27FC236}">
                      <a16:creationId xmlns:a16="http://schemas.microsoft.com/office/drawing/2014/main" id="{A0429252-32E6-C082-87B9-97F2323229C3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Cube 433">
                  <a:extLst>
                    <a:ext uri="{FF2B5EF4-FFF2-40B4-BE49-F238E27FC236}">
                      <a16:creationId xmlns:a16="http://schemas.microsoft.com/office/drawing/2014/main" id="{02FDFE40-F9D7-8816-949F-FF6B8A4972A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Cube 434">
                  <a:extLst>
                    <a:ext uri="{FF2B5EF4-FFF2-40B4-BE49-F238E27FC236}">
                      <a16:creationId xmlns:a16="http://schemas.microsoft.com/office/drawing/2014/main" id="{8D0EB109-3733-4C69-5183-C2714BDC8629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Cube 435">
                  <a:extLst>
                    <a:ext uri="{FF2B5EF4-FFF2-40B4-BE49-F238E27FC236}">
                      <a16:creationId xmlns:a16="http://schemas.microsoft.com/office/drawing/2014/main" id="{0AB8F24E-1F22-3787-0566-DCC427654A4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Cube 436">
                  <a:extLst>
                    <a:ext uri="{FF2B5EF4-FFF2-40B4-BE49-F238E27FC236}">
                      <a16:creationId xmlns:a16="http://schemas.microsoft.com/office/drawing/2014/main" id="{E6CD1618-D862-27E0-347A-D8A920F514D0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Cube 437">
                  <a:extLst>
                    <a:ext uri="{FF2B5EF4-FFF2-40B4-BE49-F238E27FC236}">
                      <a16:creationId xmlns:a16="http://schemas.microsoft.com/office/drawing/2014/main" id="{06523AF0-19EE-B19E-1153-228A3ED4A50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Cube 438">
                  <a:extLst>
                    <a:ext uri="{FF2B5EF4-FFF2-40B4-BE49-F238E27FC236}">
                      <a16:creationId xmlns:a16="http://schemas.microsoft.com/office/drawing/2014/main" id="{29228F83-A49C-8D77-47D0-B7772B46CF3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Cube 439">
                  <a:extLst>
                    <a:ext uri="{FF2B5EF4-FFF2-40B4-BE49-F238E27FC236}">
                      <a16:creationId xmlns:a16="http://schemas.microsoft.com/office/drawing/2014/main" id="{9C3E3688-7A3F-7160-D43A-0D95E222C0A0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Cube 440">
                  <a:extLst>
                    <a:ext uri="{FF2B5EF4-FFF2-40B4-BE49-F238E27FC236}">
                      <a16:creationId xmlns:a16="http://schemas.microsoft.com/office/drawing/2014/main" id="{199C11F1-B640-0477-0696-8B66613BF05A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Cube 441">
                  <a:extLst>
                    <a:ext uri="{FF2B5EF4-FFF2-40B4-BE49-F238E27FC236}">
                      <a16:creationId xmlns:a16="http://schemas.microsoft.com/office/drawing/2014/main" id="{3799A6D6-2F41-D5AA-FF78-01D7F94BF39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Cube 442">
                  <a:extLst>
                    <a:ext uri="{FF2B5EF4-FFF2-40B4-BE49-F238E27FC236}">
                      <a16:creationId xmlns:a16="http://schemas.microsoft.com/office/drawing/2014/main" id="{B1DFEDC1-E33E-D130-73EB-8494CF32FA9F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18381C4C-4AF6-9A83-1CCB-06BDC1129596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C8ED8D4B-E0E0-D92E-E862-265AC2781B7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DB5E7571-2C9D-316A-E34D-D7EACBC216C6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0F90E8CF-2DD2-1C2E-6FC2-07B4D6B03D15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09E1E27D-EF30-3009-5621-8625AB1F225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B04E6D97-3194-66C6-073F-E678D54D8132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EBDB5466-DD1E-C1C2-E5E8-49B542B9E51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9EB24C12-B691-E76E-0E79-C5C4181E219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702C97AE-98E4-0816-5F91-B16126A62EB8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8B5B3923-B38A-2CA0-8257-4990842B25B1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3166CEF0-9127-4655-6DB7-109820308B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1570A4A7-653D-8E3E-454A-697B794DCEC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1B09C0BA-B56F-8FD9-7D29-F2F7F7A4A85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8084DA1F-1754-3497-B3EF-3B337298746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4B02868E-9D35-913C-E32F-28EC6A53EA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82D975AD-528D-3718-07A2-8F5823095528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16926A8E-4F15-A95F-CD00-B40C836E7C52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2CD898BA-473C-32A3-47AF-EA81BB385F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2A0F2A10-6E8F-9C76-75AA-45ECD810D69B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34084D46-BACA-660D-12A0-C6CE21D3751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8DA22E3C-CEDC-E842-D757-4D8BFFB1364B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0F9E1DBA-5C7E-4F00-57AF-841E76BB8A5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730B2015-0011-724C-A56F-9CD8DD54A20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CC980AAD-53E8-2694-1D1C-CF65D0AA957A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976A3331-3E41-BCF0-3F80-FD5AF36ECD9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DEE72997-62C2-52AF-13F9-AB54F485CB2A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15F47F88-0191-C16F-04B9-BDD2F4AC37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2EF7A5D9-B943-20B4-9047-1B9BC3F085F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D6563538-0F1E-1355-27CD-AEE573933BA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A0FACB23-404A-79A5-2831-1AC540F8604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C283EB7E-2EA4-9457-EDC7-957D9E02FC2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F231D202-0474-A603-3765-DF2C7363481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ube 410">
                  <a:extLst>
                    <a:ext uri="{FF2B5EF4-FFF2-40B4-BE49-F238E27FC236}">
                      <a16:creationId xmlns:a16="http://schemas.microsoft.com/office/drawing/2014/main" id="{45C3410C-A2DB-8DF9-D3BE-8363498CB72E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FB3C07E5-7C39-C97C-517A-F46366D677AF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27A06A79-B8EB-6537-3F9F-2194689F15D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4F1BC7CC-3F0A-1F76-6C71-23EA27591D1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B918AB19-5E72-DFB5-354C-55FEEBBC6AB4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1C2557E8-90E5-B2DB-A0C3-F3579700998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9D2DD993-03CD-16F0-B04E-330ED21730F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31283003-41B3-37E2-4D05-3581253BFB4F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736FDCBB-745D-B530-EE2E-7DADBA49A683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FEF5FC72-D400-D0FB-B719-BD3BEA0A16E9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Cube 355">
                  <a:extLst>
                    <a:ext uri="{FF2B5EF4-FFF2-40B4-BE49-F238E27FC236}">
                      <a16:creationId xmlns:a16="http://schemas.microsoft.com/office/drawing/2014/main" id="{EC26CFC4-240C-7837-209C-7D952460770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ube 356">
                  <a:extLst>
                    <a:ext uri="{FF2B5EF4-FFF2-40B4-BE49-F238E27FC236}">
                      <a16:creationId xmlns:a16="http://schemas.microsoft.com/office/drawing/2014/main" id="{7B964B00-6063-840A-A65B-6E5B023D8D5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Cube 357">
                  <a:extLst>
                    <a:ext uri="{FF2B5EF4-FFF2-40B4-BE49-F238E27FC236}">
                      <a16:creationId xmlns:a16="http://schemas.microsoft.com/office/drawing/2014/main" id="{337AED1E-6013-313A-1EB1-7DA681B8433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ube 358">
                  <a:extLst>
                    <a:ext uri="{FF2B5EF4-FFF2-40B4-BE49-F238E27FC236}">
                      <a16:creationId xmlns:a16="http://schemas.microsoft.com/office/drawing/2014/main" id="{A30D35EF-4B0E-4CFC-7013-D31BEBEAE310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Cube 359">
                  <a:extLst>
                    <a:ext uri="{FF2B5EF4-FFF2-40B4-BE49-F238E27FC236}">
                      <a16:creationId xmlns:a16="http://schemas.microsoft.com/office/drawing/2014/main" id="{EF16B6BF-D2B3-B7FC-65B2-CFEA793B5F0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4EBCFF62-ECDB-3E6E-C58E-10E859DDE506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83A90A2B-5B53-A015-E275-8E1E02CF240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F014641A-7A5A-49B1-CD94-FB5488D6E26C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A120C754-5639-D665-8B0E-12C48E952457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093C9E61-3BCC-087D-B6F1-A8893EB94377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74476CA4-7E22-A8F6-6628-A9FD87EF99F0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4F05AF9A-B7FD-C71A-44A7-0ADE7E4AD2C1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BDC0420A-90D6-56AD-A84A-9106FC429EF2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2D3CC900-7241-C1C6-11E0-578C874DD359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0C1DDB5E-5F94-3A71-39FB-A1E968D4E111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4845C4BE-E230-6A69-1D62-24FC3111B973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B651A6C-6A12-0B54-C067-DE0863E1B75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8B0D20D0-EB5B-22C5-B22A-75A176138B0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79858CE7-8A99-05F5-1B0C-A9828809F7A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1A84DCD0-B960-0B03-92ED-E7CF55F1DB4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9A7FBEB2-00BC-D5A7-9775-714236CC898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1CA3E772-6B03-ED8A-386B-A371384A2D2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BE51831F-B198-0943-2D29-2FDE7D98A222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E61B59CB-0F45-CAE0-5213-E42BEB1B907C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673" name="Group 672">
            <a:extLst>
              <a:ext uri="{FF2B5EF4-FFF2-40B4-BE49-F238E27FC236}">
                <a16:creationId xmlns:a16="http://schemas.microsoft.com/office/drawing/2014/main" id="{609C0FDC-138C-B962-BD70-293723702315}"/>
              </a:ext>
            </a:extLst>
          </p:cNvPr>
          <p:cNvGrpSpPr/>
          <p:nvPr/>
        </p:nvGrpSpPr>
        <p:grpSpPr>
          <a:xfrm>
            <a:off x="937145" y="1010175"/>
            <a:ext cx="5778080" cy="1999652"/>
            <a:chOff x="937145" y="1010175"/>
            <a:chExt cx="5778080" cy="1999652"/>
          </a:xfrm>
        </p:grpSpPr>
        <p:grpSp>
          <p:nvGrpSpPr>
            <p:cNvPr id="674" name="Group 673">
              <a:extLst>
                <a:ext uri="{FF2B5EF4-FFF2-40B4-BE49-F238E27FC236}">
                  <a16:creationId xmlns:a16="http://schemas.microsoft.com/office/drawing/2014/main" id="{9AA7A158-8ACD-1B7D-CB1A-0E8764CBD38C}"/>
                </a:ext>
              </a:extLst>
            </p:cNvPr>
            <p:cNvGrpSpPr/>
            <p:nvPr/>
          </p:nvGrpSpPr>
          <p:grpSpPr>
            <a:xfrm>
              <a:off x="1386375" y="1010175"/>
              <a:ext cx="5328850" cy="1573143"/>
              <a:chOff x="937145" y="1436684"/>
              <a:chExt cx="5328850" cy="1573143"/>
            </a:xfrm>
          </p:grpSpPr>
          <p:grpSp>
            <p:nvGrpSpPr>
              <p:cNvPr id="777" name="Group 776">
                <a:extLst>
                  <a:ext uri="{FF2B5EF4-FFF2-40B4-BE49-F238E27FC236}">
                    <a16:creationId xmlns:a16="http://schemas.microsoft.com/office/drawing/2014/main" id="{C7754776-C805-D8F1-938C-4F47A43970A4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800" name="Cube 799">
                  <a:extLst>
                    <a:ext uri="{FF2B5EF4-FFF2-40B4-BE49-F238E27FC236}">
                      <a16:creationId xmlns:a16="http://schemas.microsoft.com/office/drawing/2014/main" id="{FD62B4F1-2390-1BAF-B9D1-2CDA9A09006A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1" name="Cube 800">
                  <a:extLst>
                    <a:ext uri="{FF2B5EF4-FFF2-40B4-BE49-F238E27FC236}">
                      <a16:creationId xmlns:a16="http://schemas.microsoft.com/office/drawing/2014/main" id="{15D5B9DE-20ED-0A59-57B8-9550C87AE9D3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2" name="Cube 801">
                  <a:extLst>
                    <a:ext uri="{FF2B5EF4-FFF2-40B4-BE49-F238E27FC236}">
                      <a16:creationId xmlns:a16="http://schemas.microsoft.com/office/drawing/2014/main" id="{5F9B3B7B-342C-1B2A-1615-87FAB2C7577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3" name="Cube 802">
                  <a:extLst>
                    <a:ext uri="{FF2B5EF4-FFF2-40B4-BE49-F238E27FC236}">
                      <a16:creationId xmlns:a16="http://schemas.microsoft.com/office/drawing/2014/main" id="{CAFBE0BB-0D9F-8564-A7A3-3CA69EFC481B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4" name="Cube 803">
                  <a:extLst>
                    <a:ext uri="{FF2B5EF4-FFF2-40B4-BE49-F238E27FC236}">
                      <a16:creationId xmlns:a16="http://schemas.microsoft.com/office/drawing/2014/main" id="{6DD51333-75EE-BDD3-4B92-F7DF382A3637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5" name="Cube 804">
                  <a:extLst>
                    <a:ext uri="{FF2B5EF4-FFF2-40B4-BE49-F238E27FC236}">
                      <a16:creationId xmlns:a16="http://schemas.microsoft.com/office/drawing/2014/main" id="{16335FB9-69B8-9598-16A5-BBA558DAD13F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6" name="Cube 805">
                  <a:extLst>
                    <a:ext uri="{FF2B5EF4-FFF2-40B4-BE49-F238E27FC236}">
                      <a16:creationId xmlns:a16="http://schemas.microsoft.com/office/drawing/2014/main" id="{167551A5-F34C-F96B-EE5A-8FDCA1C4A67D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7" name="Cube 806">
                  <a:extLst>
                    <a:ext uri="{FF2B5EF4-FFF2-40B4-BE49-F238E27FC236}">
                      <a16:creationId xmlns:a16="http://schemas.microsoft.com/office/drawing/2014/main" id="{08C823C3-FDEE-CCA7-81C9-CA3EE2547D49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8" name="Cube 807">
                  <a:extLst>
                    <a:ext uri="{FF2B5EF4-FFF2-40B4-BE49-F238E27FC236}">
                      <a16:creationId xmlns:a16="http://schemas.microsoft.com/office/drawing/2014/main" id="{FE5C7E57-D29E-F274-E971-00897A61096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9" name="Cube 808">
                  <a:extLst>
                    <a:ext uri="{FF2B5EF4-FFF2-40B4-BE49-F238E27FC236}">
                      <a16:creationId xmlns:a16="http://schemas.microsoft.com/office/drawing/2014/main" id="{3E67ADFB-04A1-B17E-977C-DDF3F4A72966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8" name="Group 777">
                <a:extLst>
                  <a:ext uri="{FF2B5EF4-FFF2-40B4-BE49-F238E27FC236}">
                    <a16:creationId xmlns:a16="http://schemas.microsoft.com/office/drawing/2014/main" id="{0667B28B-E67A-B9A0-3731-DA9E772A4C26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90" name="Cube 789">
                  <a:extLst>
                    <a:ext uri="{FF2B5EF4-FFF2-40B4-BE49-F238E27FC236}">
                      <a16:creationId xmlns:a16="http://schemas.microsoft.com/office/drawing/2014/main" id="{312CE0B0-5847-427B-5FC7-06D5AECF030C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1" name="Cube 790">
                  <a:extLst>
                    <a:ext uri="{FF2B5EF4-FFF2-40B4-BE49-F238E27FC236}">
                      <a16:creationId xmlns:a16="http://schemas.microsoft.com/office/drawing/2014/main" id="{855E1D56-2A88-5139-688F-2B7B490A71B0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2" name="Cube 791">
                  <a:extLst>
                    <a:ext uri="{FF2B5EF4-FFF2-40B4-BE49-F238E27FC236}">
                      <a16:creationId xmlns:a16="http://schemas.microsoft.com/office/drawing/2014/main" id="{1961BAD3-12D8-98C2-A73F-FCAA345D00F0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3" name="Cube 792">
                  <a:extLst>
                    <a:ext uri="{FF2B5EF4-FFF2-40B4-BE49-F238E27FC236}">
                      <a16:creationId xmlns:a16="http://schemas.microsoft.com/office/drawing/2014/main" id="{14AD2ED7-3303-C59A-480D-41ED42D6B777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4" name="Cube 793">
                  <a:extLst>
                    <a:ext uri="{FF2B5EF4-FFF2-40B4-BE49-F238E27FC236}">
                      <a16:creationId xmlns:a16="http://schemas.microsoft.com/office/drawing/2014/main" id="{3213098C-2683-C80C-E525-47BD636456CB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5" name="Cube 794">
                  <a:extLst>
                    <a:ext uri="{FF2B5EF4-FFF2-40B4-BE49-F238E27FC236}">
                      <a16:creationId xmlns:a16="http://schemas.microsoft.com/office/drawing/2014/main" id="{A5ADE2F9-F039-65B3-BD26-8AF31A30FEC6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6" name="Cube 795">
                  <a:extLst>
                    <a:ext uri="{FF2B5EF4-FFF2-40B4-BE49-F238E27FC236}">
                      <a16:creationId xmlns:a16="http://schemas.microsoft.com/office/drawing/2014/main" id="{B04F7789-6622-AAEB-F1E3-794874D11DE0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7" name="Cube 796">
                  <a:extLst>
                    <a:ext uri="{FF2B5EF4-FFF2-40B4-BE49-F238E27FC236}">
                      <a16:creationId xmlns:a16="http://schemas.microsoft.com/office/drawing/2014/main" id="{37B960D2-1EA7-6DFE-4B63-C5B50CEA4339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8" name="Cube 797">
                  <a:extLst>
                    <a:ext uri="{FF2B5EF4-FFF2-40B4-BE49-F238E27FC236}">
                      <a16:creationId xmlns:a16="http://schemas.microsoft.com/office/drawing/2014/main" id="{76B6EB3F-BDF3-003B-7808-2FA3ADD1170F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9" name="Cube 798">
                  <a:extLst>
                    <a:ext uri="{FF2B5EF4-FFF2-40B4-BE49-F238E27FC236}">
                      <a16:creationId xmlns:a16="http://schemas.microsoft.com/office/drawing/2014/main" id="{CC52DE77-7F24-5F23-966C-7C0981AFB608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9" name="Group 778">
                <a:extLst>
                  <a:ext uri="{FF2B5EF4-FFF2-40B4-BE49-F238E27FC236}">
                    <a16:creationId xmlns:a16="http://schemas.microsoft.com/office/drawing/2014/main" id="{159900CC-8B60-5ED2-0621-353C51565DAC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80" name="Cube 779">
                  <a:extLst>
                    <a:ext uri="{FF2B5EF4-FFF2-40B4-BE49-F238E27FC236}">
                      <a16:creationId xmlns:a16="http://schemas.microsoft.com/office/drawing/2014/main" id="{A63BA317-321C-2A74-CBB7-71A03C0CE910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1" name="Cube 780">
                  <a:extLst>
                    <a:ext uri="{FF2B5EF4-FFF2-40B4-BE49-F238E27FC236}">
                      <a16:creationId xmlns:a16="http://schemas.microsoft.com/office/drawing/2014/main" id="{DB7BF030-6907-1ED5-D85B-8419945D79A0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2" name="Cube 781">
                  <a:extLst>
                    <a:ext uri="{FF2B5EF4-FFF2-40B4-BE49-F238E27FC236}">
                      <a16:creationId xmlns:a16="http://schemas.microsoft.com/office/drawing/2014/main" id="{8CAF36CA-B17E-F07B-2092-CAEAD01A47E1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3" name="Cube 782">
                  <a:extLst>
                    <a:ext uri="{FF2B5EF4-FFF2-40B4-BE49-F238E27FC236}">
                      <a16:creationId xmlns:a16="http://schemas.microsoft.com/office/drawing/2014/main" id="{8144F620-16D4-EBB6-1E62-4B23205620BD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4" name="Cube 783">
                  <a:extLst>
                    <a:ext uri="{FF2B5EF4-FFF2-40B4-BE49-F238E27FC236}">
                      <a16:creationId xmlns:a16="http://schemas.microsoft.com/office/drawing/2014/main" id="{B78BB9B1-0E55-48EC-EF2C-3C185F0529B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5" name="Cube 784">
                  <a:extLst>
                    <a:ext uri="{FF2B5EF4-FFF2-40B4-BE49-F238E27FC236}">
                      <a16:creationId xmlns:a16="http://schemas.microsoft.com/office/drawing/2014/main" id="{53FE6E18-EE22-FD2B-B9A4-74D8561C30A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6" name="Cube 785">
                  <a:extLst>
                    <a:ext uri="{FF2B5EF4-FFF2-40B4-BE49-F238E27FC236}">
                      <a16:creationId xmlns:a16="http://schemas.microsoft.com/office/drawing/2014/main" id="{0A724CEA-7C25-A815-3049-AD656A764CAF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7" name="Cube 786">
                  <a:extLst>
                    <a:ext uri="{FF2B5EF4-FFF2-40B4-BE49-F238E27FC236}">
                      <a16:creationId xmlns:a16="http://schemas.microsoft.com/office/drawing/2014/main" id="{9EF14F8D-D155-A161-EC76-4CB8E273566C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8" name="Cube 787">
                  <a:extLst>
                    <a:ext uri="{FF2B5EF4-FFF2-40B4-BE49-F238E27FC236}">
                      <a16:creationId xmlns:a16="http://schemas.microsoft.com/office/drawing/2014/main" id="{B51FD8C1-D92E-EEAC-3892-3EFF0352E1F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9" name="Cube 788">
                  <a:extLst>
                    <a:ext uri="{FF2B5EF4-FFF2-40B4-BE49-F238E27FC236}">
                      <a16:creationId xmlns:a16="http://schemas.microsoft.com/office/drawing/2014/main" id="{3F23AE8E-8F53-2431-1E68-19154A2EE4FC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75" name="Group 674">
              <a:extLst>
                <a:ext uri="{FF2B5EF4-FFF2-40B4-BE49-F238E27FC236}">
                  <a16:creationId xmlns:a16="http://schemas.microsoft.com/office/drawing/2014/main" id="{92A36C3D-F37E-CE20-290D-5EABD871A0D1}"/>
                </a:ext>
              </a:extLst>
            </p:cNvPr>
            <p:cNvGrpSpPr/>
            <p:nvPr/>
          </p:nvGrpSpPr>
          <p:grpSpPr>
            <a:xfrm>
              <a:off x="1223140" y="1158884"/>
              <a:ext cx="5328850" cy="1573143"/>
              <a:chOff x="937145" y="1436684"/>
              <a:chExt cx="5328850" cy="1573143"/>
            </a:xfrm>
          </p:grpSpPr>
          <p:grpSp>
            <p:nvGrpSpPr>
              <p:cNvPr id="744" name="Group 743">
                <a:extLst>
                  <a:ext uri="{FF2B5EF4-FFF2-40B4-BE49-F238E27FC236}">
                    <a16:creationId xmlns:a16="http://schemas.microsoft.com/office/drawing/2014/main" id="{08A4035B-94CB-B806-BE88-03A20DD969BF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67" name="Cube 766">
                  <a:extLst>
                    <a:ext uri="{FF2B5EF4-FFF2-40B4-BE49-F238E27FC236}">
                      <a16:creationId xmlns:a16="http://schemas.microsoft.com/office/drawing/2014/main" id="{65D60080-BEE6-DD1B-4352-8651272E9D4F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8" name="Cube 767">
                  <a:extLst>
                    <a:ext uri="{FF2B5EF4-FFF2-40B4-BE49-F238E27FC236}">
                      <a16:creationId xmlns:a16="http://schemas.microsoft.com/office/drawing/2014/main" id="{B45F2D13-A7F0-5537-F3A8-18AED9ED9033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9" name="Cube 768">
                  <a:extLst>
                    <a:ext uri="{FF2B5EF4-FFF2-40B4-BE49-F238E27FC236}">
                      <a16:creationId xmlns:a16="http://schemas.microsoft.com/office/drawing/2014/main" id="{151D630B-F6C3-63F5-E3DE-57FE0246E106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0" name="Cube 769">
                  <a:extLst>
                    <a:ext uri="{FF2B5EF4-FFF2-40B4-BE49-F238E27FC236}">
                      <a16:creationId xmlns:a16="http://schemas.microsoft.com/office/drawing/2014/main" id="{CF5A1CDA-8E92-18E6-2385-2EDBEA198D07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1" name="Cube 770">
                  <a:extLst>
                    <a:ext uri="{FF2B5EF4-FFF2-40B4-BE49-F238E27FC236}">
                      <a16:creationId xmlns:a16="http://schemas.microsoft.com/office/drawing/2014/main" id="{DD92C32A-ED92-6D7B-223B-330E101F837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2" name="Cube 771">
                  <a:extLst>
                    <a:ext uri="{FF2B5EF4-FFF2-40B4-BE49-F238E27FC236}">
                      <a16:creationId xmlns:a16="http://schemas.microsoft.com/office/drawing/2014/main" id="{2B5342B1-C2B9-B720-327F-F9CD8A05F23F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3" name="Cube 772">
                  <a:extLst>
                    <a:ext uri="{FF2B5EF4-FFF2-40B4-BE49-F238E27FC236}">
                      <a16:creationId xmlns:a16="http://schemas.microsoft.com/office/drawing/2014/main" id="{3563FBA1-C139-F832-D842-B9B2F7BF739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4" name="Cube 773">
                  <a:extLst>
                    <a:ext uri="{FF2B5EF4-FFF2-40B4-BE49-F238E27FC236}">
                      <a16:creationId xmlns:a16="http://schemas.microsoft.com/office/drawing/2014/main" id="{32E33D3E-A6BC-E1CF-F3BA-B6ADB351B274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5" name="Cube 774">
                  <a:extLst>
                    <a:ext uri="{FF2B5EF4-FFF2-40B4-BE49-F238E27FC236}">
                      <a16:creationId xmlns:a16="http://schemas.microsoft.com/office/drawing/2014/main" id="{34073BA1-D4B7-234F-A3C1-A83F0CE90789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6" name="Cube 775">
                  <a:extLst>
                    <a:ext uri="{FF2B5EF4-FFF2-40B4-BE49-F238E27FC236}">
                      <a16:creationId xmlns:a16="http://schemas.microsoft.com/office/drawing/2014/main" id="{32DF59AF-60A3-1318-4C7B-0E27F7212060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5" name="Group 744">
                <a:extLst>
                  <a:ext uri="{FF2B5EF4-FFF2-40B4-BE49-F238E27FC236}">
                    <a16:creationId xmlns:a16="http://schemas.microsoft.com/office/drawing/2014/main" id="{61A2E964-3A8B-4741-1DC5-190CAED15170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57" name="Cube 756">
                  <a:extLst>
                    <a:ext uri="{FF2B5EF4-FFF2-40B4-BE49-F238E27FC236}">
                      <a16:creationId xmlns:a16="http://schemas.microsoft.com/office/drawing/2014/main" id="{AD360610-2D93-B245-1832-7C2DC7063E0D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8" name="Cube 757">
                  <a:extLst>
                    <a:ext uri="{FF2B5EF4-FFF2-40B4-BE49-F238E27FC236}">
                      <a16:creationId xmlns:a16="http://schemas.microsoft.com/office/drawing/2014/main" id="{DF88CB3A-481F-A55D-C919-94A08006939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9" name="Cube 758">
                  <a:extLst>
                    <a:ext uri="{FF2B5EF4-FFF2-40B4-BE49-F238E27FC236}">
                      <a16:creationId xmlns:a16="http://schemas.microsoft.com/office/drawing/2014/main" id="{824B686E-C5C9-6972-41A9-44DDCDE4F553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0" name="Cube 759">
                  <a:extLst>
                    <a:ext uri="{FF2B5EF4-FFF2-40B4-BE49-F238E27FC236}">
                      <a16:creationId xmlns:a16="http://schemas.microsoft.com/office/drawing/2014/main" id="{9BC29C5B-BB70-75D9-1429-01A9D16B2EAA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1" name="Cube 760">
                  <a:extLst>
                    <a:ext uri="{FF2B5EF4-FFF2-40B4-BE49-F238E27FC236}">
                      <a16:creationId xmlns:a16="http://schemas.microsoft.com/office/drawing/2014/main" id="{3648EC4B-AF88-041B-D9E0-11D2163F63A6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2" name="Cube 761">
                  <a:extLst>
                    <a:ext uri="{FF2B5EF4-FFF2-40B4-BE49-F238E27FC236}">
                      <a16:creationId xmlns:a16="http://schemas.microsoft.com/office/drawing/2014/main" id="{16FF0F7E-C5EF-8705-CFD5-F6A68F05AF5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3" name="Cube 762">
                  <a:extLst>
                    <a:ext uri="{FF2B5EF4-FFF2-40B4-BE49-F238E27FC236}">
                      <a16:creationId xmlns:a16="http://schemas.microsoft.com/office/drawing/2014/main" id="{B789A5D9-EA2E-4659-B3D7-B90029376804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4" name="Cube 763">
                  <a:extLst>
                    <a:ext uri="{FF2B5EF4-FFF2-40B4-BE49-F238E27FC236}">
                      <a16:creationId xmlns:a16="http://schemas.microsoft.com/office/drawing/2014/main" id="{3A4F1EE4-2E74-FC8E-EDBA-1D9272498C79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5" name="Cube 764">
                  <a:extLst>
                    <a:ext uri="{FF2B5EF4-FFF2-40B4-BE49-F238E27FC236}">
                      <a16:creationId xmlns:a16="http://schemas.microsoft.com/office/drawing/2014/main" id="{BFF108E3-3FA6-D31D-21E3-23EC81503C1F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6" name="Cube 765">
                  <a:extLst>
                    <a:ext uri="{FF2B5EF4-FFF2-40B4-BE49-F238E27FC236}">
                      <a16:creationId xmlns:a16="http://schemas.microsoft.com/office/drawing/2014/main" id="{601A024A-1702-C355-1FE7-1FA934B959D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6" name="Group 745">
                <a:extLst>
                  <a:ext uri="{FF2B5EF4-FFF2-40B4-BE49-F238E27FC236}">
                    <a16:creationId xmlns:a16="http://schemas.microsoft.com/office/drawing/2014/main" id="{EDCCCB7B-355D-52C0-E4D3-B941E381B98A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47" name="Cube 746">
                  <a:extLst>
                    <a:ext uri="{FF2B5EF4-FFF2-40B4-BE49-F238E27FC236}">
                      <a16:creationId xmlns:a16="http://schemas.microsoft.com/office/drawing/2014/main" id="{602F20CD-54CE-FE4E-AF11-7593A6F915E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8" name="Cube 747">
                  <a:extLst>
                    <a:ext uri="{FF2B5EF4-FFF2-40B4-BE49-F238E27FC236}">
                      <a16:creationId xmlns:a16="http://schemas.microsoft.com/office/drawing/2014/main" id="{69FC070C-F88E-A4F8-AB06-A5C0440D30AD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9" name="Cube 748">
                  <a:extLst>
                    <a:ext uri="{FF2B5EF4-FFF2-40B4-BE49-F238E27FC236}">
                      <a16:creationId xmlns:a16="http://schemas.microsoft.com/office/drawing/2014/main" id="{2A19776B-4BDF-D2D5-1F37-BA8B366BEC5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0" name="Cube 749">
                  <a:extLst>
                    <a:ext uri="{FF2B5EF4-FFF2-40B4-BE49-F238E27FC236}">
                      <a16:creationId xmlns:a16="http://schemas.microsoft.com/office/drawing/2014/main" id="{EB9B2C26-F840-FBC1-9FC2-18E56B71A7E0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1" name="Cube 750">
                  <a:extLst>
                    <a:ext uri="{FF2B5EF4-FFF2-40B4-BE49-F238E27FC236}">
                      <a16:creationId xmlns:a16="http://schemas.microsoft.com/office/drawing/2014/main" id="{24EF38CD-778F-80BE-0CB0-8E3E5E7D9E23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2" name="Cube 751">
                  <a:extLst>
                    <a:ext uri="{FF2B5EF4-FFF2-40B4-BE49-F238E27FC236}">
                      <a16:creationId xmlns:a16="http://schemas.microsoft.com/office/drawing/2014/main" id="{521D71CD-4865-AA4C-A515-C437FDA6CAFB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3" name="Cube 752">
                  <a:extLst>
                    <a:ext uri="{FF2B5EF4-FFF2-40B4-BE49-F238E27FC236}">
                      <a16:creationId xmlns:a16="http://schemas.microsoft.com/office/drawing/2014/main" id="{DE03121C-F0C5-F775-1FD9-661C450D983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4" name="Cube 753">
                  <a:extLst>
                    <a:ext uri="{FF2B5EF4-FFF2-40B4-BE49-F238E27FC236}">
                      <a16:creationId xmlns:a16="http://schemas.microsoft.com/office/drawing/2014/main" id="{A207D019-C73F-01B7-77AE-2BE9517E8E6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5" name="Cube 754">
                  <a:extLst>
                    <a:ext uri="{FF2B5EF4-FFF2-40B4-BE49-F238E27FC236}">
                      <a16:creationId xmlns:a16="http://schemas.microsoft.com/office/drawing/2014/main" id="{DE51D153-7101-A294-8310-81D46C547E3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6" name="Cube 755">
                  <a:extLst>
                    <a:ext uri="{FF2B5EF4-FFF2-40B4-BE49-F238E27FC236}">
                      <a16:creationId xmlns:a16="http://schemas.microsoft.com/office/drawing/2014/main" id="{67B3E584-18EF-963A-DD1E-CFAA08C4B773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76" name="Group 675">
              <a:extLst>
                <a:ext uri="{FF2B5EF4-FFF2-40B4-BE49-F238E27FC236}">
                  <a16:creationId xmlns:a16="http://schemas.microsoft.com/office/drawing/2014/main" id="{C8C97B43-5957-A3AF-3B19-043F249E9544}"/>
                </a:ext>
              </a:extLst>
            </p:cNvPr>
            <p:cNvGrpSpPr/>
            <p:nvPr/>
          </p:nvGrpSpPr>
          <p:grpSpPr>
            <a:xfrm>
              <a:off x="1100924" y="1293875"/>
              <a:ext cx="5328850" cy="1573143"/>
              <a:chOff x="937145" y="1436684"/>
              <a:chExt cx="5328850" cy="1573143"/>
            </a:xfrm>
          </p:grpSpPr>
          <p:grpSp>
            <p:nvGrpSpPr>
              <p:cNvPr id="711" name="Group 710">
                <a:extLst>
                  <a:ext uri="{FF2B5EF4-FFF2-40B4-BE49-F238E27FC236}">
                    <a16:creationId xmlns:a16="http://schemas.microsoft.com/office/drawing/2014/main" id="{9A8F55C6-D097-1049-F249-A16D717CDE00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34" name="Cube 733">
                  <a:extLst>
                    <a:ext uri="{FF2B5EF4-FFF2-40B4-BE49-F238E27FC236}">
                      <a16:creationId xmlns:a16="http://schemas.microsoft.com/office/drawing/2014/main" id="{C7A30269-F79A-E68A-BEA1-797E41936546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5" name="Cube 734">
                  <a:extLst>
                    <a:ext uri="{FF2B5EF4-FFF2-40B4-BE49-F238E27FC236}">
                      <a16:creationId xmlns:a16="http://schemas.microsoft.com/office/drawing/2014/main" id="{048A34F9-77FE-6BD4-9136-9DD602F2EF6D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6" name="Cube 735">
                  <a:extLst>
                    <a:ext uri="{FF2B5EF4-FFF2-40B4-BE49-F238E27FC236}">
                      <a16:creationId xmlns:a16="http://schemas.microsoft.com/office/drawing/2014/main" id="{11C7887A-6663-FCAE-2228-A40ACB4B70F8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7" name="Cube 736">
                  <a:extLst>
                    <a:ext uri="{FF2B5EF4-FFF2-40B4-BE49-F238E27FC236}">
                      <a16:creationId xmlns:a16="http://schemas.microsoft.com/office/drawing/2014/main" id="{0886BD53-EE65-6A3B-DE6A-D1FDFB5728FE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8" name="Cube 737">
                  <a:extLst>
                    <a:ext uri="{FF2B5EF4-FFF2-40B4-BE49-F238E27FC236}">
                      <a16:creationId xmlns:a16="http://schemas.microsoft.com/office/drawing/2014/main" id="{B0496677-E96D-D2AE-60A1-CEB8891694F2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9" name="Cube 738">
                  <a:extLst>
                    <a:ext uri="{FF2B5EF4-FFF2-40B4-BE49-F238E27FC236}">
                      <a16:creationId xmlns:a16="http://schemas.microsoft.com/office/drawing/2014/main" id="{48ECF96E-4BC1-7A6F-AEA3-8E4A9E0693C5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0" name="Cube 739">
                  <a:extLst>
                    <a:ext uri="{FF2B5EF4-FFF2-40B4-BE49-F238E27FC236}">
                      <a16:creationId xmlns:a16="http://schemas.microsoft.com/office/drawing/2014/main" id="{D97FFD4D-3867-6317-9AC8-BEF90304CB0D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1" name="Cube 740">
                  <a:extLst>
                    <a:ext uri="{FF2B5EF4-FFF2-40B4-BE49-F238E27FC236}">
                      <a16:creationId xmlns:a16="http://schemas.microsoft.com/office/drawing/2014/main" id="{9FFC3659-CDD4-E406-A15C-6AE33B27AFCE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2" name="Cube 741">
                  <a:extLst>
                    <a:ext uri="{FF2B5EF4-FFF2-40B4-BE49-F238E27FC236}">
                      <a16:creationId xmlns:a16="http://schemas.microsoft.com/office/drawing/2014/main" id="{1D21322E-9656-90C9-BE0A-0F53B1F15EAA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3" name="Cube 742">
                  <a:extLst>
                    <a:ext uri="{FF2B5EF4-FFF2-40B4-BE49-F238E27FC236}">
                      <a16:creationId xmlns:a16="http://schemas.microsoft.com/office/drawing/2014/main" id="{3DFFF31C-0358-2902-5E2F-24B359BD94F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2" name="Group 711">
                <a:extLst>
                  <a:ext uri="{FF2B5EF4-FFF2-40B4-BE49-F238E27FC236}">
                    <a16:creationId xmlns:a16="http://schemas.microsoft.com/office/drawing/2014/main" id="{C1DA0C53-2637-CBA8-F1D5-13B6632AB51E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24" name="Cube 723">
                  <a:extLst>
                    <a:ext uri="{FF2B5EF4-FFF2-40B4-BE49-F238E27FC236}">
                      <a16:creationId xmlns:a16="http://schemas.microsoft.com/office/drawing/2014/main" id="{A8AAC4CD-4301-4237-574D-EFB0B871274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5" name="Cube 724">
                  <a:extLst>
                    <a:ext uri="{FF2B5EF4-FFF2-40B4-BE49-F238E27FC236}">
                      <a16:creationId xmlns:a16="http://schemas.microsoft.com/office/drawing/2014/main" id="{4B10797F-769F-6925-12EE-E856DEAB0368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6" name="Cube 725">
                  <a:extLst>
                    <a:ext uri="{FF2B5EF4-FFF2-40B4-BE49-F238E27FC236}">
                      <a16:creationId xmlns:a16="http://schemas.microsoft.com/office/drawing/2014/main" id="{5D363AC7-DC6D-F7C2-30CC-8A3D78CA46B7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7" name="Cube 726">
                  <a:extLst>
                    <a:ext uri="{FF2B5EF4-FFF2-40B4-BE49-F238E27FC236}">
                      <a16:creationId xmlns:a16="http://schemas.microsoft.com/office/drawing/2014/main" id="{80888715-DA9B-99B7-0181-8E2112926239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8" name="Cube 727">
                  <a:extLst>
                    <a:ext uri="{FF2B5EF4-FFF2-40B4-BE49-F238E27FC236}">
                      <a16:creationId xmlns:a16="http://schemas.microsoft.com/office/drawing/2014/main" id="{A76526E4-C2F6-884E-5E17-08364D1ACCFB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9" name="Cube 728">
                  <a:extLst>
                    <a:ext uri="{FF2B5EF4-FFF2-40B4-BE49-F238E27FC236}">
                      <a16:creationId xmlns:a16="http://schemas.microsoft.com/office/drawing/2014/main" id="{59912237-5461-5D68-A6F6-539306668B9A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0" name="Cube 729">
                  <a:extLst>
                    <a:ext uri="{FF2B5EF4-FFF2-40B4-BE49-F238E27FC236}">
                      <a16:creationId xmlns:a16="http://schemas.microsoft.com/office/drawing/2014/main" id="{DCF74EBE-8991-EB81-DA6C-FA8ECC7F3177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1" name="Cube 730">
                  <a:extLst>
                    <a:ext uri="{FF2B5EF4-FFF2-40B4-BE49-F238E27FC236}">
                      <a16:creationId xmlns:a16="http://schemas.microsoft.com/office/drawing/2014/main" id="{ABA04F52-6246-F27F-B964-DBAFC8B709E6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2" name="Cube 731">
                  <a:extLst>
                    <a:ext uri="{FF2B5EF4-FFF2-40B4-BE49-F238E27FC236}">
                      <a16:creationId xmlns:a16="http://schemas.microsoft.com/office/drawing/2014/main" id="{9FC72345-EAC2-38EC-9BA3-82D7979DB044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3" name="Cube 732">
                  <a:extLst>
                    <a:ext uri="{FF2B5EF4-FFF2-40B4-BE49-F238E27FC236}">
                      <a16:creationId xmlns:a16="http://schemas.microsoft.com/office/drawing/2014/main" id="{7D1D5B8A-6E3B-D0DD-790E-8B1ED4E1DD6F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3" name="Group 712">
                <a:extLst>
                  <a:ext uri="{FF2B5EF4-FFF2-40B4-BE49-F238E27FC236}">
                    <a16:creationId xmlns:a16="http://schemas.microsoft.com/office/drawing/2014/main" id="{79F42D59-3F57-ABBB-3604-97277E141F22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14" name="Cube 713">
                  <a:extLst>
                    <a:ext uri="{FF2B5EF4-FFF2-40B4-BE49-F238E27FC236}">
                      <a16:creationId xmlns:a16="http://schemas.microsoft.com/office/drawing/2014/main" id="{B153D587-B166-8B12-A9E6-EF42E18C5AF3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5" name="Cube 714">
                  <a:extLst>
                    <a:ext uri="{FF2B5EF4-FFF2-40B4-BE49-F238E27FC236}">
                      <a16:creationId xmlns:a16="http://schemas.microsoft.com/office/drawing/2014/main" id="{D24271B5-817C-D24F-8176-A5A22082FF3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Cube 715">
                  <a:extLst>
                    <a:ext uri="{FF2B5EF4-FFF2-40B4-BE49-F238E27FC236}">
                      <a16:creationId xmlns:a16="http://schemas.microsoft.com/office/drawing/2014/main" id="{9B0D9CFA-B9F0-1D32-9C20-7A4EDCF4A779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7" name="Cube 716">
                  <a:extLst>
                    <a:ext uri="{FF2B5EF4-FFF2-40B4-BE49-F238E27FC236}">
                      <a16:creationId xmlns:a16="http://schemas.microsoft.com/office/drawing/2014/main" id="{247C89B6-BF0A-5825-8831-06D197A67942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" name="Cube 717">
                  <a:extLst>
                    <a:ext uri="{FF2B5EF4-FFF2-40B4-BE49-F238E27FC236}">
                      <a16:creationId xmlns:a16="http://schemas.microsoft.com/office/drawing/2014/main" id="{0C767A3B-864A-31A9-F4BA-181936F32566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9" name="Cube 718">
                  <a:extLst>
                    <a:ext uri="{FF2B5EF4-FFF2-40B4-BE49-F238E27FC236}">
                      <a16:creationId xmlns:a16="http://schemas.microsoft.com/office/drawing/2014/main" id="{C428A00E-7CBE-C86B-C9F3-6597C18CC5E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0" name="Cube 719">
                  <a:extLst>
                    <a:ext uri="{FF2B5EF4-FFF2-40B4-BE49-F238E27FC236}">
                      <a16:creationId xmlns:a16="http://schemas.microsoft.com/office/drawing/2014/main" id="{68E1E57B-5E28-E27D-FBB2-1A9666406121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1" name="Cube 720">
                  <a:extLst>
                    <a:ext uri="{FF2B5EF4-FFF2-40B4-BE49-F238E27FC236}">
                      <a16:creationId xmlns:a16="http://schemas.microsoft.com/office/drawing/2014/main" id="{1925390F-38C4-26A9-B908-37413104E01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2" name="Cube 721">
                  <a:extLst>
                    <a:ext uri="{FF2B5EF4-FFF2-40B4-BE49-F238E27FC236}">
                      <a16:creationId xmlns:a16="http://schemas.microsoft.com/office/drawing/2014/main" id="{CDC09E1A-9F68-261B-7E94-C9A0B04B6CA7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3" name="Cube 722">
                  <a:extLst>
                    <a:ext uri="{FF2B5EF4-FFF2-40B4-BE49-F238E27FC236}">
                      <a16:creationId xmlns:a16="http://schemas.microsoft.com/office/drawing/2014/main" id="{53F928D3-B20A-C101-8BCA-12E89386DB4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77" name="Group 676">
              <a:extLst>
                <a:ext uri="{FF2B5EF4-FFF2-40B4-BE49-F238E27FC236}">
                  <a16:creationId xmlns:a16="http://schemas.microsoft.com/office/drawing/2014/main" id="{D6D4C820-A2DB-B892-9D97-E4488FF16B5A}"/>
                </a:ext>
              </a:extLst>
            </p:cNvPr>
            <p:cNvGrpSpPr/>
            <p:nvPr/>
          </p:nvGrpSpPr>
          <p:grpSpPr>
            <a:xfrm>
              <a:off x="937145" y="1436684"/>
              <a:ext cx="5328850" cy="1573143"/>
              <a:chOff x="937145" y="1436684"/>
              <a:chExt cx="5328850" cy="1573143"/>
            </a:xfrm>
          </p:grpSpPr>
          <p:grpSp>
            <p:nvGrpSpPr>
              <p:cNvPr id="678" name="Group 677">
                <a:extLst>
                  <a:ext uri="{FF2B5EF4-FFF2-40B4-BE49-F238E27FC236}">
                    <a16:creationId xmlns:a16="http://schemas.microsoft.com/office/drawing/2014/main" id="{F0C70E2B-079C-2DC1-F751-81FFDB6C1FBE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01" name="Cube 700">
                  <a:extLst>
                    <a:ext uri="{FF2B5EF4-FFF2-40B4-BE49-F238E27FC236}">
                      <a16:creationId xmlns:a16="http://schemas.microsoft.com/office/drawing/2014/main" id="{C2D42E96-2087-1ED0-0321-7B2A64BB4BB0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2" name="Cube 701">
                  <a:extLst>
                    <a:ext uri="{FF2B5EF4-FFF2-40B4-BE49-F238E27FC236}">
                      <a16:creationId xmlns:a16="http://schemas.microsoft.com/office/drawing/2014/main" id="{31922957-9A57-747A-AACE-349DBC70F48A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3" name="Cube 702">
                  <a:extLst>
                    <a:ext uri="{FF2B5EF4-FFF2-40B4-BE49-F238E27FC236}">
                      <a16:creationId xmlns:a16="http://schemas.microsoft.com/office/drawing/2014/main" id="{07B59160-3A49-0B21-C87F-06655BA4A8A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4" name="Cube 703">
                  <a:extLst>
                    <a:ext uri="{FF2B5EF4-FFF2-40B4-BE49-F238E27FC236}">
                      <a16:creationId xmlns:a16="http://schemas.microsoft.com/office/drawing/2014/main" id="{EF2270AB-8704-5114-02BD-95EB7BA7A6E1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5" name="Cube 704">
                  <a:extLst>
                    <a:ext uri="{FF2B5EF4-FFF2-40B4-BE49-F238E27FC236}">
                      <a16:creationId xmlns:a16="http://schemas.microsoft.com/office/drawing/2014/main" id="{B8D85C9D-23E2-261E-69B7-30670FDAB54A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6" name="Cube 705">
                  <a:extLst>
                    <a:ext uri="{FF2B5EF4-FFF2-40B4-BE49-F238E27FC236}">
                      <a16:creationId xmlns:a16="http://schemas.microsoft.com/office/drawing/2014/main" id="{1063E434-8CB3-0447-18DD-8DD96FBB8700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7" name="Cube 706">
                  <a:extLst>
                    <a:ext uri="{FF2B5EF4-FFF2-40B4-BE49-F238E27FC236}">
                      <a16:creationId xmlns:a16="http://schemas.microsoft.com/office/drawing/2014/main" id="{5C9F78B3-E0D9-BCEC-A5F5-70A8CD13A474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8" name="Cube 707">
                  <a:extLst>
                    <a:ext uri="{FF2B5EF4-FFF2-40B4-BE49-F238E27FC236}">
                      <a16:creationId xmlns:a16="http://schemas.microsoft.com/office/drawing/2014/main" id="{4E046F2D-96CC-4DB9-B298-6FACA99B391D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9" name="Cube 708">
                  <a:extLst>
                    <a:ext uri="{FF2B5EF4-FFF2-40B4-BE49-F238E27FC236}">
                      <a16:creationId xmlns:a16="http://schemas.microsoft.com/office/drawing/2014/main" id="{DA565C93-AF11-DBDE-4680-BF68BCDCB31B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0" name="Cube 709">
                  <a:extLst>
                    <a:ext uri="{FF2B5EF4-FFF2-40B4-BE49-F238E27FC236}">
                      <a16:creationId xmlns:a16="http://schemas.microsoft.com/office/drawing/2014/main" id="{6836EE57-FD44-B9B7-DE11-D19FA5CDAFD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79" name="Group 678">
                <a:extLst>
                  <a:ext uri="{FF2B5EF4-FFF2-40B4-BE49-F238E27FC236}">
                    <a16:creationId xmlns:a16="http://schemas.microsoft.com/office/drawing/2014/main" id="{6C7EBB9C-AE9B-2A2B-E47B-5E125C4437E7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691" name="Cube 690">
                  <a:extLst>
                    <a:ext uri="{FF2B5EF4-FFF2-40B4-BE49-F238E27FC236}">
                      <a16:creationId xmlns:a16="http://schemas.microsoft.com/office/drawing/2014/main" id="{F8CB4E63-DD47-723D-A099-DCC220B46A0C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2" name="Cube 691">
                  <a:extLst>
                    <a:ext uri="{FF2B5EF4-FFF2-40B4-BE49-F238E27FC236}">
                      <a16:creationId xmlns:a16="http://schemas.microsoft.com/office/drawing/2014/main" id="{2E409F27-C642-71D6-A300-95CC9D395A5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3" name="Cube 692">
                  <a:extLst>
                    <a:ext uri="{FF2B5EF4-FFF2-40B4-BE49-F238E27FC236}">
                      <a16:creationId xmlns:a16="http://schemas.microsoft.com/office/drawing/2014/main" id="{E2924327-8268-3A5D-240E-98553AEC1F3A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4" name="Cube 693">
                  <a:extLst>
                    <a:ext uri="{FF2B5EF4-FFF2-40B4-BE49-F238E27FC236}">
                      <a16:creationId xmlns:a16="http://schemas.microsoft.com/office/drawing/2014/main" id="{452473B8-C2C5-BC0C-3173-384FBC59E2CC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5" name="Cube 694">
                  <a:extLst>
                    <a:ext uri="{FF2B5EF4-FFF2-40B4-BE49-F238E27FC236}">
                      <a16:creationId xmlns:a16="http://schemas.microsoft.com/office/drawing/2014/main" id="{C54BF2DF-0766-3C14-3546-DECBD13D68ED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6" name="Cube 695">
                  <a:extLst>
                    <a:ext uri="{FF2B5EF4-FFF2-40B4-BE49-F238E27FC236}">
                      <a16:creationId xmlns:a16="http://schemas.microsoft.com/office/drawing/2014/main" id="{2838EE51-1206-B268-7897-CA06C38C4D91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Cube 696">
                  <a:extLst>
                    <a:ext uri="{FF2B5EF4-FFF2-40B4-BE49-F238E27FC236}">
                      <a16:creationId xmlns:a16="http://schemas.microsoft.com/office/drawing/2014/main" id="{C9D99574-A6CE-0893-CB1B-AFD58C056A70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8" name="Cube 697">
                  <a:extLst>
                    <a:ext uri="{FF2B5EF4-FFF2-40B4-BE49-F238E27FC236}">
                      <a16:creationId xmlns:a16="http://schemas.microsoft.com/office/drawing/2014/main" id="{E2FD365D-809D-DBCB-0DC2-17F5A87F7176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9" name="Cube 698">
                  <a:extLst>
                    <a:ext uri="{FF2B5EF4-FFF2-40B4-BE49-F238E27FC236}">
                      <a16:creationId xmlns:a16="http://schemas.microsoft.com/office/drawing/2014/main" id="{2267DCE1-93D4-EF44-00FE-4DEADF112034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0" name="Cube 699">
                  <a:extLst>
                    <a:ext uri="{FF2B5EF4-FFF2-40B4-BE49-F238E27FC236}">
                      <a16:creationId xmlns:a16="http://schemas.microsoft.com/office/drawing/2014/main" id="{7FEBF678-6582-A0C3-9F11-5D5E68C40C45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0" name="Group 679">
                <a:extLst>
                  <a:ext uri="{FF2B5EF4-FFF2-40B4-BE49-F238E27FC236}">
                    <a16:creationId xmlns:a16="http://schemas.microsoft.com/office/drawing/2014/main" id="{7CF9B027-CA9C-CFE6-BE6C-C53EF367D2A8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681" name="Cube 680">
                  <a:extLst>
                    <a:ext uri="{FF2B5EF4-FFF2-40B4-BE49-F238E27FC236}">
                      <a16:creationId xmlns:a16="http://schemas.microsoft.com/office/drawing/2014/main" id="{8AD42E12-D924-F6A4-03BD-DF41982F5F73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2" name="Cube 681">
                  <a:extLst>
                    <a:ext uri="{FF2B5EF4-FFF2-40B4-BE49-F238E27FC236}">
                      <a16:creationId xmlns:a16="http://schemas.microsoft.com/office/drawing/2014/main" id="{2BCF0AC5-CB1F-3D20-1241-DA4C52B229E9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3" name="Cube 682">
                  <a:extLst>
                    <a:ext uri="{FF2B5EF4-FFF2-40B4-BE49-F238E27FC236}">
                      <a16:creationId xmlns:a16="http://schemas.microsoft.com/office/drawing/2014/main" id="{2E48FF57-59CC-7C87-1983-0F6413A484AA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4" name="Cube 683">
                  <a:extLst>
                    <a:ext uri="{FF2B5EF4-FFF2-40B4-BE49-F238E27FC236}">
                      <a16:creationId xmlns:a16="http://schemas.microsoft.com/office/drawing/2014/main" id="{A5F46D02-FD65-4732-0E64-900CBA06C87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5" name="Cube 684">
                  <a:extLst>
                    <a:ext uri="{FF2B5EF4-FFF2-40B4-BE49-F238E27FC236}">
                      <a16:creationId xmlns:a16="http://schemas.microsoft.com/office/drawing/2014/main" id="{77F7813B-9020-A641-0F6D-793CB74B123B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6" name="Cube 685">
                  <a:extLst>
                    <a:ext uri="{FF2B5EF4-FFF2-40B4-BE49-F238E27FC236}">
                      <a16:creationId xmlns:a16="http://schemas.microsoft.com/office/drawing/2014/main" id="{2BB6091E-C4F2-4592-3B12-C29EC471DA5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7" name="Cube 686">
                  <a:extLst>
                    <a:ext uri="{FF2B5EF4-FFF2-40B4-BE49-F238E27FC236}">
                      <a16:creationId xmlns:a16="http://schemas.microsoft.com/office/drawing/2014/main" id="{35080947-B146-0673-2025-AC099DC954F4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8" name="Cube 687">
                  <a:extLst>
                    <a:ext uri="{FF2B5EF4-FFF2-40B4-BE49-F238E27FC236}">
                      <a16:creationId xmlns:a16="http://schemas.microsoft.com/office/drawing/2014/main" id="{25CF2958-52BF-FEF3-FCDD-1350D2AF188D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9" name="Cube 688">
                  <a:extLst>
                    <a:ext uri="{FF2B5EF4-FFF2-40B4-BE49-F238E27FC236}">
                      <a16:creationId xmlns:a16="http://schemas.microsoft.com/office/drawing/2014/main" id="{22D75A6B-A269-9A25-9BD0-2F2179B68D3F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0" name="Cube 689">
                  <a:extLst>
                    <a:ext uri="{FF2B5EF4-FFF2-40B4-BE49-F238E27FC236}">
                      <a16:creationId xmlns:a16="http://schemas.microsoft.com/office/drawing/2014/main" id="{184B6B0F-FA26-1BC4-91B4-793113EC84C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1352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3BB13-CE00-E9FA-81F2-FD4A2E89F8CF}"/>
              </a:ext>
            </a:extLst>
          </p:cNvPr>
          <p:cNvSpPr txBox="1"/>
          <p:nvPr/>
        </p:nvSpPr>
        <p:spPr>
          <a:xfrm>
            <a:off x="6026" y="0"/>
            <a:ext cx="2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EXAMPLE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2F8F135-B82D-899E-5E9C-36B4FD6838FC}"/>
              </a:ext>
            </a:extLst>
          </p:cNvPr>
          <p:cNvCxnSpPr/>
          <p:nvPr/>
        </p:nvCxnSpPr>
        <p:spPr>
          <a:xfrm>
            <a:off x="8972550" y="0"/>
            <a:ext cx="0" cy="696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04BA274-4391-D350-85D1-5FD02C0EB164}"/>
              </a:ext>
            </a:extLst>
          </p:cNvPr>
          <p:cNvSpPr txBox="1"/>
          <p:nvPr/>
        </p:nvSpPr>
        <p:spPr>
          <a:xfrm>
            <a:off x="7816149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VIEW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0E8971B-20A6-D85D-E91B-B99B5FE2D7B3}"/>
              </a:ext>
            </a:extLst>
          </p:cNvPr>
          <p:cNvSpPr txBox="1"/>
          <p:nvPr/>
        </p:nvSpPr>
        <p:spPr>
          <a:xfrm>
            <a:off x="11150468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542C6A2-0BBE-C142-4CA1-AF264B4B8A8E}"/>
              </a:ext>
            </a:extLst>
          </p:cNvPr>
          <p:cNvSpPr txBox="1"/>
          <p:nvPr/>
        </p:nvSpPr>
        <p:spPr>
          <a:xfrm>
            <a:off x="9094037" y="369332"/>
            <a:ext cx="2847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create_grid</a:t>
            </a:r>
            <a:r>
              <a:rPr lang="en-US" sz="1200" dirty="0"/>
              <a:t>(</a:t>
            </a:r>
            <a:r>
              <a:rPr lang="en-US" sz="1200" dirty="0" err="1"/>
              <a:t>size_x</a:t>
            </a:r>
            <a:r>
              <a:rPr lang="en-US" sz="1200" dirty="0"/>
              <a:t>, </a:t>
            </a:r>
            <a:r>
              <a:rPr lang="en-US" sz="1200" dirty="0" err="1"/>
              <a:t>size_y</a:t>
            </a:r>
            <a:r>
              <a:rPr lang="en-US" sz="1200" dirty="0"/>
              <a:t>, </a:t>
            </a:r>
            <a:r>
              <a:rPr lang="en-US" sz="1200" dirty="0" err="1"/>
              <a:t>size_z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endParaRPr lang="en-US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13A0BE-0A65-4658-A0D0-C08328933617}"/>
              </a:ext>
            </a:extLst>
          </p:cNvPr>
          <p:cNvGrpSpPr/>
          <p:nvPr/>
        </p:nvGrpSpPr>
        <p:grpSpPr>
          <a:xfrm>
            <a:off x="938697" y="2379629"/>
            <a:ext cx="5795879" cy="4322315"/>
            <a:chOff x="148122" y="2427254"/>
            <a:chExt cx="5795879" cy="43223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03E8DD5-8512-D67A-50D7-FC407442CC90}"/>
                </a:ext>
              </a:extLst>
            </p:cNvPr>
            <p:cNvGrpSpPr/>
            <p:nvPr/>
          </p:nvGrpSpPr>
          <p:grpSpPr>
            <a:xfrm>
              <a:off x="162120" y="4265687"/>
              <a:ext cx="5781881" cy="2483882"/>
              <a:chOff x="2733870" y="3398912"/>
              <a:chExt cx="5781881" cy="2483882"/>
            </a:xfrm>
          </p:grpSpPr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D07D647E-0BAA-BD37-4BA2-26BC7A1FB8C1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41" name="Cube 640">
                  <a:extLst>
                    <a:ext uri="{FF2B5EF4-FFF2-40B4-BE49-F238E27FC236}">
                      <a16:creationId xmlns:a16="http://schemas.microsoft.com/office/drawing/2014/main" id="{B8926CD3-2F25-8561-90B8-CF96DACCC42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Cube 641">
                  <a:extLst>
                    <a:ext uri="{FF2B5EF4-FFF2-40B4-BE49-F238E27FC236}">
                      <a16:creationId xmlns:a16="http://schemas.microsoft.com/office/drawing/2014/main" id="{9B1DA278-9F9A-A8D3-7724-0599C3DD07D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Cube 642">
                  <a:extLst>
                    <a:ext uri="{FF2B5EF4-FFF2-40B4-BE49-F238E27FC236}">
                      <a16:creationId xmlns:a16="http://schemas.microsoft.com/office/drawing/2014/main" id="{31B14E6B-BA09-F9E8-79D6-28638A0DDA3F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Cube 643">
                  <a:extLst>
                    <a:ext uri="{FF2B5EF4-FFF2-40B4-BE49-F238E27FC236}">
                      <a16:creationId xmlns:a16="http://schemas.microsoft.com/office/drawing/2014/main" id="{AD297921-0F21-20A5-C0A7-3B12152C95A4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Cube 644">
                  <a:extLst>
                    <a:ext uri="{FF2B5EF4-FFF2-40B4-BE49-F238E27FC236}">
                      <a16:creationId xmlns:a16="http://schemas.microsoft.com/office/drawing/2014/main" id="{B3B51A97-99AC-5F6A-EDE5-C41DEF7BE5A3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Cube 645">
                  <a:extLst>
                    <a:ext uri="{FF2B5EF4-FFF2-40B4-BE49-F238E27FC236}">
                      <a16:creationId xmlns:a16="http://schemas.microsoft.com/office/drawing/2014/main" id="{8218747B-477E-9114-2C7A-B46976174865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Cube 646">
                  <a:extLst>
                    <a:ext uri="{FF2B5EF4-FFF2-40B4-BE49-F238E27FC236}">
                      <a16:creationId xmlns:a16="http://schemas.microsoft.com/office/drawing/2014/main" id="{EC62D2E2-A2E4-CE83-EEEA-1D5AA53A4AE8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Cube 647">
                  <a:extLst>
                    <a:ext uri="{FF2B5EF4-FFF2-40B4-BE49-F238E27FC236}">
                      <a16:creationId xmlns:a16="http://schemas.microsoft.com/office/drawing/2014/main" id="{A076AA77-53C8-4FDD-3DA6-11AB7C4DC162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Cube 648">
                  <a:extLst>
                    <a:ext uri="{FF2B5EF4-FFF2-40B4-BE49-F238E27FC236}">
                      <a16:creationId xmlns:a16="http://schemas.microsoft.com/office/drawing/2014/main" id="{D7166872-DA9A-1A78-4C28-CA83A50EEE10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0" name="Cube 649">
                  <a:extLst>
                    <a:ext uri="{FF2B5EF4-FFF2-40B4-BE49-F238E27FC236}">
                      <a16:creationId xmlns:a16="http://schemas.microsoft.com/office/drawing/2014/main" id="{655D62D9-54C2-D01A-3ACB-286D994A6B8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1" name="Cube 650">
                  <a:extLst>
                    <a:ext uri="{FF2B5EF4-FFF2-40B4-BE49-F238E27FC236}">
                      <a16:creationId xmlns:a16="http://schemas.microsoft.com/office/drawing/2014/main" id="{3ADC6E32-893A-0ED2-2433-EDF037B12FD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2" name="Cube 651">
                  <a:extLst>
                    <a:ext uri="{FF2B5EF4-FFF2-40B4-BE49-F238E27FC236}">
                      <a16:creationId xmlns:a16="http://schemas.microsoft.com/office/drawing/2014/main" id="{A8EC8B20-A804-31BB-F85E-F77761F2BC8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3" name="Cube 652">
                  <a:extLst>
                    <a:ext uri="{FF2B5EF4-FFF2-40B4-BE49-F238E27FC236}">
                      <a16:creationId xmlns:a16="http://schemas.microsoft.com/office/drawing/2014/main" id="{6F755E79-B85E-4002-9B51-09CA6670ED58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4" name="Cube 653">
                  <a:extLst>
                    <a:ext uri="{FF2B5EF4-FFF2-40B4-BE49-F238E27FC236}">
                      <a16:creationId xmlns:a16="http://schemas.microsoft.com/office/drawing/2014/main" id="{033442D7-31DF-55B5-71A1-743521E443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5" name="Cube 654">
                  <a:extLst>
                    <a:ext uri="{FF2B5EF4-FFF2-40B4-BE49-F238E27FC236}">
                      <a16:creationId xmlns:a16="http://schemas.microsoft.com/office/drawing/2014/main" id="{8D266826-6C2C-D72F-5C99-5F1A47873012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6" name="Cube 655">
                  <a:extLst>
                    <a:ext uri="{FF2B5EF4-FFF2-40B4-BE49-F238E27FC236}">
                      <a16:creationId xmlns:a16="http://schemas.microsoft.com/office/drawing/2014/main" id="{E5B74652-BAAD-AEED-B204-9C4C2123F90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7" name="Cube 656">
                  <a:extLst>
                    <a:ext uri="{FF2B5EF4-FFF2-40B4-BE49-F238E27FC236}">
                      <a16:creationId xmlns:a16="http://schemas.microsoft.com/office/drawing/2014/main" id="{23FB4FDD-77AE-B05B-4536-AB67DCBC4738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8" name="Cube 657">
                  <a:extLst>
                    <a:ext uri="{FF2B5EF4-FFF2-40B4-BE49-F238E27FC236}">
                      <a16:creationId xmlns:a16="http://schemas.microsoft.com/office/drawing/2014/main" id="{9C50CF46-6A08-19C5-8707-7D0D52C2A4D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9" name="Cube 658">
                  <a:extLst>
                    <a:ext uri="{FF2B5EF4-FFF2-40B4-BE49-F238E27FC236}">
                      <a16:creationId xmlns:a16="http://schemas.microsoft.com/office/drawing/2014/main" id="{A7E75F83-67BB-D244-CAD2-F890BC93F9DF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Cube 659">
                  <a:extLst>
                    <a:ext uri="{FF2B5EF4-FFF2-40B4-BE49-F238E27FC236}">
                      <a16:creationId xmlns:a16="http://schemas.microsoft.com/office/drawing/2014/main" id="{BF317714-8662-552E-42EA-202BC0423AE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Cube 660">
                  <a:extLst>
                    <a:ext uri="{FF2B5EF4-FFF2-40B4-BE49-F238E27FC236}">
                      <a16:creationId xmlns:a16="http://schemas.microsoft.com/office/drawing/2014/main" id="{7A398613-EABD-F038-3C82-2F30ADBE1F64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2" name="Cube 661">
                  <a:extLst>
                    <a:ext uri="{FF2B5EF4-FFF2-40B4-BE49-F238E27FC236}">
                      <a16:creationId xmlns:a16="http://schemas.microsoft.com/office/drawing/2014/main" id="{9BA941D4-929D-131D-3267-9BCF05B33D2A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3" name="Cube 662">
                  <a:extLst>
                    <a:ext uri="{FF2B5EF4-FFF2-40B4-BE49-F238E27FC236}">
                      <a16:creationId xmlns:a16="http://schemas.microsoft.com/office/drawing/2014/main" id="{61FD5ECD-5B71-487C-E18B-D3E54F64D7F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4" name="Cube 663">
                  <a:extLst>
                    <a:ext uri="{FF2B5EF4-FFF2-40B4-BE49-F238E27FC236}">
                      <a16:creationId xmlns:a16="http://schemas.microsoft.com/office/drawing/2014/main" id="{3186AB87-56B2-9075-EF94-597FAF40D23D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Cube 664">
                  <a:extLst>
                    <a:ext uri="{FF2B5EF4-FFF2-40B4-BE49-F238E27FC236}">
                      <a16:creationId xmlns:a16="http://schemas.microsoft.com/office/drawing/2014/main" id="{E60D8DA7-E2F2-350D-66BF-8EE006F2F6C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6" name="Cube 665">
                  <a:extLst>
                    <a:ext uri="{FF2B5EF4-FFF2-40B4-BE49-F238E27FC236}">
                      <a16:creationId xmlns:a16="http://schemas.microsoft.com/office/drawing/2014/main" id="{A81B1053-E673-4DBA-D00F-BE25233F2C7B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Cube 666">
                  <a:extLst>
                    <a:ext uri="{FF2B5EF4-FFF2-40B4-BE49-F238E27FC236}">
                      <a16:creationId xmlns:a16="http://schemas.microsoft.com/office/drawing/2014/main" id="{3780F673-D7E3-FDDF-A537-BF1FDC9252B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Cube 667">
                  <a:extLst>
                    <a:ext uri="{FF2B5EF4-FFF2-40B4-BE49-F238E27FC236}">
                      <a16:creationId xmlns:a16="http://schemas.microsoft.com/office/drawing/2014/main" id="{A900D6A0-0F06-63CA-0ED4-AF9E41527415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Cube 668">
                  <a:extLst>
                    <a:ext uri="{FF2B5EF4-FFF2-40B4-BE49-F238E27FC236}">
                      <a16:creationId xmlns:a16="http://schemas.microsoft.com/office/drawing/2014/main" id="{538D21DD-FFDE-4C0E-143E-F3177C60AB6A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Cube 669">
                  <a:extLst>
                    <a:ext uri="{FF2B5EF4-FFF2-40B4-BE49-F238E27FC236}">
                      <a16:creationId xmlns:a16="http://schemas.microsoft.com/office/drawing/2014/main" id="{63126EA6-4E0D-4DE6-84E7-9F163CC8DDC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Cube 670">
                  <a:extLst>
                    <a:ext uri="{FF2B5EF4-FFF2-40B4-BE49-F238E27FC236}">
                      <a16:creationId xmlns:a16="http://schemas.microsoft.com/office/drawing/2014/main" id="{855FFA9F-245F-64F3-4BC7-14BA4A268DD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Cube 671">
                  <a:extLst>
                    <a:ext uri="{FF2B5EF4-FFF2-40B4-BE49-F238E27FC236}">
                      <a16:creationId xmlns:a16="http://schemas.microsoft.com/office/drawing/2014/main" id="{1391F6A4-B8F8-9C9F-EC33-06FEDDB55720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9A68C1CD-465D-3A84-8365-1D99385A0852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09" name="Cube 608">
                  <a:extLst>
                    <a:ext uri="{FF2B5EF4-FFF2-40B4-BE49-F238E27FC236}">
                      <a16:creationId xmlns:a16="http://schemas.microsoft.com/office/drawing/2014/main" id="{77B45E5A-D0B1-D902-4288-B1B47D972D57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Cube 609">
                  <a:extLst>
                    <a:ext uri="{FF2B5EF4-FFF2-40B4-BE49-F238E27FC236}">
                      <a16:creationId xmlns:a16="http://schemas.microsoft.com/office/drawing/2014/main" id="{726DFFCB-276D-43B2-C407-507D88EB28C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Cube 610">
                  <a:extLst>
                    <a:ext uri="{FF2B5EF4-FFF2-40B4-BE49-F238E27FC236}">
                      <a16:creationId xmlns:a16="http://schemas.microsoft.com/office/drawing/2014/main" id="{66E96CDD-C336-D823-6343-31E7E58E14D8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Cube 611">
                  <a:extLst>
                    <a:ext uri="{FF2B5EF4-FFF2-40B4-BE49-F238E27FC236}">
                      <a16:creationId xmlns:a16="http://schemas.microsoft.com/office/drawing/2014/main" id="{035C27C4-671A-FFF9-B9C6-5F9091B8591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Cube 612">
                  <a:extLst>
                    <a:ext uri="{FF2B5EF4-FFF2-40B4-BE49-F238E27FC236}">
                      <a16:creationId xmlns:a16="http://schemas.microsoft.com/office/drawing/2014/main" id="{4629D3B5-E0C7-BB70-E52B-BE8ADB769750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" name="Cube 613">
                  <a:extLst>
                    <a:ext uri="{FF2B5EF4-FFF2-40B4-BE49-F238E27FC236}">
                      <a16:creationId xmlns:a16="http://schemas.microsoft.com/office/drawing/2014/main" id="{E953168D-0AA6-39E4-9D82-37163A04C599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Cube 614">
                  <a:extLst>
                    <a:ext uri="{FF2B5EF4-FFF2-40B4-BE49-F238E27FC236}">
                      <a16:creationId xmlns:a16="http://schemas.microsoft.com/office/drawing/2014/main" id="{23FDE4FF-A38F-7B5D-099F-146E457DA084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Cube 615">
                  <a:extLst>
                    <a:ext uri="{FF2B5EF4-FFF2-40B4-BE49-F238E27FC236}">
                      <a16:creationId xmlns:a16="http://schemas.microsoft.com/office/drawing/2014/main" id="{9A278900-155E-6344-16F5-C61D8AE7A0F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Cube 616">
                  <a:extLst>
                    <a:ext uri="{FF2B5EF4-FFF2-40B4-BE49-F238E27FC236}">
                      <a16:creationId xmlns:a16="http://schemas.microsoft.com/office/drawing/2014/main" id="{2CAB9DEB-03CD-18F1-CA22-83C6B6595207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8" name="Cube 617">
                  <a:extLst>
                    <a:ext uri="{FF2B5EF4-FFF2-40B4-BE49-F238E27FC236}">
                      <a16:creationId xmlns:a16="http://schemas.microsoft.com/office/drawing/2014/main" id="{A131646B-FABB-D92C-AD21-2967F6E003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Cube 618">
                  <a:extLst>
                    <a:ext uri="{FF2B5EF4-FFF2-40B4-BE49-F238E27FC236}">
                      <a16:creationId xmlns:a16="http://schemas.microsoft.com/office/drawing/2014/main" id="{5ADA2AB0-83FE-CFF1-4B6B-E208BF77293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Cube 619">
                  <a:extLst>
                    <a:ext uri="{FF2B5EF4-FFF2-40B4-BE49-F238E27FC236}">
                      <a16:creationId xmlns:a16="http://schemas.microsoft.com/office/drawing/2014/main" id="{462F6366-DAC2-2FD0-0DE1-7F14F74064F3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Cube 620">
                  <a:extLst>
                    <a:ext uri="{FF2B5EF4-FFF2-40B4-BE49-F238E27FC236}">
                      <a16:creationId xmlns:a16="http://schemas.microsoft.com/office/drawing/2014/main" id="{76F0FFB8-0C96-4490-A35F-0DFFBDECB08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Cube 621">
                  <a:extLst>
                    <a:ext uri="{FF2B5EF4-FFF2-40B4-BE49-F238E27FC236}">
                      <a16:creationId xmlns:a16="http://schemas.microsoft.com/office/drawing/2014/main" id="{495C014D-06FB-F13E-C0DC-E9619BC16E2A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Cube 622">
                  <a:extLst>
                    <a:ext uri="{FF2B5EF4-FFF2-40B4-BE49-F238E27FC236}">
                      <a16:creationId xmlns:a16="http://schemas.microsoft.com/office/drawing/2014/main" id="{9C361A9A-6767-8B86-564A-22297F0C075A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Cube 623">
                  <a:extLst>
                    <a:ext uri="{FF2B5EF4-FFF2-40B4-BE49-F238E27FC236}">
                      <a16:creationId xmlns:a16="http://schemas.microsoft.com/office/drawing/2014/main" id="{74D9D2F4-EBCF-6389-7CA5-166FBB0D6664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Cube 624">
                  <a:extLst>
                    <a:ext uri="{FF2B5EF4-FFF2-40B4-BE49-F238E27FC236}">
                      <a16:creationId xmlns:a16="http://schemas.microsoft.com/office/drawing/2014/main" id="{EE74BB3A-3E7B-5130-AAC6-BA859B3308D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6" name="Cube 625">
                  <a:extLst>
                    <a:ext uri="{FF2B5EF4-FFF2-40B4-BE49-F238E27FC236}">
                      <a16:creationId xmlns:a16="http://schemas.microsoft.com/office/drawing/2014/main" id="{F50D8222-AE3C-8ACF-91ED-392C70911A6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7" name="Cube 626">
                  <a:extLst>
                    <a:ext uri="{FF2B5EF4-FFF2-40B4-BE49-F238E27FC236}">
                      <a16:creationId xmlns:a16="http://schemas.microsoft.com/office/drawing/2014/main" id="{36FBD401-45B0-454B-2134-13024CA918E8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8" name="Cube 627">
                  <a:extLst>
                    <a:ext uri="{FF2B5EF4-FFF2-40B4-BE49-F238E27FC236}">
                      <a16:creationId xmlns:a16="http://schemas.microsoft.com/office/drawing/2014/main" id="{71601A24-9DE7-1EB0-FB02-3C8E663DC4CD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9" name="Cube 628">
                  <a:extLst>
                    <a:ext uri="{FF2B5EF4-FFF2-40B4-BE49-F238E27FC236}">
                      <a16:creationId xmlns:a16="http://schemas.microsoft.com/office/drawing/2014/main" id="{1E4644E3-8C6F-6350-E65D-E669C2B23088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Cube 629">
                  <a:extLst>
                    <a:ext uri="{FF2B5EF4-FFF2-40B4-BE49-F238E27FC236}">
                      <a16:creationId xmlns:a16="http://schemas.microsoft.com/office/drawing/2014/main" id="{E8F590CD-45BE-C2D5-5DB1-45CF86C848CE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Cube 630">
                  <a:extLst>
                    <a:ext uri="{FF2B5EF4-FFF2-40B4-BE49-F238E27FC236}">
                      <a16:creationId xmlns:a16="http://schemas.microsoft.com/office/drawing/2014/main" id="{EDD8ADE8-80A9-E5C9-D9D8-D599281A3F5F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2" name="Cube 631">
                  <a:extLst>
                    <a:ext uri="{FF2B5EF4-FFF2-40B4-BE49-F238E27FC236}">
                      <a16:creationId xmlns:a16="http://schemas.microsoft.com/office/drawing/2014/main" id="{120D2EA9-E559-607C-8E4F-FB251BB1FAA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Cube 632">
                  <a:extLst>
                    <a:ext uri="{FF2B5EF4-FFF2-40B4-BE49-F238E27FC236}">
                      <a16:creationId xmlns:a16="http://schemas.microsoft.com/office/drawing/2014/main" id="{061AD695-099D-C74C-DF22-7481D4FD114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" name="Cube 633">
                  <a:extLst>
                    <a:ext uri="{FF2B5EF4-FFF2-40B4-BE49-F238E27FC236}">
                      <a16:creationId xmlns:a16="http://schemas.microsoft.com/office/drawing/2014/main" id="{FCE8B14C-0C99-BFC3-19E4-737AA6ED41E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5" name="Cube 634">
                  <a:extLst>
                    <a:ext uri="{FF2B5EF4-FFF2-40B4-BE49-F238E27FC236}">
                      <a16:creationId xmlns:a16="http://schemas.microsoft.com/office/drawing/2014/main" id="{6C45147E-E389-E458-4E86-3EC82521187B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6" name="Cube 635">
                  <a:extLst>
                    <a:ext uri="{FF2B5EF4-FFF2-40B4-BE49-F238E27FC236}">
                      <a16:creationId xmlns:a16="http://schemas.microsoft.com/office/drawing/2014/main" id="{44D1EC82-54EE-89D0-556F-20D3A1B4230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Cube 636">
                  <a:extLst>
                    <a:ext uri="{FF2B5EF4-FFF2-40B4-BE49-F238E27FC236}">
                      <a16:creationId xmlns:a16="http://schemas.microsoft.com/office/drawing/2014/main" id="{4DE0C449-D3F8-5A34-5F0D-99EE41555B23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8" name="Cube 637">
                  <a:extLst>
                    <a:ext uri="{FF2B5EF4-FFF2-40B4-BE49-F238E27FC236}">
                      <a16:creationId xmlns:a16="http://schemas.microsoft.com/office/drawing/2014/main" id="{BA95D1AE-70FC-76CF-DEAD-63DA463EEA2E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9" name="Cube 638">
                  <a:extLst>
                    <a:ext uri="{FF2B5EF4-FFF2-40B4-BE49-F238E27FC236}">
                      <a16:creationId xmlns:a16="http://schemas.microsoft.com/office/drawing/2014/main" id="{838EB5F8-ED40-3061-F067-C5F68B8C3BB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Cube 639">
                  <a:extLst>
                    <a:ext uri="{FF2B5EF4-FFF2-40B4-BE49-F238E27FC236}">
                      <a16:creationId xmlns:a16="http://schemas.microsoft.com/office/drawing/2014/main" id="{D4D97F69-06EA-025D-1921-57F1C89B813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CFB66D5C-914E-E395-DE0D-11C205A5FE40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77" name="Cube 576">
                  <a:extLst>
                    <a:ext uri="{FF2B5EF4-FFF2-40B4-BE49-F238E27FC236}">
                      <a16:creationId xmlns:a16="http://schemas.microsoft.com/office/drawing/2014/main" id="{7AF476C2-2392-51A1-983B-3C989C0164DC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8" name="Cube 577">
                  <a:extLst>
                    <a:ext uri="{FF2B5EF4-FFF2-40B4-BE49-F238E27FC236}">
                      <a16:creationId xmlns:a16="http://schemas.microsoft.com/office/drawing/2014/main" id="{333F1988-77E6-3384-013B-61F0611F89CB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9" name="Cube 578">
                  <a:extLst>
                    <a:ext uri="{FF2B5EF4-FFF2-40B4-BE49-F238E27FC236}">
                      <a16:creationId xmlns:a16="http://schemas.microsoft.com/office/drawing/2014/main" id="{D1A4BB79-9CF6-FD57-1FC1-6361417187E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Cube 579">
                  <a:extLst>
                    <a:ext uri="{FF2B5EF4-FFF2-40B4-BE49-F238E27FC236}">
                      <a16:creationId xmlns:a16="http://schemas.microsoft.com/office/drawing/2014/main" id="{C6CF50ED-EA5A-280C-6B1E-481950C7B8AC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Cube 580">
                  <a:extLst>
                    <a:ext uri="{FF2B5EF4-FFF2-40B4-BE49-F238E27FC236}">
                      <a16:creationId xmlns:a16="http://schemas.microsoft.com/office/drawing/2014/main" id="{AFDB0834-BD7E-5C43-3A8F-40D1A151E1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Cube 581">
                  <a:extLst>
                    <a:ext uri="{FF2B5EF4-FFF2-40B4-BE49-F238E27FC236}">
                      <a16:creationId xmlns:a16="http://schemas.microsoft.com/office/drawing/2014/main" id="{DDB12A40-4CBF-9DA3-D74E-901874533414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Cube 582">
                  <a:extLst>
                    <a:ext uri="{FF2B5EF4-FFF2-40B4-BE49-F238E27FC236}">
                      <a16:creationId xmlns:a16="http://schemas.microsoft.com/office/drawing/2014/main" id="{1119BCA8-40BD-F8A2-6C43-5F06899B22A5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Cube 583">
                  <a:extLst>
                    <a:ext uri="{FF2B5EF4-FFF2-40B4-BE49-F238E27FC236}">
                      <a16:creationId xmlns:a16="http://schemas.microsoft.com/office/drawing/2014/main" id="{3E354529-5BDB-F7E8-3890-6CB0DB04E16D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" name="Cube 584">
                  <a:extLst>
                    <a:ext uri="{FF2B5EF4-FFF2-40B4-BE49-F238E27FC236}">
                      <a16:creationId xmlns:a16="http://schemas.microsoft.com/office/drawing/2014/main" id="{D6C6CA0A-65AD-2BA0-8515-62DB1C7F0D5F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6" name="Cube 585">
                  <a:extLst>
                    <a:ext uri="{FF2B5EF4-FFF2-40B4-BE49-F238E27FC236}">
                      <a16:creationId xmlns:a16="http://schemas.microsoft.com/office/drawing/2014/main" id="{E262697C-3F09-3254-4AA4-FE79FB43FE0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7" name="Cube 586">
                  <a:extLst>
                    <a:ext uri="{FF2B5EF4-FFF2-40B4-BE49-F238E27FC236}">
                      <a16:creationId xmlns:a16="http://schemas.microsoft.com/office/drawing/2014/main" id="{1412A464-D49E-E669-2343-E548D4B926F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Cube 587">
                  <a:extLst>
                    <a:ext uri="{FF2B5EF4-FFF2-40B4-BE49-F238E27FC236}">
                      <a16:creationId xmlns:a16="http://schemas.microsoft.com/office/drawing/2014/main" id="{0B0C4B17-6EC8-7703-F1E7-A890C13BF44B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Cube 588">
                  <a:extLst>
                    <a:ext uri="{FF2B5EF4-FFF2-40B4-BE49-F238E27FC236}">
                      <a16:creationId xmlns:a16="http://schemas.microsoft.com/office/drawing/2014/main" id="{9D724D1D-7023-DF55-12ED-409D9FF346B4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Cube 589">
                  <a:extLst>
                    <a:ext uri="{FF2B5EF4-FFF2-40B4-BE49-F238E27FC236}">
                      <a16:creationId xmlns:a16="http://schemas.microsoft.com/office/drawing/2014/main" id="{0A71589B-7B19-8045-7390-A8C5C56E400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Cube 590">
                  <a:extLst>
                    <a:ext uri="{FF2B5EF4-FFF2-40B4-BE49-F238E27FC236}">
                      <a16:creationId xmlns:a16="http://schemas.microsoft.com/office/drawing/2014/main" id="{6FE23AC9-4917-EAEB-C941-DE8719F9685B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Cube 591">
                  <a:extLst>
                    <a:ext uri="{FF2B5EF4-FFF2-40B4-BE49-F238E27FC236}">
                      <a16:creationId xmlns:a16="http://schemas.microsoft.com/office/drawing/2014/main" id="{F2B56ED7-E1AB-355F-4B53-6370A922F0D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Cube 592">
                  <a:extLst>
                    <a:ext uri="{FF2B5EF4-FFF2-40B4-BE49-F238E27FC236}">
                      <a16:creationId xmlns:a16="http://schemas.microsoft.com/office/drawing/2014/main" id="{C499E5D0-2C04-09ED-BCE8-DC7758C0C4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" name="Cube 593">
                  <a:extLst>
                    <a:ext uri="{FF2B5EF4-FFF2-40B4-BE49-F238E27FC236}">
                      <a16:creationId xmlns:a16="http://schemas.microsoft.com/office/drawing/2014/main" id="{1A5261F6-47CA-A80C-74C4-FADFCEF59468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Cube 594">
                  <a:extLst>
                    <a:ext uri="{FF2B5EF4-FFF2-40B4-BE49-F238E27FC236}">
                      <a16:creationId xmlns:a16="http://schemas.microsoft.com/office/drawing/2014/main" id="{8A06ED0C-F49F-9540-2BD9-AEAC94EC807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Cube 595">
                  <a:extLst>
                    <a:ext uri="{FF2B5EF4-FFF2-40B4-BE49-F238E27FC236}">
                      <a16:creationId xmlns:a16="http://schemas.microsoft.com/office/drawing/2014/main" id="{21AB93C6-18A7-F066-8493-D2DD6DF090D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Cube 596">
                  <a:extLst>
                    <a:ext uri="{FF2B5EF4-FFF2-40B4-BE49-F238E27FC236}">
                      <a16:creationId xmlns:a16="http://schemas.microsoft.com/office/drawing/2014/main" id="{ED145F8D-B28A-6BF8-1776-2749F145589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Cube 597">
                  <a:extLst>
                    <a:ext uri="{FF2B5EF4-FFF2-40B4-BE49-F238E27FC236}">
                      <a16:creationId xmlns:a16="http://schemas.microsoft.com/office/drawing/2014/main" id="{909BDCAA-6BD0-432F-9B12-A2BEBABBC3A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Cube 598">
                  <a:extLst>
                    <a:ext uri="{FF2B5EF4-FFF2-40B4-BE49-F238E27FC236}">
                      <a16:creationId xmlns:a16="http://schemas.microsoft.com/office/drawing/2014/main" id="{D0530ACD-C3B9-ECCB-0E6D-0F65DC015C9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Cube 599">
                  <a:extLst>
                    <a:ext uri="{FF2B5EF4-FFF2-40B4-BE49-F238E27FC236}">
                      <a16:creationId xmlns:a16="http://schemas.microsoft.com/office/drawing/2014/main" id="{F94336A2-3E3E-2775-FB91-52FD2E70361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Cube 600">
                  <a:extLst>
                    <a:ext uri="{FF2B5EF4-FFF2-40B4-BE49-F238E27FC236}">
                      <a16:creationId xmlns:a16="http://schemas.microsoft.com/office/drawing/2014/main" id="{2E02263D-F331-BFA7-A06D-A2E5307D6ED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Cube 601">
                  <a:extLst>
                    <a:ext uri="{FF2B5EF4-FFF2-40B4-BE49-F238E27FC236}">
                      <a16:creationId xmlns:a16="http://schemas.microsoft.com/office/drawing/2014/main" id="{B669CED5-C4E3-BA62-A086-FA840BBF3F6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3" name="Cube 602">
                  <a:extLst>
                    <a:ext uri="{FF2B5EF4-FFF2-40B4-BE49-F238E27FC236}">
                      <a16:creationId xmlns:a16="http://schemas.microsoft.com/office/drawing/2014/main" id="{471369AE-EB61-20DE-5E71-F249747BA97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Cube 603">
                  <a:extLst>
                    <a:ext uri="{FF2B5EF4-FFF2-40B4-BE49-F238E27FC236}">
                      <a16:creationId xmlns:a16="http://schemas.microsoft.com/office/drawing/2014/main" id="{DA8A58D2-7908-3553-6C4D-4F46BBEA785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Cube 604">
                  <a:extLst>
                    <a:ext uri="{FF2B5EF4-FFF2-40B4-BE49-F238E27FC236}">
                      <a16:creationId xmlns:a16="http://schemas.microsoft.com/office/drawing/2014/main" id="{872C6A6E-EF8F-0DF1-4C3E-A15679BBCAC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Cube 605">
                  <a:extLst>
                    <a:ext uri="{FF2B5EF4-FFF2-40B4-BE49-F238E27FC236}">
                      <a16:creationId xmlns:a16="http://schemas.microsoft.com/office/drawing/2014/main" id="{61705630-C839-8F09-AF50-C33C4AC6A19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Cube 606">
                  <a:extLst>
                    <a:ext uri="{FF2B5EF4-FFF2-40B4-BE49-F238E27FC236}">
                      <a16:creationId xmlns:a16="http://schemas.microsoft.com/office/drawing/2014/main" id="{70E8F01C-C8BB-3C52-4863-76E315F44CC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Cube 607">
                  <a:extLst>
                    <a:ext uri="{FF2B5EF4-FFF2-40B4-BE49-F238E27FC236}">
                      <a16:creationId xmlns:a16="http://schemas.microsoft.com/office/drawing/2014/main" id="{CBEDB3C5-88CE-2EAD-CF12-13B7810FD88B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5C95DD49-9026-9E9F-8AAC-A496F46C9939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45" name="Cube 544">
                  <a:extLst>
                    <a:ext uri="{FF2B5EF4-FFF2-40B4-BE49-F238E27FC236}">
                      <a16:creationId xmlns:a16="http://schemas.microsoft.com/office/drawing/2014/main" id="{9A495FD9-F353-E822-A872-2609E2180A5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Cube 545">
                  <a:extLst>
                    <a:ext uri="{FF2B5EF4-FFF2-40B4-BE49-F238E27FC236}">
                      <a16:creationId xmlns:a16="http://schemas.microsoft.com/office/drawing/2014/main" id="{37A40051-B59B-14CB-F92C-B1AED16ADD42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Cube 546">
                  <a:extLst>
                    <a:ext uri="{FF2B5EF4-FFF2-40B4-BE49-F238E27FC236}">
                      <a16:creationId xmlns:a16="http://schemas.microsoft.com/office/drawing/2014/main" id="{7019BF9A-C43C-343D-957E-06A62141768B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Cube 547">
                  <a:extLst>
                    <a:ext uri="{FF2B5EF4-FFF2-40B4-BE49-F238E27FC236}">
                      <a16:creationId xmlns:a16="http://schemas.microsoft.com/office/drawing/2014/main" id="{35C91F86-5C78-F500-C5E1-1FB01E2D133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Cube 548">
                  <a:extLst>
                    <a:ext uri="{FF2B5EF4-FFF2-40B4-BE49-F238E27FC236}">
                      <a16:creationId xmlns:a16="http://schemas.microsoft.com/office/drawing/2014/main" id="{67E0AC4D-4CF2-6B33-01D0-75FEAF407B6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Cube 549">
                  <a:extLst>
                    <a:ext uri="{FF2B5EF4-FFF2-40B4-BE49-F238E27FC236}">
                      <a16:creationId xmlns:a16="http://schemas.microsoft.com/office/drawing/2014/main" id="{7AFDA2EA-BE7D-0F99-579F-9AD890437D4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Cube 550">
                  <a:extLst>
                    <a:ext uri="{FF2B5EF4-FFF2-40B4-BE49-F238E27FC236}">
                      <a16:creationId xmlns:a16="http://schemas.microsoft.com/office/drawing/2014/main" id="{A653EBF4-5E9E-0763-4AD8-6A1879316C8D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Cube 551">
                  <a:extLst>
                    <a:ext uri="{FF2B5EF4-FFF2-40B4-BE49-F238E27FC236}">
                      <a16:creationId xmlns:a16="http://schemas.microsoft.com/office/drawing/2014/main" id="{2A0087C1-1426-36BC-073E-5CCC1BF24A0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Cube 552">
                  <a:extLst>
                    <a:ext uri="{FF2B5EF4-FFF2-40B4-BE49-F238E27FC236}">
                      <a16:creationId xmlns:a16="http://schemas.microsoft.com/office/drawing/2014/main" id="{A8A4E1E5-8AC0-A34E-437B-B0264A81A183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Cube 553">
                  <a:extLst>
                    <a:ext uri="{FF2B5EF4-FFF2-40B4-BE49-F238E27FC236}">
                      <a16:creationId xmlns:a16="http://schemas.microsoft.com/office/drawing/2014/main" id="{019610E2-95E3-25FE-2261-CD3792C33E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Cube 554">
                  <a:extLst>
                    <a:ext uri="{FF2B5EF4-FFF2-40B4-BE49-F238E27FC236}">
                      <a16:creationId xmlns:a16="http://schemas.microsoft.com/office/drawing/2014/main" id="{4378C0B3-7B7A-A007-ECBD-3F7363E82CEA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Cube 555">
                  <a:extLst>
                    <a:ext uri="{FF2B5EF4-FFF2-40B4-BE49-F238E27FC236}">
                      <a16:creationId xmlns:a16="http://schemas.microsoft.com/office/drawing/2014/main" id="{F4FCEA1E-0C47-CDC4-F14B-F6FFA723085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Cube 556">
                  <a:extLst>
                    <a:ext uri="{FF2B5EF4-FFF2-40B4-BE49-F238E27FC236}">
                      <a16:creationId xmlns:a16="http://schemas.microsoft.com/office/drawing/2014/main" id="{46967D9D-7D8C-FFD9-968B-2DAD90EDA61E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Cube 557">
                  <a:extLst>
                    <a:ext uri="{FF2B5EF4-FFF2-40B4-BE49-F238E27FC236}">
                      <a16:creationId xmlns:a16="http://schemas.microsoft.com/office/drawing/2014/main" id="{5D29F003-9CA3-2C95-A363-87093F28AA15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Cube 558">
                  <a:extLst>
                    <a:ext uri="{FF2B5EF4-FFF2-40B4-BE49-F238E27FC236}">
                      <a16:creationId xmlns:a16="http://schemas.microsoft.com/office/drawing/2014/main" id="{20B2CF6F-A38B-E595-B189-E227E9F0FE0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Cube 559">
                  <a:extLst>
                    <a:ext uri="{FF2B5EF4-FFF2-40B4-BE49-F238E27FC236}">
                      <a16:creationId xmlns:a16="http://schemas.microsoft.com/office/drawing/2014/main" id="{2F7C49D8-EB7F-45D5-3194-20DF75C6303A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Cube 560">
                  <a:extLst>
                    <a:ext uri="{FF2B5EF4-FFF2-40B4-BE49-F238E27FC236}">
                      <a16:creationId xmlns:a16="http://schemas.microsoft.com/office/drawing/2014/main" id="{2D0273AE-CD0D-79F3-EF33-7A0C76155AD4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Cube 561">
                  <a:extLst>
                    <a:ext uri="{FF2B5EF4-FFF2-40B4-BE49-F238E27FC236}">
                      <a16:creationId xmlns:a16="http://schemas.microsoft.com/office/drawing/2014/main" id="{1A7EBA2D-2D5E-1983-2A8A-F1031E0CA76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Cube 562">
                  <a:extLst>
                    <a:ext uri="{FF2B5EF4-FFF2-40B4-BE49-F238E27FC236}">
                      <a16:creationId xmlns:a16="http://schemas.microsoft.com/office/drawing/2014/main" id="{D6D5A498-765D-F5FA-C637-E533EDF1D7B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Cube 563">
                  <a:extLst>
                    <a:ext uri="{FF2B5EF4-FFF2-40B4-BE49-F238E27FC236}">
                      <a16:creationId xmlns:a16="http://schemas.microsoft.com/office/drawing/2014/main" id="{C8C97ED3-F469-8C03-364F-A283364D9A13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Cube 564">
                  <a:extLst>
                    <a:ext uri="{FF2B5EF4-FFF2-40B4-BE49-F238E27FC236}">
                      <a16:creationId xmlns:a16="http://schemas.microsoft.com/office/drawing/2014/main" id="{6C578AB3-C1D3-B482-AF71-BA314AA16386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Cube 565">
                  <a:extLst>
                    <a:ext uri="{FF2B5EF4-FFF2-40B4-BE49-F238E27FC236}">
                      <a16:creationId xmlns:a16="http://schemas.microsoft.com/office/drawing/2014/main" id="{1CBD4328-069D-6C1B-E870-8219904DF22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Cube 566">
                  <a:extLst>
                    <a:ext uri="{FF2B5EF4-FFF2-40B4-BE49-F238E27FC236}">
                      <a16:creationId xmlns:a16="http://schemas.microsoft.com/office/drawing/2014/main" id="{CF240F24-EEC1-25A7-AA97-C14D8A5EFCD9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Cube 567">
                  <a:extLst>
                    <a:ext uri="{FF2B5EF4-FFF2-40B4-BE49-F238E27FC236}">
                      <a16:creationId xmlns:a16="http://schemas.microsoft.com/office/drawing/2014/main" id="{8C7883C8-5C82-AA6F-5632-E5F27E822F12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Cube 568">
                  <a:extLst>
                    <a:ext uri="{FF2B5EF4-FFF2-40B4-BE49-F238E27FC236}">
                      <a16:creationId xmlns:a16="http://schemas.microsoft.com/office/drawing/2014/main" id="{21CB7B6E-9B1E-C10E-8F55-E8EF899FB33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0" name="Cube 569">
                  <a:extLst>
                    <a:ext uri="{FF2B5EF4-FFF2-40B4-BE49-F238E27FC236}">
                      <a16:creationId xmlns:a16="http://schemas.microsoft.com/office/drawing/2014/main" id="{6DB4972A-348D-ED75-DC5A-3F30C3BF7644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1" name="Cube 570">
                  <a:extLst>
                    <a:ext uri="{FF2B5EF4-FFF2-40B4-BE49-F238E27FC236}">
                      <a16:creationId xmlns:a16="http://schemas.microsoft.com/office/drawing/2014/main" id="{C7D4664A-8008-E6FF-2DF7-0F3EFF5054F5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2" name="Cube 571">
                  <a:extLst>
                    <a:ext uri="{FF2B5EF4-FFF2-40B4-BE49-F238E27FC236}">
                      <a16:creationId xmlns:a16="http://schemas.microsoft.com/office/drawing/2014/main" id="{847957FE-0F80-3A8F-81D8-F35F308AA3BD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Cube 572">
                  <a:extLst>
                    <a:ext uri="{FF2B5EF4-FFF2-40B4-BE49-F238E27FC236}">
                      <a16:creationId xmlns:a16="http://schemas.microsoft.com/office/drawing/2014/main" id="{816393EF-3780-0E08-DC4A-F16D8E22883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Cube 573">
                  <a:extLst>
                    <a:ext uri="{FF2B5EF4-FFF2-40B4-BE49-F238E27FC236}">
                      <a16:creationId xmlns:a16="http://schemas.microsoft.com/office/drawing/2014/main" id="{F4205FB2-CDEE-ED27-9225-20C23867D53D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Cube 574">
                  <a:extLst>
                    <a:ext uri="{FF2B5EF4-FFF2-40B4-BE49-F238E27FC236}">
                      <a16:creationId xmlns:a16="http://schemas.microsoft.com/office/drawing/2014/main" id="{FF7B549B-0CE5-0FE8-B7AF-924334DA3767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Cube 575">
                  <a:extLst>
                    <a:ext uri="{FF2B5EF4-FFF2-40B4-BE49-F238E27FC236}">
                      <a16:creationId xmlns:a16="http://schemas.microsoft.com/office/drawing/2014/main" id="{2CF95366-01E5-1976-195B-F17F8CDEFCF4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5886FE1F-A644-33F6-1853-6EAAA53D89D2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13" name="Cube 512">
                  <a:extLst>
                    <a:ext uri="{FF2B5EF4-FFF2-40B4-BE49-F238E27FC236}">
                      <a16:creationId xmlns:a16="http://schemas.microsoft.com/office/drawing/2014/main" id="{7B545C9B-4369-0552-2641-E2A0C9AC030F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Cube 513">
                  <a:extLst>
                    <a:ext uri="{FF2B5EF4-FFF2-40B4-BE49-F238E27FC236}">
                      <a16:creationId xmlns:a16="http://schemas.microsoft.com/office/drawing/2014/main" id="{4D7E6AA8-9A16-F07C-0658-4C7D2246C621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5" name="Cube 514">
                  <a:extLst>
                    <a:ext uri="{FF2B5EF4-FFF2-40B4-BE49-F238E27FC236}">
                      <a16:creationId xmlns:a16="http://schemas.microsoft.com/office/drawing/2014/main" id="{3A8CF036-0844-CC79-05DF-7824854FD96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6" name="Cube 515">
                  <a:extLst>
                    <a:ext uri="{FF2B5EF4-FFF2-40B4-BE49-F238E27FC236}">
                      <a16:creationId xmlns:a16="http://schemas.microsoft.com/office/drawing/2014/main" id="{EE87C3FB-8D7B-B21C-8166-5D5DE39A339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7" name="Cube 516">
                  <a:extLst>
                    <a:ext uri="{FF2B5EF4-FFF2-40B4-BE49-F238E27FC236}">
                      <a16:creationId xmlns:a16="http://schemas.microsoft.com/office/drawing/2014/main" id="{3C983849-0DCD-23C8-0E50-44D3802670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Cube 517">
                  <a:extLst>
                    <a:ext uri="{FF2B5EF4-FFF2-40B4-BE49-F238E27FC236}">
                      <a16:creationId xmlns:a16="http://schemas.microsoft.com/office/drawing/2014/main" id="{83729DD3-ECDE-50CA-F9F9-268E648F458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9" name="Cube 518">
                  <a:extLst>
                    <a:ext uri="{FF2B5EF4-FFF2-40B4-BE49-F238E27FC236}">
                      <a16:creationId xmlns:a16="http://schemas.microsoft.com/office/drawing/2014/main" id="{979EDF76-0395-3107-23A5-02A69F909136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Cube 519">
                  <a:extLst>
                    <a:ext uri="{FF2B5EF4-FFF2-40B4-BE49-F238E27FC236}">
                      <a16:creationId xmlns:a16="http://schemas.microsoft.com/office/drawing/2014/main" id="{CFEBCFB1-DEB0-3B6E-10A3-708E42CF6A4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Cube 520">
                  <a:extLst>
                    <a:ext uri="{FF2B5EF4-FFF2-40B4-BE49-F238E27FC236}">
                      <a16:creationId xmlns:a16="http://schemas.microsoft.com/office/drawing/2014/main" id="{3E2C1E25-D856-63E3-E135-7B4261020C1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Cube 521">
                  <a:extLst>
                    <a:ext uri="{FF2B5EF4-FFF2-40B4-BE49-F238E27FC236}">
                      <a16:creationId xmlns:a16="http://schemas.microsoft.com/office/drawing/2014/main" id="{D91E9AC5-AE89-689C-B515-3FC5965A95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Cube 522">
                  <a:extLst>
                    <a:ext uri="{FF2B5EF4-FFF2-40B4-BE49-F238E27FC236}">
                      <a16:creationId xmlns:a16="http://schemas.microsoft.com/office/drawing/2014/main" id="{A28D2EC3-FEE3-F9E3-D877-7112336CCCF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Cube 523">
                  <a:extLst>
                    <a:ext uri="{FF2B5EF4-FFF2-40B4-BE49-F238E27FC236}">
                      <a16:creationId xmlns:a16="http://schemas.microsoft.com/office/drawing/2014/main" id="{528264A7-89D9-FCE3-E498-B99FEC10FAA5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Cube 524">
                  <a:extLst>
                    <a:ext uri="{FF2B5EF4-FFF2-40B4-BE49-F238E27FC236}">
                      <a16:creationId xmlns:a16="http://schemas.microsoft.com/office/drawing/2014/main" id="{652AC1C6-636C-56B2-6913-D9963EE0FB77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Cube 525">
                  <a:extLst>
                    <a:ext uri="{FF2B5EF4-FFF2-40B4-BE49-F238E27FC236}">
                      <a16:creationId xmlns:a16="http://schemas.microsoft.com/office/drawing/2014/main" id="{A1D96B62-D6DA-7319-5BDE-2B364E3A1D6D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Cube 526">
                  <a:extLst>
                    <a:ext uri="{FF2B5EF4-FFF2-40B4-BE49-F238E27FC236}">
                      <a16:creationId xmlns:a16="http://schemas.microsoft.com/office/drawing/2014/main" id="{6A186F49-EE00-2589-1849-BC67AD03C0F0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Cube 527">
                  <a:extLst>
                    <a:ext uri="{FF2B5EF4-FFF2-40B4-BE49-F238E27FC236}">
                      <a16:creationId xmlns:a16="http://schemas.microsoft.com/office/drawing/2014/main" id="{E9C53FAB-B8ED-03B7-B3F2-3020B8CA91E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Cube 528">
                  <a:extLst>
                    <a:ext uri="{FF2B5EF4-FFF2-40B4-BE49-F238E27FC236}">
                      <a16:creationId xmlns:a16="http://schemas.microsoft.com/office/drawing/2014/main" id="{2D97DF0D-ECA4-4880-B9CE-8886116ED42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0" name="Cube 529">
                  <a:extLst>
                    <a:ext uri="{FF2B5EF4-FFF2-40B4-BE49-F238E27FC236}">
                      <a16:creationId xmlns:a16="http://schemas.microsoft.com/office/drawing/2014/main" id="{52298F18-8DCF-204A-A69D-9ACECF113C3C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Cube 530">
                  <a:extLst>
                    <a:ext uri="{FF2B5EF4-FFF2-40B4-BE49-F238E27FC236}">
                      <a16:creationId xmlns:a16="http://schemas.microsoft.com/office/drawing/2014/main" id="{DEF5F411-AA4D-1F18-D6A9-45977A9210D4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Cube 531">
                  <a:extLst>
                    <a:ext uri="{FF2B5EF4-FFF2-40B4-BE49-F238E27FC236}">
                      <a16:creationId xmlns:a16="http://schemas.microsoft.com/office/drawing/2014/main" id="{61CE8915-B9B4-9CDB-E8F4-601F168B9EC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Cube 532">
                  <a:extLst>
                    <a:ext uri="{FF2B5EF4-FFF2-40B4-BE49-F238E27FC236}">
                      <a16:creationId xmlns:a16="http://schemas.microsoft.com/office/drawing/2014/main" id="{85DC3144-13DE-5CD5-61DB-9403D2D5FF8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Cube 533">
                  <a:extLst>
                    <a:ext uri="{FF2B5EF4-FFF2-40B4-BE49-F238E27FC236}">
                      <a16:creationId xmlns:a16="http://schemas.microsoft.com/office/drawing/2014/main" id="{5AE84A11-B346-1DA8-C58B-81FDAEAE2E4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Cube 534">
                  <a:extLst>
                    <a:ext uri="{FF2B5EF4-FFF2-40B4-BE49-F238E27FC236}">
                      <a16:creationId xmlns:a16="http://schemas.microsoft.com/office/drawing/2014/main" id="{7E47941D-6F45-5F03-77DD-175B5EC9108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Cube 535">
                  <a:extLst>
                    <a:ext uri="{FF2B5EF4-FFF2-40B4-BE49-F238E27FC236}">
                      <a16:creationId xmlns:a16="http://schemas.microsoft.com/office/drawing/2014/main" id="{C3363198-244F-DFE4-48B5-B1CDF3BFB48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Cube 536">
                  <a:extLst>
                    <a:ext uri="{FF2B5EF4-FFF2-40B4-BE49-F238E27FC236}">
                      <a16:creationId xmlns:a16="http://schemas.microsoft.com/office/drawing/2014/main" id="{3DAE60A2-05A2-2EDD-B4F1-C61303BC4D8F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Cube 537">
                  <a:extLst>
                    <a:ext uri="{FF2B5EF4-FFF2-40B4-BE49-F238E27FC236}">
                      <a16:creationId xmlns:a16="http://schemas.microsoft.com/office/drawing/2014/main" id="{F8C31902-7ACA-D491-FB99-5410211665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Cube 538">
                  <a:extLst>
                    <a:ext uri="{FF2B5EF4-FFF2-40B4-BE49-F238E27FC236}">
                      <a16:creationId xmlns:a16="http://schemas.microsoft.com/office/drawing/2014/main" id="{C2618B25-0632-7A9C-8432-60193DCAEC1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Cube 539">
                  <a:extLst>
                    <a:ext uri="{FF2B5EF4-FFF2-40B4-BE49-F238E27FC236}">
                      <a16:creationId xmlns:a16="http://schemas.microsoft.com/office/drawing/2014/main" id="{F36986AA-40A0-CD29-9538-547B2FC45C2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Cube 540">
                  <a:extLst>
                    <a:ext uri="{FF2B5EF4-FFF2-40B4-BE49-F238E27FC236}">
                      <a16:creationId xmlns:a16="http://schemas.microsoft.com/office/drawing/2014/main" id="{3BD3E15A-2A9E-761F-E249-720CAA1898E8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Cube 541">
                  <a:extLst>
                    <a:ext uri="{FF2B5EF4-FFF2-40B4-BE49-F238E27FC236}">
                      <a16:creationId xmlns:a16="http://schemas.microsoft.com/office/drawing/2014/main" id="{575CDEC4-9EA4-BC81-0D27-9DFA1B5247F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Cube 542">
                  <a:extLst>
                    <a:ext uri="{FF2B5EF4-FFF2-40B4-BE49-F238E27FC236}">
                      <a16:creationId xmlns:a16="http://schemas.microsoft.com/office/drawing/2014/main" id="{82B8E20C-5BE2-D444-3579-5320A5C7E60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Cube 543">
                  <a:extLst>
                    <a:ext uri="{FF2B5EF4-FFF2-40B4-BE49-F238E27FC236}">
                      <a16:creationId xmlns:a16="http://schemas.microsoft.com/office/drawing/2014/main" id="{34E4EC5E-53D3-8E05-1808-0B4C3EAE2538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DE88B9A3-F396-A160-1741-45CECA070D9A}"/>
                </a:ext>
              </a:extLst>
            </p:cNvPr>
            <p:cNvGrpSpPr/>
            <p:nvPr/>
          </p:nvGrpSpPr>
          <p:grpSpPr>
            <a:xfrm>
              <a:off x="148122" y="2427254"/>
              <a:ext cx="5781881" cy="2483882"/>
              <a:chOff x="2733870" y="3398912"/>
              <a:chExt cx="5781881" cy="2483882"/>
            </a:xfrm>
          </p:grpSpPr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6FF383E3-DB0E-AA94-0542-7068BA3BA886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76" name="Cube 475">
                  <a:extLst>
                    <a:ext uri="{FF2B5EF4-FFF2-40B4-BE49-F238E27FC236}">
                      <a16:creationId xmlns:a16="http://schemas.microsoft.com/office/drawing/2014/main" id="{BAABB4CC-A4E1-81EC-3C19-5036B656C91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Cube 476">
                  <a:extLst>
                    <a:ext uri="{FF2B5EF4-FFF2-40B4-BE49-F238E27FC236}">
                      <a16:creationId xmlns:a16="http://schemas.microsoft.com/office/drawing/2014/main" id="{5CCFBE16-A207-1AF7-A2B5-615B509F733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Cube 477">
                  <a:extLst>
                    <a:ext uri="{FF2B5EF4-FFF2-40B4-BE49-F238E27FC236}">
                      <a16:creationId xmlns:a16="http://schemas.microsoft.com/office/drawing/2014/main" id="{E2728A76-1A3B-83AD-79AE-3F437FA1A982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Cube 478">
                  <a:extLst>
                    <a:ext uri="{FF2B5EF4-FFF2-40B4-BE49-F238E27FC236}">
                      <a16:creationId xmlns:a16="http://schemas.microsoft.com/office/drawing/2014/main" id="{C272D0AB-6917-E0B6-9BEC-430371C7FB48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Cube 479">
                  <a:extLst>
                    <a:ext uri="{FF2B5EF4-FFF2-40B4-BE49-F238E27FC236}">
                      <a16:creationId xmlns:a16="http://schemas.microsoft.com/office/drawing/2014/main" id="{A3A04C41-70C2-4817-1E73-56A5D6B8DF2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Cube 480">
                  <a:extLst>
                    <a:ext uri="{FF2B5EF4-FFF2-40B4-BE49-F238E27FC236}">
                      <a16:creationId xmlns:a16="http://schemas.microsoft.com/office/drawing/2014/main" id="{C5E26498-A099-E731-BE48-70F6CC150F4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Cube 481">
                  <a:extLst>
                    <a:ext uri="{FF2B5EF4-FFF2-40B4-BE49-F238E27FC236}">
                      <a16:creationId xmlns:a16="http://schemas.microsoft.com/office/drawing/2014/main" id="{1365987C-B1AB-790B-4AA7-FACC4E2BD762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Cube 482">
                  <a:extLst>
                    <a:ext uri="{FF2B5EF4-FFF2-40B4-BE49-F238E27FC236}">
                      <a16:creationId xmlns:a16="http://schemas.microsoft.com/office/drawing/2014/main" id="{1A3F9E57-F690-F1D3-D40F-5A9ED312C7CC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Cube 483">
                  <a:extLst>
                    <a:ext uri="{FF2B5EF4-FFF2-40B4-BE49-F238E27FC236}">
                      <a16:creationId xmlns:a16="http://schemas.microsoft.com/office/drawing/2014/main" id="{B6223B3B-B63E-7200-36BB-29151C0D43E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Cube 484">
                  <a:extLst>
                    <a:ext uri="{FF2B5EF4-FFF2-40B4-BE49-F238E27FC236}">
                      <a16:creationId xmlns:a16="http://schemas.microsoft.com/office/drawing/2014/main" id="{3BCE8CE1-31B7-3481-8CA4-E78BB9185FD3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Cube 485">
                  <a:extLst>
                    <a:ext uri="{FF2B5EF4-FFF2-40B4-BE49-F238E27FC236}">
                      <a16:creationId xmlns:a16="http://schemas.microsoft.com/office/drawing/2014/main" id="{869BF294-55CF-FC55-ADA5-907575AD7D1D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7" name="Cube 486">
                  <a:extLst>
                    <a:ext uri="{FF2B5EF4-FFF2-40B4-BE49-F238E27FC236}">
                      <a16:creationId xmlns:a16="http://schemas.microsoft.com/office/drawing/2014/main" id="{71824B28-82C7-F4E9-98D8-6FC3695FC969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Cube 487">
                  <a:extLst>
                    <a:ext uri="{FF2B5EF4-FFF2-40B4-BE49-F238E27FC236}">
                      <a16:creationId xmlns:a16="http://schemas.microsoft.com/office/drawing/2014/main" id="{3EA6CC7E-216D-F639-1C42-548280E2CBB2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9" name="Cube 488">
                  <a:extLst>
                    <a:ext uri="{FF2B5EF4-FFF2-40B4-BE49-F238E27FC236}">
                      <a16:creationId xmlns:a16="http://schemas.microsoft.com/office/drawing/2014/main" id="{E6743599-5292-A5F0-7698-3BBF413A072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Cube 489">
                  <a:extLst>
                    <a:ext uri="{FF2B5EF4-FFF2-40B4-BE49-F238E27FC236}">
                      <a16:creationId xmlns:a16="http://schemas.microsoft.com/office/drawing/2014/main" id="{1FA38D01-5E19-FEA0-77B7-952EA5345B51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Cube 490">
                  <a:extLst>
                    <a:ext uri="{FF2B5EF4-FFF2-40B4-BE49-F238E27FC236}">
                      <a16:creationId xmlns:a16="http://schemas.microsoft.com/office/drawing/2014/main" id="{21F640AF-5245-6761-3725-9F01ACD89E8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Cube 491">
                  <a:extLst>
                    <a:ext uri="{FF2B5EF4-FFF2-40B4-BE49-F238E27FC236}">
                      <a16:creationId xmlns:a16="http://schemas.microsoft.com/office/drawing/2014/main" id="{78381D1E-DA54-9AA7-5421-53749E4F4BEE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Cube 492">
                  <a:extLst>
                    <a:ext uri="{FF2B5EF4-FFF2-40B4-BE49-F238E27FC236}">
                      <a16:creationId xmlns:a16="http://schemas.microsoft.com/office/drawing/2014/main" id="{56F9708C-967C-BC99-6BDE-D23820E7D25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Cube 493">
                  <a:extLst>
                    <a:ext uri="{FF2B5EF4-FFF2-40B4-BE49-F238E27FC236}">
                      <a16:creationId xmlns:a16="http://schemas.microsoft.com/office/drawing/2014/main" id="{4AF7C725-10C0-77B7-278E-4D1D90CBFF12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Cube 494">
                  <a:extLst>
                    <a:ext uri="{FF2B5EF4-FFF2-40B4-BE49-F238E27FC236}">
                      <a16:creationId xmlns:a16="http://schemas.microsoft.com/office/drawing/2014/main" id="{D5C96954-BC5E-5426-4814-802BA77F0B0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Cube 495">
                  <a:extLst>
                    <a:ext uri="{FF2B5EF4-FFF2-40B4-BE49-F238E27FC236}">
                      <a16:creationId xmlns:a16="http://schemas.microsoft.com/office/drawing/2014/main" id="{31DC80C8-E22F-1F94-3B2E-7E96F5A5B96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Cube 496">
                  <a:extLst>
                    <a:ext uri="{FF2B5EF4-FFF2-40B4-BE49-F238E27FC236}">
                      <a16:creationId xmlns:a16="http://schemas.microsoft.com/office/drawing/2014/main" id="{1F9CC76F-B294-203E-ABED-FD9E89D33D18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Cube 497">
                  <a:extLst>
                    <a:ext uri="{FF2B5EF4-FFF2-40B4-BE49-F238E27FC236}">
                      <a16:creationId xmlns:a16="http://schemas.microsoft.com/office/drawing/2014/main" id="{103A9F5D-FF98-E8A1-63E6-78AFDD1AA32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Cube 498">
                  <a:extLst>
                    <a:ext uri="{FF2B5EF4-FFF2-40B4-BE49-F238E27FC236}">
                      <a16:creationId xmlns:a16="http://schemas.microsoft.com/office/drawing/2014/main" id="{10C13D30-3916-8941-724A-05C38BE6C25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Cube 499">
                  <a:extLst>
                    <a:ext uri="{FF2B5EF4-FFF2-40B4-BE49-F238E27FC236}">
                      <a16:creationId xmlns:a16="http://schemas.microsoft.com/office/drawing/2014/main" id="{558F5FF9-C1D2-E70C-1339-AA70C7DC4311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Cube 500">
                  <a:extLst>
                    <a:ext uri="{FF2B5EF4-FFF2-40B4-BE49-F238E27FC236}">
                      <a16:creationId xmlns:a16="http://schemas.microsoft.com/office/drawing/2014/main" id="{E44F0620-2B35-0EB3-2A97-ABCE6B8E7AD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Cube 501">
                  <a:extLst>
                    <a:ext uri="{FF2B5EF4-FFF2-40B4-BE49-F238E27FC236}">
                      <a16:creationId xmlns:a16="http://schemas.microsoft.com/office/drawing/2014/main" id="{3B894F10-499B-8806-3822-CA54C1636FA3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Cube 502">
                  <a:extLst>
                    <a:ext uri="{FF2B5EF4-FFF2-40B4-BE49-F238E27FC236}">
                      <a16:creationId xmlns:a16="http://schemas.microsoft.com/office/drawing/2014/main" id="{97B76E4D-317F-738E-0634-DDE423827F94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Cube 503">
                  <a:extLst>
                    <a:ext uri="{FF2B5EF4-FFF2-40B4-BE49-F238E27FC236}">
                      <a16:creationId xmlns:a16="http://schemas.microsoft.com/office/drawing/2014/main" id="{F86B2587-4E63-D297-4332-0C87CDE78625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Cube 504">
                  <a:extLst>
                    <a:ext uri="{FF2B5EF4-FFF2-40B4-BE49-F238E27FC236}">
                      <a16:creationId xmlns:a16="http://schemas.microsoft.com/office/drawing/2014/main" id="{9F4DE5C9-5178-B5A9-662A-EC62DE93F0A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Cube 505">
                  <a:extLst>
                    <a:ext uri="{FF2B5EF4-FFF2-40B4-BE49-F238E27FC236}">
                      <a16:creationId xmlns:a16="http://schemas.microsoft.com/office/drawing/2014/main" id="{5BBB4318-BF4C-EE34-B320-0EB212C3EB71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" name="Cube 506">
                  <a:extLst>
                    <a:ext uri="{FF2B5EF4-FFF2-40B4-BE49-F238E27FC236}">
                      <a16:creationId xmlns:a16="http://schemas.microsoft.com/office/drawing/2014/main" id="{465A7BDF-8308-445D-9528-C8960F7494A5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C178A233-5C5A-259F-CB4A-E2AD35B16A81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44" name="Cube 443">
                  <a:extLst>
                    <a:ext uri="{FF2B5EF4-FFF2-40B4-BE49-F238E27FC236}">
                      <a16:creationId xmlns:a16="http://schemas.microsoft.com/office/drawing/2014/main" id="{5AADBFD9-0A81-0711-C2CD-FEE6F95E624E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Cube 444">
                  <a:extLst>
                    <a:ext uri="{FF2B5EF4-FFF2-40B4-BE49-F238E27FC236}">
                      <a16:creationId xmlns:a16="http://schemas.microsoft.com/office/drawing/2014/main" id="{B9D6F707-24EA-EB4A-1F39-A7BD04D52A8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Cube 445">
                  <a:extLst>
                    <a:ext uri="{FF2B5EF4-FFF2-40B4-BE49-F238E27FC236}">
                      <a16:creationId xmlns:a16="http://schemas.microsoft.com/office/drawing/2014/main" id="{7C7BE9E0-A0EA-2687-D1A3-5049E91EB29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Cube 446">
                  <a:extLst>
                    <a:ext uri="{FF2B5EF4-FFF2-40B4-BE49-F238E27FC236}">
                      <a16:creationId xmlns:a16="http://schemas.microsoft.com/office/drawing/2014/main" id="{4FDA2000-EE8F-5469-EB12-75010A3E190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Cube 447">
                  <a:extLst>
                    <a:ext uri="{FF2B5EF4-FFF2-40B4-BE49-F238E27FC236}">
                      <a16:creationId xmlns:a16="http://schemas.microsoft.com/office/drawing/2014/main" id="{0A84FD7B-3CD7-F0AA-F407-8A36EF0930D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Cube 448">
                  <a:extLst>
                    <a:ext uri="{FF2B5EF4-FFF2-40B4-BE49-F238E27FC236}">
                      <a16:creationId xmlns:a16="http://schemas.microsoft.com/office/drawing/2014/main" id="{E8B442E0-2D6A-4FE5-9E4F-56CB6BD4E73A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Cube 449">
                  <a:extLst>
                    <a:ext uri="{FF2B5EF4-FFF2-40B4-BE49-F238E27FC236}">
                      <a16:creationId xmlns:a16="http://schemas.microsoft.com/office/drawing/2014/main" id="{7F06BDD2-EB59-93BF-A1C4-9773D885DD67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Cube 450">
                  <a:extLst>
                    <a:ext uri="{FF2B5EF4-FFF2-40B4-BE49-F238E27FC236}">
                      <a16:creationId xmlns:a16="http://schemas.microsoft.com/office/drawing/2014/main" id="{AC773FE2-5BC0-5AF0-64A3-4391CD6B8F5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Cube 451">
                  <a:extLst>
                    <a:ext uri="{FF2B5EF4-FFF2-40B4-BE49-F238E27FC236}">
                      <a16:creationId xmlns:a16="http://schemas.microsoft.com/office/drawing/2014/main" id="{A7A2F0AB-1AB7-7434-CADF-A51A681B028A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Cube 452">
                  <a:extLst>
                    <a:ext uri="{FF2B5EF4-FFF2-40B4-BE49-F238E27FC236}">
                      <a16:creationId xmlns:a16="http://schemas.microsoft.com/office/drawing/2014/main" id="{F18AE8B9-0228-4F0A-64FC-8D361555DA7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Cube 453">
                  <a:extLst>
                    <a:ext uri="{FF2B5EF4-FFF2-40B4-BE49-F238E27FC236}">
                      <a16:creationId xmlns:a16="http://schemas.microsoft.com/office/drawing/2014/main" id="{43C15C91-829E-9181-8732-FCB43277D16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Cube 454">
                  <a:extLst>
                    <a:ext uri="{FF2B5EF4-FFF2-40B4-BE49-F238E27FC236}">
                      <a16:creationId xmlns:a16="http://schemas.microsoft.com/office/drawing/2014/main" id="{6D8533EF-8B34-4D72-AABD-F87848DC4F1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Cube 455">
                  <a:extLst>
                    <a:ext uri="{FF2B5EF4-FFF2-40B4-BE49-F238E27FC236}">
                      <a16:creationId xmlns:a16="http://schemas.microsoft.com/office/drawing/2014/main" id="{FAE6EF76-9762-B7FC-E953-15DEBF3ABD1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Cube 456">
                  <a:extLst>
                    <a:ext uri="{FF2B5EF4-FFF2-40B4-BE49-F238E27FC236}">
                      <a16:creationId xmlns:a16="http://schemas.microsoft.com/office/drawing/2014/main" id="{C283126F-41BD-C15B-F068-99150BB95492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Cube 457">
                  <a:extLst>
                    <a:ext uri="{FF2B5EF4-FFF2-40B4-BE49-F238E27FC236}">
                      <a16:creationId xmlns:a16="http://schemas.microsoft.com/office/drawing/2014/main" id="{28D8ED29-FF30-6916-D4C2-F63596050A3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Cube 458">
                  <a:extLst>
                    <a:ext uri="{FF2B5EF4-FFF2-40B4-BE49-F238E27FC236}">
                      <a16:creationId xmlns:a16="http://schemas.microsoft.com/office/drawing/2014/main" id="{04BBD370-0943-247C-85A9-83A6EA8AC32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Cube 459">
                  <a:extLst>
                    <a:ext uri="{FF2B5EF4-FFF2-40B4-BE49-F238E27FC236}">
                      <a16:creationId xmlns:a16="http://schemas.microsoft.com/office/drawing/2014/main" id="{E90A21A2-9377-C2F7-F1C1-D8AABB739FF6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Cube 460">
                  <a:extLst>
                    <a:ext uri="{FF2B5EF4-FFF2-40B4-BE49-F238E27FC236}">
                      <a16:creationId xmlns:a16="http://schemas.microsoft.com/office/drawing/2014/main" id="{FB66B9D5-C6E9-33CF-0EEB-349A96B335B1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Cube 461">
                  <a:extLst>
                    <a:ext uri="{FF2B5EF4-FFF2-40B4-BE49-F238E27FC236}">
                      <a16:creationId xmlns:a16="http://schemas.microsoft.com/office/drawing/2014/main" id="{3980E25D-8BAE-9EF0-4F4C-10DE78E8E447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Cube 462">
                  <a:extLst>
                    <a:ext uri="{FF2B5EF4-FFF2-40B4-BE49-F238E27FC236}">
                      <a16:creationId xmlns:a16="http://schemas.microsoft.com/office/drawing/2014/main" id="{53137A2F-B434-7DE6-6E5D-7B7292D355E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Cube 463">
                  <a:extLst>
                    <a:ext uri="{FF2B5EF4-FFF2-40B4-BE49-F238E27FC236}">
                      <a16:creationId xmlns:a16="http://schemas.microsoft.com/office/drawing/2014/main" id="{199331F5-F821-44BE-5077-0DEEE0AB62DE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Cube 464">
                  <a:extLst>
                    <a:ext uri="{FF2B5EF4-FFF2-40B4-BE49-F238E27FC236}">
                      <a16:creationId xmlns:a16="http://schemas.microsoft.com/office/drawing/2014/main" id="{6CD41D86-FA6E-0184-4483-B20A9867E721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Cube 465">
                  <a:extLst>
                    <a:ext uri="{FF2B5EF4-FFF2-40B4-BE49-F238E27FC236}">
                      <a16:creationId xmlns:a16="http://schemas.microsoft.com/office/drawing/2014/main" id="{9876CBAC-0815-5FDD-1A73-6B76268286C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Cube 466">
                  <a:extLst>
                    <a:ext uri="{FF2B5EF4-FFF2-40B4-BE49-F238E27FC236}">
                      <a16:creationId xmlns:a16="http://schemas.microsoft.com/office/drawing/2014/main" id="{D11AE08A-69D1-2802-D31B-B0CB38E67AFC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Cube 467">
                  <a:extLst>
                    <a:ext uri="{FF2B5EF4-FFF2-40B4-BE49-F238E27FC236}">
                      <a16:creationId xmlns:a16="http://schemas.microsoft.com/office/drawing/2014/main" id="{62AC5AF4-0363-D39D-996B-B016DF574227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Cube 468">
                  <a:extLst>
                    <a:ext uri="{FF2B5EF4-FFF2-40B4-BE49-F238E27FC236}">
                      <a16:creationId xmlns:a16="http://schemas.microsoft.com/office/drawing/2014/main" id="{4B9131E1-8A68-5C7A-D05F-A503C4C63F07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Cube 469">
                  <a:extLst>
                    <a:ext uri="{FF2B5EF4-FFF2-40B4-BE49-F238E27FC236}">
                      <a16:creationId xmlns:a16="http://schemas.microsoft.com/office/drawing/2014/main" id="{65A67871-78DB-8001-1AC2-40AC2E5F5A6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Cube 470">
                  <a:extLst>
                    <a:ext uri="{FF2B5EF4-FFF2-40B4-BE49-F238E27FC236}">
                      <a16:creationId xmlns:a16="http://schemas.microsoft.com/office/drawing/2014/main" id="{73569D5D-6444-DF50-25EF-2A851FE1B57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Cube 471">
                  <a:extLst>
                    <a:ext uri="{FF2B5EF4-FFF2-40B4-BE49-F238E27FC236}">
                      <a16:creationId xmlns:a16="http://schemas.microsoft.com/office/drawing/2014/main" id="{C32460D4-4426-521F-E690-8CA1B07F859F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Cube 472">
                  <a:extLst>
                    <a:ext uri="{FF2B5EF4-FFF2-40B4-BE49-F238E27FC236}">
                      <a16:creationId xmlns:a16="http://schemas.microsoft.com/office/drawing/2014/main" id="{EA751B2F-40D9-5C85-122F-6CB3A835568B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Cube 473">
                  <a:extLst>
                    <a:ext uri="{FF2B5EF4-FFF2-40B4-BE49-F238E27FC236}">
                      <a16:creationId xmlns:a16="http://schemas.microsoft.com/office/drawing/2014/main" id="{B5453878-6BBE-963F-426C-F972708B3A2F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Cube 474">
                  <a:extLst>
                    <a:ext uri="{FF2B5EF4-FFF2-40B4-BE49-F238E27FC236}">
                      <a16:creationId xmlns:a16="http://schemas.microsoft.com/office/drawing/2014/main" id="{F028CC7B-4B9B-7155-34AA-97E7F1FCA24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0D17C48A-5020-4965-56D9-A0638E081909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20FA7244-33BE-5C79-C6D3-D780F9EF3E4A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92B67C49-7529-32CD-B80C-A688FF67DC04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Cube 413">
                  <a:extLst>
                    <a:ext uri="{FF2B5EF4-FFF2-40B4-BE49-F238E27FC236}">
                      <a16:creationId xmlns:a16="http://schemas.microsoft.com/office/drawing/2014/main" id="{E2D9420A-49A8-A196-0B8B-581CE98D67D1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Cube 414">
                  <a:extLst>
                    <a:ext uri="{FF2B5EF4-FFF2-40B4-BE49-F238E27FC236}">
                      <a16:creationId xmlns:a16="http://schemas.microsoft.com/office/drawing/2014/main" id="{79E7E297-01F5-1D86-0D27-D487B2440C50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Cube 415">
                  <a:extLst>
                    <a:ext uri="{FF2B5EF4-FFF2-40B4-BE49-F238E27FC236}">
                      <a16:creationId xmlns:a16="http://schemas.microsoft.com/office/drawing/2014/main" id="{A3FE0D43-A46D-0A77-20B3-18EE3553317F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Cube 416">
                  <a:extLst>
                    <a:ext uri="{FF2B5EF4-FFF2-40B4-BE49-F238E27FC236}">
                      <a16:creationId xmlns:a16="http://schemas.microsoft.com/office/drawing/2014/main" id="{BF36BD6C-15C6-9522-FFA6-8F483F55A076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Cube 417">
                  <a:extLst>
                    <a:ext uri="{FF2B5EF4-FFF2-40B4-BE49-F238E27FC236}">
                      <a16:creationId xmlns:a16="http://schemas.microsoft.com/office/drawing/2014/main" id="{0604D1CD-79BD-C49A-5C34-3373FB256D0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Cube 418">
                  <a:extLst>
                    <a:ext uri="{FF2B5EF4-FFF2-40B4-BE49-F238E27FC236}">
                      <a16:creationId xmlns:a16="http://schemas.microsoft.com/office/drawing/2014/main" id="{9450AEB5-4DD0-4A03-230A-CEC54EDED660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Cube 419">
                  <a:extLst>
                    <a:ext uri="{FF2B5EF4-FFF2-40B4-BE49-F238E27FC236}">
                      <a16:creationId xmlns:a16="http://schemas.microsoft.com/office/drawing/2014/main" id="{D90170E2-C3E4-EF49-7FB2-EFE11B6D94E6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Cube 420">
                  <a:extLst>
                    <a:ext uri="{FF2B5EF4-FFF2-40B4-BE49-F238E27FC236}">
                      <a16:creationId xmlns:a16="http://schemas.microsoft.com/office/drawing/2014/main" id="{B59D3381-9758-733E-ABA5-ED8F42A7B48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Cube 421">
                  <a:extLst>
                    <a:ext uri="{FF2B5EF4-FFF2-40B4-BE49-F238E27FC236}">
                      <a16:creationId xmlns:a16="http://schemas.microsoft.com/office/drawing/2014/main" id="{E62BFD08-8797-9CDE-5552-61280A4A0348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Cube 422">
                  <a:extLst>
                    <a:ext uri="{FF2B5EF4-FFF2-40B4-BE49-F238E27FC236}">
                      <a16:creationId xmlns:a16="http://schemas.microsoft.com/office/drawing/2014/main" id="{542A9CBF-C17C-EF75-B82C-587F61409E2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Cube 423">
                  <a:extLst>
                    <a:ext uri="{FF2B5EF4-FFF2-40B4-BE49-F238E27FC236}">
                      <a16:creationId xmlns:a16="http://schemas.microsoft.com/office/drawing/2014/main" id="{40043716-24EC-1E7D-8BF7-EA921CBF24BB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Cube 424">
                  <a:extLst>
                    <a:ext uri="{FF2B5EF4-FFF2-40B4-BE49-F238E27FC236}">
                      <a16:creationId xmlns:a16="http://schemas.microsoft.com/office/drawing/2014/main" id="{FE0165F5-864A-FB7C-899B-E267D07EA5D7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Cube 425">
                  <a:extLst>
                    <a:ext uri="{FF2B5EF4-FFF2-40B4-BE49-F238E27FC236}">
                      <a16:creationId xmlns:a16="http://schemas.microsoft.com/office/drawing/2014/main" id="{BFD04CBD-B5A8-E6F7-7983-747F5200B0FE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Cube 426">
                  <a:extLst>
                    <a:ext uri="{FF2B5EF4-FFF2-40B4-BE49-F238E27FC236}">
                      <a16:creationId xmlns:a16="http://schemas.microsoft.com/office/drawing/2014/main" id="{9EB08588-FF43-6586-0A99-3377EB1BBB20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Cube 427">
                  <a:extLst>
                    <a:ext uri="{FF2B5EF4-FFF2-40B4-BE49-F238E27FC236}">
                      <a16:creationId xmlns:a16="http://schemas.microsoft.com/office/drawing/2014/main" id="{8BA53B65-1B5B-4AE3-61BB-E862DE0006EC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Cube 428">
                  <a:extLst>
                    <a:ext uri="{FF2B5EF4-FFF2-40B4-BE49-F238E27FC236}">
                      <a16:creationId xmlns:a16="http://schemas.microsoft.com/office/drawing/2014/main" id="{D8C1FC59-7548-8E0E-C3C2-6789B82EE7A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Cube 429">
                  <a:extLst>
                    <a:ext uri="{FF2B5EF4-FFF2-40B4-BE49-F238E27FC236}">
                      <a16:creationId xmlns:a16="http://schemas.microsoft.com/office/drawing/2014/main" id="{837653D5-159C-FD3B-36BE-E2D42C6FE62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Cube 430">
                  <a:extLst>
                    <a:ext uri="{FF2B5EF4-FFF2-40B4-BE49-F238E27FC236}">
                      <a16:creationId xmlns:a16="http://schemas.microsoft.com/office/drawing/2014/main" id="{7F0CBA9C-C2EE-77BA-38B7-BEDD98191974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Cube 431">
                  <a:extLst>
                    <a:ext uri="{FF2B5EF4-FFF2-40B4-BE49-F238E27FC236}">
                      <a16:creationId xmlns:a16="http://schemas.microsoft.com/office/drawing/2014/main" id="{8F526C5E-0309-1C7E-412A-A3372F40166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Cube 432">
                  <a:extLst>
                    <a:ext uri="{FF2B5EF4-FFF2-40B4-BE49-F238E27FC236}">
                      <a16:creationId xmlns:a16="http://schemas.microsoft.com/office/drawing/2014/main" id="{A0429252-32E6-C082-87B9-97F2323229C3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Cube 433">
                  <a:extLst>
                    <a:ext uri="{FF2B5EF4-FFF2-40B4-BE49-F238E27FC236}">
                      <a16:creationId xmlns:a16="http://schemas.microsoft.com/office/drawing/2014/main" id="{02FDFE40-F9D7-8816-949F-FF6B8A4972A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Cube 434">
                  <a:extLst>
                    <a:ext uri="{FF2B5EF4-FFF2-40B4-BE49-F238E27FC236}">
                      <a16:creationId xmlns:a16="http://schemas.microsoft.com/office/drawing/2014/main" id="{8D0EB109-3733-4C69-5183-C2714BDC8629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Cube 435">
                  <a:extLst>
                    <a:ext uri="{FF2B5EF4-FFF2-40B4-BE49-F238E27FC236}">
                      <a16:creationId xmlns:a16="http://schemas.microsoft.com/office/drawing/2014/main" id="{0AB8F24E-1F22-3787-0566-DCC427654A4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Cube 436">
                  <a:extLst>
                    <a:ext uri="{FF2B5EF4-FFF2-40B4-BE49-F238E27FC236}">
                      <a16:creationId xmlns:a16="http://schemas.microsoft.com/office/drawing/2014/main" id="{E6CD1618-D862-27E0-347A-D8A920F514D0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Cube 437">
                  <a:extLst>
                    <a:ext uri="{FF2B5EF4-FFF2-40B4-BE49-F238E27FC236}">
                      <a16:creationId xmlns:a16="http://schemas.microsoft.com/office/drawing/2014/main" id="{06523AF0-19EE-B19E-1153-228A3ED4A50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Cube 438">
                  <a:extLst>
                    <a:ext uri="{FF2B5EF4-FFF2-40B4-BE49-F238E27FC236}">
                      <a16:creationId xmlns:a16="http://schemas.microsoft.com/office/drawing/2014/main" id="{29228F83-A49C-8D77-47D0-B7772B46CF3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Cube 439">
                  <a:extLst>
                    <a:ext uri="{FF2B5EF4-FFF2-40B4-BE49-F238E27FC236}">
                      <a16:creationId xmlns:a16="http://schemas.microsoft.com/office/drawing/2014/main" id="{9C3E3688-7A3F-7160-D43A-0D95E222C0A0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Cube 440">
                  <a:extLst>
                    <a:ext uri="{FF2B5EF4-FFF2-40B4-BE49-F238E27FC236}">
                      <a16:creationId xmlns:a16="http://schemas.microsoft.com/office/drawing/2014/main" id="{199C11F1-B640-0477-0696-8B66613BF05A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Cube 441">
                  <a:extLst>
                    <a:ext uri="{FF2B5EF4-FFF2-40B4-BE49-F238E27FC236}">
                      <a16:creationId xmlns:a16="http://schemas.microsoft.com/office/drawing/2014/main" id="{3799A6D6-2F41-D5AA-FF78-01D7F94BF39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Cube 442">
                  <a:extLst>
                    <a:ext uri="{FF2B5EF4-FFF2-40B4-BE49-F238E27FC236}">
                      <a16:creationId xmlns:a16="http://schemas.microsoft.com/office/drawing/2014/main" id="{B1DFEDC1-E33E-D130-73EB-8494CF32FA9F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18381C4C-4AF6-9A83-1CCB-06BDC1129596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C8ED8D4B-E0E0-D92E-E862-265AC2781B7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DB5E7571-2C9D-316A-E34D-D7EACBC216C6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0F90E8CF-2DD2-1C2E-6FC2-07B4D6B03D15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09E1E27D-EF30-3009-5621-8625AB1F225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B04E6D97-3194-66C6-073F-E678D54D8132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EBDB5466-DD1E-C1C2-E5E8-49B542B9E51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9EB24C12-B691-E76E-0E79-C5C4181E219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702C97AE-98E4-0816-5F91-B16126A62EB8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8B5B3923-B38A-2CA0-8257-4990842B25B1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3166CEF0-9127-4655-6DB7-109820308B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1570A4A7-653D-8E3E-454A-697B794DCEC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1B09C0BA-B56F-8FD9-7D29-F2F7F7A4A85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8084DA1F-1754-3497-B3EF-3B337298746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4B02868E-9D35-913C-E32F-28EC6A53EA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82D975AD-528D-3718-07A2-8F5823095528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16926A8E-4F15-A95F-CD00-B40C836E7C52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2CD898BA-473C-32A3-47AF-EA81BB385F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2A0F2A10-6E8F-9C76-75AA-45ECD810D69B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34084D46-BACA-660D-12A0-C6CE21D3751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8DA22E3C-CEDC-E842-D757-4D8BFFB1364B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0F9E1DBA-5C7E-4F00-57AF-841E76BB8A5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730B2015-0011-724C-A56F-9CD8DD54A20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CC980AAD-53E8-2694-1D1C-CF65D0AA957A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976A3331-3E41-BCF0-3F80-FD5AF36ECD9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DEE72997-62C2-52AF-13F9-AB54F485CB2A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15F47F88-0191-C16F-04B9-BDD2F4AC37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2EF7A5D9-B943-20B4-9047-1B9BC3F085F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D6563538-0F1E-1355-27CD-AEE573933BA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A0FACB23-404A-79A5-2831-1AC540F8604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C283EB7E-2EA4-9457-EDC7-957D9E02FC2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F231D202-0474-A603-3765-DF2C7363481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ube 410">
                  <a:extLst>
                    <a:ext uri="{FF2B5EF4-FFF2-40B4-BE49-F238E27FC236}">
                      <a16:creationId xmlns:a16="http://schemas.microsoft.com/office/drawing/2014/main" id="{45C3410C-A2DB-8DF9-D3BE-8363498CB72E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FB3C07E5-7C39-C97C-517A-F46366D677AF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27A06A79-B8EB-6537-3F9F-2194689F15D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4F1BC7CC-3F0A-1F76-6C71-23EA27591D1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B918AB19-5E72-DFB5-354C-55FEEBBC6AB4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1C2557E8-90E5-B2DB-A0C3-F3579700998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9D2DD993-03CD-16F0-B04E-330ED21730F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31283003-41B3-37E2-4D05-3581253BFB4F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736FDCBB-745D-B530-EE2E-7DADBA49A683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FEF5FC72-D400-D0FB-B719-BD3BEA0A16E9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Cube 355">
                  <a:extLst>
                    <a:ext uri="{FF2B5EF4-FFF2-40B4-BE49-F238E27FC236}">
                      <a16:creationId xmlns:a16="http://schemas.microsoft.com/office/drawing/2014/main" id="{EC26CFC4-240C-7837-209C-7D952460770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ube 356">
                  <a:extLst>
                    <a:ext uri="{FF2B5EF4-FFF2-40B4-BE49-F238E27FC236}">
                      <a16:creationId xmlns:a16="http://schemas.microsoft.com/office/drawing/2014/main" id="{7B964B00-6063-840A-A65B-6E5B023D8D5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Cube 357">
                  <a:extLst>
                    <a:ext uri="{FF2B5EF4-FFF2-40B4-BE49-F238E27FC236}">
                      <a16:creationId xmlns:a16="http://schemas.microsoft.com/office/drawing/2014/main" id="{337AED1E-6013-313A-1EB1-7DA681B8433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ube 358">
                  <a:extLst>
                    <a:ext uri="{FF2B5EF4-FFF2-40B4-BE49-F238E27FC236}">
                      <a16:creationId xmlns:a16="http://schemas.microsoft.com/office/drawing/2014/main" id="{A30D35EF-4B0E-4CFC-7013-D31BEBEAE310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Cube 359">
                  <a:extLst>
                    <a:ext uri="{FF2B5EF4-FFF2-40B4-BE49-F238E27FC236}">
                      <a16:creationId xmlns:a16="http://schemas.microsoft.com/office/drawing/2014/main" id="{EF16B6BF-D2B3-B7FC-65B2-CFEA793B5F0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4EBCFF62-ECDB-3E6E-C58E-10E859DDE506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83A90A2B-5B53-A015-E275-8E1E02CF240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F014641A-7A5A-49B1-CD94-FB5488D6E26C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A120C754-5639-D665-8B0E-12C48E952457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093C9E61-3BCC-087D-B6F1-A8893EB94377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74476CA4-7E22-A8F6-6628-A9FD87EF99F0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4F05AF9A-B7FD-C71A-44A7-0ADE7E4AD2C1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BDC0420A-90D6-56AD-A84A-9106FC429EF2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2D3CC900-7241-C1C6-11E0-578C874DD359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0C1DDB5E-5F94-3A71-39FB-A1E968D4E111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4845C4BE-E230-6A69-1D62-24FC3111B973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B651A6C-6A12-0B54-C067-DE0863E1B75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8B0D20D0-EB5B-22C5-B22A-75A176138B0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79858CE7-8A99-05F5-1B0C-A9828809F7A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1A84DCD0-B960-0B03-92ED-E7CF55F1DB4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9A7FBEB2-00BC-D5A7-9775-714236CC898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1CA3E772-6B03-ED8A-386B-A371384A2D2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BE51831F-B198-0943-2D29-2FDE7D98A222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E61B59CB-0F45-CAE0-5213-E42BEB1B907C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A76BD58-D14D-DA12-B20B-27A00D1D2785}"/>
              </a:ext>
            </a:extLst>
          </p:cNvPr>
          <p:cNvGrpSpPr/>
          <p:nvPr/>
        </p:nvGrpSpPr>
        <p:grpSpPr>
          <a:xfrm>
            <a:off x="937145" y="1010175"/>
            <a:ext cx="5778080" cy="1999652"/>
            <a:chOff x="937145" y="1010175"/>
            <a:chExt cx="5778080" cy="199965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1F6BF7E-3F48-5AF3-AA81-112D25ED4457}"/>
                </a:ext>
              </a:extLst>
            </p:cNvPr>
            <p:cNvGrpSpPr/>
            <p:nvPr/>
          </p:nvGrpSpPr>
          <p:grpSpPr>
            <a:xfrm>
              <a:off x="1386375" y="1010175"/>
              <a:ext cx="5328850" cy="1573143"/>
              <a:chOff x="937145" y="1436684"/>
              <a:chExt cx="5328850" cy="1573143"/>
            </a:xfrm>
          </p:grpSpPr>
          <p:grpSp>
            <p:nvGrpSpPr>
              <p:cNvPr id="732" name="Group 731">
                <a:extLst>
                  <a:ext uri="{FF2B5EF4-FFF2-40B4-BE49-F238E27FC236}">
                    <a16:creationId xmlns:a16="http://schemas.microsoft.com/office/drawing/2014/main" id="{C624FA54-7112-C233-F639-D50D543EBB40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55" name="Cube 754">
                  <a:extLst>
                    <a:ext uri="{FF2B5EF4-FFF2-40B4-BE49-F238E27FC236}">
                      <a16:creationId xmlns:a16="http://schemas.microsoft.com/office/drawing/2014/main" id="{ADB7E1C5-9546-18D1-F1A2-B600100CFEC2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6" name="Cube 755">
                  <a:extLst>
                    <a:ext uri="{FF2B5EF4-FFF2-40B4-BE49-F238E27FC236}">
                      <a16:creationId xmlns:a16="http://schemas.microsoft.com/office/drawing/2014/main" id="{604A076A-B9A1-4538-C9FF-D048223C0298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7" name="Cube 756">
                  <a:extLst>
                    <a:ext uri="{FF2B5EF4-FFF2-40B4-BE49-F238E27FC236}">
                      <a16:creationId xmlns:a16="http://schemas.microsoft.com/office/drawing/2014/main" id="{F777E988-D541-5973-9F8F-071D80F3BC5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8" name="Cube 757">
                  <a:extLst>
                    <a:ext uri="{FF2B5EF4-FFF2-40B4-BE49-F238E27FC236}">
                      <a16:creationId xmlns:a16="http://schemas.microsoft.com/office/drawing/2014/main" id="{E1465436-1795-50A8-D0FD-B4AE2144CDA7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9" name="Cube 758">
                  <a:extLst>
                    <a:ext uri="{FF2B5EF4-FFF2-40B4-BE49-F238E27FC236}">
                      <a16:creationId xmlns:a16="http://schemas.microsoft.com/office/drawing/2014/main" id="{46FC4168-F7AE-051B-17AF-675579398E92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0" name="Cube 759">
                  <a:extLst>
                    <a:ext uri="{FF2B5EF4-FFF2-40B4-BE49-F238E27FC236}">
                      <a16:creationId xmlns:a16="http://schemas.microsoft.com/office/drawing/2014/main" id="{C7278D3F-4643-B39E-E676-C0C4480ED98E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1" name="Cube 760">
                  <a:extLst>
                    <a:ext uri="{FF2B5EF4-FFF2-40B4-BE49-F238E27FC236}">
                      <a16:creationId xmlns:a16="http://schemas.microsoft.com/office/drawing/2014/main" id="{D5579C8D-1EDF-B63C-AA42-45ECF8E206FF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2" name="Cube 761">
                  <a:extLst>
                    <a:ext uri="{FF2B5EF4-FFF2-40B4-BE49-F238E27FC236}">
                      <a16:creationId xmlns:a16="http://schemas.microsoft.com/office/drawing/2014/main" id="{2FABADD5-C344-92AC-711A-7B73F88C600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3" name="Cube 762">
                  <a:extLst>
                    <a:ext uri="{FF2B5EF4-FFF2-40B4-BE49-F238E27FC236}">
                      <a16:creationId xmlns:a16="http://schemas.microsoft.com/office/drawing/2014/main" id="{659F9276-DED1-A78A-909E-DFE77C09EA7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4" name="Cube 763">
                  <a:extLst>
                    <a:ext uri="{FF2B5EF4-FFF2-40B4-BE49-F238E27FC236}">
                      <a16:creationId xmlns:a16="http://schemas.microsoft.com/office/drawing/2014/main" id="{86F6C390-CB84-2E2A-DF10-F73B2EDD3DCB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3" name="Group 732">
                <a:extLst>
                  <a:ext uri="{FF2B5EF4-FFF2-40B4-BE49-F238E27FC236}">
                    <a16:creationId xmlns:a16="http://schemas.microsoft.com/office/drawing/2014/main" id="{6418E596-DB98-BC0A-7E82-816B2569B702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45" name="Cube 744">
                  <a:extLst>
                    <a:ext uri="{FF2B5EF4-FFF2-40B4-BE49-F238E27FC236}">
                      <a16:creationId xmlns:a16="http://schemas.microsoft.com/office/drawing/2014/main" id="{544C5228-F211-9B3C-160C-68ACCB44F52A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6" name="Cube 745">
                  <a:extLst>
                    <a:ext uri="{FF2B5EF4-FFF2-40B4-BE49-F238E27FC236}">
                      <a16:creationId xmlns:a16="http://schemas.microsoft.com/office/drawing/2014/main" id="{00296615-CF5B-DFED-AEF6-BF8DD772A0A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7" name="Cube 746">
                  <a:extLst>
                    <a:ext uri="{FF2B5EF4-FFF2-40B4-BE49-F238E27FC236}">
                      <a16:creationId xmlns:a16="http://schemas.microsoft.com/office/drawing/2014/main" id="{FA0357FE-6847-06E3-A86C-2E62AF27230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8" name="Cube 747">
                  <a:extLst>
                    <a:ext uri="{FF2B5EF4-FFF2-40B4-BE49-F238E27FC236}">
                      <a16:creationId xmlns:a16="http://schemas.microsoft.com/office/drawing/2014/main" id="{EA7A192C-F852-2573-57D9-CA808965DC90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9" name="Cube 748">
                  <a:extLst>
                    <a:ext uri="{FF2B5EF4-FFF2-40B4-BE49-F238E27FC236}">
                      <a16:creationId xmlns:a16="http://schemas.microsoft.com/office/drawing/2014/main" id="{589E3780-EC9F-F39F-721A-50859CD26CA7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0" name="Cube 749">
                  <a:extLst>
                    <a:ext uri="{FF2B5EF4-FFF2-40B4-BE49-F238E27FC236}">
                      <a16:creationId xmlns:a16="http://schemas.microsoft.com/office/drawing/2014/main" id="{C83B5654-84EA-E334-1B40-D6802429FF49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1" name="Cube 750">
                  <a:extLst>
                    <a:ext uri="{FF2B5EF4-FFF2-40B4-BE49-F238E27FC236}">
                      <a16:creationId xmlns:a16="http://schemas.microsoft.com/office/drawing/2014/main" id="{F930E20A-4E1F-0181-BBD7-9599DC1CBA8E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2" name="Cube 751">
                  <a:extLst>
                    <a:ext uri="{FF2B5EF4-FFF2-40B4-BE49-F238E27FC236}">
                      <a16:creationId xmlns:a16="http://schemas.microsoft.com/office/drawing/2014/main" id="{64010F48-5AD2-1A62-0ACA-7467B2CA42A5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3" name="Cube 752">
                  <a:extLst>
                    <a:ext uri="{FF2B5EF4-FFF2-40B4-BE49-F238E27FC236}">
                      <a16:creationId xmlns:a16="http://schemas.microsoft.com/office/drawing/2014/main" id="{05888E9F-2FEC-3CBF-8C21-88DCB3106EC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4" name="Cube 753">
                  <a:extLst>
                    <a:ext uri="{FF2B5EF4-FFF2-40B4-BE49-F238E27FC236}">
                      <a16:creationId xmlns:a16="http://schemas.microsoft.com/office/drawing/2014/main" id="{79161EAC-2977-27D1-C640-B73135888515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4" name="Group 733">
                <a:extLst>
                  <a:ext uri="{FF2B5EF4-FFF2-40B4-BE49-F238E27FC236}">
                    <a16:creationId xmlns:a16="http://schemas.microsoft.com/office/drawing/2014/main" id="{1B2EBE1B-BA17-798B-EA8A-2C70BC511C4B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35" name="Cube 734">
                  <a:extLst>
                    <a:ext uri="{FF2B5EF4-FFF2-40B4-BE49-F238E27FC236}">
                      <a16:creationId xmlns:a16="http://schemas.microsoft.com/office/drawing/2014/main" id="{F4A0951C-66EF-6078-AAD5-5310DB7E28BD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6" name="Cube 735">
                  <a:extLst>
                    <a:ext uri="{FF2B5EF4-FFF2-40B4-BE49-F238E27FC236}">
                      <a16:creationId xmlns:a16="http://schemas.microsoft.com/office/drawing/2014/main" id="{844542A9-D7DE-0F66-64FB-0804724418F3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7" name="Cube 736">
                  <a:extLst>
                    <a:ext uri="{FF2B5EF4-FFF2-40B4-BE49-F238E27FC236}">
                      <a16:creationId xmlns:a16="http://schemas.microsoft.com/office/drawing/2014/main" id="{756DBD13-9B72-C971-5235-958BAFE67546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8" name="Cube 737">
                  <a:extLst>
                    <a:ext uri="{FF2B5EF4-FFF2-40B4-BE49-F238E27FC236}">
                      <a16:creationId xmlns:a16="http://schemas.microsoft.com/office/drawing/2014/main" id="{35ABC4C2-B63D-A392-7ACB-2DA95CE134EF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9" name="Cube 738">
                  <a:extLst>
                    <a:ext uri="{FF2B5EF4-FFF2-40B4-BE49-F238E27FC236}">
                      <a16:creationId xmlns:a16="http://schemas.microsoft.com/office/drawing/2014/main" id="{4CEB6234-4147-9720-0882-C3C88FF8DAE7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0" name="Cube 739">
                  <a:extLst>
                    <a:ext uri="{FF2B5EF4-FFF2-40B4-BE49-F238E27FC236}">
                      <a16:creationId xmlns:a16="http://schemas.microsoft.com/office/drawing/2014/main" id="{2384704C-CCBA-F31B-3FD2-F76F30B3932A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1" name="Cube 740">
                  <a:extLst>
                    <a:ext uri="{FF2B5EF4-FFF2-40B4-BE49-F238E27FC236}">
                      <a16:creationId xmlns:a16="http://schemas.microsoft.com/office/drawing/2014/main" id="{2B965238-0D40-B655-0B6C-A127EF896E22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2" name="Cube 741">
                  <a:extLst>
                    <a:ext uri="{FF2B5EF4-FFF2-40B4-BE49-F238E27FC236}">
                      <a16:creationId xmlns:a16="http://schemas.microsoft.com/office/drawing/2014/main" id="{2ECB6771-25C7-7724-81A3-ABCFE97DF66C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3" name="Cube 742">
                  <a:extLst>
                    <a:ext uri="{FF2B5EF4-FFF2-40B4-BE49-F238E27FC236}">
                      <a16:creationId xmlns:a16="http://schemas.microsoft.com/office/drawing/2014/main" id="{C964037E-81BD-B116-279C-A5D9B893CDBD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4" name="Cube 743">
                  <a:extLst>
                    <a:ext uri="{FF2B5EF4-FFF2-40B4-BE49-F238E27FC236}">
                      <a16:creationId xmlns:a16="http://schemas.microsoft.com/office/drawing/2014/main" id="{9BFF23C6-222F-9624-C998-65809CFB9051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CA8CD8C-5136-B3F5-61D5-593C1415F2D5}"/>
                </a:ext>
              </a:extLst>
            </p:cNvPr>
            <p:cNvGrpSpPr/>
            <p:nvPr/>
          </p:nvGrpSpPr>
          <p:grpSpPr>
            <a:xfrm>
              <a:off x="1223140" y="1158884"/>
              <a:ext cx="5328850" cy="1573143"/>
              <a:chOff x="937145" y="1436684"/>
              <a:chExt cx="5328850" cy="1573143"/>
            </a:xfrm>
          </p:grpSpPr>
          <p:grpSp>
            <p:nvGrpSpPr>
              <p:cNvPr id="699" name="Group 698">
                <a:extLst>
                  <a:ext uri="{FF2B5EF4-FFF2-40B4-BE49-F238E27FC236}">
                    <a16:creationId xmlns:a16="http://schemas.microsoft.com/office/drawing/2014/main" id="{C6108048-BB94-428E-9658-5D3CDFCC8F94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22" name="Cube 721">
                  <a:extLst>
                    <a:ext uri="{FF2B5EF4-FFF2-40B4-BE49-F238E27FC236}">
                      <a16:creationId xmlns:a16="http://schemas.microsoft.com/office/drawing/2014/main" id="{5499A364-410B-4750-EB9E-663F25B6E3BC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3" name="Cube 722">
                  <a:extLst>
                    <a:ext uri="{FF2B5EF4-FFF2-40B4-BE49-F238E27FC236}">
                      <a16:creationId xmlns:a16="http://schemas.microsoft.com/office/drawing/2014/main" id="{14AC7CE6-9C13-25BF-47DD-D685814FD060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4" name="Cube 723">
                  <a:extLst>
                    <a:ext uri="{FF2B5EF4-FFF2-40B4-BE49-F238E27FC236}">
                      <a16:creationId xmlns:a16="http://schemas.microsoft.com/office/drawing/2014/main" id="{D122C680-1377-E11E-DB35-DC071E8E5900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5" name="Cube 724">
                  <a:extLst>
                    <a:ext uri="{FF2B5EF4-FFF2-40B4-BE49-F238E27FC236}">
                      <a16:creationId xmlns:a16="http://schemas.microsoft.com/office/drawing/2014/main" id="{B282A1EE-894D-47C6-86D2-29DA1BC79D27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6" name="Cube 725">
                  <a:extLst>
                    <a:ext uri="{FF2B5EF4-FFF2-40B4-BE49-F238E27FC236}">
                      <a16:creationId xmlns:a16="http://schemas.microsoft.com/office/drawing/2014/main" id="{742BF99D-CC1D-0984-891C-BE7868071C4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7" name="Cube 726">
                  <a:extLst>
                    <a:ext uri="{FF2B5EF4-FFF2-40B4-BE49-F238E27FC236}">
                      <a16:creationId xmlns:a16="http://schemas.microsoft.com/office/drawing/2014/main" id="{F0804920-5BA1-93A0-D378-BD910146BC60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8" name="Cube 727">
                  <a:extLst>
                    <a:ext uri="{FF2B5EF4-FFF2-40B4-BE49-F238E27FC236}">
                      <a16:creationId xmlns:a16="http://schemas.microsoft.com/office/drawing/2014/main" id="{95A3B939-BEB1-471A-DFDF-0E2090270493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9" name="Cube 728">
                  <a:extLst>
                    <a:ext uri="{FF2B5EF4-FFF2-40B4-BE49-F238E27FC236}">
                      <a16:creationId xmlns:a16="http://schemas.microsoft.com/office/drawing/2014/main" id="{DF4ADB95-BE8F-48D8-C326-66E65AE5E95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0" name="Cube 729">
                  <a:extLst>
                    <a:ext uri="{FF2B5EF4-FFF2-40B4-BE49-F238E27FC236}">
                      <a16:creationId xmlns:a16="http://schemas.microsoft.com/office/drawing/2014/main" id="{07E11C28-9C52-49D1-BABD-5B50F5775B70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1" name="Cube 730">
                  <a:extLst>
                    <a:ext uri="{FF2B5EF4-FFF2-40B4-BE49-F238E27FC236}">
                      <a16:creationId xmlns:a16="http://schemas.microsoft.com/office/drawing/2014/main" id="{190C73D1-2352-7F14-FAA2-B1CD9A5B4EA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0" name="Group 699">
                <a:extLst>
                  <a:ext uri="{FF2B5EF4-FFF2-40B4-BE49-F238E27FC236}">
                    <a16:creationId xmlns:a16="http://schemas.microsoft.com/office/drawing/2014/main" id="{CC129121-A2C0-39DB-5B8F-0771C58CCDC8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12" name="Cube 711">
                  <a:extLst>
                    <a:ext uri="{FF2B5EF4-FFF2-40B4-BE49-F238E27FC236}">
                      <a16:creationId xmlns:a16="http://schemas.microsoft.com/office/drawing/2014/main" id="{75097E24-B6EA-BBEE-EC7D-2B60AE8325EB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3" name="Cube 712">
                  <a:extLst>
                    <a:ext uri="{FF2B5EF4-FFF2-40B4-BE49-F238E27FC236}">
                      <a16:creationId xmlns:a16="http://schemas.microsoft.com/office/drawing/2014/main" id="{86CD016F-E68E-8398-124F-F7EAACD57605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4" name="Cube 713">
                  <a:extLst>
                    <a:ext uri="{FF2B5EF4-FFF2-40B4-BE49-F238E27FC236}">
                      <a16:creationId xmlns:a16="http://schemas.microsoft.com/office/drawing/2014/main" id="{63B2AC0B-2456-8D7F-7634-D3E97AAA69E2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5" name="Cube 714">
                  <a:extLst>
                    <a:ext uri="{FF2B5EF4-FFF2-40B4-BE49-F238E27FC236}">
                      <a16:creationId xmlns:a16="http://schemas.microsoft.com/office/drawing/2014/main" id="{6CD7929F-31C9-14DF-7AA9-240232B7D879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Cube 715">
                  <a:extLst>
                    <a:ext uri="{FF2B5EF4-FFF2-40B4-BE49-F238E27FC236}">
                      <a16:creationId xmlns:a16="http://schemas.microsoft.com/office/drawing/2014/main" id="{9CBB031C-3C2C-CE44-9E7E-61C8D0203F42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7" name="Cube 716">
                  <a:extLst>
                    <a:ext uri="{FF2B5EF4-FFF2-40B4-BE49-F238E27FC236}">
                      <a16:creationId xmlns:a16="http://schemas.microsoft.com/office/drawing/2014/main" id="{A958B60F-149D-3DE6-7092-07A80661D052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" name="Cube 717">
                  <a:extLst>
                    <a:ext uri="{FF2B5EF4-FFF2-40B4-BE49-F238E27FC236}">
                      <a16:creationId xmlns:a16="http://schemas.microsoft.com/office/drawing/2014/main" id="{430BBFBB-B301-66D7-340E-0887A70AE824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9" name="Cube 718">
                  <a:extLst>
                    <a:ext uri="{FF2B5EF4-FFF2-40B4-BE49-F238E27FC236}">
                      <a16:creationId xmlns:a16="http://schemas.microsoft.com/office/drawing/2014/main" id="{75DB5B10-6853-DC09-E8E6-86A739C93612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0" name="Cube 719">
                  <a:extLst>
                    <a:ext uri="{FF2B5EF4-FFF2-40B4-BE49-F238E27FC236}">
                      <a16:creationId xmlns:a16="http://schemas.microsoft.com/office/drawing/2014/main" id="{F0E18BA9-70CD-0361-7AF3-F5620DC959E9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1" name="Cube 720">
                  <a:extLst>
                    <a:ext uri="{FF2B5EF4-FFF2-40B4-BE49-F238E27FC236}">
                      <a16:creationId xmlns:a16="http://schemas.microsoft.com/office/drawing/2014/main" id="{2F5091B8-E521-C071-313E-7A9925297219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1" name="Group 700">
                <a:extLst>
                  <a:ext uri="{FF2B5EF4-FFF2-40B4-BE49-F238E27FC236}">
                    <a16:creationId xmlns:a16="http://schemas.microsoft.com/office/drawing/2014/main" id="{9B22CAB8-C5B4-5F03-901F-104B43FC464B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02" name="Cube 701">
                  <a:extLst>
                    <a:ext uri="{FF2B5EF4-FFF2-40B4-BE49-F238E27FC236}">
                      <a16:creationId xmlns:a16="http://schemas.microsoft.com/office/drawing/2014/main" id="{20A15354-F333-AE6A-B244-79C90A9BC67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3" name="Cube 702">
                  <a:extLst>
                    <a:ext uri="{FF2B5EF4-FFF2-40B4-BE49-F238E27FC236}">
                      <a16:creationId xmlns:a16="http://schemas.microsoft.com/office/drawing/2014/main" id="{8FB65037-F89F-E112-CB68-ECE180DE5793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4" name="Cube 703">
                  <a:extLst>
                    <a:ext uri="{FF2B5EF4-FFF2-40B4-BE49-F238E27FC236}">
                      <a16:creationId xmlns:a16="http://schemas.microsoft.com/office/drawing/2014/main" id="{B1F0E561-5ADE-D4A0-5D23-96BBC1D0B88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5" name="Cube 704">
                  <a:extLst>
                    <a:ext uri="{FF2B5EF4-FFF2-40B4-BE49-F238E27FC236}">
                      <a16:creationId xmlns:a16="http://schemas.microsoft.com/office/drawing/2014/main" id="{755D195B-DD01-D091-2D8C-AEC89E3D907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6" name="Cube 705">
                  <a:extLst>
                    <a:ext uri="{FF2B5EF4-FFF2-40B4-BE49-F238E27FC236}">
                      <a16:creationId xmlns:a16="http://schemas.microsoft.com/office/drawing/2014/main" id="{F11671EA-E6CB-A95E-8325-3DCDA1ECF4E3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7" name="Cube 706">
                  <a:extLst>
                    <a:ext uri="{FF2B5EF4-FFF2-40B4-BE49-F238E27FC236}">
                      <a16:creationId xmlns:a16="http://schemas.microsoft.com/office/drawing/2014/main" id="{3866AB57-963D-B0AC-D80D-3D4BBE259CF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8" name="Cube 707">
                  <a:extLst>
                    <a:ext uri="{FF2B5EF4-FFF2-40B4-BE49-F238E27FC236}">
                      <a16:creationId xmlns:a16="http://schemas.microsoft.com/office/drawing/2014/main" id="{02F728FA-25C0-C33F-A160-01088E90B988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9" name="Cube 708">
                  <a:extLst>
                    <a:ext uri="{FF2B5EF4-FFF2-40B4-BE49-F238E27FC236}">
                      <a16:creationId xmlns:a16="http://schemas.microsoft.com/office/drawing/2014/main" id="{912E2F35-F300-8640-25C4-1C91E5D8CC99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0" name="Cube 709">
                  <a:extLst>
                    <a:ext uri="{FF2B5EF4-FFF2-40B4-BE49-F238E27FC236}">
                      <a16:creationId xmlns:a16="http://schemas.microsoft.com/office/drawing/2014/main" id="{56AAC619-07DE-11B2-06B1-52A297B34CCA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1" name="Cube 710">
                  <a:extLst>
                    <a:ext uri="{FF2B5EF4-FFF2-40B4-BE49-F238E27FC236}">
                      <a16:creationId xmlns:a16="http://schemas.microsoft.com/office/drawing/2014/main" id="{040C5A28-EDF6-988D-C5C1-57CB5BF00932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969E295-31F0-B720-CC60-B1BF2DFC87F4}"/>
                </a:ext>
              </a:extLst>
            </p:cNvPr>
            <p:cNvGrpSpPr/>
            <p:nvPr/>
          </p:nvGrpSpPr>
          <p:grpSpPr>
            <a:xfrm>
              <a:off x="1100924" y="1293875"/>
              <a:ext cx="5328850" cy="1573143"/>
              <a:chOff x="937145" y="1436684"/>
              <a:chExt cx="5328850" cy="1573143"/>
            </a:xfrm>
          </p:grpSpPr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A0E9A3F5-8A0D-0B11-D314-0CB8E8B6DDD7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689" name="Cube 688">
                  <a:extLst>
                    <a:ext uri="{FF2B5EF4-FFF2-40B4-BE49-F238E27FC236}">
                      <a16:creationId xmlns:a16="http://schemas.microsoft.com/office/drawing/2014/main" id="{0BBA8E5D-70EC-3720-F7E8-DCBDD549D7F6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0" name="Cube 689">
                  <a:extLst>
                    <a:ext uri="{FF2B5EF4-FFF2-40B4-BE49-F238E27FC236}">
                      <a16:creationId xmlns:a16="http://schemas.microsoft.com/office/drawing/2014/main" id="{9E02049E-9D71-D5DA-A00B-7F525C1457C5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1" name="Cube 690">
                  <a:extLst>
                    <a:ext uri="{FF2B5EF4-FFF2-40B4-BE49-F238E27FC236}">
                      <a16:creationId xmlns:a16="http://schemas.microsoft.com/office/drawing/2014/main" id="{E9481286-293D-CA20-31F4-D3CCB58BE7A1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2" name="Cube 691">
                  <a:extLst>
                    <a:ext uri="{FF2B5EF4-FFF2-40B4-BE49-F238E27FC236}">
                      <a16:creationId xmlns:a16="http://schemas.microsoft.com/office/drawing/2014/main" id="{12FB72CF-5788-2CB7-00EE-E71F72290210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3" name="Cube 692">
                  <a:extLst>
                    <a:ext uri="{FF2B5EF4-FFF2-40B4-BE49-F238E27FC236}">
                      <a16:creationId xmlns:a16="http://schemas.microsoft.com/office/drawing/2014/main" id="{E24FB03A-1578-0E30-38E4-8D31E9A35AFD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4" name="Cube 693">
                  <a:extLst>
                    <a:ext uri="{FF2B5EF4-FFF2-40B4-BE49-F238E27FC236}">
                      <a16:creationId xmlns:a16="http://schemas.microsoft.com/office/drawing/2014/main" id="{9D7E518A-607F-1BC7-5B47-D6D0E225E4B1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5" name="Cube 694">
                  <a:extLst>
                    <a:ext uri="{FF2B5EF4-FFF2-40B4-BE49-F238E27FC236}">
                      <a16:creationId xmlns:a16="http://schemas.microsoft.com/office/drawing/2014/main" id="{239068F5-ABC4-B848-8E9C-5F38AA247BA8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6" name="Cube 695">
                  <a:extLst>
                    <a:ext uri="{FF2B5EF4-FFF2-40B4-BE49-F238E27FC236}">
                      <a16:creationId xmlns:a16="http://schemas.microsoft.com/office/drawing/2014/main" id="{49405955-A0B6-0FAA-0024-4AAECBAB419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Cube 696">
                  <a:extLst>
                    <a:ext uri="{FF2B5EF4-FFF2-40B4-BE49-F238E27FC236}">
                      <a16:creationId xmlns:a16="http://schemas.microsoft.com/office/drawing/2014/main" id="{C42915DE-028B-F966-6DF9-D07E9AFE95C1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8" name="Cube 697">
                  <a:extLst>
                    <a:ext uri="{FF2B5EF4-FFF2-40B4-BE49-F238E27FC236}">
                      <a16:creationId xmlns:a16="http://schemas.microsoft.com/office/drawing/2014/main" id="{158A01AD-D31F-00E3-6F65-923881D48A9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3F504278-5258-E3C4-FEE3-107600571364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679" name="Cube 678">
                  <a:extLst>
                    <a:ext uri="{FF2B5EF4-FFF2-40B4-BE49-F238E27FC236}">
                      <a16:creationId xmlns:a16="http://schemas.microsoft.com/office/drawing/2014/main" id="{2EE93E1D-83C5-D287-C304-8275879B304C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0" name="Cube 679">
                  <a:extLst>
                    <a:ext uri="{FF2B5EF4-FFF2-40B4-BE49-F238E27FC236}">
                      <a16:creationId xmlns:a16="http://schemas.microsoft.com/office/drawing/2014/main" id="{1068D050-AABC-78CC-C921-623ADF25965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1" name="Cube 680">
                  <a:extLst>
                    <a:ext uri="{FF2B5EF4-FFF2-40B4-BE49-F238E27FC236}">
                      <a16:creationId xmlns:a16="http://schemas.microsoft.com/office/drawing/2014/main" id="{5D4DC119-42A4-31E9-B6C6-615D319FB8C8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2" name="Cube 681">
                  <a:extLst>
                    <a:ext uri="{FF2B5EF4-FFF2-40B4-BE49-F238E27FC236}">
                      <a16:creationId xmlns:a16="http://schemas.microsoft.com/office/drawing/2014/main" id="{2CE59F6F-C8FE-519B-2C86-05F96A8DE1FF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3" name="Cube 682">
                  <a:extLst>
                    <a:ext uri="{FF2B5EF4-FFF2-40B4-BE49-F238E27FC236}">
                      <a16:creationId xmlns:a16="http://schemas.microsoft.com/office/drawing/2014/main" id="{B8D87300-CE1B-F2C5-BA3E-57E4F1CAAF26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4" name="Cube 683">
                  <a:extLst>
                    <a:ext uri="{FF2B5EF4-FFF2-40B4-BE49-F238E27FC236}">
                      <a16:creationId xmlns:a16="http://schemas.microsoft.com/office/drawing/2014/main" id="{4467F2E8-2C77-EF18-70E6-F0103BF3F2E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5" name="Cube 684">
                  <a:extLst>
                    <a:ext uri="{FF2B5EF4-FFF2-40B4-BE49-F238E27FC236}">
                      <a16:creationId xmlns:a16="http://schemas.microsoft.com/office/drawing/2014/main" id="{BBCB9A10-0371-5352-2445-F8B29587C541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6" name="Cube 685">
                  <a:extLst>
                    <a:ext uri="{FF2B5EF4-FFF2-40B4-BE49-F238E27FC236}">
                      <a16:creationId xmlns:a16="http://schemas.microsoft.com/office/drawing/2014/main" id="{FB5C2FEA-8D2A-3BC3-077D-F4DA7D2227DF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7" name="Cube 686">
                  <a:extLst>
                    <a:ext uri="{FF2B5EF4-FFF2-40B4-BE49-F238E27FC236}">
                      <a16:creationId xmlns:a16="http://schemas.microsoft.com/office/drawing/2014/main" id="{C4F67E96-6365-E8E5-46D3-20AAEC599BCA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8" name="Cube 687">
                  <a:extLst>
                    <a:ext uri="{FF2B5EF4-FFF2-40B4-BE49-F238E27FC236}">
                      <a16:creationId xmlns:a16="http://schemas.microsoft.com/office/drawing/2014/main" id="{4A6D8A03-B55E-45E3-D5EF-252AE888D40B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E92DBE8D-0D88-5EE2-086B-74FD28828EC5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75B534CE-9D3A-7EB9-1AA1-C167F9F2B625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BC82C68A-7A30-235C-A724-1DD34010AC07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577C176A-9185-EC37-6C75-5A1882B92882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Cube 336">
                  <a:extLst>
                    <a:ext uri="{FF2B5EF4-FFF2-40B4-BE49-F238E27FC236}">
                      <a16:creationId xmlns:a16="http://schemas.microsoft.com/office/drawing/2014/main" id="{E0ABFE84-5738-F575-3D79-E96DA3652A25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3" name="Cube 672">
                  <a:extLst>
                    <a:ext uri="{FF2B5EF4-FFF2-40B4-BE49-F238E27FC236}">
                      <a16:creationId xmlns:a16="http://schemas.microsoft.com/office/drawing/2014/main" id="{506C455C-9C0A-CDE5-EAAB-6A42318BB10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4" name="Cube 673">
                  <a:extLst>
                    <a:ext uri="{FF2B5EF4-FFF2-40B4-BE49-F238E27FC236}">
                      <a16:creationId xmlns:a16="http://schemas.microsoft.com/office/drawing/2014/main" id="{A876E48C-223E-4EEC-BAFC-6F8850BD454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5" name="Cube 674">
                  <a:extLst>
                    <a:ext uri="{FF2B5EF4-FFF2-40B4-BE49-F238E27FC236}">
                      <a16:creationId xmlns:a16="http://schemas.microsoft.com/office/drawing/2014/main" id="{CFD46909-A088-BE91-A802-5CAD43F8C02A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6" name="Cube 675">
                  <a:extLst>
                    <a:ext uri="{FF2B5EF4-FFF2-40B4-BE49-F238E27FC236}">
                      <a16:creationId xmlns:a16="http://schemas.microsoft.com/office/drawing/2014/main" id="{6970927F-BDB6-0392-21FB-9C46C3EBDE68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7" name="Cube 676">
                  <a:extLst>
                    <a:ext uri="{FF2B5EF4-FFF2-40B4-BE49-F238E27FC236}">
                      <a16:creationId xmlns:a16="http://schemas.microsoft.com/office/drawing/2014/main" id="{F9CDAA94-9BFB-BB98-8AAA-75D9F53F6290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8" name="Cube 677">
                  <a:extLst>
                    <a:ext uri="{FF2B5EF4-FFF2-40B4-BE49-F238E27FC236}">
                      <a16:creationId xmlns:a16="http://schemas.microsoft.com/office/drawing/2014/main" id="{14BB92C5-D14E-05E5-FD7F-4109EA8133A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014D5D8-D9E3-51E2-5E32-6FA7ABC878DA}"/>
                </a:ext>
              </a:extLst>
            </p:cNvPr>
            <p:cNvGrpSpPr/>
            <p:nvPr/>
          </p:nvGrpSpPr>
          <p:grpSpPr>
            <a:xfrm>
              <a:off x="937145" y="1436684"/>
              <a:ext cx="5328850" cy="1573143"/>
              <a:chOff x="937145" y="1436684"/>
              <a:chExt cx="5328850" cy="157314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7D2DA31-13AF-3D4B-E865-B652EA146BE1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321" name="Cube 320">
                  <a:extLst>
                    <a:ext uri="{FF2B5EF4-FFF2-40B4-BE49-F238E27FC236}">
                      <a16:creationId xmlns:a16="http://schemas.microsoft.com/office/drawing/2014/main" id="{464771A3-D4E7-E520-5B8E-67767FAE1655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Cube 321">
                  <a:extLst>
                    <a:ext uri="{FF2B5EF4-FFF2-40B4-BE49-F238E27FC236}">
                      <a16:creationId xmlns:a16="http://schemas.microsoft.com/office/drawing/2014/main" id="{77827594-9E65-0DE0-8734-7FF9251A9B78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Cube 322">
                  <a:extLst>
                    <a:ext uri="{FF2B5EF4-FFF2-40B4-BE49-F238E27FC236}">
                      <a16:creationId xmlns:a16="http://schemas.microsoft.com/office/drawing/2014/main" id="{324B6613-EEF9-A371-EB0B-A88145F918D2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Cube 323">
                  <a:extLst>
                    <a:ext uri="{FF2B5EF4-FFF2-40B4-BE49-F238E27FC236}">
                      <a16:creationId xmlns:a16="http://schemas.microsoft.com/office/drawing/2014/main" id="{86F12663-A47C-01A1-D77C-5CC22226CD7B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Cube 324">
                  <a:extLst>
                    <a:ext uri="{FF2B5EF4-FFF2-40B4-BE49-F238E27FC236}">
                      <a16:creationId xmlns:a16="http://schemas.microsoft.com/office/drawing/2014/main" id="{7073999A-84F8-D9F7-EBF5-B340BFC5F922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Cube 325">
                  <a:extLst>
                    <a:ext uri="{FF2B5EF4-FFF2-40B4-BE49-F238E27FC236}">
                      <a16:creationId xmlns:a16="http://schemas.microsoft.com/office/drawing/2014/main" id="{2E4F1422-9265-F0F4-D951-17973ADB9111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Cube 326">
                  <a:extLst>
                    <a:ext uri="{FF2B5EF4-FFF2-40B4-BE49-F238E27FC236}">
                      <a16:creationId xmlns:a16="http://schemas.microsoft.com/office/drawing/2014/main" id="{9223BC8F-B3E7-421F-8D3A-3A3E60BBDFFB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Cube 327">
                  <a:extLst>
                    <a:ext uri="{FF2B5EF4-FFF2-40B4-BE49-F238E27FC236}">
                      <a16:creationId xmlns:a16="http://schemas.microsoft.com/office/drawing/2014/main" id="{51168E12-5DB0-4B5F-6EF7-B6A50161505D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Cube 328">
                  <a:extLst>
                    <a:ext uri="{FF2B5EF4-FFF2-40B4-BE49-F238E27FC236}">
                      <a16:creationId xmlns:a16="http://schemas.microsoft.com/office/drawing/2014/main" id="{D394AB6E-952E-A9F8-8683-C2EED09CE68B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Cube 329">
                  <a:extLst>
                    <a:ext uri="{FF2B5EF4-FFF2-40B4-BE49-F238E27FC236}">
                      <a16:creationId xmlns:a16="http://schemas.microsoft.com/office/drawing/2014/main" id="{AAA7CEEA-45CF-143F-6C00-31256AE21AD9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43F12D4-1444-E9DF-F501-8E06990C808F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23" name="Cube 22">
                  <a:extLst>
                    <a:ext uri="{FF2B5EF4-FFF2-40B4-BE49-F238E27FC236}">
                      <a16:creationId xmlns:a16="http://schemas.microsoft.com/office/drawing/2014/main" id="{9ED4A1C6-145E-31F3-745B-408480A5CAEB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ube 23">
                  <a:extLst>
                    <a:ext uri="{FF2B5EF4-FFF2-40B4-BE49-F238E27FC236}">
                      <a16:creationId xmlns:a16="http://schemas.microsoft.com/office/drawing/2014/main" id="{41AA711D-E3DB-3F4F-0779-54C38CFF38B2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Cube 24">
                  <a:extLst>
                    <a:ext uri="{FF2B5EF4-FFF2-40B4-BE49-F238E27FC236}">
                      <a16:creationId xmlns:a16="http://schemas.microsoft.com/office/drawing/2014/main" id="{EDB09E61-01BF-E6FF-81F3-66466536B4E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ube 25">
                  <a:extLst>
                    <a:ext uri="{FF2B5EF4-FFF2-40B4-BE49-F238E27FC236}">
                      <a16:creationId xmlns:a16="http://schemas.microsoft.com/office/drawing/2014/main" id="{06351676-F3B6-CFEC-B032-4584B3FFB18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Cube 26">
                  <a:extLst>
                    <a:ext uri="{FF2B5EF4-FFF2-40B4-BE49-F238E27FC236}">
                      <a16:creationId xmlns:a16="http://schemas.microsoft.com/office/drawing/2014/main" id="{595CB7A9-A8C0-5BFD-F2C7-F5CBDFF15B56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ube 27">
                  <a:extLst>
                    <a:ext uri="{FF2B5EF4-FFF2-40B4-BE49-F238E27FC236}">
                      <a16:creationId xmlns:a16="http://schemas.microsoft.com/office/drawing/2014/main" id="{E9F4B2C8-02A3-F7CF-FEF2-D8B728159618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ube 28">
                  <a:extLst>
                    <a:ext uri="{FF2B5EF4-FFF2-40B4-BE49-F238E27FC236}">
                      <a16:creationId xmlns:a16="http://schemas.microsoft.com/office/drawing/2014/main" id="{9A4ECE5C-D431-9AC0-222C-952DFC85D868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ube 29">
                  <a:extLst>
                    <a:ext uri="{FF2B5EF4-FFF2-40B4-BE49-F238E27FC236}">
                      <a16:creationId xmlns:a16="http://schemas.microsoft.com/office/drawing/2014/main" id="{1A647AD4-4158-B958-D034-EDDDD0D1519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ube 30">
                  <a:extLst>
                    <a:ext uri="{FF2B5EF4-FFF2-40B4-BE49-F238E27FC236}">
                      <a16:creationId xmlns:a16="http://schemas.microsoft.com/office/drawing/2014/main" id="{525A273B-4103-9523-54A8-88B4363DF304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Cube 319">
                  <a:extLst>
                    <a:ext uri="{FF2B5EF4-FFF2-40B4-BE49-F238E27FC236}">
                      <a16:creationId xmlns:a16="http://schemas.microsoft.com/office/drawing/2014/main" id="{2D830624-F5CC-02FF-33F4-9CDE1BCF5166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F536765-87F6-EA84-EEEE-5E15CD03DCBE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13" name="Cube 12">
                  <a:extLst>
                    <a:ext uri="{FF2B5EF4-FFF2-40B4-BE49-F238E27FC236}">
                      <a16:creationId xmlns:a16="http://schemas.microsoft.com/office/drawing/2014/main" id="{A284F7CA-EF83-6664-7EDB-E15B26F2F1FF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ube 13">
                  <a:extLst>
                    <a:ext uri="{FF2B5EF4-FFF2-40B4-BE49-F238E27FC236}">
                      <a16:creationId xmlns:a16="http://schemas.microsoft.com/office/drawing/2014/main" id="{6C7B1DC0-FB5C-2C2A-CB93-6B7EC35CA158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ube 14">
                  <a:extLst>
                    <a:ext uri="{FF2B5EF4-FFF2-40B4-BE49-F238E27FC236}">
                      <a16:creationId xmlns:a16="http://schemas.microsoft.com/office/drawing/2014/main" id="{DC91EDC7-405D-6E31-154B-7DE4D0299B4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Cube 15">
                  <a:extLst>
                    <a:ext uri="{FF2B5EF4-FFF2-40B4-BE49-F238E27FC236}">
                      <a16:creationId xmlns:a16="http://schemas.microsoft.com/office/drawing/2014/main" id="{60948155-6194-6980-4403-A579E35D2099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903A5358-C782-71AE-5B4B-A78820E6B3B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EB735A27-36C4-D2F9-9C51-DC6D9FFE0832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107F1825-FBAA-896B-4DCE-F1990B982D14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ube 19">
                  <a:extLst>
                    <a:ext uri="{FF2B5EF4-FFF2-40B4-BE49-F238E27FC236}">
                      <a16:creationId xmlns:a16="http://schemas.microsoft.com/office/drawing/2014/main" id="{84C6E61A-836A-D6F8-90C4-C44257E0CDEF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ube 20">
                  <a:extLst>
                    <a:ext uri="{FF2B5EF4-FFF2-40B4-BE49-F238E27FC236}">
                      <a16:creationId xmlns:a16="http://schemas.microsoft.com/office/drawing/2014/main" id="{382E07CB-49CC-A575-FDA7-49896843108D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ube 21">
                  <a:extLst>
                    <a:ext uri="{FF2B5EF4-FFF2-40B4-BE49-F238E27FC236}">
                      <a16:creationId xmlns:a16="http://schemas.microsoft.com/office/drawing/2014/main" id="{E314A328-2145-7457-A93B-06845C3669E9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7256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3BB13-CE00-E9FA-81F2-FD4A2E89F8CF}"/>
              </a:ext>
            </a:extLst>
          </p:cNvPr>
          <p:cNvSpPr txBox="1"/>
          <p:nvPr/>
        </p:nvSpPr>
        <p:spPr>
          <a:xfrm>
            <a:off x="6026" y="0"/>
            <a:ext cx="2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EXAMPLE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2F8F135-B82D-899E-5E9C-36B4FD6838FC}"/>
              </a:ext>
            </a:extLst>
          </p:cNvPr>
          <p:cNvCxnSpPr/>
          <p:nvPr/>
        </p:nvCxnSpPr>
        <p:spPr>
          <a:xfrm>
            <a:off x="8972550" y="0"/>
            <a:ext cx="0" cy="696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04BA274-4391-D350-85D1-5FD02C0EB164}"/>
              </a:ext>
            </a:extLst>
          </p:cNvPr>
          <p:cNvSpPr txBox="1"/>
          <p:nvPr/>
        </p:nvSpPr>
        <p:spPr>
          <a:xfrm>
            <a:off x="7816149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VIEW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0E8971B-20A6-D85D-E91B-B99B5FE2D7B3}"/>
              </a:ext>
            </a:extLst>
          </p:cNvPr>
          <p:cNvSpPr txBox="1"/>
          <p:nvPr/>
        </p:nvSpPr>
        <p:spPr>
          <a:xfrm>
            <a:off x="11150468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542C6A2-0BBE-C142-4CA1-AF264B4B8A8E}"/>
              </a:ext>
            </a:extLst>
          </p:cNvPr>
          <p:cNvSpPr txBox="1"/>
          <p:nvPr/>
        </p:nvSpPr>
        <p:spPr>
          <a:xfrm>
            <a:off x="9094037" y="369332"/>
            <a:ext cx="28479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create_grid</a:t>
            </a:r>
            <a:r>
              <a:rPr lang="en-US" sz="1200" dirty="0"/>
              <a:t>(</a:t>
            </a:r>
            <a:r>
              <a:rPr lang="en-US" sz="1200" dirty="0" err="1"/>
              <a:t>size_x</a:t>
            </a:r>
            <a:r>
              <a:rPr lang="en-US" sz="1200" dirty="0"/>
              <a:t>, </a:t>
            </a:r>
            <a:r>
              <a:rPr lang="en-US" sz="1200" dirty="0" err="1"/>
              <a:t>size_y</a:t>
            </a:r>
            <a:r>
              <a:rPr lang="en-US" sz="1200" dirty="0"/>
              <a:t>, </a:t>
            </a:r>
            <a:r>
              <a:rPr lang="en-US" sz="1200" dirty="0" err="1"/>
              <a:t>size_z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endParaRPr lang="en-US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13A0BE-0A65-4658-A0D0-C08328933617}"/>
              </a:ext>
            </a:extLst>
          </p:cNvPr>
          <p:cNvGrpSpPr/>
          <p:nvPr/>
        </p:nvGrpSpPr>
        <p:grpSpPr>
          <a:xfrm>
            <a:off x="938697" y="2379629"/>
            <a:ext cx="5795879" cy="4322315"/>
            <a:chOff x="148122" y="2427254"/>
            <a:chExt cx="5795879" cy="43223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03E8DD5-8512-D67A-50D7-FC407442CC90}"/>
                </a:ext>
              </a:extLst>
            </p:cNvPr>
            <p:cNvGrpSpPr/>
            <p:nvPr/>
          </p:nvGrpSpPr>
          <p:grpSpPr>
            <a:xfrm>
              <a:off x="162120" y="4265687"/>
              <a:ext cx="5781881" cy="2483882"/>
              <a:chOff x="2733870" y="3398912"/>
              <a:chExt cx="5781881" cy="2483882"/>
            </a:xfrm>
          </p:grpSpPr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D07D647E-0BAA-BD37-4BA2-26BC7A1FB8C1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41" name="Cube 640">
                  <a:extLst>
                    <a:ext uri="{FF2B5EF4-FFF2-40B4-BE49-F238E27FC236}">
                      <a16:creationId xmlns:a16="http://schemas.microsoft.com/office/drawing/2014/main" id="{B8926CD3-2F25-8561-90B8-CF96DACCC42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Cube 641">
                  <a:extLst>
                    <a:ext uri="{FF2B5EF4-FFF2-40B4-BE49-F238E27FC236}">
                      <a16:creationId xmlns:a16="http://schemas.microsoft.com/office/drawing/2014/main" id="{9B1DA278-9F9A-A8D3-7724-0599C3DD07D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Cube 642">
                  <a:extLst>
                    <a:ext uri="{FF2B5EF4-FFF2-40B4-BE49-F238E27FC236}">
                      <a16:creationId xmlns:a16="http://schemas.microsoft.com/office/drawing/2014/main" id="{31B14E6B-BA09-F9E8-79D6-28638A0DDA3F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Cube 643">
                  <a:extLst>
                    <a:ext uri="{FF2B5EF4-FFF2-40B4-BE49-F238E27FC236}">
                      <a16:creationId xmlns:a16="http://schemas.microsoft.com/office/drawing/2014/main" id="{AD297921-0F21-20A5-C0A7-3B12152C95A4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Cube 644">
                  <a:extLst>
                    <a:ext uri="{FF2B5EF4-FFF2-40B4-BE49-F238E27FC236}">
                      <a16:creationId xmlns:a16="http://schemas.microsoft.com/office/drawing/2014/main" id="{B3B51A97-99AC-5F6A-EDE5-C41DEF7BE5A3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Cube 645">
                  <a:extLst>
                    <a:ext uri="{FF2B5EF4-FFF2-40B4-BE49-F238E27FC236}">
                      <a16:creationId xmlns:a16="http://schemas.microsoft.com/office/drawing/2014/main" id="{8218747B-477E-9114-2C7A-B46976174865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Cube 646">
                  <a:extLst>
                    <a:ext uri="{FF2B5EF4-FFF2-40B4-BE49-F238E27FC236}">
                      <a16:creationId xmlns:a16="http://schemas.microsoft.com/office/drawing/2014/main" id="{EC62D2E2-A2E4-CE83-EEEA-1D5AA53A4AE8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Cube 647">
                  <a:extLst>
                    <a:ext uri="{FF2B5EF4-FFF2-40B4-BE49-F238E27FC236}">
                      <a16:creationId xmlns:a16="http://schemas.microsoft.com/office/drawing/2014/main" id="{A076AA77-53C8-4FDD-3DA6-11AB7C4DC162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Cube 648">
                  <a:extLst>
                    <a:ext uri="{FF2B5EF4-FFF2-40B4-BE49-F238E27FC236}">
                      <a16:creationId xmlns:a16="http://schemas.microsoft.com/office/drawing/2014/main" id="{D7166872-DA9A-1A78-4C28-CA83A50EEE10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0" name="Cube 649">
                  <a:extLst>
                    <a:ext uri="{FF2B5EF4-FFF2-40B4-BE49-F238E27FC236}">
                      <a16:creationId xmlns:a16="http://schemas.microsoft.com/office/drawing/2014/main" id="{655D62D9-54C2-D01A-3ACB-286D994A6B8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1" name="Cube 650">
                  <a:extLst>
                    <a:ext uri="{FF2B5EF4-FFF2-40B4-BE49-F238E27FC236}">
                      <a16:creationId xmlns:a16="http://schemas.microsoft.com/office/drawing/2014/main" id="{3ADC6E32-893A-0ED2-2433-EDF037B12FD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2" name="Cube 651">
                  <a:extLst>
                    <a:ext uri="{FF2B5EF4-FFF2-40B4-BE49-F238E27FC236}">
                      <a16:creationId xmlns:a16="http://schemas.microsoft.com/office/drawing/2014/main" id="{A8EC8B20-A804-31BB-F85E-F77761F2BC8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3" name="Cube 652">
                  <a:extLst>
                    <a:ext uri="{FF2B5EF4-FFF2-40B4-BE49-F238E27FC236}">
                      <a16:creationId xmlns:a16="http://schemas.microsoft.com/office/drawing/2014/main" id="{6F755E79-B85E-4002-9B51-09CA6670ED58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4" name="Cube 653">
                  <a:extLst>
                    <a:ext uri="{FF2B5EF4-FFF2-40B4-BE49-F238E27FC236}">
                      <a16:creationId xmlns:a16="http://schemas.microsoft.com/office/drawing/2014/main" id="{033442D7-31DF-55B5-71A1-743521E443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5" name="Cube 654">
                  <a:extLst>
                    <a:ext uri="{FF2B5EF4-FFF2-40B4-BE49-F238E27FC236}">
                      <a16:creationId xmlns:a16="http://schemas.microsoft.com/office/drawing/2014/main" id="{8D266826-6C2C-D72F-5C99-5F1A47873012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6" name="Cube 655">
                  <a:extLst>
                    <a:ext uri="{FF2B5EF4-FFF2-40B4-BE49-F238E27FC236}">
                      <a16:creationId xmlns:a16="http://schemas.microsoft.com/office/drawing/2014/main" id="{E5B74652-BAAD-AEED-B204-9C4C2123F90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7" name="Cube 656">
                  <a:extLst>
                    <a:ext uri="{FF2B5EF4-FFF2-40B4-BE49-F238E27FC236}">
                      <a16:creationId xmlns:a16="http://schemas.microsoft.com/office/drawing/2014/main" id="{23FB4FDD-77AE-B05B-4536-AB67DCBC4738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8" name="Cube 657">
                  <a:extLst>
                    <a:ext uri="{FF2B5EF4-FFF2-40B4-BE49-F238E27FC236}">
                      <a16:creationId xmlns:a16="http://schemas.microsoft.com/office/drawing/2014/main" id="{9C50CF46-6A08-19C5-8707-7D0D52C2A4D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9" name="Cube 658">
                  <a:extLst>
                    <a:ext uri="{FF2B5EF4-FFF2-40B4-BE49-F238E27FC236}">
                      <a16:creationId xmlns:a16="http://schemas.microsoft.com/office/drawing/2014/main" id="{A7E75F83-67BB-D244-CAD2-F890BC93F9DF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Cube 659">
                  <a:extLst>
                    <a:ext uri="{FF2B5EF4-FFF2-40B4-BE49-F238E27FC236}">
                      <a16:creationId xmlns:a16="http://schemas.microsoft.com/office/drawing/2014/main" id="{BF317714-8662-552E-42EA-202BC0423AE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Cube 660">
                  <a:extLst>
                    <a:ext uri="{FF2B5EF4-FFF2-40B4-BE49-F238E27FC236}">
                      <a16:creationId xmlns:a16="http://schemas.microsoft.com/office/drawing/2014/main" id="{7A398613-EABD-F038-3C82-2F30ADBE1F64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2" name="Cube 661">
                  <a:extLst>
                    <a:ext uri="{FF2B5EF4-FFF2-40B4-BE49-F238E27FC236}">
                      <a16:creationId xmlns:a16="http://schemas.microsoft.com/office/drawing/2014/main" id="{9BA941D4-929D-131D-3267-9BCF05B33D2A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3" name="Cube 662">
                  <a:extLst>
                    <a:ext uri="{FF2B5EF4-FFF2-40B4-BE49-F238E27FC236}">
                      <a16:creationId xmlns:a16="http://schemas.microsoft.com/office/drawing/2014/main" id="{61FD5ECD-5B71-487C-E18B-D3E54F64D7F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4" name="Cube 663">
                  <a:extLst>
                    <a:ext uri="{FF2B5EF4-FFF2-40B4-BE49-F238E27FC236}">
                      <a16:creationId xmlns:a16="http://schemas.microsoft.com/office/drawing/2014/main" id="{3186AB87-56B2-9075-EF94-597FAF40D23D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Cube 664">
                  <a:extLst>
                    <a:ext uri="{FF2B5EF4-FFF2-40B4-BE49-F238E27FC236}">
                      <a16:creationId xmlns:a16="http://schemas.microsoft.com/office/drawing/2014/main" id="{E60D8DA7-E2F2-350D-66BF-8EE006F2F6C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6" name="Cube 665">
                  <a:extLst>
                    <a:ext uri="{FF2B5EF4-FFF2-40B4-BE49-F238E27FC236}">
                      <a16:creationId xmlns:a16="http://schemas.microsoft.com/office/drawing/2014/main" id="{A81B1053-E673-4DBA-D00F-BE25233F2C7B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Cube 666">
                  <a:extLst>
                    <a:ext uri="{FF2B5EF4-FFF2-40B4-BE49-F238E27FC236}">
                      <a16:creationId xmlns:a16="http://schemas.microsoft.com/office/drawing/2014/main" id="{3780F673-D7E3-FDDF-A537-BF1FDC9252B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Cube 667">
                  <a:extLst>
                    <a:ext uri="{FF2B5EF4-FFF2-40B4-BE49-F238E27FC236}">
                      <a16:creationId xmlns:a16="http://schemas.microsoft.com/office/drawing/2014/main" id="{A900D6A0-0F06-63CA-0ED4-AF9E41527415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Cube 668">
                  <a:extLst>
                    <a:ext uri="{FF2B5EF4-FFF2-40B4-BE49-F238E27FC236}">
                      <a16:creationId xmlns:a16="http://schemas.microsoft.com/office/drawing/2014/main" id="{538D21DD-FFDE-4C0E-143E-F3177C60AB6A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Cube 669">
                  <a:extLst>
                    <a:ext uri="{FF2B5EF4-FFF2-40B4-BE49-F238E27FC236}">
                      <a16:creationId xmlns:a16="http://schemas.microsoft.com/office/drawing/2014/main" id="{63126EA6-4E0D-4DE6-84E7-9F163CC8DDC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Cube 670">
                  <a:extLst>
                    <a:ext uri="{FF2B5EF4-FFF2-40B4-BE49-F238E27FC236}">
                      <a16:creationId xmlns:a16="http://schemas.microsoft.com/office/drawing/2014/main" id="{855FFA9F-245F-64F3-4BC7-14BA4A268DD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Cube 671">
                  <a:extLst>
                    <a:ext uri="{FF2B5EF4-FFF2-40B4-BE49-F238E27FC236}">
                      <a16:creationId xmlns:a16="http://schemas.microsoft.com/office/drawing/2014/main" id="{1391F6A4-B8F8-9C9F-EC33-06FEDDB55720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9A68C1CD-465D-3A84-8365-1D99385A0852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09" name="Cube 608">
                  <a:extLst>
                    <a:ext uri="{FF2B5EF4-FFF2-40B4-BE49-F238E27FC236}">
                      <a16:creationId xmlns:a16="http://schemas.microsoft.com/office/drawing/2014/main" id="{77B45E5A-D0B1-D902-4288-B1B47D972D57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Cube 609">
                  <a:extLst>
                    <a:ext uri="{FF2B5EF4-FFF2-40B4-BE49-F238E27FC236}">
                      <a16:creationId xmlns:a16="http://schemas.microsoft.com/office/drawing/2014/main" id="{726DFFCB-276D-43B2-C407-507D88EB28C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Cube 610">
                  <a:extLst>
                    <a:ext uri="{FF2B5EF4-FFF2-40B4-BE49-F238E27FC236}">
                      <a16:creationId xmlns:a16="http://schemas.microsoft.com/office/drawing/2014/main" id="{66E96CDD-C336-D823-6343-31E7E58E14D8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Cube 611">
                  <a:extLst>
                    <a:ext uri="{FF2B5EF4-FFF2-40B4-BE49-F238E27FC236}">
                      <a16:creationId xmlns:a16="http://schemas.microsoft.com/office/drawing/2014/main" id="{035C27C4-671A-FFF9-B9C6-5F9091B8591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Cube 612">
                  <a:extLst>
                    <a:ext uri="{FF2B5EF4-FFF2-40B4-BE49-F238E27FC236}">
                      <a16:creationId xmlns:a16="http://schemas.microsoft.com/office/drawing/2014/main" id="{4629D3B5-E0C7-BB70-E52B-BE8ADB769750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" name="Cube 613">
                  <a:extLst>
                    <a:ext uri="{FF2B5EF4-FFF2-40B4-BE49-F238E27FC236}">
                      <a16:creationId xmlns:a16="http://schemas.microsoft.com/office/drawing/2014/main" id="{E953168D-0AA6-39E4-9D82-37163A04C599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Cube 614">
                  <a:extLst>
                    <a:ext uri="{FF2B5EF4-FFF2-40B4-BE49-F238E27FC236}">
                      <a16:creationId xmlns:a16="http://schemas.microsoft.com/office/drawing/2014/main" id="{23FDE4FF-A38F-7B5D-099F-146E457DA084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Cube 615">
                  <a:extLst>
                    <a:ext uri="{FF2B5EF4-FFF2-40B4-BE49-F238E27FC236}">
                      <a16:creationId xmlns:a16="http://schemas.microsoft.com/office/drawing/2014/main" id="{9A278900-155E-6344-16F5-C61D8AE7A0F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Cube 616">
                  <a:extLst>
                    <a:ext uri="{FF2B5EF4-FFF2-40B4-BE49-F238E27FC236}">
                      <a16:creationId xmlns:a16="http://schemas.microsoft.com/office/drawing/2014/main" id="{2CAB9DEB-03CD-18F1-CA22-83C6B6595207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8" name="Cube 617">
                  <a:extLst>
                    <a:ext uri="{FF2B5EF4-FFF2-40B4-BE49-F238E27FC236}">
                      <a16:creationId xmlns:a16="http://schemas.microsoft.com/office/drawing/2014/main" id="{A131646B-FABB-D92C-AD21-2967F6E003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Cube 618">
                  <a:extLst>
                    <a:ext uri="{FF2B5EF4-FFF2-40B4-BE49-F238E27FC236}">
                      <a16:creationId xmlns:a16="http://schemas.microsoft.com/office/drawing/2014/main" id="{5ADA2AB0-83FE-CFF1-4B6B-E208BF77293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Cube 619">
                  <a:extLst>
                    <a:ext uri="{FF2B5EF4-FFF2-40B4-BE49-F238E27FC236}">
                      <a16:creationId xmlns:a16="http://schemas.microsoft.com/office/drawing/2014/main" id="{462F6366-DAC2-2FD0-0DE1-7F14F74064F3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Cube 620">
                  <a:extLst>
                    <a:ext uri="{FF2B5EF4-FFF2-40B4-BE49-F238E27FC236}">
                      <a16:creationId xmlns:a16="http://schemas.microsoft.com/office/drawing/2014/main" id="{76F0FFB8-0C96-4490-A35F-0DFFBDECB08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Cube 621">
                  <a:extLst>
                    <a:ext uri="{FF2B5EF4-FFF2-40B4-BE49-F238E27FC236}">
                      <a16:creationId xmlns:a16="http://schemas.microsoft.com/office/drawing/2014/main" id="{495C014D-06FB-F13E-C0DC-E9619BC16E2A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Cube 622">
                  <a:extLst>
                    <a:ext uri="{FF2B5EF4-FFF2-40B4-BE49-F238E27FC236}">
                      <a16:creationId xmlns:a16="http://schemas.microsoft.com/office/drawing/2014/main" id="{9C361A9A-6767-8B86-564A-22297F0C075A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Cube 623">
                  <a:extLst>
                    <a:ext uri="{FF2B5EF4-FFF2-40B4-BE49-F238E27FC236}">
                      <a16:creationId xmlns:a16="http://schemas.microsoft.com/office/drawing/2014/main" id="{74D9D2F4-EBCF-6389-7CA5-166FBB0D6664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Cube 624">
                  <a:extLst>
                    <a:ext uri="{FF2B5EF4-FFF2-40B4-BE49-F238E27FC236}">
                      <a16:creationId xmlns:a16="http://schemas.microsoft.com/office/drawing/2014/main" id="{EE74BB3A-3E7B-5130-AAC6-BA859B3308D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6" name="Cube 625">
                  <a:extLst>
                    <a:ext uri="{FF2B5EF4-FFF2-40B4-BE49-F238E27FC236}">
                      <a16:creationId xmlns:a16="http://schemas.microsoft.com/office/drawing/2014/main" id="{F50D8222-AE3C-8ACF-91ED-392C70911A6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7" name="Cube 626">
                  <a:extLst>
                    <a:ext uri="{FF2B5EF4-FFF2-40B4-BE49-F238E27FC236}">
                      <a16:creationId xmlns:a16="http://schemas.microsoft.com/office/drawing/2014/main" id="{36FBD401-45B0-454B-2134-13024CA918E8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8" name="Cube 627">
                  <a:extLst>
                    <a:ext uri="{FF2B5EF4-FFF2-40B4-BE49-F238E27FC236}">
                      <a16:creationId xmlns:a16="http://schemas.microsoft.com/office/drawing/2014/main" id="{71601A24-9DE7-1EB0-FB02-3C8E663DC4CD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9" name="Cube 628">
                  <a:extLst>
                    <a:ext uri="{FF2B5EF4-FFF2-40B4-BE49-F238E27FC236}">
                      <a16:creationId xmlns:a16="http://schemas.microsoft.com/office/drawing/2014/main" id="{1E4644E3-8C6F-6350-E65D-E669C2B23088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Cube 629">
                  <a:extLst>
                    <a:ext uri="{FF2B5EF4-FFF2-40B4-BE49-F238E27FC236}">
                      <a16:creationId xmlns:a16="http://schemas.microsoft.com/office/drawing/2014/main" id="{E8F590CD-45BE-C2D5-5DB1-45CF86C848CE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Cube 630">
                  <a:extLst>
                    <a:ext uri="{FF2B5EF4-FFF2-40B4-BE49-F238E27FC236}">
                      <a16:creationId xmlns:a16="http://schemas.microsoft.com/office/drawing/2014/main" id="{EDD8ADE8-80A9-E5C9-D9D8-D599281A3F5F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2" name="Cube 631">
                  <a:extLst>
                    <a:ext uri="{FF2B5EF4-FFF2-40B4-BE49-F238E27FC236}">
                      <a16:creationId xmlns:a16="http://schemas.microsoft.com/office/drawing/2014/main" id="{120D2EA9-E559-607C-8E4F-FB251BB1FAA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Cube 632">
                  <a:extLst>
                    <a:ext uri="{FF2B5EF4-FFF2-40B4-BE49-F238E27FC236}">
                      <a16:creationId xmlns:a16="http://schemas.microsoft.com/office/drawing/2014/main" id="{061AD695-099D-C74C-DF22-7481D4FD114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" name="Cube 633">
                  <a:extLst>
                    <a:ext uri="{FF2B5EF4-FFF2-40B4-BE49-F238E27FC236}">
                      <a16:creationId xmlns:a16="http://schemas.microsoft.com/office/drawing/2014/main" id="{FCE8B14C-0C99-BFC3-19E4-737AA6ED41E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5" name="Cube 634">
                  <a:extLst>
                    <a:ext uri="{FF2B5EF4-FFF2-40B4-BE49-F238E27FC236}">
                      <a16:creationId xmlns:a16="http://schemas.microsoft.com/office/drawing/2014/main" id="{6C45147E-E389-E458-4E86-3EC82521187B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6" name="Cube 635">
                  <a:extLst>
                    <a:ext uri="{FF2B5EF4-FFF2-40B4-BE49-F238E27FC236}">
                      <a16:creationId xmlns:a16="http://schemas.microsoft.com/office/drawing/2014/main" id="{44D1EC82-54EE-89D0-556F-20D3A1B4230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Cube 636">
                  <a:extLst>
                    <a:ext uri="{FF2B5EF4-FFF2-40B4-BE49-F238E27FC236}">
                      <a16:creationId xmlns:a16="http://schemas.microsoft.com/office/drawing/2014/main" id="{4DE0C449-D3F8-5A34-5F0D-99EE41555B23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8" name="Cube 637">
                  <a:extLst>
                    <a:ext uri="{FF2B5EF4-FFF2-40B4-BE49-F238E27FC236}">
                      <a16:creationId xmlns:a16="http://schemas.microsoft.com/office/drawing/2014/main" id="{BA95D1AE-70FC-76CF-DEAD-63DA463EEA2E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9" name="Cube 638">
                  <a:extLst>
                    <a:ext uri="{FF2B5EF4-FFF2-40B4-BE49-F238E27FC236}">
                      <a16:creationId xmlns:a16="http://schemas.microsoft.com/office/drawing/2014/main" id="{838EB5F8-ED40-3061-F067-C5F68B8C3BB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Cube 639">
                  <a:extLst>
                    <a:ext uri="{FF2B5EF4-FFF2-40B4-BE49-F238E27FC236}">
                      <a16:creationId xmlns:a16="http://schemas.microsoft.com/office/drawing/2014/main" id="{D4D97F69-06EA-025D-1921-57F1C89B813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CFB66D5C-914E-E395-DE0D-11C205A5FE40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77" name="Cube 576">
                  <a:extLst>
                    <a:ext uri="{FF2B5EF4-FFF2-40B4-BE49-F238E27FC236}">
                      <a16:creationId xmlns:a16="http://schemas.microsoft.com/office/drawing/2014/main" id="{7AF476C2-2392-51A1-983B-3C989C0164DC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8" name="Cube 577">
                  <a:extLst>
                    <a:ext uri="{FF2B5EF4-FFF2-40B4-BE49-F238E27FC236}">
                      <a16:creationId xmlns:a16="http://schemas.microsoft.com/office/drawing/2014/main" id="{333F1988-77E6-3384-013B-61F0611F89CB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9" name="Cube 578">
                  <a:extLst>
                    <a:ext uri="{FF2B5EF4-FFF2-40B4-BE49-F238E27FC236}">
                      <a16:creationId xmlns:a16="http://schemas.microsoft.com/office/drawing/2014/main" id="{D1A4BB79-9CF6-FD57-1FC1-6361417187E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Cube 579">
                  <a:extLst>
                    <a:ext uri="{FF2B5EF4-FFF2-40B4-BE49-F238E27FC236}">
                      <a16:creationId xmlns:a16="http://schemas.microsoft.com/office/drawing/2014/main" id="{C6CF50ED-EA5A-280C-6B1E-481950C7B8AC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Cube 580">
                  <a:extLst>
                    <a:ext uri="{FF2B5EF4-FFF2-40B4-BE49-F238E27FC236}">
                      <a16:creationId xmlns:a16="http://schemas.microsoft.com/office/drawing/2014/main" id="{AFDB0834-BD7E-5C43-3A8F-40D1A151E1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Cube 581">
                  <a:extLst>
                    <a:ext uri="{FF2B5EF4-FFF2-40B4-BE49-F238E27FC236}">
                      <a16:creationId xmlns:a16="http://schemas.microsoft.com/office/drawing/2014/main" id="{DDB12A40-4CBF-9DA3-D74E-901874533414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Cube 582">
                  <a:extLst>
                    <a:ext uri="{FF2B5EF4-FFF2-40B4-BE49-F238E27FC236}">
                      <a16:creationId xmlns:a16="http://schemas.microsoft.com/office/drawing/2014/main" id="{1119BCA8-40BD-F8A2-6C43-5F06899B22A5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Cube 583">
                  <a:extLst>
                    <a:ext uri="{FF2B5EF4-FFF2-40B4-BE49-F238E27FC236}">
                      <a16:creationId xmlns:a16="http://schemas.microsoft.com/office/drawing/2014/main" id="{3E354529-5BDB-F7E8-3890-6CB0DB04E16D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" name="Cube 584">
                  <a:extLst>
                    <a:ext uri="{FF2B5EF4-FFF2-40B4-BE49-F238E27FC236}">
                      <a16:creationId xmlns:a16="http://schemas.microsoft.com/office/drawing/2014/main" id="{D6C6CA0A-65AD-2BA0-8515-62DB1C7F0D5F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6" name="Cube 585">
                  <a:extLst>
                    <a:ext uri="{FF2B5EF4-FFF2-40B4-BE49-F238E27FC236}">
                      <a16:creationId xmlns:a16="http://schemas.microsoft.com/office/drawing/2014/main" id="{E262697C-3F09-3254-4AA4-FE79FB43FE0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7" name="Cube 586">
                  <a:extLst>
                    <a:ext uri="{FF2B5EF4-FFF2-40B4-BE49-F238E27FC236}">
                      <a16:creationId xmlns:a16="http://schemas.microsoft.com/office/drawing/2014/main" id="{1412A464-D49E-E669-2343-E548D4B926F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Cube 587">
                  <a:extLst>
                    <a:ext uri="{FF2B5EF4-FFF2-40B4-BE49-F238E27FC236}">
                      <a16:creationId xmlns:a16="http://schemas.microsoft.com/office/drawing/2014/main" id="{0B0C4B17-6EC8-7703-F1E7-A890C13BF44B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Cube 588">
                  <a:extLst>
                    <a:ext uri="{FF2B5EF4-FFF2-40B4-BE49-F238E27FC236}">
                      <a16:creationId xmlns:a16="http://schemas.microsoft.com/office/drawing/2014/main" id="{9D724D1D-7023-DF55-12ED-409D9FF346B4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Cube 589">
                  <a:extLst>
                    <a:ext uri="{FF2B5EF4-FFF2-40B4-BE49-F238E27FC236}">
                      <a16:creationId xmlns:a16="http://schemas.microsoft.com/office/drawing/2014/main" id="{0A71589B-7B19-8045-7390-A8C5C56E400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Cube 590">
                  <a:extLst>
                    <a:ext uri="{FF2B5EF4-FFF2-40B4-BE49-F238E27FC236}">
                      <a16:creationId xmlns:a16="http://schemas.microsoft.com/office/drawing/2014/main" id="{6FE23AC9-4917-EAEB-C941-DE8719F9685B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Cube 591">
                  <a:extLst>
                    <a:ext uri="{FF2B5EF4-FFF2-40B4-BE49-F238E27FC236}">
                      <a16:creationId xmlns:a16="http://schemas.microsoft.com/office/drawing/2014/main" id="{F2B56ED7-E1AB-355F-4B53-6370A922F0D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Cube 592">
                  <a:extLst>
                    <a:ext uri="{FF2B5EF4-FFF2-40B4-BE49-F238E27FC236}">
                      <a16:creationId xmlns:a16="http://schemas.microsoft.com/office/drawing/2014/main" id="{C499E5D0-2C04-09ED-BCE8-DC7758C0C4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" name="Cube 593">
                  <a:extLst>
                    <a:ext uri="{FF2B5EF4-FFF2-40B4-BE49-F238E27FC236}">
                      <a16:creationId xmlns:a16="http://schemas.microsoft.com/office/drawing/2014/main" id="{1A5261F6-47CA-A80C-74C4-FADFCEF59468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Cube 594">
                  <a:extLst>
                    <a:ext uri="{FF2B5EF4-FFF2-40B4-BE49-F238E27FC236}">
                      <a16:creationId xmlns:a16="http://schemas.microsoft.com/office/drawing/2014/main" id="{8A06ED0C-F49F-9540-2BD9-AEAC94EC807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Cube 595">
                  <a:extLst>
                    <a:ext uri="{FF2B5EF4-FFF2-40B4-BE49-F238E27FC236}">
                      <a16:creationId xmlns:a16="http://schemas.microsoft.com/office/drawing/2014/main" id="{21AB93C6-18A7-F066-8493-D2DD6DF090D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Cube 596">
                  <a:extLst>
                    <a:ext uri="{FF2B5EF4-FFF2-40B4-BE49-F238E27FC236}">
                      <a16:creationId xmlns:a16="http://schemas.microsoft.com/office/drawing/2014/main" id="{ED145F8D-B28A-6BF8-1776-2749F145589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Cube 597">
                  <a:extLst>
                    <a:ext uri="{FF2B5EF4-FFF2-40B4-BE49-F238E27FC236}">
                      <a16:creationId xmlns:a16="http://schemas.microsoft.com/office/drawing/2014/main" id="{909BDCAA-6BD0-432F-9B12-A2BEBABBC3A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Cube 598">
                  <a:extLst>
                    <a:ext uri="{FF2B5EF4-FFF2-40B4-BE49-F238E27FC236}">
                      <a16:creationId xmlns:a16="http://schemas.microsoft.com/office/drawing/2014/main" id="{D0530ACD-C3B9-ECCB-0E6D-0F65DC015C9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Cube 599">
                  <a:extLst>
                    <a:ext uri="{FF2B5EF4-FFF2-40B4-BE49-F238E27FC236}">
                      <a16:creationId xmlns:a16="http://schemas.microsoft.com/office/drawing/2014/main" id="{F94336A2-3E3E-2775-FB91-52FD2E70361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Cube 600">
                  <a:extLst>
                    <a:ext uri="{FF2B5EF4-FFF2-40B4-BE49-F238E27FC236}">
                      <a16:creationId xmlns:a16="http://schemas.microsoft.com/office/drawing/2014/main" id="{2E02263D-F331-BFA7-A06D-A2E5307D6ED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Cube 601">
                  <a:extLst>
                    <a:ext uri="{FF2B5EF4-FFF2-40B4-BE49-F238E27FC236}">
                      <a16:creationId xmlns:a16="http://schemas.microsoft.com/office/drawing/2014/main" id="{B669CED5-C4E3-BA62-A086-FA840BBF3F6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3" name="Cube 602">
                  <a:extLst>
                    <a:ext uri="{FF2B5EF4-FFF2-40B4-BE49-F238E27FC236}">
                      <a16:creationId xmlns:a16="http://schemas.microsoft.com/office/drawing/2014/main" id="{471369AE-EB61-20DE-5E71-F249747BA97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Cube 603">
                  <a:extLst>
                    <a:ext uri="{FF2B5EF4-FFF2-40B4-BE49-F238E27FC236}">
                      <a16:creationId xmlns:a16="http://schemas.microsoft.com/office/drawing/2014/main" id="{DA8A58D2-7908-3553-6C4D-4F46BBEA785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Cube 604">
                  <a:extLst>
                    <a:ext uri="{FF2B5EF4-FFF2-40B4-BE49-F238E27FC236}">
                      <a16:creationId xmlns:a16="http://schemas.microsoft.com/office/drawing/2014/main" id="{872C6A6E-EF8F-0DF1-4C3E-A15679BBCAC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Cube 605">
                  <a:extLst>
                    <a:ext uri="{FF2B5EF4-FFF2-40B4-BE49-F238E27FC236}">
                      <a16:creationId xmlns:a16="http://schemas.microsoft.com/office/drawing/2014/main" id="{61705630-C839-8F09-AF50-C33C4AC6A19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Cube 606">
                  <a:extLst>
                    <a:ext uri="{FF2B5EF4-FFF2-40B4-BE49-F238E27FC236}">
                      <a16:creationId xmlns:a16="http://schemas.microsoft.com/office/drawing/2014/main" id="{70E8F01C-C8BB-3C52-4863-76E315F44CC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Cube 607">
                  <a:extLst>
                    <a:ext uri="{FF2B5EF4-FFF2-40B4-BE49-F238E27FC236}">
                      <a16:creationId xmlns:a16="http://schemas.microsoft.com/office/drawing/2014/main" id="{CBEDB3C5-88CE-2EAD-CF12-13B7810FD88B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5C95DD49-9026-9E9F-8AAC-A496F46C9939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45" name="Cube 544">
                  <a:extLst>
                    <a:ext uri="{FF2B5EF4-FFF2-40B4-BE49-F238E27FC236}">
                      <a16:creationId xmlns:a16="http://schemas.microsoft.com/office/drawing/2014/main" id="{9A495FD9-F353-E822-A872-2609E2180A5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Cube 545">
                  <a:extLst>
                    <a:ext uri="{FF2B5EF4-FFF2-40B4-BE49-F238E27FC236}">
                      <a16:creationId xmlns:a16="http://schemas.microsoft.com/office/drawing/2014/main" id="{37A40051-B59B-14CB-F92C-B1AED16ADD42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Cube 546">
                  <a:extLst>
                    <a:ext uri="{FF2B5EF4-FFF2-40B4-BE49-F238E27FC236}">
                      <a16:creationId xmlns:a16="http://schemas.microsoft.com/office/drawing/2014/main" id="{7019BF9A-C43C-343D-957E-06A62141768B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Cube 547">
                  <a:extLst>
                    <a:ext uri="{FF2B5EF4-FFF2-40B4-BE49-F238E27FC236}">
                      <a16:creationId xmlns:a16="http://schemas.microsoft.com/office/drawing/2014/main" id="{35C91F86-5C78-F500-C5E1-1FB01E2D133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Cube 548">
                  <a:extLst>
                    <a:ext uri="{FF2B5EF4-FFF2-40B4-BE49-F238E27FC236}">
                      <a16:creationId xmlns:a16="http://schemas.microsoft.com/office/drawing/2014/main" id="{67E0AC4D-4CF2-6B33-01D0-75FEAF407B6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Cube 549">
                  <a:extLst>
                    <a:ext uri="{FF2B5EF4-FFF2-40B4-BE49-F238E27FC236}">
                      <a16:creationId xmlns:a16="http://schemas.microsoft.com/office/drawing/2014/main" id="{7AFDA2EA-BE7D-0F99-579F-9AD890437D4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Cube 550">
                  <a:extLst>
                    <a:ext uri="{FF2B5EF4-FFF2-40B4-BE49-F238E27FC236}">
                      <a16:creationId xmlns:a16="http://schemas.microsoft.com/office/drawing/2014/main" id="{A653EBF4-5E9E-0763-4AD8-6A1879316C8D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Cube 551">
                  <a:extLst>
                    <a:ext uri="{FF2B5EF4-FFF2-40B4-BE49-F238E27FC236}">
                      <a16:creationId xmlns:a16="http://schemas.microsoft.com/office/drawing/2014/main" id="{2A0087C1-1426-36BC-073E-5CCC1BF24A0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Cube 552">
                  <a:extLst>
                    <a:ext uri="{FF2B5EF4-FFF2-40B4-BE49-F238E27FC236}">
                      <a16:creationId xmlns:a16="http://schemas.microsoft.com/office/drawing/2014/main" id="{A8A4E1E5-8AC0-A34E-437B-B0264A81A183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Cube 553">
                  <a:extLst>
                    <a:ext uri="{FF2B5EF4-FFF2-40B4-BE49-F238E27FC236}">
                      <a16:creationId xmlns:a16="http://schemas.microsoft.com/office/drawing/2014/main" id="{019610E2-95E3-25FE-2261-CD3792C33E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Cube 554">
                  <a:extLst>
                    <a:ext uri="{FF2B5EF4-FFF2-40B4-BE49-F238E27FC236}">
                      <a16:creationId xmlns:a16="http://schemas.microsoft.com/office/drawing/2014/main" id="{4378C0B3-7B7A-A007-ECBD-3F7363E82CEA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Cube 555">
                  <a:extLst>
                    <a:ext uri="{FF2B5EF4-FFF2-40B4-BE49-F238E27FC236}">
                      <a16:creationId xmlns:a16="http://schemas.microsoft.com/office/drawing/2014/main" id="{F4FCEA1E-0C47-CDC4-F14B-F6FFA723085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Cube 556">
                  <a:extLst>
                    <a:ext uri="{FF2B5EF4-FFF2-40B4-BE49-F238E27FC236}">
                      <a16:creationId xmlns:a16="http://schemas.microsoft.com/office/drawing/2014/main" id="{46967D9D-7D8C-FFD9-968B-2DAD90EDA61E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Cube 557">
                  <a:extLst>
                    <a:ext uri="{FF2B5EF4-FFF2-40B4-BE49-F238E27FC236}">
                      <a16:creationId xmlns:a16="http://schemas.microsoft.com/office/drawing/2014/main" id="{5D29F003-9CA3-2C95-A363-87093F28AA15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Cube 558">
                  <a:extLst>
                    <a:ext uri="{FF2B5EF4-FFF2-40B4-BE49-F238E27FC236}">
                      <a16:creationId xmlns:a16="http://schemas.microsoft.com/office/drawing/2014/main" id="{20B2CF6F-A38B-E595-B189-E227E9F0FE0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Cube 559">
                  <a:extLst>
                    <a:ext uri="{FF2B5EF4-FFF2-40B4-BE49-F238E27FC236}">
                      <a16:creationId xmlns:a16="http://schemas.microsoft.com/office/drawing/2014/main" id="{2F7C49D8-EB7F-45D5-3194-20DF75C6303A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Cube 560">
                  <a:extLst>
                    <a:ext uri="{FF2B5EF4-FFF2-40B4-BE49-F238E27FC236}">
                      <a16:creationId xmlns:a16="http://schemas.microsoft.com/office/drawing/2014/main" id="{2D0273AE-CD0D-79F3-EF33-7A0C76155AD4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Cube 561">
                  <a:extLst>
                    <a:ext uri="{FF2B5EF4-FFF2-40B4-BE49-F238E27FC236}">
                      <a16:creationId xmlns:a16="http://schemas.microsoft.com/office/drawing/2014/main" id="{1A7EBA2D-2D5E-1983-2A8A-F1031E0CA76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Cube 562">
                  <a:extLst>
                    <a:ext uri="{FF2B5EF4-FFF2-40B4-BE49-F238E27FC236}">
                      <a16:creationId xmlns:a16="http://schemas.microsoft.com/office/drawing/2014/main" id="{D6D5A498-765D-F5FA-C637-E533EDF1D7B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Cube 563">
                  <a:extLst>
                    <a:ext uri="{FF2B5EF4-FFF2-40B4-BE49-F238E27FC236}">
                      <a16:creationId xmlns:a16="http://schemas.microsoft.com/office/drawing/2014/main" id="{C8C97ED3-F469-8C03-364F-A283364D9A13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Cube 564">
                  <a:extLst>
                    <a:ext uri="{FF2B5EF4-FFF2-40B4-BE49-F238E27FC236}">
                      <a16:creationId xmlns:a16="http://schemas.microsoft.com/office/drawing/2014/main" id="{6C578AB3-C1D3-B482-AF71-BA314AA16386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Cube 565">
                  <a:extLst>
                    <a:ext uri="{FF2B5EF4-FFF2-40B4-BE49-F238E27FC236}">
                      <a16:creationId xmlns:a16="http://schemas.microsoft.com/office/drawing/2014/main" id="{1CBD4328-069D-6C1B-E870-8219904DF22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Cube 566">
                  <a:extLst>
                    <a:ext uri="{FF2B5EF4-FFF2-40B4-BE49-F238E27FC236}">
                      <a16:creationId xmlns:a16="http://schemas.microsoft.com/office/drawing/2014/main" id="{CF240F24-EEC1-25A7-AA97-C14D8A5EFCD9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Cube 567">
                  <a:extLst>
                    <a:ext uri="{FF2B5EF4-FFF2-40B4-BE49-F238E27FC236}">
                      <a16:creationId xmlns:a16="http://schemas.microsoft.com/office/drawing/2014/main" id="{8C7883C8-5C82-AA6F-5632-E5F27E822F12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Cube 568">
                  <a:extLst>
                    <a:ext uri="{FF2B5EF4-FFF2-40B4-BE49-F238E27FC236}">
                      <a16:creationId xmlns:a16="http://schemas.microsoft.com/office/drawing/2014/main" id="{21CB7B6E-9B1E-C10E-8F55-E8EF899FB33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0" name="Cube 569">
                  <a:extLst>
                    <a:ext uri="{FF2B5EF4-FFF2-40B4-BE49-F238E27FC236}">
                      <a16:creationId xmlns:a16="http://schemas.microsoft.com/office/drawing/2014/main" id="{6DB4972A-348D-ED75-DC5A-3F30C3BF7644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1" name="Cube 570">
                  <a:extLst>
                    <a:ext uri="{FF2B5EF4-FFF2-40B4-BE49-F238E27FC236}">
                      <a16:creationId xmlns:a16="http://schemas.microsoft.com/office/drawing/2014/main" id="{C7D4664A-8008-E6FF-2DF7-0F3EFF5054F5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2" name="Cube 571">
                  <a:extLst>
                    <a:ext uri="{FF2B5EF4-FFF2-40B4-BE49-F238E27FC236}">
                      <a16:creationId xmlns:a16="http://schemas.microsoft.com/office/drawing/2014/main" id="{847957FE-0F80-3A8F-81D8-F35F308AA3BD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Cube 572">
                  <a:extLst>
                    <a:ext uri="{FF2B5EF4-FFF2-40B4-BE49-F238E27FC236}">
                      <a16:creationId xmlns:a16="http://schemas.microsoft.com/office/drawing/2014/main" id="{816393EF-3780-0E08-DC4A-F16D8E22883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Cube 573">
                  <a:extLst>
                    <a:ext uri="{FF2B5EF4-FFF2-40B4-BE49-F238E27FC236}">
                      <a16:creationId xmlns:a16="http://schemas.microsoft.com/office/drawing/2014/main" id="{F4205FB2-CDEE-ED27-9225-20C23867D53D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Cube 574">
                  <a:extLst>
                    <a:ext uri="{FF2B5EF4-FFF2-40B4-BE49-F238E27FC236}">
                      <a16:creationId xmlns:a16="http://schemas.microsoft.com/office/drawing/2014/main" id="{FF7B549B-0CE5-0FE8-B7AF-924334DA3767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Cube 575">
                  <a:extLst>
                    <a:ext uri="{FF2B5EF4-FFF2-40B4-BE49-F238E27FC236}">
                      <a16:creationId xmlns:a16="http://schemas.microsoft.com/office/drawing/2014/main" id="{2CF95366-01E5-1976-195B-F17F8CDEFCF4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5886FE1F-A644-33F6-1853-6EAAA53D89D2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13" name="Cube 512">
                  <a:extLst>
                    <a:ext uri="{FF2B5EF4-FFF2-40B4-BE49-F238E27FC236}">
                      <a16:creationId xmlns:a16="http://schemas.microsoft.com/office/drawing/2014/main" id="{7B545C9B-4369-0552-2641-E2A0C9AC030F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Cube 513">
                  <a:extLst>
                    <a:ext uri="{FF2B5EF4-FFF2-40B4-BE49-F238E27FC236}">
                      <a16:creationId xmlns:a16="http://schemas.microsoft.com/office/drawing/2014/main" id="{4D7E6AA8-9A16-F07C-0658-4C7D2246C621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5" name="Cube 514">
                  <a:extLst>
                    <a:ext uri="{FF2B5EF4-FFF2-40B4-BE49-F238E27FC236}">
                      <a16:creationId xmlns:a16="http://schemas.microsoft.com/office/drawing/2014/main" id="{3A8CF036-0844-CC79-05DF-7824854FD96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6" name="Cube 515">
                  <a:extLst>
                    <a:ext uri="{FF2B5EF4-FFF2-40B4-BE49-F238E27FC236}">
                      <a16:creationId xmlns:a16="http://schemas.microsoft.com/office/drawing/2014/main" id="{EE87C3FB-8D7B-B21C-8166-5D5DE39A339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7" name="Cube 516">
                  <a:extLst>
                    <a:ext uri="{FF2B5EF4-FFF2-40B4-BE49-F238E27FC236}">
                      <a16:creationId xmlns:a16="http://schemas.microsoft.com/office/drawing/2014/main" id="{3C983849-0DCD-23C8-0E50-44D3802670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Cube 517">
                  <a:extLst>
                    <a:ext uri="{FF2B5EF4-FFF2-40B4-BE49-F238E27FC236}">
                      <a16:creationId xmlns:a16="http://schemas.microsoft.com/office/drawing/2014/main" id="{83729DD3-ECDE-50CA-F9F9-268E648F458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9" name="Cube 518">
                  <a:extLst>
                    <a:ext uri="{FF2B5EF4-FFF2-40B4-BE49-F238E27FC236}">
                      <a16:creationId xmlns:a16="http://schemas.microsoft.com/office/drawing/2014/main" id="{979EDF76-0395-3107-23A5-02A69F909136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Cube 519">
                  <a:extLst>
                    <a:ext uri="{FF2B5EF4-FFF2-40B4-BE49-F238E27FC236}">
                      <a16:creationId xmlns:a16="http://schemas.microsoft.com/office/drawing/2014/main" id="{CFEBCFB1-DEB0-3B6E-10A3-708E42CF6A4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Cube 520">
                  <a:extLst>
                    <a:ext uri="{FF2B5EF4-FFF2-40B4-BE49-F238E27FC236}">
                      <a16:creationId xmlns:a16="http://schemas.microsoft.com/office/drawing/2014/main" id="{3E2C1E25-D856-63E3-E135-7B4261020C1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Cube 521">
                  <a:extLst>
                    <a:ext uri="{FF2B5EF4-FFF2-40B4-BE49-F238E27FC236}">
                      <a16:creationId xmlns:a16="http://schemas.microsoft.com/office/drawing/2014/main" id="{D91E9AC5-AE89-689C-B515-3FC5965A95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Cube 522">
                  <a:extLst>
                    <a:ext uri="{FF2B5EF4-FFF2-40B4-BE49-F238E27FC236}">
                      <a16:creationId xmlns:a16="http://schemas.microsoft.com/office/drawing/2014/main" id="{A28D2EC3-FEE3-F9E3-D877-7112336CCCF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Cube 523">
                  <a:extLst>
                    <a:ext uri="{FF2B5EF4-FFF2-40B4-BE49-F238E27FC236}">
                      <a16:creationId xmlns:a16="http://schemas.microsoft.com/office/drawing/2014/main" id="{528264A7-89D9-FCE3-E498-B99FEC10FAA5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Cube 524">
                  <a:extLst>
                    <a:ext uri="{FF2B5EF4-FFF2-40B4-BE49-F238E27FC236}">
                      <a16:creationId xmlns:a16="http://schemas.microsoft.com/office/drawing/2014/main" id="{652AC1C6-636C-56B2-6913-D9963EE0FB77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Cube 525">
                  <a:extLst>
                    <a:ext uri="{FF2B5EF4-FFF2-40B4-BE49-F238E27FC236}">
                      <a16:creationId xmlns:a16="http://schemas.microsoft.com/office/drawing/2014/main" id="{A1D96B62-D6DA-7319-5BDE-2B364E3A1D6D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Cube 526">
                  <a:extLst>
                    <a:ext uri="{FF2B5EF4-FFF2-40B4-BE49-F238E27FC236}">
                      <a16:creationId xmlns:a16="http://schemas.microsoft.com/office/drawing/2014/main" id="{6A186F49-EE00-2589-1849-BC67AD03C0F0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Cube 527">
                  <a:extLst>
                    <a:ext uri="{FF2B5EF4-FFF2-40B4-BE49-F238E27FC236}">
                      <a16:creationId xmlns:a16="http://schemas.microsoft.com/office/drawing/2014/main" id="{E9C53FAB-B8ED-03B7-B3F2-3020B8CA91E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Cube 528">
                  <a:extLst>
                    <a:ext uri="{FF2B5EF4-FFF2-40B4-BE49-F238E27FC236}">
                      <a16:creationId xmlns:a16="http://schemas.microsoft.com/office/drawing/2014/main" id="{2D97DF0D-ECA4-4880-B9CE-8886116ED42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0" name="Cube 529">
                  <a:extLst>
                    <a:ext uri="{FF2B5EF4-FFF2-40B4-BE49-F238E27FC236}">
                      <a16:creationId xmlns:a16="http://schemas.microsoft.com/office/drawing/2014/main" id="{52298F18-8DCF-204A-A69D-9ACECF113C3C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Cube 530">
                  <a:extLst>
                    <a:ext uri="{FF2B5EF4-FFF2-40B4-BE49-F238E27FC236}">
                      <a16:creationId xmlns:a16="http://schemas.microsoft.com/office/drawing/2014/main" id="{DEF5F411-AA4D-1F18-D6A9-45977A9210D4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Cube 531">
                  <a:extLst>
                    <a:ext uri="{FF2B5EF4-FFF2-40B4-BE49-F238E27FC236}">
                      <a16:creationId xmlns:a16="http://schemas.microsoft.com/office/drawing/2014/main" id="{61CE8915-B9B4-9CDB-E8F4-601F168B9EC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Cube 532">
                  <a:extLst>
                    <a:ext uri="{FF2B5EF4-FFF2-40B4-BE49-F238E27FC236}">
                      <a16:creationId xmlns:a16="http://schemas.microsoft.com/office/drawing/2014/main" id="{85DC3144-13DE-5CD5-61DB-9403D2D5FF8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Cube 533">
                  <a:extLst>
                    <a:ext uri="{FF2B5EF4-FFF2-40B4-BE49-F238E27FC236}">
                      <a16:creationId xmlns:a16="http://schemas.microsoft.com/office/drawing/2014/main" id="{5AE84A11-B346-1DA8-C58B-81FDAEAE2E4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Cube 534">
                  <a:extLst>
                    <a:ext uri="{FF2B5EF4-FFF2-40B4-BE49-F238E27FC236}">
                      <a16:creationId xmlns:a16="http://schemas.microsoft.com/office/drawing/2014/main" id="{7E47941D-6F45-5F03-77DD-175B5EC9108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Cube 535">
                  <a:extLst>
                    <a:ext uri="{FF2B5EF4-FFF2-40B4-BE49-F238E27FC236}">
                      <a16:creationId xmlns:a16="http://schemas.microsoft.com/office/drawing/2014/main" id="{C3363198-244F-DFE4-48B5-B1CDF3BFB48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Cube 536">
                  <a:extLst>
                    <a:ext uri="{FF2B5EF4-FFF2-40B4-BE49-F238E27FC236}">
                      <a16:creationId xmlns:a16="http://schemas.microsoft.com/office/drawing/2014/main" id="{3DAE60A2-05A2-2EDD-B4F1-C61303BC4D8F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Cube 537">
                  <a:extLst>
                    <a:ext uri="{FF2B5EF4-FFF2-40B4-BE49-F238E27FC236}">
                      <a16:creationId xmlns:a16="http://schemas.microsoft.com/office/drawing/2014/main" id="{F8C31902-7ACA-D491-FB99-5410211665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Cube 538">
                  <a:extLst>
                    <a:ext uri="{FF2B5EF4-FFF2-40B4-BE49-F238E27FC236}">
                      <a16:creationId xmlns:a16="http://schemas.microsoft.com/office/drawing/2014/main" id="{C2618B25-0632-7A9C-8432-60193DCAEC1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Cube 539">
                  <a:extLst>
                    <a:ext uri="{FF2B5EF4-FFF2-40B4-BE49-F238E27FC236}">
                      <a16:creationId xmlns:a16="http://schemas.microsoft.com/office/drawing/2014/main" id="{F36986AA-40A0-CD29-9538-547B2FC45C2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Cube 540">
                  <a:extLst>
                    <a:ext uri="{FF2B5EF4-FFF2-40B4-BE49-F238E27FC236}">
                      <a16:creationId xmlns:a16="http://schemas.microsoft.com/office/drawing/2014/main" id="{3BD3E15A-2A9E-761F-E249-720CAA1898E8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Cube 541">
                  <a:extLst>
                    <a:ext uri="{FF2B5EF4-FFF2-40B4-BE49-F238E27FC236}">
                      <a16:creationId xmlns:a16="http://schemas.microsoft.com/office/drawing/2014/main" id="{575CDEC4-9EA4-BC81-0D27-9DFA1B5247F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Cube 542">
                  <a:extLst>
                    <a:ext uri="{FF2B5EF4-FFF2-40B4-BE49-F238E27FC236}">
                      <a16:creationId xmlns:a16="http://schemas.microsoft.com/office/drawing/2014/main" id="{82B8E20C-5BE2-D444-3579-5320A5C7E60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Cube 543">
                  <a:extLst>
                    <a:ext uri="{FF2B5EF4-FFF2-40B4-BE49-F238E27FC236}">
                      <a16:creationId xmlns:a16="http://schemas.microsoft.com/office/drawing/2014/main" id="{34E4EC5E-53D3-8E05-1808-0B4C3EAE2538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DE88B9A3-F396-A160-1741-45CECA070D9A}"/>
                </a:ext>
              </a:extLst>
            </p:cNvPr>
            <p:cNvGrpSpPr/>
            <p:nvPr/>
          </p:nvGrpSpPr>
          <p:grpSpPr>
            <a:xfrm>
              <a:off x="148122" y="2427254"/>
              <a:ext cx="5781881" cy="2483882"/>
              <a:chOff x="2733870" y="3398912"/>
              <a:chExt cx="5781881" cy="2483882"/>
            </a:xfrm>
          </p:grpSpPr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6FF383E3-DB0E-AA94-0542-7068BA3BA886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76" name="Cube 475">
                  <a:extLst>
                    <a:ext uri="{FF2B5EF4-FFF2-40B4-BE49-F238E27FC236}">
                      <a16:creationId xmlns:a16="http://schemas.microsoft.com/office/drawing/2014/main" id="{BAABB4CC-A4E1-81EC-3C19-5036B656C91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Cube 476">
                  <a:extLst>
                    <a:ext uri="{FF2B5EF4-FFF2-40B4-BE49-F238E27FC236}">
                      <a16:creationId xmlns:a16="http://schemas.microsoft.com/office/drawing/2014/main" id="{5CCFBE16-A207-1AF7-A2B5-615B509F733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Cube 477">
                  <a:extLst>
                    <a:ext uri="{FF2B5EF4-FFF2-40B4-BE49-F238E27FC236}">
                      <a16:creationId xmlns:a16="http://schemas.microsoft.com/office/drawing/2014/main" id="{E2728A76-1A3B-83AD-79AE-3F437FA1A982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Cube 478">
                  <a:extLst>
                    <a:ext uri="{FF2B5EF4-FFF2-40B4-BE49-F238E27FC236}">
                      <a16:creationId xmlns:a16="http://schemas.microsoft.com/office/drawing/2014/main" id="{C272D0AB-6917-E0B6-9BEC-430371C7FB48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Cube 479">
                  <a:extLst>
                    <a:ext uri="{FF2B5EF4-FFF2-40B4-BE49-F238E27FC236}">
                      <a16:creationId xmlns:a16="http://schemas.microsoft.com/office/drawing/2014/main" id="{A3A04C41-70C2-4817-1E73-56A5D6B8DF2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Cube 480">
                  <a:extLst>
                    <a:ext uri="{FF2B5EF4-FFF2-40B4-BE49-F238E27FC236}">
                      <a16:creationId xmlns:a16="http://schemas.microsoft.com/office/drawing/2014/main" id="{C5E26498-A099-E731-BE48-70F6CC150F4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Cube 481">
                  <a:extLst>
                    <a:ext uri="{FF2B5EF4-FFF2-40B4-BE49-F238E27FC236}">
                      <a16:creationId xmlns:a16="http://schemas.microsoft.com/office/drawing/2014/main" id="{1365987C-B1AB-790B-4AA7-FACC4E2BD762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Cube 482">
                  <a:extLst>
                    <a:ext uri="{FF2B5EF4-FFF2-40B4-BE49-F238E27FC236}">
                      <a16:creationId xmlns:a16="http://schemas.microsoft.com/office/drawing/2014/main" id="{1A3F9E57-F690-F1D3-D40F-5A9ED312C7CC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Cube 483">
                  <a:extLst>
                    <a:ext uri="{FF2B5EF4-FFF2-40B4-BE49-F238E27FC236}">
                      <a16:creationId xmlns:a16="http://schemas.microsoft.com/office/drawing/2014/main" id="{B6223B3B-B63E-7200-36BB-29151C0D43E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Cube 484">
                  <a:extLst>
                    <a:ext uri="{FF2B5EF4-FFF2-40B4-BE49-F238E27FC236}">
                      <a16:creationId xmlns:a16="http://schemas.microsoft.com/office/drawing/2014/main" id="{3BCE8CE1-31B7-3481-8CA4-E78BB9185FD3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Cube 485">
                  <a:extLst>
                    <a:ext uri="{FF2B5EF4-FFF2-40B4-BE49-F238E27FC236}">
                      <a16:creationId xmlns:a16="http://schemas.microsoft.com/office/drawing/2014/main" id="{869BF294-55CF-FC55-ADA5-907575AD7D1D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7" name="Cube 486">
                  <a:extLst>
                    <a:ext uri="{FF2B5EF4-FFF2-40B4-BE49-F238E27FC236}">
                      <a16:creationId xmlns:a16="http://schemas.microsoft.com/office/drawing/2014/main" id="{71824B28-82C7-F4E9-98D8-6FC3695FC969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Cube 487">
                  <a:extLst>
                    <a:ext uri="{FF2B5EF4-FFF2-40B4-BE49-F238E27FC236}">
                      <a16:creationId xmlns:a16="http://schemas.microsoft.com/office/drawing/2014/main" id="{3EA6CC7E-216D-F639-1C42-548280E2CBB2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9" name="Cube 488">
                  <a:extLst>
                    <a:ext uri="{FF2B5EF4-FFF2-40B4-BE49-F238E27FC236}">
                      <a16:creationId xmlns:a16="http://schemas.microsoft.com/office/drawing/2014/main" id="{E6743599-5292-A5F0-7698-3BBF413A072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Cube 489">
                  <a:extLst>
                    <a:ext uri="{FF2B5EF4-FFF2-40B4-BE49-F238E27FC236}">
                      <a16:creationId xmlns:a16="http://schemas.microsoft.com/office/drawing/2014/main" id="{1FA38D01-5E19-FEA0-77B7-952EA5345B51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Cube 490">
                  <a:extLst>
                    <a:ext uri="{FF2B5EF4-FFF2-40B4-BE49-F238E27FC236}">
                      <a16:creationId xmlns:a16="http://schemas.microsoft.com/office/drawing/2014/main" id="{21F640AF-5245-6761-3725-9F01ACD89E8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Cube 491">
                  <a:extLst>
                    <a:ext uri="{FF2B5EF4-FFF2-40B4-BE49-F238E27FC236}">
                      <a16:creationId xmlns:a16="http://schemas.microsoft.com/office/drawing/2014/main" id="{78381D1E-DA54-9AA7-5421-53749E4F4BEE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Cube 492">
                  <a:extLst>
                    <a:ext uri="{FF2B5EF4-FFF2-40B4-BE49-F238E27FC236}">
                      <a16:creationId xmlns:a16="http://schemas.microsoft.com/office/drawing/2014/main" id="{56F9708C-967C-BC99-6BDE-D23820E7D25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Cube 493">
                  <a:extLst>
                    <a:ext uri="{FF2B5EF4-FFF2-40B4-BE49-F238E27FC236}">
                      <a16:creationId xmlns:a16="http://schemas.microsoft.com/office/drawing/2014/main" id="{4AF7C725-10C0-77B7-278E-4D1D90CBFF12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Cube 494">
                  <a:extLst>
                    <a:ext uri="{FF2B5EF4-FFF2-40B4-BE49-F238E27FC236}">
                      <a16:creationId xmlns:a16="http://schemas.microsoft.com/office/drawing/2014/main" id="{D5C96954-BC5E-5426-4814-802BA77F0B0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Cube 495">
                  <a:extLst>
                    <a:ext uri="{FF2B5EF4-FFF2-40B4-BE49-F238E27FC236}">
                      <a16:creationId xmlns:a16="http://schemas.microsoft.com/office/drawing/2014/main" id="{31DC80C8-E22F-1F94-3B2E-7E96F5A5B96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Cube 496">
                  <a:extLst>
                    <a:ext uri="{FF2B5EF4-FFF2-40B4-BE49-F238E27FC236}">
                      <a16:creationId xmlns:a16="http://schemas.microsoft.com/office/drawing/2014/main" id="{1F9CC76F-B294-203E-ABED-FD9E89D33D18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Cube 497">
                  <a:extLst>
                    <a:ext uri="{FF2B5EF4-FFF2-40B4-BE49-F238E27FC236}">
                      <a16:creationId xmlns:a16="http://schemas.microsoft.com/office/drawing/2014/main" id="{103A9F5D-FF98-E8A1-63E6-78AFDD1AA32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Cube 498">
                  <a:extLst>
                    <a:ext uri="{FF2B5EF4-FFF2-40B4-BE49-F238E27FC236}">
                      <a16:creationId xmlns:a16="http://schemas.microsoft.com/office/drawing/2014/main" id="{10C13D30-3916-8941-724A-05C38BE6C25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Cube 499">
                  <a:extLst>
                    <a:ext uri="{FF2B5EF4-FFF2-40B4-BE49-F238E27FC236}">
                      <a16:creationId xmlns:a16="http://schemas.microsoft.com/office/drawing/2014/main" id="{558F5FF9-C1D2-E70C-1339-AA70C7DC4311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Cube 500">
                  <a:extLst>
                    <a:ext uri="{FF2B5EF4-FFF2-40B4-BE49-F238E27FC236}">
                      <a16:creationId xmlns:a16="http://schemas.microsoft.com/office/drawing/2014/main" id="{E44F0620-2B35-0EB3-2A97-ABCE6B8E7AD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Cube 501">
                  <a:extLst>
                    <a:ext uri="{FF2B5EF4-FFF2-40B4-BE49-F238E27FC236}">
                      <a16:creationId xmlns:a16="http://schemas.microsoft.com/office/drawing/2014/main" id="{3B894F10-499B-8806-3822-CA54C1636FA3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Cube 502">
                  <a:extLst>
                    <a:ext uri="{FF2B5EF4-FFF2-40B4-BE49-F238E27FC236}">
                      <a16:creationId xmlns:a16="http://schemas.microsoft.com/office/drawing/2014/main" id="{97B76E4D-317F-738E-0634-DDE423827F94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Cube 503">
                  <a:extLst>
                    <a:ext uri="{FF2B5EF4-FFF2-40B4-BE49-F238E27FC236}">
                      <a16:creationId xmlns:a16="http://schemas.microsoft.com/office/drawing/2014/main" id="{F86B2587-4E63-D297-4332-0C87CDE78625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Cube 504">
                  <a:extLst>
                    <a:ext uri="{FF2B5EF4-FFF2-40B4-BE49-F238E27FC236}">
                      <a16:creationId xmlns:a16="http://schemas.microsoft.com/office/drawing/2014/main" id="{9F4DE5C9-5178-B5A9-662A-EC62DE93F0A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Cube 505">
                  <a:extLst>
                    <a:ext uri="{FF2B5EF4-FFF2-40B4-BE49-F238E27FC236}">
                      <a16:creationId xmlns:a16="http://schemas.microsoft.com/office/drawing/2014/main" id="{5BBB4318-BF4C-EE34-B320-0EB212C3EB71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" name="Cube 506">
                  <a:extLst>
                    <a:ext uri="{FF2B5EF4-FFF2-40B4-BE49-F238E27FC236}">
                      <a16:creationId xmlns:a16="http://schemas.microsoft.com/office/drawing/2014/main" id="{465A7BDF-8308-445D-9528-C8960F7494A5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C178A233-5C5A-259F-CB4A-E2AD35B16A81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44" name="Cube 443">
                  <a:extLst>
                    <a:ext uri="{FF2B5EF4-FFF2-40B4-BE49-F238E27FC236}">
                      <a16:creationId xmlns:a16="http://schemas.microsoft.com/office/drawing/2014/main" id="{5AADBFD9-0A81-0711-C2CD-FEE6F95E624E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Cube 444">
                  <a:extLst>
                    <a:ext uri="{FF2B5EF4-FFF2-40B4-BE49-F238E27FC236}">
                      <a16:creationId xmlns:a16="http://schemas.microsoft.com/office/drawing/2014/main" id="{B9D6F707-24EA-EB4A-1F39-A7BD04D52A8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Cube 445">
                  <a:extLst>
                    <a:ext uri="{FF2B5EF4-FFF2-40B4-BE49-F238E27FC236}">
                      <a16:creationId xmlns:a16="http://schemas.microsoft.com/office/drawing/2014/main" id="{7C7BE9E0-A0EA-2687-D1A3-5049E91EB29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Cube 446">
                  <a:extLst>
                    <a:ext uri="{FF2B5EF4-FFF2-40B4-BE49-F238E27FC236}">
                      <a16:creationId xmlns:a16="http://schemas.microsoft.com/office/drawing/2014/main" id="{4FDA2000-EE8F-5469-EB12-75010A3E190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Cube 447">
                  <a:extLst>
                    <a:ext uri="{FF2B5EF4-FFF2-40B4-BE49-F238E27FC236}">
                      <a16:creationId xmlns:a16="http://schemas.microsoft.com/office/drawing/2014/main" id="{0A84FD7B-3CD7-F0AA-F407-8A36EF0930D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Cube 448">
                  <a:extLst>
                    <a:ext uri="{FF2B5EF4-FFF2-40B4-BE49-F238E27FC236}">
                      <a16:creationId xmlns:a16="http://schemas.microsoft.com/office/drawing/2014/main" id="{E8B442E0-2D6A-4FE5-9E4F-56CB6BD4E73A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Cube 449">
                  <a:extLst>
                    <a:ext uri="{FF2B5EF4-FFF2-40B4-BE49-F238E27FC236}">
                      <a16:creationId xmlns:a16="http://schemas.microsoft.com/office/drawing/2014/main" id="{7F06BDD2-EB59-93BF-A1C4-9773D885DD67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Cube 450">
                  <a:extLst>
                    <a:ext uri="{FF2B5EF4-FFF2-40B4-BE49-F238E27FC236}">
                      <a16:creationId xmlns:a16="http://schemas.microsoft.com/office/drawing/2014/main" id="{AC773FE2-5BC0-5AF0-64A3-4391CD6B8F5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Cube 451">
                  <a:extLst>
                    <a:ext uri="{FF2B5EF4-FFF2-40B4-BE49-F238E27FC236}">
                      <a16:creationId xmlns:a16="http://schemas.microsoft.com/office/drawing/2014/main" id="{A7A2F0AB-1AB7-7434-CADF-A51A681B028A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Cube 452">
                  <a:extLst>
                    <a:ext uri="{FF2B5EF4-FFF2-40B4-BE49-F238E27FC236}">
                      <a16:creationId xmlns:a16="http://schemas.microsoft.com/office/drawing/2014/main" id="{F18AE8B9-0228-4F0A-64FC-8D361555DA7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Cube 453">
                  <a:extLst>
                    <a:ext uri="{FF2B5EF4-FFF2-40B4-BE49-F238E27FC236}">
                      <a16:creationId xmlns:a16="http://schemas.microsoft.com/office/drawing/2014/main" id="{43C15C91-829E-9181-8732-FCB43277D16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Cube 454">
                  <a:extLst>
                    <a:ext uri="{FF2B5EF4-FFF2-40B4-BE49-F238E27FC236}">
                      <a16:creationId xmlns:a16="http://schemas.microsoft.com/office/drawing/2014/main" id="{6D8533EF-8B34-4D72-AABD-F87848DC4F1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Cube 455">
                  <a:extLst>
                    <a:ext uri="{FF2B5EF4-FFF2-40B4-BE49-F238E27FC236}">
                      <a16:creationId xmlns:a16="http://schemas.microsoft.com/office/drawing/2014/main" id="{FAE6EF76-9762-B7FC-E953-15DEBF3ABD1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Cube 456">
                  <a:extLst>
                    <a:ext uri="{FF2B5EF4-FFF2-40B4-BE49-F238E27FC236}">
                      <a16:creationId xmlns:a16="http://schemas.microsoft.com/office/drawing/2014/main" id="{C283126F-41BD-C15B-F068-99150BB95492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Cube 457">
                  <a:extLst>
                    <a:ext uri="{FF2B5EF4-FFF2-40B4-BE49-F238E27FC236}">
                      <a16:creationId xmlns:a16="http://schemas.microsoft.com/office/drawing/2014/main" id="{28D8ED29-FF30-6916-D4C2-F63596050A3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Cube 458">
                  <a:extLst>
                    <a:ext uri="{FF2B5EF4-FFF2-40B4-BE49-F238E27FC236}">
                      <a16:creationId xmlns:a16="http://schemas.microsoft.com/office/drawing/2014/main" id="{04BBD370-0943-247C-85A9-83A6EA8AC32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Cube 459">
                  <a:extLst>
                    <a:ext uri="{FF2B5EF4-FFF2-40B4-BE49-F238E27FC236}">
                      <a16:creationId xmlns:a16="http://schemas.microsoft.com/office/drawing/2014/main" id="{E90A21A2-9377-C2F7-F1C1-D8AABB739FF6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Cube 460">
                  <a:extLst>
                    <a:ext uri="{FF2B5EF4-FFF2-40B4-BE49-F238E27FC236}">
                      <a16:creationId xmlns:a16="http://schemas.microsoft.com/office/drawing/2014/main" id="{FB66B9D5-C6E9-33CF-0EEB-349A96B335B1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Cube 461">
                  <a:extLst>
                    <a:ext uri="{FF2B5EF4-FFF2-40B4-BE49-F238E27FC236}">
                      <a16:creationId xmlns:a16="http://schemas.microsoft.com/office/drawing/2014/main" id="{3980E25D-8BAE-9EF0-4F4C-10DE78E8E447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Cube 462">
                  <a:extLst>
                    <a:ext uri="{FF2B5EF4-FFF2-40B4-BE49-F238E27FC236}">
                      <a16:creationId xmlns:a16="http://schemas.microsoft.com/office/drawing/2014/main" id="{53137A2F-B434-7DE6-6E5D-7B7292D355E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Cube 463">
                  <a:extLst>
                    <a:ext uri="{FF2B5EF4-FFF2-40B4-BE49-F238E27FC236}">
                      <a16:creationId xmlns:a16="http://schemas.microsoft.com/office/drawing/2014/main" id="{199331F5-F821-44BE-5077-0DEEE0AB62DE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Cube 464">
                  <a:extLst>
                    <a:ext uri="{FF2B5EF4-FFF2-40B4-BE49-F238E27FC236}">
                      <a16:creationId xmlns:a16="http://schemas.microsoft.com/office/drawing/2014/main" id="{6CD41D86-FA6E-0184-4483-B20A9867E721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Cube 465">
                  <a:extLst>
                    <a:ext uri="{FF2B5EF4-FFF2-40B4-BE49-F238E27FC236}">
                      <a16:creationId xmlns:a16="http://schemas.microsoft.com/office/drawing/2014/main" id="{9876CBAC-0815-5FDD-1A73-6B76268286C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Cube 466">
                  <a:extLst>
                    <a:ext uri="{FF2B5EF4-FFF2-40B4-BE49-F238E27FC236}">
                      <a16:creationId xmlns:a16="http://schemas.microsoft.com/office/drawing/2014/main" id="{D11AE08A-69D1-2802-D31B-B0CB38E67AFC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Cube 467">
                  <a:extLst>
                    <a:ext uri="{FF2B5EF4-FFF2-40B4-BE49-F238E27FC236}">
                      <a16:creationId xmlns:a16="http://schemas.microsoft.com/office/drawing/2014/main" id="{62AC5AF4-0363-D39D-996B-B016DF574227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Cube 468">
                  <a:extLst>
                    <a:ext uri="{FF2B5EF4-FFF2-40B4-BE49-F238E27FC236}">
                      <a16:creationId xmlns:a16="http://schemas.microsoft.com/office/drawing/2014/main" id="{4B9131E1-8A68-5C7A-D05F-A503C4C63F07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Cube 469">
                  <a:extLst>
                    <a:ext uri="{FF2B5EF4-FFF2-40B4-BE49-F238E27FC236}">
                      <a16:creationId xmlns:a16="http://schemas.microsoft.com/office/drawing/2014/main" id="{65A67871-78DB-8001-1AC2-40AC2E5F5A6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Cube 470">
                  <a:extLst>
                    <a:ext uri="{FF2B5EF4-FFF2-40B4-BE49-F238E27FC236}">
                      <a16:creationId xmlns:a16="http://schemas.microsoft.com/office/drawing/2014/main" id="{73569D5D-6444-DF50-25EF-2A851FE1B57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Cube 471">
                  <a:extLst>
                    <a:ext uri="{FF2B5EF4-FFF2-40B4-BE49-F238E27FC236}">
                      <a16:creationId xmlns:a16="http://schemas.microsoft.com/office/drawing/2014/main" id="{C32460D4-4426-521F-E690-8CA1B07F859F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Cube 472">
                  <a:extLst>
                    <a:ext uri="{FF2B5EF4-FFF2-40B4-BE49-F238E27FC236}">
                      <a16:creationId xmlns:a16="http://schemas.microsoft.com/office/drawing/2014/main" id="{EA751B2F-40D9-5C85-122F-6CB3A835568B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Cube 473">
                  <a:extLst>
                    <a:ext uri="{FF2B5EF4-FFF2-40B4-BE49-F238E27FC236}">
                      <a16:creationId xmlns:a16="http://schemas.microsoft.com/office/drawing/2014/main" id="{B5453878-6BBE-963F-426C-F972708B3A2F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Cube 474">
                  <a:extLst>
                    <a:ext uri="{FF2B5EF4-FFF2-40B4-BE49-F238E27FC236}">
                      <a16:creationId xmlns:a16="http://schemas.microsoft.com/office/drawing/2014/main" id="{F028CC7B-4B9B-7155-34AA-97E7F1FCA24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0D17C48A-5020-4965-56D9-A0638E081909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20FA7244-33BE-5C79-C6D3-D780F9EF3E4A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92B67C49-7529-32CD-B80C-A688FF67DC04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Cube 413">
                  <a:extLst>
                    <a:ext uri="{FF2B5EF4-FFF2-40B4-BE49-F238E27FC236}">
                      <a16:creationId xmlns:a16="http://schemas.microsoft.com/office/drawing/2014/main" id="{E2D9420A-49A8-A196-0B8B-581CE98D67D1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Cube 414">
                  <a:extLst>
                    <a:ext uri="{FF2B5EF4-FFF2-40B4-BE49-F238E27FC236}">
                      <a16:creationId xmlns:a16="http://schemas.microsoft.com/office/drawing/2014/main" id="{79E7E297-01F5-1D86-0D27-D487B2440C50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Cube 415">
                  <a:extLst>
                    <a:ext uri="{FF2B5EF4-FFF2-40B4-BE49-F238E27FC236}">
                      <a16:creationId xmlns:a16="http://schemas.microsoft.com/office/drawing/2014/main" id="{A3FE0D43-A46D-0A77-20B3-18EE3553317F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Cube 416">
                  <a:extLst>
                    <a:ext uri="{FF2B5EF4-FFF2-40B4-BE49-F238E27FC236}">
                      <a16:creationId xmlns:a16="http://schemas.microsoft.com/office/drawing/2014/main" id="{BF36BD6C-15C6-9522-FFA6-8F483F55A076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Cube 417">
                  <a:extLst>
                    <a:ext uri="{FF2B5EF4-FFF2-40B4-BE49-F238E27FC236}">
                      <a16:creationId xmlns:a16="http://schemas.microsoft.com/office/drawing/2014/main" id="{0604D1CD-79BD-C49A-5C34-3373FB256D0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Cube 418">
                  <a:extLst>
                    <a:ext uri="{FF2B5EF4-FFF2-40B4-BE49-F238E27FC236}">
                      <a16:creationId xmlns:a16="http://schemas.microsoft.com/office/drawing/2014/main" id="{9450AEB5-4DD0-4A03-230A-CEC54EDED660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Cube 419">
                  <a:extLst>
                    <a:ext uri="{FF2B5EF4-FFF2-40B4-BE49-F238E27FC236}">
                      <a16:creationId xmlns:a16="http://schemas.microsoft.com/office/drawing/2014/main" id="{D90170E2-C3E4-EF49-7FB2-EFE11B6D94E6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Cube 420">
                  <a:extLst>
                    <a:ext uri="{FF2B5EF4-FFF2-40B4-BE49-F238E27FC236}">
                      <a16:creationId xmlns:a16="http://schemas.microsoft.com/office/drawing/2014/main" id="{B59D3381-9758-733E-ABA5-ED8F42A7B48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Cube 421">
                  <a:extLst>
                    <a:ext uri="{FF2B5EF4-FFF2-40B4-BE49-F238E27FC236}">
                      <a16:creationId xmlns:a16="http://schemas.microsoft.com/office/drawing/2014/main" id="{E62BFD08-8797-9CDE-5552-61280A4A0348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Cube 422">
                  <a:extLst>
                    <a:ext uri="{FF2B5EF4-FFF2-40B4-BE49-F238E27FC236}">
                      <a16:creationId xmlns:a16="http://schemas.microsoft.com/office/drawing/2014/main" id="{542A9CBF-C17C-EF75-B82C-587F61409E2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Cube 423">
                  <a:extLst>
                    <a:ext uri="{FF2B5EF4-FFF2-40B4-BE49-F238E27FC236}">
                      <a16:creationId xmlns:a16="http://schemas.microsoft.com/office/drawing/2014/main" id="{40043716-24EC-1E7D-8BF7-EA921CBF24BB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Cube 424">
                  <a:extLst>
                    <a:ext uri="{FF2B5EF4-FFF2-40B4-BE49-F238E27FC236}">
                      <a16:creationId xmlns:a16="http://schemas.microsoft.com/office/drawing/2014/main" id="{FE0165F5-864A-FB7C-899B-E267D07EA5D7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Cube 425">
                  <a:extLst>
                    <a:ext uri="{FF2B5EF4-FFF2-40B4-BE49-F238E27FC236}">
                      <a16:creationId xmlns:a16="http://schemas.microsoft.com/office/drawing/2014/main" id="{BFD04CBD-B5A8-E6F7-7983-747F5200B0FE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Cube 426">
                  <a:extLst>
                    <a:ext uri="{FF2B5EF4-FFF2-40B4-BE49-F238E27FC236}">
                      <a16:creationId xmlns:a16="http://schemas.microsoft.com/office/drawing/2014/main" id="{9EB08588-FF43-6586-0A99-3377EB1BBB20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Cube 427">
                  <a:extLst>
                    <a:ext uri="{FF2B5EF4-FFF2-40B4-BE49-F238E27FC236}">
                      <a16:creationId xmlns:a16="http://schemas.microsoft.com/office/drawing/2014/main" id="{8BA53B65-1B5B-4AE3-61BB-E862DE0006EC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Cube 428">
                  <a:extLst>
                    <a:ext uri="{FF2B5EF4-FFF2-40B4-BE49-F238E27FC236}">
                      <a16:creationId xmlns:a16="http://schemas.microsoft.com/office/drawing/2014/main" id="{D8C1FC59-7548-8E0E-C3C2-6789B82EE7A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Cube 429">
                  <a:extLst>
                    <a:ext uri="{FF2B5EF4-FFF2-40B4-BE49-F238E27FC236}">
                      <a16:creationId xmlns:a16="http://schemas.microsoft.com/office/drawing/2014/main" id="{837653D5-159C-FD3B-36BE-E2D42C6FE62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Cube 430">
                  <a:extLst>
                    <a:ext uri="{FF2B5EF4-FFF2-40B4-BE49-F238E27FC236}">
                      <a16:creationId xmlns:a16="http://schemas.microsoft.com/office/drawing/2014/main" id="{7F0CBA9C-C2EE-77BA-38B7-BEDD98191974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Cube 431">
                  <a:extLst>
                    <a:ext uri="{FF2B5EF4-FFF2-40B4-BE49-F238E27FC236}">
                      <a16:creationId xmlns:a16="http://schemas.microsoft.com/office/drawing/2014/main" id="{8F526C5E-0309-1C7E-412A-A3372F40166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Cube 432">
                  <a:extLst>
                    <a:ext uri="{FF2B5EF4-FFF2-40B4-BE49-F238E27FC236}">
                      <a16:creationId xmlns:a16="http://schemas.microsoft.com/office/drawing/2014/main" id="{A0429252-32E6-C082-87B9-97F2323229C3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Cube 433">
                  <a:extLst>
                    <a:ext uri="{FF2B5EF4-FFF2-40B4-BE49-F238E27FC236}">
                      <a16:creationId xmlns:a16="http://schemas.microsoft.com/office/drawing/2014/main" id="{02FDFE40-F9D7-8816-949F-FF6B8A4972A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Cube 434">
                  <a:extLst>
                    <a:ext uri="{FF2B5EF4-FFF2-40B4-BE49-F238E27FC236}">
                      <a16:creationId xmlns:a16="http://schemas.microsoft.com/office/drawing/2014/main" id="{8D0EB109-3733-4C69-5183-C2714BDC8629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Cube 435">
                  <a:extLst>
                    <a:ext uri="{FF2B5EF4-FFF2-40B4-BE49-F238E27FC236}">
                      <a16:creationId xmlns:a16="http://schemas.microsoft.com/office/drawing/2014/main" id="{0AB8F24E-1F22-3787-0566-DCC427654A4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Cube 436">
                  <a:extLst>
                    <a:ext uri="{FF2B5EF4-FFF2-40B4-BE49-F238E27FC236}">
                      <a16:creationId xmlns:a16="http://schemas.microsoft.com/office/drawing/2014/main" id="{E6CD1618-D862-27E0-347A-D8A920F514D0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Cube 437">
                  <a:extLst>
                    <a:ext uri="{FF2B5EF4-FFF2-40B4-BE49-F238E27FC236}">
                      <a16:creationId xmlns:a16="http://schemas.microsoft.com/office/drawing/2014/main" id="{06523AF0-19EE-B19E-1153-228A3ED4A50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Cube 438">
                  <a:extLst>
                    <a:ext uri="{FF2B5EF4-FFF2-40B4-BE49-F238E27FC236}">
                      <a16:creationId xmlns:a16="http://schemas.microsoft.com/office/drawing/2014/main" id="{29228F83-A49C-8D77-47D0-B7772B46CF3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Cube 439">
                  <a:extLst>
                    <a:ext uri="{FF2B5EF4-FFF2-40B4-BE49-F238E27FC236}">
                      <a16:creationId xmlns:a16="http://schemas.microsoft.com/office/drawing/2014/main" id="{9C3E3688-7A3F-7160-D43A-0D95E222C0A0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Cube 440">
                  <a:extLst>
                    <a:ext uri="{FF2B5EF4-FFF2-40B4-BE49-F238E27FC236}">
                      <a16:creationId xmlns:a16="http://schemas.microsoft.com/office/drawing/2014/main" id="{199C11F1-B640-0477-0696-8B66613BF05A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Cube 441">
                  <a:extLst>
                    <a:ext uri="{FF2B5EF4-FFF2-40B4-BE49-F238E27FC236}">
                      <a16:creationId xmlns:a16="http://schemas.microsoft.com/office/drawing/2014/main" id="{3799A6D6-2F41-D5AA-FF78-01D7F94BF39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Cube 442">
                  <a:extLst>
                    <a:ext uri="{FF2B5EF4-FFF2-40B4-BE49-F238E27FC236}">
                      <a16:creationId xmlns:a16="http://schemas.microsoft.com/office/drawing/2014/main" id="{B1DFEDC1-E33E-D130-73EB-8494CF32FA9F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18381C4C-4AF6-9A83-1CCB-06BDC1129596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C8ED8D4B-E0E0-D92E-E862-265AC2781B7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DB5E7571-2C9D-316A-E34D-D7EACBC216C6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0F90E8CF-2DD2-1C2E-6FC2-07B4D6B03D15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09E1E27D-EF30-3009-5621-8625AB1F225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B04E6D97-3194-66C6-073F-E678D54D8132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EBDB5466-DD1E-C1C2-E5E8-49B542B9E51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9EB24C12-B691-E76E-0E79-C5C4181E219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702C97AE-98E4-0816-5F91-B16126A62EB8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8B5B3923-B38A-2CA0-8257-4990842B25B1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3166CEF0-9127-4655-6DB7-109820308B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1570A4A7-653D-8E3E-454A-697B794DCEC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1B09C0BA-B56F-8FD9-7D29-F2F7F7A4A85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8084DA1F-1754-3497-B3EF-3B337298746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4B02868E-9D35-913C-E32F-28EC6A53EA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82D975AD-528D-3718-07A2-8F5823095528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16926A8E-4F15-A95F-CD00-B40C836E7C52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2CD898BA-473C-32A3-47AF-EA81BB385F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2A0F2A10-6E8F-9C76-75AA-45ECD810D69B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34084D46-BACA-660D-12A0-C6CE21D3751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8DA22E3C-CEDC-E842-D757-4D8BFFB1364B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0F9E1DBA-5C7E-4F00-57AF-841E76BB8A5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730B2015-0011-724C-A56F-9CD8DD54A20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CC980AAD-53E8-2694-1D1C-CF65D0AA957A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976A3331-3E41-BCF0-3F80-FD5AF36ECD9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DEE72997-62C2-52AF-13F9-AB54F485CB2A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15F47F88-0191-C16F-04B9-BDD2F4AC37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2EF7A5D9-B943-20B4-9047-1B9BC3F085F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D6563538-0F1E-1355-27CD-AEE573933BA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A0FACB23-404A-79A5-2831-1AC540F8604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C283EB7E-2EA4-9457-EDC7-957D9E02FC2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F231D202-0474-A603-3765-DF2C7363481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ube 410">
                  <a:extLst>
                    <a:ext uri="{FF2B5EF4-FFF2-40B4-BE49-F238E27FC236}">
                      <a16:creationId xmlns:a16="http://schemas.microsoft.com/office/drawing/2014/main" id="{45C3410C-A2DB-8DF9-D3BE-8363498CB72E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FB3C07E5-7C39-C97C-517A-F46366D677AF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27A06A79-B8EB-6537-3F9F-2194689F15D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4F1BC7CC-3F0A-1F76-6C71-23EA27591D1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B918AB19-5E72-DFB5-354C-55FEEBBC6AB4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1C2557E8-90E5-B2DB-A0C3-F3579700998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9D2DD993-03CD-16F0-B04E-330ED21730F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31283003-41B3-37E2-4D05-3581253BFB4F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736FDCBB-745D-B530-EE2E-7DADBA49A683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FEF5FC72-D400-D0FB-B719-BD3BEA0A16E9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Cube 355">
                  <a:extLst>
                    <a:ext uri="{FF2B5EF4-FFF2-40B4-BE49-F238E27FC236}">
                      <a16:creationId xmlns:a16="http://schemas.microsoft.com/office/drawing/2014/main" id="{EC26CFC4-240C-7837-209C-7D952460770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ube 356">
                  <a:extLst>
                    <a:ext uri="{FF2B5EF4-FFF2-40B4-BE49-F238E27FC236}">
                      <a16:creationId xmlns:a16="http://schemas.microsoft.com/office/drawing/2014/main" id="{7B964B00-6063-840A-A65B-6E5B023D8D5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Cube 357">
                  <a:extLst>
                    <a:ext uri="{FF2B5EF4-FFF2-40B4-BE49-F238E27FC236}">
                      <a16:creationId xmlns:a16="http://schemas.microsoft.com/office/drawing/2014/main" id="{337AED1E-6013-313A-1EB1-7DA681B8433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ube 358">
                  <a:extLst>
                    <a:ext uri="{FF2B5EF4-FFF2-40B4-BE49-F238E27FC236}">
                      <a16:creationId xmlns:a16="http://schemas.microsoft.com/office/drawing/2014/main" id="{A30D35EF-4B0E-4CFC-7013-D31BEBEAE310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Cube 359">
                  <a:extLst>
                    <a:ext uri="{FF2B5EF4-FFF2-40B4-BE49-F238E27FC236}">
                      <a16:creationId xmlns:a16="http://schemas.microsoft.com/office/drawing/2014/main" id="{EF16B6BF-D2B3-B7FC-65B2-CFEA793B5F0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4EBCFF62-ECDB-3E6E-C58E-10E859DDE506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83A90A2B-5B53-A015-E275-8E1E02CF240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F014641A-7A5A-49B1-CD94-FB5488D6E26C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A120C754-5639-D665-8B0E-12C48E952457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093C9E61-3BCC-087D-B6F1-A8893EB94377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74476CA4-7E22-A8F6-6628-A9FD87EF99F0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4F05AF9A-B7FD-C71A-44A7-0ADE7E4AD2C1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BDC0420A-90D6-56AD-A84A-9106FC429EF2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2D3CC900-7241-C1C6-11E0-578C874DD359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0C1DDB5E-5F94-3A71-39FB-A1E968D4E111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4845C4BE-E230-6A69-1D62-24FC3111B973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B651A6C-6A12-0B54-C067-DE0863E1B75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8B0D20D0-EB5B-22C5-B22A-75A176138B0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79858CE7-8A99-05F5-1B0C-A9828809F7A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1A84DCD0-B960-0B03-92ED-E7CF55F1DB4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9A7FBEB2-00BC-D5A7-9775-714236CC898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1CA3E772-6B03-ED8A-386B-A371384A2D2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BE51831F-B198-0943-2D29-2FDE7D98A222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E61B59CB-0F45-CAE0-5213-E42BEB1B907C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EB0A577-FA57-C1C3-FAEB-52BFEC615072}"/>
              </a:ext>
            </a:extLst>
          </p:cNvPr>
          <p:cNvGrpSpPr/>
          <p:nvPr/>
        </p:nvGrpSpPr>
        <p:grpSpPr>
          <a:xfrm>
            <a:off x="937145" y="1010175"/>
            <a:ext cx="5778080" cy="1999652"/>
            <a:chOff x="937145" y="1010175"/>
            <a:chExt cx="5778080" cy="199965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8C0CF85-A614-F3CF-B1A5-0B0443535C1D}"/>
                </a:ext>
              </a:extLst>
            </p:cNvPr>
            <p:cNvGrpSpPr/>
            <p:nvPr/>
          </p:nvGrpSpPr>
          <p:grpSpPr>
            <a:xfrm>
              <a:off x="1386375" y="1010175"/>
              <a:ext cx="5328850" cy="1573143"/>
              <a:chOff x="937145" y="1436684"/>
              <a:chExt cx="5328850" cy="1573143"/>
            </a:xfrm>
          </p:grpSpPr>
          <p:grpSp>
            <p:nvGrpSpPr>
              <p:cNvPr id="732" name="Group 731">
                <a:extLst>
                  <a:ext uri="{FF2B5EF4-FFF2-40B4-BE49-F238E27FC236}">
                    <a16:creationId xmlns:a16="http://schemas.microsoft.com/office/drawing/2014/main" id="{1DEC38CB-F12E-F8F8-D479-3242A31CEB0B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55" name="Cube 754">
                  <a:extLst>
                    <a:ext uri="{FF2B5EF4-FFF2-40B4-BE49-F238E27FC236}">
                      <a16:creationId xmlns:a16="http://schemas.microsoft.com/office/drawing/2014/main" id="{DEF61745-0BAE-3E85-26E8-ADB8229AA672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6" name="Cube 755">
                  <a:extLst>
                    <a:ext uri="{FF2B5EF4-FFF2-40B4-BE49-F238E27FC236}">
                      <a16:creationId xmlns:a16="http://schemas.microsoft.com/office/drawing/2014/main" id="{8722A825-8FC3-9D45-86C0-B10774014553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7" name="Cube 756">
                  <a:extLst>
                    <a:ext uri="{FF2B5EF4-FFF2-40B4-BE49-F238E27FC236}">
                      <a16:creationId xmlns:a16="http://schemas.microsoft.com/office/drawing/2014/main" id="{870583E4-8CEA-B34D-D052-DF94CF5C5F1C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8" name="Cube 757">
                  <a:extLst>
                    <a:ext uri="{FF2B5EF4-FFF2-40B4-BE49-F238E27FC236}">
                      <a16:creationId xmlns:a16="http://schemas.microsoft.com/office/drawing/2014/main" id="{AB892942-0431-E5F0-CA94-631F874FD11C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9" name="Cube 758">
                  <a:extLst>
                    <a:ext uri="{FF2B5EF4-FFF2-40B4-BE49-F238E27FC236}">
                      <a16:creationId xmlns:a16="http://schemas.microsoft.com/office/drawing/2014/main" id="{1AF7A8F5-651C-F570-9EB5-9569FEB946F9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0" name="Cube 759">
                  <a:extLst>
                    <a:ext uri="{FF2B5EF4-FFF2-40B4-BE49-F238E27FC236}">
                      <a16:creationId xmlns:a16="http://schemas.microsoft.com/office/drawing/2014/main" id="{58947755-ACC6-D1DB-EB94-D8919C7706E0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1" name="Cube 760">
                  <a:extLst>
                    <a:ext uri="{FF2B5EF4-FFF2-40B4-BE49-F238E27FC236}">
                      <a16:creationId xmlns:a16="http://schemas.microsoft.com/office/drawing/2014/main" id="{6B020209-433F-67E1-EBB9-CB3E964F6A9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2" name="Cube 761">
                  <a:extLst>
                    <a:ext uri="{FF2B5EF4-FFF2-40B4-BE49-F238E27FC236}">
                      <a16:creationId xmlns:a16="http://schemas.microsoft.com/office/drawing/2014/main" id="{3CFE2B15-CCAE-8924-0A89-F8EA8C225509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3" name="Cube 762">
                  <a:extLst>
                    <a:ext uri="{FF2B5EF4-FFF2-40B4-BE49-F238E27FC236}">
                      <a16:creationId xmlns:a16="http://schemas.microsoft.com/office/drawing/2014/main" id="{726F0875-84EE-C358-A660-D0C20C9FE335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4" name="Cube 763">
                  <a:extLst>
                    <a:ext uri="{FF2B5EF4-FFF2-40B4-BE49-F238E27FC236}">
                      <a16:creationId xmlns:a16="http://schemas.microsoft.com/office/drawing/2014/main" id="{97A8FD93-7843-49A4-CBC7-21E3290D95E0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3" name="Group 732">
                <a:extLst>
                  <a:ext uri="{FF2B5EF4-FFF2-40B4-BE49-F238E27FC236}">
                    <a16:creationId xmlns:a16="http://schemas.microsoft.com/office/drawing/2014/main" id="{32A341A1-DC5E-451A-4AE7-6F78F9B57C58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45" name="Cube 744">
                  <a:extLst>
                    <a:ext uri="{FF2B5EF4-FFF2-40B4-BE49-F238E27FC236}">
                      <a16:creationId xmlns:a16="http://schemas.microsoft.com/office/drawing/2014/main" id="{CDC112F6-DAC6-BC21-421F-9F4EFE74AA3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6" name="Cube 745">
                  <a:extLst>
                    <a:ext uri="{FF2B5EF4-FFF2-40B4-BE49-F238E27FC236}">
                      <a16:creationId xmlns:a16="http://schemas.microsoft.com/office/drawing/2014/main" id="{F0F10A31-B6C9-B948-2280-D340873AEC6A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7" name="Cube 746">
                  <a:extLst>
                    <a:ext uri="{FF2B5EF4-FFF2-40B4-BE49-F238E27FC236}">
                      <a16:creationId xmlns:a16="http://schemas.microsoft.com/office/drawing/2014/main" id="{8F489D88-475D-11F1-50DE-B68614DB065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8" name="Cube 747">
                  <a:extLst>
                    <a:ext uri="{FF2B5EF4-FFF2-40B4-BE49-F238E27FC236}">
                      <a16:creationId xmlns:a16="http://schemas.microsoft.com/office/drawing/2014/main" id="{D1C30CE2-1958-84C8-84EC-2B03D5C4B751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9" name="Cube 748">
                  <a:extLst>
                    <a:ext uri="{FF2B5EF4-FFF2-40B4-BE49-F238E27FC236}">
                      <a16:creationId xmlns:a16="http://schemas.microsoft.com/office/drawing/2014/main" id="{0E5FA1B1-80D7-966A-FCDD-6EB9898C01FA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0" name="Cube 749">
                  <a:extLst>
                    <a:ext uri="{FF2B5EF4-FFF2-40B4-BE49-F238E27FC236}">
                      <a16:creationId xmlns:a16="http://schemas.microsoft.com/office/drawing/2014/main" id="{F2C3DFFA-9A3F-DC8A-77D3-237A05102C75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1" name="Cube 750">
                  <a:extLst>
                    <a:ext uri="{FF2B5EF4-FFF2-40B4-BE49-F238E27FC236}">
                      <a16:creationId xmlns:a16="http://schemas.microsoft.com/office/drawing/2014/main" id="{1E652C5F-F344-9985-95E5-077597C135A8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2" name="Cube 751">
                  <a:extLst>
                    <a:ext uri="{FF2B5EF4-FFF2-40B4-BE49-F238E27FC236}">
                      <a16:creationId xmlns:a16="http://schemas.microsoft.com/office/drawing/2014/main" id="{A03011EB-E009-3582-AD38-4D78C789784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3" name="Cube 752">
                  <a:extLst>
                    <a:ext uri="{FF2B5EF4-FFF2-40B4-BE49-F238E27FC236}">
                      <a16:creationId xmlns:a16="http://schemas.microsoft.com/office/drawing/2014/main" id="{E77F5188-3E02-1ED9-05A3-B04D797FF609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4" name="Cube 753">
                  <a:extLst>
                    <a:ext uri="{FF2B5EF4-FFF2-40B4-BE49-F238E27FC236}">
                      <a16:creationId xmlns:a16="http://schemas.microsoft.com/office/drawing/2014/main" id="{B74E4A39-8217-3A2F-BADB-2614D7AA46A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4" name="Group 733">
                <a:extLst>
                  <a:ext uri="{FF2B5EF4-FFF2-40B4-BE49-F238E27FC236}">
                    <a16:creationId xmlns:a16="http://schemas.microsoft.com/office/drawing/2014/main" id="{F4B5B0D9-A4FB-13AC-2A10-CA24B230719D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35" name="Cube 734">
                  <a:extLst>
                    <a:ext uri="{FF2B5EF4-FFF2-40B4-BE49-F238E27FC236}">
                      <a16:creationId xmlns:a16="http://schemas.microsoft.com/office/drawing/2014/main" id="{805209CA-B745-38BE-400C-BBD748EE6C6D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6" name="Cube 735">
                  <a:extLst>
                    <a:ext uri="{FF2B5EF4-FFF2-40B4-BE49-F238E27FC236}">
                      <a16:creationId xmlns:a16="http://schemas.microsoft.com/office/drawing/2014/main" id="{51790DDB-9702-6249-677B-6944689457D6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7" name="Cube 736">
                  <a:extLst>
                    <a:ext uri="{FF2B5EF4-FFF2-40B4-BE49-F238E27FC236}">
                      <a16:creationId xmlns:a16="http://schemas.microsoft.com/office/drawing/2014/main" id="{A5361878-3ED0-84AC-56CB-6D2EDCBF4515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8" name="Cube 737">
                  <a:extLst>
                    <a:ext uri="{FF2B5EF4-FFF2-40B4-BE49-F238E27FC236}">
                      <a16:creationId xmlns:a16="http://schemas.microsoft.com/office/drawing/2014/main" id="{357417CD-4E5C-FD85-1F3C-D0E93D9CB2F2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9" name="Cube 738">
                  <a:extLst>
                    <a:ext uri="{FF2B5EF4-FFF2-40B4-BE49-F238E27FC236}">
                      <a16:creationId xmlns:a16="http://schemas.microsoft.com/office/drawing/2014/main" id="{84494E91-7E1A-AB3D-2206-5CEF4D9D5528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0" name="Cube 739">
                  <a:extLst>
                    <a:ext uri="{FF2B5EF4-FFF2-40B4-BE49-F238E27FC236}">
                      <a16:creationId xmlns:a16="http://schemas.microsoft.com/office/drawing/2014/main" id="{EE8B6EE2-3CA2-CB91-E754-11BDBC3DEE76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1" name="Cube 740">
                  <a:extLst>
                    <a:ext uri="{FF2B5EF4-FFF2-40B4-BE49-F238E27FC236}">
                      <a16:creationId xmlns:a16="http://schemas.microsoft.com/office/drawing/2014/main" id="{C7E54A24-FF93-E1AA-08A6-143F81C4DC9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2" name="Cube 741">
                  <a:extLst>
                    <a:ext uri="{FF2B5EF4-FFF2-40B4-BE49-F238E27FC236}">
                      <a16:creationId xmlns:a16="http://schemas.microsoft.com/office/drawing/2014/main" id="{5C14F0C6-CB93-85F2-260C-2042046A298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3" name="Cube 742">
                  <a:extLst>
                    <a:ext uri="{FF2B5EF4-FFF2-40B4-BE49-F238E27FC236}">
                      <a16:creationId xmlns:a16="http://schemas.microsoft.com/office/drawing/2014/main" id="{D255C8C1-CAF4-9054-D080-6E853C4F9E5A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4" name="Cube 743">
                  <a:extLst>
                    <a:ext uri="{FF2B5EF4-FFF2-40B4-BE49-F238E27FC236}">
                      <a16:creationId xmlns:a16="http://schemas.microsoft.com/office/drawing/2014/main" id="{85D4C418-4253-1667-361E-420AB2A37749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91E974-BA0F-C166-1B20-E1EE7977BE2F}"/>
                </a:ext>
              </a:extLst>
            </p:cNvPr>
            <p:cNvGrpSpPr/>
            <p:nvPr/>
          </p:nvGrpSpPr>
          <p:grpSpPr>
            <a:xfrm>
              <a:off x="1223140" y="1158884"/>
              <a:ext cx="5328850" cy="1573143"/>
              <a:chOff x="937145" y="1436684"/>
              <a:chExt cx="5328850" cy="1573143"/>
            </a:xfrm>
          </p:grpSpPr>
          <p:grpSp>
            <p:nvGrpSpPr>
              <p:cNvPr id="699" name="Group 698">
                <a:extLst>
                  <a:ext uri="{FF2B5EF4-FFF2-40B4-BE49-F238E27FC236}">
                    <a16:creationId xmlns:a16="http://schemas.microsoft.com/office/drawing/2014/main" id="{B5A1E9F5-7DBD-E244-AE1C-12682EE155B0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22" name="Cube 721">
                  <a:extLst>
                    <a:ext uri="{FF2B5EF4-FFF2-40B4-BE49-F238E27FC236}">
                      <a16:creationId xmlns:a16="http://schemas.microsoft.com/office/drawing/2014/main" id="{26DC5CEE-D8FB-A229-0621-A001B6F8848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3" name="Cube 722">
                  <a:extLst>
                    <a:ext uri="{FF2B5EF4-FFF2-40B4-BE49-F238E27FC236}">
                      <a16:creationId xmlns:a16="http://schemas.microsoft.com/office/drawing/2014/main" id="{7C21254B-00D9-B469-E457-4B422245F0D6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4" name="Cube 723">
                  <a:extLst>
                    <a:ext uri="{FF2B5EF4-FFF2-40B4-BE49-F238E27FC236}">
                      <a16:creationId xmlns:a16="http://schemas.microsoft.com/office/drawing/2014/main" id="{E5D1D050-1F32-D87E-8F63-2351A2DE6A5A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5" name="Cube 724">
                  <a:extLst>
                    <a:ext uri="{FF2B5EF4-FFF2-40B4-BE49-F238E27FC236}">
                      <a16:creationId xmlns:a16="http://schemas.microsoft.com/office/drawing/2014/main" id="{CFC4F9E4-9FFC-276E-657C-F1168C7C6399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6" name="Cube 725">
                  <a:extLst>
                    <a:ext uri="{FF2B5EF4-FFF2-40B4-BE49-F238E27FC236}">
                      <a16:creationId xmlns:a16="http://schemas.microsoft.com/office/drawing/2014/main" id="{B1052006-5C68-B472-2F10-B8D941262D90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7" name="Cube 726">
                  <a:extLst>
                    <a:ext uri="{FF2B5EF4-FFF2-40B4-BE49-F238E27FC236}">
                      <a16:creationId xmlns:a16="http://schemas.microsoft.com/office/drawing/2014/main" id="{0DE29362-8298-8780-0EBD-C92E00F1D72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8" name="Cube 727">
                  <a:extLst>
                    <a:ext uri="{FF2B5EF4-FFF2-40B4-BE49-F238E27FC236}">
                      <a16:creationId xmlns:a16="http://schemas.microsoft.com/office/drawing/2014/main" id="{10204CCF-3979-7312-0B95-76ADB3462024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9" name="Cube 728">
                  <a:extLst>
                    <a:ext uri="{FF2B5EF4-FFF2-40B4-BE49-F238E27FC236}">
                      <a16:creationId xmlns:a16="http://schemas.microsoft.com/office/drawing/2014/main" id="{F14610B3-F658-CE1C-3E43-7F7789923F3C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0" name="Cube 729">
                  <a:extLst>
                    <a:ext uri="{FF2B5EF4-FFF2-40B4-BE49-F238E27FC236}">
                      <a16:creationId xmlns:a16="http://schemas.microsoft.com/office/drawing/2014/main" id="{FED69482-5ED6-70F7-1E30-9788FB94100A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1" name="Cube 730">
                  <a:extLst>
                    <a:ext uri="{FF2B5EF4-FFF2-40B4-BE49-F238E27FC236}">
                      <a16:creationId xmlns:a16="http://schemas.microsoft.com/office/drawing/2014/main" id="{B96B6A9B-A3A0-25D5-F333-678775C0E5C1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0" name="Group 699">
                <a:extLst>
                  <a:ext uri="{FF2B5EF4-FFF2-40B4-BE49-F238E27FC236}">
                    <a16:creationId xmlns:a16="http://schemas.microsoft.com/office/drawing/2014/main" id="{2D4E3F4B-5B66-802F-9632-B2B69D16A1C4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12" name="Cube 711">
                  <a:extLst>
                    <a:ext uri="{FF2B5EF4-FFF2-40B4-BE49-F238E27FC236}">
                      <a16:creationId xmlns:a16="http://schemas.microsoft.com/office/drawing/2014/main" id="{12977487-BEC6-90CA-A6E0-DDBB5901396B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3" name="Cube 712">
                  <a:extLst>
                    <a:ext uri="{FF2B5EF4-FFF2-40B4-BE49-F238E27FC236}">
                      <a16:creationId xmlns:a16="http://schemas.microsoft.com/office/drawing/2014/main" id="{2E4D7746-76B8-99ED-A546-AF7B3CB429FB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4" name="Cube 713">
                  <a:extLst>
                    <a:ext uri="{FF2B5EF4-FFF2-40B4-BE49-F238E27FC236}">
                      <a16:creationId xmlns:a16="http://schemas.microsoft.com/office/drawing/2014/main" id="{702425EA-4427-FB8E-C4AD-B9F5D8095F9C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5" name="Cube 714">
                  <a:extLst>
                    <a:ext uri="{FF2B5EF4-FFF2-40B4-BE49-F238E27FC236}">
                      <a16:creationId xmlns:a16="http://schemas.microsoft.com/office/drawing/2014/main" id="{EFA9DA92-E01D-F668-200A-F23FFF744E65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Cube 715">
                  <a:extLst>
                    <a:ext uri="{FF2B5EF4-FFF2-40B4-BE49-F238E27FC236}">
                      <a16:creationId xmlns:a16="http://schemas.microsoft.com/office/drawing/2014/main" id="{AF01DD5E-ACB7-B2E0-6423-81605ECF2115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7" name="Cube 716">
                  <a:extLst>
                    <a:ext uri="{FF2B5EF4-FFF2-40B4-BE49-F238E27FC236}">
                      <a16:creationId xmlns:a16="http://schemas.microsoft.com/office/drawing/2014/main" id="{A9AF3848-46C1-F6A1-BC7C-976CF98430D0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" name="Cube 717">
                  <a:extLst>
                    <a:ext uri="{FF2B5EF4-FFF2-40B4-BE49-F238E27FC236}">
                      <a16:creationId xmlns:a16="http://schemas.microsoft.com/office/drawing/2014/main" id="{43F44FEE-8A97-C5E6-C6DC-837FB63F94CD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9" name="Cube 718">
                  <a:extLst>
                    <a:ext uri="{FF2B5EF4-FFF2-40B4-BE49-F238E27FC236}">
                      <a16:creationId xmlns:a16="http://schemas.microsoft.com/office/drawing/2014/main" id="{CC5332F8-32A8-90D5-2FE2-48E6E9E49C5A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0" name="Cube 719">
                  <a:extLst>
                    <a:ext uri="{FF2B5EF4-FFF2-40B4-BE49-F238E27FC236}">
                      <a16:creationId xmlns:a16="http://schemas.microsoft.com/office/drawing/2014/main" id="{69952560-3AEB-27DB-4B0A-58556767E3B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1" name="Cube 720">
                  <a:extLst>
                    <a:ext uri="{FF2B5EF4-FFF2-40B4-BE49-F238E27FC236}">
                      <a16:creationId xmlns:a16="http://schemas.microsoft.com/office/drawing/2014/main" id="{A44DBFB8-1D73-DD14-AA36-EC5484C7D3E0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1" name="Group 700">
                <a:extLst>
                  <a:ext uri="{FF2B5EF4-FFF2-40B4-BE49-F238E27FC236}">
                    <a16:creationId xmlns:a16="http://schemas.microsoft.com/office/drawing/2014/main" id="{9FC68246-9FA8-7005-73EC-EF4F25B0496D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02" name="Cube 701">
                  <a:extLst>
                    <a:ext uri="{FF2B5EF4-FFF2-40B4-BE49-F238E27FC236}">
                      <a16:creationId xmlns:a16="http://schemas.microsoft.com/office/drawing/2014/main" id="{4BF49ADD-2B70-CC28-7BEE-93BF25877F36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3" name="Cube 702">
                  <a:extLst>
                    <a:ext uri="{FF2B5EF4-FFF2-40B4-BE49-F238E27FC236}">
                      <a16:creationId xmlns:a16="http://schemas.microsoft.com/office/drawing/2014/main" id="{837E1EEC-20C6-C5BA-0D00-24B078108292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4" name="Cube 703">
                  <a:extLst>
                    <a:ext uri="{FF2B5EF4-FFF2-40B4-BE49-F238E27FC236}">
                      <a16:creationId xmlns:a16="http://schemas.microsoft.com/office/drawing/2014/main" id="{21D7C454-681A-B457-44DB-81B03E49C7A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5" name="Cube 704">
                  <a:extLst>
                    <a:ext uri="{FF2B5EF4-FFF2-40B4-BE49-F238E27FC236}">
                      <a16:creationId xmlns:a16="http://schemas.microsoft.com/office/drawing/2014/main" id="{1470D495-52F6-768C-5D43-AD34691AA6E4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6" name="Cube 705">
                  <a:extLst>
                    <a:ext uri="{FF2B5EF4-FFF2-40B4-BE49-F238E27FC236}">
                      <a16:creationId xmlns:a16="http://schemas.microsoft.com/office/drawing/2014/main" id="{ACE4934F-2B83-18BA-E7EB-82CA45F1633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7" name="Cube 706">
                  <a:extLst>
                    <a:ext uri="{FF2B5EF4-FFF2-40B4-BE49-F238E27FC236}">
                      <a16:creationId xmlns:a16="http://schemas.microsoft.com/office/drawing/2014/main" id="{7689672B-B016-90D7-AF79-24D5F7E3F2F5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8" name="Cube 707">
                  <a:extLst>
                    <a:ext uri="{FF2B5EF4-FFF2-40B4-BE49-F238E27FC236}">
                      <a16:creationId xmlns:a16="http://schemas.microsoft.com/office/drawing/2014/main" id="{FA2D6FF1-B393-F206-535C-7B5C1CF7984C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9" name="Cube 708">
                  <a:extLst>
                    <a:ext uri="{FF2B5EF4-FFF2-40B4-BE49-F238E27FC236}">
                      <a16:creationId xmlns:a16="http://schemas.microsoft.com/office/drawing/2014/main" id="{54135797-FF53-3639-40FA-722A9E7369D5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0" name="Cube 709">
                  <a:extLst>
                    <a:ext uri="{FF2B5EF4-FFF2-40B4-BE49-F238E27FC236}">
                      <a16:creationId xmlns:a16="http://schemas.microsoft.com/office/drawing/2014/main" id="{574631F3-68A2-BE86-1074-38F7146A5581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1" name="Cube 710">
                  <a:extLst>
                    <a:ext uri="{FF2B5EF4-FFF2-40B4-BE49-F238E27FC236}">
                      <a16:creationId xmlns:a16="http://schemas.microsoft.com/office/drawing/2014/main" id="{827A5DE1-2545-A370-EB86-C7EE7257AD1B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C34586-942A-69C0-7C42-988B1FADF63D}"/>
                </a:ext>
              </a:extLst>
            </p:cNvPr>
            <p:cNvGrpSpPr/>
            <p:nvPr/>
          </p:nvGrpSpPr>
          <p:grpSpPr>
            <a:xfrm>
              <a:off x="1100924" y="1293875"/>
              <a:ext cx="5328850" cy="1573143"/>
              <a:chOff x="937145" y="1436684"/>
              <a:chExt cx="5328850" cy="1573143"/>
            </a:xfrm>
          </p:grpSpPr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682AC1C4-443D-5401-2059-4A8B9B2867A3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689" name="Cube 688">
                  <a:extLst>
                    <a:ext uri="{FF2B5EF4-FFF2-40B4-BE49-F238E27FC236}">
                      <a16:creationId xmlns:a16="http://schemas.microsoft.com/office/drawing/2014/main" id="{FA65BD4D-C525-F2D0-F701-7194CEB687B2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0" name="Cube 689">
                  <a:extLst>
                    <a:ext uri="{FF2B5EF4-FFF2-40B4-BE49-F238E27FC236}">
                      <a16:creationId xmlns:a16="http://schemas.microsoft.com/office/drawing/2014/main" id="{ED5F81EB-51AD-15D2-BA59-F425655B2AEC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1" name="Cube 690">
                  <a:extLst>
                    <a:ext uri="{FF2B5EF4-FFF2-40B4-BE49-F238E27FC236}">
                      <a16:creationId xmlns:a16="http://schemas.microsoft.com/office/drawing/2014/main" id="{B765E696-D9C5-04C5-9693-693D952E1E35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2" name="Cube 691">
                  <a:extLst>
                    <a:ext uri="{FF2B5EF4-FFF2-40B4-BE49-F238E27FC236}">
                      <a16:creationId xmlns:a16="http://schemas.microsoft.com/office/drawing/2014/main" id="{090CD6EC-C592-0C7F-FC43-2EC748EF7479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3" name="Cube 692">
                  <a:extLst>
                    <a:ext uri="{FF2B5EF4-FFF2-40B4-BE49-F238E27FC236}">
                      <a16:creationId xmlns:a16="http://schemas.microsoft.com/office/drawing/2014/main" id="{328D4B12-D558-2FFF-CC6C-9D7AFE64B855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4" name="Cube 693">
                  <a:extLst>
                    <a:ext uri="{FF2B5EF4-FFF2-40B4-BE49-F238E27FC236}">
                      <a16:creationId xmlns:a16="http://schemas.microsoft.com/office/drawing/2014/main" id="{CF758CAC-127B-016F-7EDF-59B14EA98BA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5" name="Cube 694">
                  <a:extLst>
                    <a:ext uri="{FF2B5EF4-FFF2-40B4-BE49-F238E27FC236}">
                      <a16:creationId xmlns:a16="http://schemas.microsoft.com/office/drawing/2014/main" id="{41E45CEA-9F51-8C78-5CEC-0DC50A46F283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6" name="Cube 695">
                  <a:extLst>
                    <a:ext uri="{FF2B5EF4-FFF2-40B4-BE49-F238E27FC236}">
                      <a16:creationId xmlns:a16="http://schemas.microsoft.com/office/drawing/2014/main" id="{8046C027-0586-3A9C-4A87-011241F2060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Cube 696">
                  <a:extLst>
                    <a:ext uri="{FF2B5EF4-FFF2-40B4-BE49-F238E27FC236}">
                      <a16:creationId xmlns:a16="http://schemas.microsoft.com/office/drawing/2014/main" id="{2F3923A2-42E0-F944-2497-0A7D0CA9E03F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8" name="Cube 697">
                  <a:extLst>
                    <a:ext uri="{FF2B5EF4-FFF2-40B4-BE49-F238E27FC236}">
                      <a16:creationId xmlns:a16="http://schemas.microsoft.com/office/drawing/2014/main" id="{E4555F42-6D4B-DE5E-D519-F2EF7F92A46F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F6FC57EA-3CE8-8D55-73FF-84FD904D0D07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679" name="Cube 678">
                  <a:extLst>
                    <a:ext uri="{FF2B5EF4-FFF2-40B4-BE49-F238E27FC236}">
                      <a16:creationId xmlns:a16="http://schemas.microsoft.com/office/drawing/2014/main" id="{A430F678-4C34-3820-0076-CEC82BEBF4E8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0" name="Cube 679">
                  <a:extLst>
                    <a:ext uri="{FF2B5EF4-FFF2-40B4-BE49-F238E27FC236}">
                      <a16:creationId xmlns:a16="http://schemas.microsoft.com/office/drawing/2014/main" id="{4715715C-94C9-3CB1-E482-B05461EEE29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1" name="Cube 680">
                  <a:extLst>
                    <a:ext uri="{FF2B5EF4-FFF2-40B4-BE49-F238E27FC236}">
                      <a16:creationId xmlns:a16="http://schemas.microsoft.com/office/drawing/2014/main" id="{80E29D86-36C5-5FBA-2955-B6898D5667A3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2" name="Cube 681">
                  <a:extLst>
                    <a:ext uri="{FF2B5EF4-FFF2-40B4-BE49-F238E27FC236}">
                      <a16:creationId xmlns:a16="http://schemas.microsoft.com/office/drawing/2014/main" id="{ECB73DC7-C71A-83FC-0D3C-4A9738ACF722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3" name="Cube 682">
                  <a:extLst>
                    <a:ext uri="{FF2B5EF4-FFF2-40B4-BE49-F238E27FC236}">
                      <a16:creationId xmlns:a16="http://schemas.microsoft.com/office/drawing/2014/main" id="{D4419017-67B4-A8F3-B317-F3DC8F3AA73B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4" name="Cube 683">
                  <a:extLst>
                    <a:ext uri="{FF2B5EF4-FFF2-40B4-BE49-F238E27FC236}">
                      <a16:creationId xmlns:a16="http://schemas.microsoft.com/office/drawing/2014/main" id="{CE11D4B5-000B-250F-94E3-DE3DCDEC1C3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5" name="Cube 684">
                  <a:extLst>
                    <a:ext uri="{FF2B5EF4-FFF2-40B4-BE49-F238E27FC236}">
                      <a16:creationId xmlns:a16="http://schemas.microsoft.com/office/drawing/2014/main" id="{47FF9070-CBBC-24F5-C3DE-671473D1EC6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6" name="Cube 685">
                  <a:extLst>
                    <a:ext uri="{FF2B5EF4-FFF2-40B4-BE49-F238E27FC236}">
                      <a16:creationId xmlns:a16="http://schemas.microsoft.com/office/drawing/2014/main" id="{566C26CC-1426-A1BB-2618-0DDDC03FEEE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7" name="Cube 686">
                  <a:extLst>
                    <a:ext uri="{FF2B5EF4-FFF2-40B4-BE49-F238E27FC236}">
                      <a16:creationId xmlns:a16="http://schemas.microsoft.com/office/drawing/2014/main" id="{CF79A977-9E1D-1D75-FC81-5B81A46B77EC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8" name="Cube 687">
                  <a:extLst>
                    <a:ext uri="{FF2B5EF4-FFF2-40B4-BE49-F238E27FC236}">
                      <a16:creationId xmlns:a16="http://schemas.microsoft.com/office/drawing/2014/main" id="{97129D12-0C26-063A-9C8A-0557EBF47C8D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BA67E203-5F85-7405-EF8D-E0C75AF555E0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42050132-5AA5-154A-88D1-61C61F6FABBD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FC0DAF0C-EB2A-00A4-1693-E640043B826A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FFFBAD74-314D-EB47-D936-70A8397C5076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Cube 336">
                  <a:extLst>
                    <a:ext uri="{FF2B5EF4-FFF2-40B4-BE49-F238E27FC236}">
                      <a16:creationId xmlns:a16="http://schemas.microsoft.com/office/drawing/2014/main" id="{337DC734-2AEC-030B-636A-14A7C9685654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3" name="Cube 672">
                  <a:extLst>
                    <a:ext uri="{FF2B5EF4-FFF2-40B4-BE49-F238E27FC236}">
                      <a16:creationId xmlns:a16="http://schemas.microsoft.com/office/drawing/2014/main" id="{8C81AFA3-C844-829C-9A38-4EA4D16AF968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4" name="Cube 673">
                  <a:extLst>
                    <a:ext uri="{FF2B5EF4-FFF2-40B4-BE49-F238E27FC236}">
                      <a16:creationId xmlns:a16="http://schemas.microsoft.com/office/drawing/2014/main" id="{E64A91C4-AF11-4279-0EDB-266DC369DA22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5" name="Cube 674">
                  <a:extLst>
                    <a:ext uri="{FF2B5EF4-FFF2-40B4-BE49-F238E27FC236}">
                      <a16:creationId xmlns:a16="http://schemas.microsoft.com/office/drawing/2014/main" id="{968530FF-FE63-9DC8-72A2-94DC11BF7760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6" name="Cube 675">
                  <a:extLst>
                    <a:ext uri="{FF2B5EF4-FFF2-40B4-BE49-F238E27FC236}">
                      <a16:creationId xmlns:a16="http://schemas.microsoft.com/office/drawing/2014/main" id="{E913C151-9F23-C4E7-3DE9-42784CFA1AE6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7" name="Cube 676">
                  <a:extLst>
                    <a:ext uri="{FF2B5EF4-FFF2-40B4-BE49-F238E27FC236}">
                      <a16:creationId xmlns:a16="http://schemas.microsoft.com/office/drawing/2014/main" id="{419E5E3C-6EF1-91AE-D466-2B74F4F08B1B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8" name="Cube 677">
                  <a:extLst>
                    <a:ext uri="{FF2B5EF4-FFF2-40B4-BE49-F238E27FC236}">
                      <a16:creationId xmlns:a16="http://schemas.microsoft.com/office/drawing/2014/main" id="{D62A770C-36F1-910C-5A6A-B13DFFC63D47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C4D23AB-D53C-F38B-D5BB-708102C93DE7}"/>
                </a:ext>
              </a:extLst>
            </p:cNvPr>
            <p:cNvGrpSpPr/>
            <p:nvPr/>
          </p:nvGrpSpPr>
          <p:grpSpPr>
            <a:xfrm>
              <a:off x="937145" y="1436684"/>
              <a:ext cx="5328850" cy="1573143"/>
              <a:chOff x="937145" y="1436684"/>
              <a:chExt cx="5328850" cy="157314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0A07137-55F1-F184-63B1-45355DA7FAF7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321" name="Cube 320">
                  <a:extLst>
                    <a:ext uri="{FF2B5EF4-FFF2-40B4-BE49-F238E27FC236}">
                      <a16:creationId xmlns:a16="http://schemas.microsoft.com/office/drawing/2014/main" id="{350468C7-FE9C-3905-0FA0-8EB53A8ED6A3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Cube 321">
                  <a:extLst>
                    <a:ext uri="{FF2B5EF4-FFF2-40B4-BE49-F238E27FC236}">
                      <a16:creationId xmlns:a16="http://schemas.microsoft.com/office/drawing/2014/main" id="{4218162A-E6D8-716F-0C2D-08897642D0A9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Cube 322">
                  <a:extLst>
                    <a:ext uri="{FF2B5EF4-FFF2-40B4-BE49-F238E27FC236}">
                      <a16:creationId xmlns:a16="http://schemas.microsoft.com/office/drawing/2014/main" id="{F05B6D0C-6B7A-9643-B12C-33E4A4B4EB62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Cube 323">
                  <a:extLst>
                    <a:ext uri="{FF2B5EF4-FFF2-40B4-BE49-F238E27FC236}">
                      <a16:creationId xmlns:a16="http://schemas.microsoft.com/office/drawing/2014/main" id="{438C0726-0EC0-3D0A-6A5F-B02DA6C63315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Cube 324">
                  <a:extLst>
                    <a:ext uri="{FF2B5EF4-FFF2-40B4-BE49-F238E27FC236}">
                      <a16:creationId xmlns:a16="http://schemas.microsoft.com/office/drawing/2014/main" id="{17BA2D63-62C9-91DF-D221-9E955CC85542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Cube 325">
                  <a:extLst>
                    <a:ext uri="{FF2B5EF4-FFF2-40B4-BE49-F238E27FC236}">
                      <a16:creationId xmlns:a16="http://schemas.microsoft.com/office/drawing/2014/main" id="{242E4DC0-FED3-1E15-7A6B-30A40C0E914F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Cube 326">
                  <a:extLst>
                    <a:ext uri="{FF2B5EF4-FFF2-40B4-BE49-F238E27FC236}">
                      <a16:creationId xmlns:a16="http://schemas.microsoft.com/office/drawing/2014/main" id="{59515570-28B9-A1A5-FBF7-8CB5DD6C8EC4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Cube 327">
                  <a:extLst>
                    <a:ext uri="{FF2B5EF4-FFF2-40B4-BE49-F238E27FC236}">
                      <a16:creationId xmlns:a16="http://schemas.microsoft.com/office/drawing/2014/main" id="{4A0338FB-FC0C-77D3-44A1-3941BE7670BD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Cube 328">
                  <a:extLst>
                    <a:ext uri="{FF2B5EF4-FFF2-40B4-BE49-F238E27FC236}">
                      <a16:creationId xmlns:a16="http://schemas.microsoft.com/office/drawing/2014/main" id="{869AA16B-A13E-968C-66D5-9F6FF830D5AF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Cube 329">
                  <a:extLst>
                    <a:ext uri="{FF2B5EF4-FFF2-40B4-BE49-F238E27FC236}">
                      <a16:creationId xmlns:a16="http://schemas.microsoft.com/office/drawing/2014/main" id="{24CE034B-D972-8DEF-50BF-14CE2AAD53A9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AF9794E-0EA2-64F9-5479-2D8982D4A31D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23" name="Cube 22">
                  <a:extLst>
                    <a:ext uri="{FF2B5EF4-FFF2-40B4-BE49-F238E27FC236}">
                      <a16:creationId xmlns:a16="http://schemas.microsoft.com/office/drawing/2014/main" id="{4C64D1D2-9F8C-03CE-9EB1-9D268798E648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ube 23">
                  <a:extLst>
                    <a:ext uri="{FF2B5EF4-FFF2-40B4-BE49-F238E27FC236}">
                      <a16:creationId xmlns:a16="http://schemas.microsoft.com/office/drawing/2014/main" id="{09A4B66D-ECB8-F669-9D6A-864D545A4F3A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Cube 24">
                  <a:extLst>
                    <a:ext uri="{FF2B5EF4-FFF2-40B4-BE49-F238E27FC236}">
                      <a16:creationId xmlns:a16="http://schemas.microsoft.com/office/drawing/2014/main" id="{FBBDA8C8-F3E6-4A99-9297-46BFFB88FBC3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ube 25">
                  <a:extLst>
                    <a:ext uri="{FF2B5EF4-FFF2-40B4-BE49-F238E27FC236}">
                      <a16:creationId xmlns:a16="http://schemas.microsoft.com/office/drawing/2014/main" id="{C511589F-428A-DCE1-FDEE-6B003CB8909B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Cube 26">
                  <a:extLst>
                    <a:ext uri="{FF2B5EF4-FFF2-40B4-BE49-F238E27FC236}">
                      <a16:creationId xmlns:a16="http://schemas.microsoft.com/office/drawing/2014/main" id="{24D77E2A-D09F-D8FB-7ADC-02857FBFD013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ube 27">
                  <a:extLst>
                    <a:ext uri="{FF2B5EF4-FFF2-40B4-BE49-F238E27FC236}">
                      <a16:creationId xmlns:a16="http://schemas.microsoft.com/office/drawing/2014/main" id="{51682E3E-2B8D-D936-606D-60008340569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ube 28">
                  <a:extLst>
                    <a:ext uri="{FF2B5EF4-FFF2-40B4-BE49-F238E27FC236}">
                      <a16:creationId xmlns:a16="http://schemas.microsoft.com/office/drawing/2014/main" id="{663DC47F-0890-D1E2-41FB-8E110C7F75B8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ube 29">
                  <a:extLst>
                    <a:ext uri="{FF2B5EF4-FFF2-40B4-BE49-F238E27FC236}">
                      <a16:creationId xmlns:a16="http://schemas.microsoft.com/office/drawing/2014/main" id="{B085002C-FAD6-AF61-F32A-93CF400C5F3B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ube 30">
                  <a:extLst>
                    <a:ext uri="{FF2B5EF4-FFF2-40B4-BE49-F238E27FC236}">
                      <a16:creationId xmlns:a16="http://schemas.microsoft.com/office/drawing/2014/main" id="{FE29BC57-8122-2A27-11DE-0CB5EC8428B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Cube 319">
                  <a:extLst>
                    <a:ext uri="{FF2B5EF4-FFF2-40B4-BE49-F238E27FC236}">
                      <a16:creationId xmlns:a16="http://schemas.microsoft.com/office/drawing/2014/main" id="{4EADEB06-75D3-0990-3E56-962E11E46491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08A695E-AD23-7872-17B6-464DEBB17D76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13" name="Cube 12">
                  <a:extLst>
                    <a:ext uri="{FF2B5EF4-FFF2-40B4-BE49-F238E27FC236}">
                      <a16:creationId xmlns:a16="http://schemas.microsoft.com/office/drawing/2014/main" id="{5A2E9469-3E52-059D-B6E9-71F8AA640813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ube 13">
                  <a:extLst>
                    <a:ext uri="{FF2B5EF4-FFF2-40B4-BE49-F238E27FC236}">
                      <a16:creationId xmlns:a16="http://schemas.microsoft.com/office/drawing/2014/main" id="{672536B0-5899-2024-A549-B1143B4CE160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ube 14">
                  <a:extLst>
                    <a:ext uri="{FF2B5EF4-FFF2-40B4-BE49-F238E27FC236}">
                      <a16:creationId xmlns:a16="http://schemas.microsoft.com/office/drawing/2014/main" id="{6169C4D2-D598-703D-1A62-73A10460D04F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Cube 15">
                  <a:extLst>
                    <a:ext uri="{FF2B5EF4-FFF2-40B4-BE49-F238E27FC236}">
                      <a16:creationId xmlns:a16="http://schemas.microsoft.com/office/drawing/2014/main" id="{A471629D-76C4-D036-116A-E3535B819F72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378FE97F-0796-4D3A-018E-971BA880E5B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A8825D09-182D-C343-023D-517F36312B70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5BF3D475-AE1E-8C83-C299-7D3E4FC5FA6D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ube 19">
                  <a:extLst>
                    <a:ext uri="{FF2B5EF4-FFF2-40B4-BE49-F238E27FC236}">
                      <a16:creationId xmlns:a16="http://schemas.microsoft.com/office/drawing/2014/main" id="{22C30C5A-C851-3242-1FF3-E701BC546A97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ube 20">
                  <a:extLst>
                    <a:ext uri="{FF2B5EF4-FFF2-40B4-BE49-F238E27FC236}">
                      <a16:creationId xmlns:a16="http://schemas.microsoft.com/office/drawing/2014/main" id="{D106CA1E-8AA1-CA7B-FE2F-795A8F5C860D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ube 21">
                  <a:extLst>
                    <a:ext uri="{FF2B5EF4-FFF2-40B4-BE49-F238E27FC236}">
                      <a16:creationId xmlns:a16="http://schemas.microsoft.com/office/drawing/2014/main" id="{41230D91-EBEE-5903-426B-272D68C65E0D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9756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3BB13-CE00-E9FA-81F2-FD4A2E89F8CF}"/>
              </a:ext>
            </a:extLst>
          </p:cNvPr>
          <p:cNvSpPr txBox="1"/>
          <p:nvPr/>
        </p:nvSpPr>
        <p:spPr>
          <a:xfrm>
            <a:off x="6026" y="0"/>
            <a:ext cx="2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EXAMPLE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2F8F135-B82D-899E-5E9C-36B4FD6838FC}"/>
              </a:ext>
            </a:extLst>
          </p:cNvPr>
          <p:cNvCxnSpPr/>
          <p:nvPr/>
        </p:nvCxnSpPr>
        <p:spPr>
          <a:xfrm>
            <a:off x="8972550" y="0"/>
            <a:ext cx="0" cy="696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04BA274-4391-D350-85D1-5FD02C0EB164}"/>
              </a:ext>
            </a:extLst>
          </p:cNvPr>
          <p:cNvSpPr txBox="1"/>
          <p:nvPr/>
        </p:nvSpPr>
        <p:spPr>
          <a:xfrm>
            <a:off x="7816149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VIEW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0E8971B-20A6-D85D-E91B-B99B5FE2D7B3}"/>
              </a:ext>
            </a:extLst>
          </p:cNvPr>
          <p:cNvSpPr txBox="1"/>
          <p:nvPr/>
        </p:nvSpPr>
        <p:spPr>
          <a:xfrm>
            <a:off x="11150468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542C6A2-0BBE-C142-4CA1-AF264B4B8A8E}"/>
              </a:ext>
            </a:extLst>
          </p:cNvPr>
          <p:cNvSpPr txBox="1"/>
          <p:nvPr/>
        </p:nvSpPr>
        <p:spPr>
          <a:xfrm>
            <a:off x="9094037" y="369332"/>
            <a:ext cx="28479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create_grid</a:t>
            </a:r>
            <a:r>
              <a:rPr lang="en-US" sz="1200" dirty="0"/>
              <a:t>(</a:t>
            </a:r>
            <a:r>
              <a:rPr lang="en-US" sz="1200" dirty="0" err="1"/>
              <a:t>size_x</a:t>
            </a:r>
            <a:r>
              <a:rPr lang="en-US" sz="1200" dirty="0"/>
              <a:t>, </a:t>
            </a:r>
            <a:r>
              <a:rPr lang="en-US" sz="1200" dirty="0" err="1"/>
              <a:t>size_y</a:t>
            </a:r>
            <a:r>
              <a:rPr lang="en-US" sz="1200" dirty="0"/>
              <a:t>, </a:t>
            </a:r>
            <a:r>
              <a:rPr lang="en-US" sz="1200" dirty="0" err="1"/>
              <a:t>size_z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Expose(pattern, </a:t>
            </a:r>
            <a:r>
              <a:rPr lang="en-US" sz="1200" dirty="0" err="1"/>
              <a:t>affected_material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Cube is affected only if top </a:t>
            </a:r>
            <a:r>
              <a:rPr lang="en-US" sz="1200" dirty="0" err="1"/>
              <a:t>neighbour</a:t>
            </a:r>
            <a:r>
              <a:rPr lang="en-US" sz="1200" dirty="0"/>
              <a:t> is empty)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13A0BE-0A65-4658-A0D0-C08328933617}"/>
              </a:ext>
            </a:extLst>
          </p:cNvPr>
          <p:cNvGrpSpPr/>
          <p:nvPr/>
        </p:nvGrpSpPr>
        <p:grpSpPr>
          <a:xfrm>
            <a:off x="938697" y="2379629"/>
            <a:ext cx="5795879" cy="4322315"/>
            <a:chOff x="148122" y="2427254"/>
            <a:chExt cx="5795879" cy="43223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03E8DD5-8512-D67A-50D7-FC407442CC90}"/>
                </a:ext>
              </a:extLst>
            </p:cNvPr>
            <p:cNvGrpSpPr/>
            <p:nvPr/>
          </p:nvGrpSpPr>
          <p:grpSpPr>
            <a:xfrm>
              <a:off x="162120" y="4265687"/>
              <a:ext cx="5781881" cy="2483882"/>
              <a:chOff x="2733870" y="3398912"/>
              <a:chExt cx="5781881" cy="2483882"/>
            </a:xfrm>
          </p:grpSpPr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D07D647E-0BAA-BD37-4BA2-26BC7A1FB8C1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41" name="Cube 640">
                  <a:extLst>
                    <a:ext uri="{FF2B5EF4-FFF2-40B4-BE49-F238E27FC236}">
                      <a16:creationId xmlns:a16="http://schemas.microsoft.com/office/drawing/2014/main" id="{B8926CD3-2F25-8561-90B8-CF96DACCC42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Cube 641">
                  <a:extLst>
                    <a:ext uri="{FF2B5EF4-FFF2-40B4-BE49-F238E27FC236}">
                      <a16:creationId xmlns:a16="http://schemas.microsoft.com/office/drawing/2014/main" id="{9B1DA278-9F9A-A8D3-7724-0599C3DD07D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Cube 642">
                  <a:extLst>
                    <a:ext uri="{FF2B5EF4-FFF2-40B4-BE49-F238E27FC236}">
                      <a16:creationId xmlns:a16="http://schemas.microsoft.com/office/drawing/2014/main" id="{31B14E6B-BA09-F9E8-79D6-28638A0DDA3F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Cube 643">
                  <a:extLst>
                    <a:ext uri="{FF2B5EF4-FFF2-40B4-BE49-F238E27FC236}">
                      <a16:creationId xmlns:a16="http://schemas.microsoft.com/office/drawing/2014/main" id="{AD297921-0F21-20A5-C0A7-3B12152C95A4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Cube 644">
                  <a:extLst>
                    <a:ext uri="{FF2B5EF4-FFF2-40B4-BE49-F238E27FC236}">
                      <a16:creationId xmlns:a16="http://schemas.microsoft.com/office/drawing/2014/main" id="{B3B51A97-99AC-5F6A-EDE5-C41DEF7BE5A3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Cube 645">
                  <a:extLst>
                    <a:ext uri="{FF2B5EF4-FFF2-40B4-BE49-F238E27FC236}">
                      <a16:creationId xmlns:a16="http://schemas.microsoft.com/office/drawing/2014/main" id="{8218747B-477E-9114-2C7A-B46976174865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Cube 646">
                  <a:extLst>
                    <a:ext uri="{FF2B5EF4-FFF2-40B4-BE49-F238E27FC236}">
                      <a16:creationId xmlns:a16="http://schemas.microsoft.com/office/drawing/2014/main" id="{EC62D2E2-A2E4-CE83-EEEA-1D5AA53A4AE8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Cube 647">
                  <a:extLst>
                    <a:ext uri="{FF2B5EF4-FFF2-40B4-BE49-F238E27FC236}">
                      <a16:creationId xmlns:a16="http://schemas.microsoft.com/office/drawing/2014/main" id="{A076AA77-53C8-4FDD-3DA6-11AB7C4DC162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Cube 648">
                  <a:extLst>
                    <a:ext uri="{FF2B5EF4-FFF2-40B4-BE49-F238E27FC236}">
                      <a16:creationId xmlns:a16="http://schemas.microsoft.com/office/drawing/2014/main" id="{D7166872-DA9A-1A78-4C28-CA83A50EEE10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0" name="Cube 649">
                  <a:extLst>
                    <a:ext uri="{FF2B5EF4-FFF2-40B4-BE49-F238E27FC236}">
                      <a16:creationId xmlns:a16="http://schemas.microsoft.com/office/drawing/2014/main" id="{655D62D9-54C2-D01A-3ACB-286D994A6B8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1" name="Cube 650">
                  <a:extLst>
                    <a:ext uri="{FF2B5EF4-FFF2-40B4-BE49-F238E27FC236}">
                      <a16:creationId xmlns:a16="http://schemas.microsoft.com/office/drawing/2014/main" id="{3ADC6E32-893A-0ED2-2433-EDF037B12FD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2" name="Cube 651">
                  <a:extLst>
                    <a:ext uri="{FF2B5EF4-FFF2-40B4-BE49-F238E27FC236}">
                      <a16:creationId xmlns:a16="http://schemas.microsoft.com/office/drawing/2014/main" id="{A8EC8B20-A804-31BB-F85E-F77761F2BC8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3" name="Cube 652">
                  <a:extLst>
                    <a:ext uri="{FF2B5EF4-FFF2-40B4-BE49-F238E27FC236}">
                      <a16:creationId xmlns:a16="http://schemas.microsoft.com/office/drawing/2014/main" id="{6F755E79-B85E-4002-9B51-09CA6670ED58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4" name="Cube 653">
                  <a:extLst>
                    <a:ext uri="{FF2B5EF4-FFF2-40B4-BE49-F238E27FC236}">
                      <a16:creationId xmlns:a16="http://schemas.microsoft.com/office/drawing/2014/main" id="{033442D7-31DF-55B5-71A1-743521E443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5" name="Cube 654">
                  <a:extLst>
                    <a:ext uri="{FF2B5EF4-FFF2-40B4-BE49-F238E27FC236}">
                      <a16:creationId xmlns:a16="http://schemas.microsoft.com/office/drawing/2014/main" id="{8D266826-6C2C-D72F-5C99-5F1A47873012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6" name="Cube 655">
                  <a:extLst>
                    <a:ext uri="{FF2B5EF4-FFF2-40B4-BE49-F238E27FC236}">
                      <a16:creationId xmlns:a16="http://schemas.microsoft.com/office/drawing/2014/main" id="{E5B74652-BAAD-AEED-B204-9C4C2123F90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7" name="Cube 656">
                  <a:extLst>
                    <a:ext uri="{FF2B5EF4-FFF2-40B4-BE49-F238E27FC236}">
                      <a16:creationId xmlns:a16="http://schemas.microsoft.com/office/drawing/2014/main" id="{23FB4FDD-77AE-B05B-4536-AB67DCBC4738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8" name="Cube 657">
                  <a:extLst>
                    <a:ext uri="{FF2B5EF4-FFF2-40B4-BE49-F238E27FC236}">
                      <a16:creationId xmlns:a16="http://schemas.microsoft.com/office/drawing/2014/main" id="{9C50CF46-6A08-19C5-8707-7D0D52C2A4D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9" name="Cube 658">
                  <a:extLst>
                    <a:ext uri="{FF2B5EF4-FFF2-40B4-BE49-F238E27FC236}">
                      <a16:creationId xmlns:a16="http://schemas.microsoft.com/office/drawing/2014/main" id="{A7E75F83-67BB-D244-CAD2-F890BC93F9DF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Cube 659">
                  <a:extLst>
                    <a:ext uri="{FF2B5EF4-FFF2-40B4-BE49-F238E27FC236}">
                      <a16:creationId xmlns:a16="http://schemas.microsoft.com/office/drawing/2014/main" id="{BF317714-8662-552E-42EA-202BC0423AE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Cube 660">
                  <a:extLst>
                    <a:ext uri="{FF2B5EF4-FFF2-40B4-BE49-F238E27FC236}">
                      <a16:creationId xmlns:a16="http://schemas.microsoft.com/office/drawing/2014/main" id="{7A398613-EABD-F038-3C82-2F30ADBE1F64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2" name="Cube 661">
                  <a:extLst>
                    <a:ext uri="{FF2B5EF4-FFF2-40B4-BE49-F238E27FC236}">
                      <a16:creationId xmlns:a16="http://schemas.microsoft.com/office/drawing/2014/main" id="{9BA941D4-929D-131D-3267-9BCF05B33D2A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3" name="Cube 662">
                  <a:extLst>
                    <a:ext uri="{FF2B5EF4-FFF2-40B4-BE49-F238E27FC236}">
                      <a16:creationId xmlns:a16="http://schemas.microsoft.com/office/drawing/2014/main" id="{61FD5ECD-5B71-487C-E18B-D3E54F64D7F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4" name="Cube 663">
                  <a:extLst>
                    <a:ext uri="{FF2B5EF4-FFF2-40B4-BE49-F238E27FC236}">
                      <a16:creationId xmlns:a16="http://schemas.microsoft.com/office/drawing/2014/main" id="{3186AB87-56B2-9075-EF94-597FAF40D23D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Cube 664">
                  <a:extLst>
                    <a:ext uri="{FF2B5EF4-FFF2-40B4-BE49-F238E27FC236}">
                      <a16:creationId xmlns:a16="http://schemas.microsoft.com/office/drawing/2014/main" id="{E60D8DA7-E2F2-350D-66BF-8EE006F2F6C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6" name="Cube 665">
                  <a:extLst>
                    <a:ext uri="{FF2B5EF4-FFF2-40B4-BE49-F238E27FC236}">
                      <a16:creationId xmlns:a16="http://schemas.microsoft.com/office/drawing/2014/main" id="{A81B1053-E673-4DBA-D00F-BE25233F2C7B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Cube 666">
                  <a:extLst>
                    <a:ext uri="{FF2B5EF4-FFF2-40B4-BE49-F238E27FC236}">
                      <a16:creationId xmlns:a16="http://schemas.microsoft.com/office/drawing/2014/main" id="{3780F673-D7E3-FDDF-A537-BF1FDC9252B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Cube 667">
                  <a:extLst>
                    <a:ext uri="{FF2B5EF4-FFF2-40B4-BE49-F238E27FC236}">
                      <a16:creationId xmlns:a16="http://schemas.microsoft.com/office/drawing/2014/main" id="{A900D6A0-0F06-63CA-0ED4-AF9E41527415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Cube 668">
                  <a:extLst>
                    <a:ext uri="{FF2B5EF4-FFF2-40B4-BE49-F238E27FC236}">
                      <a16:creationId xmlns:a16="http://schemas.microsoft.com/office/drawing/2014/main" id="{538D21DD-FFDE-4C0E-143E-F3177C60AB6A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Cube 669">
                  <a:extLst>
                    <a:ext uri="{FF2B5EF4-FFF2-40B4-BE49-F238E27FC236}">
                      <a16:creationId xmlns:a16="http://schemas.microsoft.com/office/drawing/2014/main" id="{63126EA6-4E0D-4DE6-84E7-9F163CC8DDC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Cube 670">
                  <a:extLst>
                    <a:ext uri="{FF2B5EF4-FFF2-40B4-BE49-F238E27FC236}">
                      <a16:creationId xmlns:a16="http://schemas.microsoft.com/office/drawing/2014/main" id="{855FFA9F-245F-64F3-4BC7-14BA4A268DD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Cube 671">
                  <a:extLst>
                    <a:ext uri="{FF2B5EF4-FFF2-40B4-BE49-F238E27FC236}">
                      <a16:creationId xmlns:a16="http://schemas.microsoft.com/office/drawing/2014/main" id="{1391F6A4-B8F8-9C9F-EC33-06FEDDB55720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9A68C1CD-465D-3A84-8365-1D99385A0852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09" name="Cube 608">
                  <a:extLst>
                    <a:ext uri="{FF2B5EF4-FFF2-40B4-BE49-F238E27FC236}">
                      <a16:creationId xmlns:a16="http://schemas.microsoft.com/office/drawing/2014/main" id="{77B45E5A-D0B1-D902-4288-B1B47D972D57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Cube 609">
                  <a:extLst>
                    <a:ext uri="{FF2B5EF4-FFF2-40B4-BE49-F238E27FC236}">
                      <a16:creationId xmlns:a16="http://schemas.microsoft.com/office/drawing/2014/main" id="{726DFFCB-276D-43B2-C407-507D88EB28C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Cube 610">
                  <a:extLst>
                    <a:ext uri="{FF2B5EF4-FFF2-40B4-BE49-F238E27FC236}">
                      <a16:creationId xmlns:a16="http://schemas.microsoft.com/office/drawing/2014/main" id="{66E96CDD-C336-D823-6343-31E7E58E14D8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Cube 611">
                  <a:extLst>
                    <a:ext uri="{FF2B5EF4-FFF2-40B4-BE49-F238E27FC236}">
                      <a16:creationId xmlns:a16="http://schemas.microsoft.com/office/drawing/2014/main" id="{035C27C4-671A-FFF9-B9C6-5F9091B8591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Cube 612">
                  <a:extLst>
                    <a:ext uri="{FF2B5EF4-FFF2-40B4-BE49-F238E27FC236}">
                      <a16:creationId xmlns:a16="http://schemas.microsoft.com/office/drawing/2014/main" id="{4629D3B5-E0C7-BB70-E52B-BE8ADB769750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" name="Cube 613">
                  <a:extLst>
                    <a:ext uri="{FF2B5EF4-FFF2-40B4-BE49-F238E27FC236}">
                      <a16:creationId xmlns:a16="http://schemas.microsoft.com/office/drawing/2014/main" id="{E953168D-0AA6-39E4-9D82-37163A04C599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Cube 614">
                  <a:extLst>
                    <a:ext uri="{FF2B5EF4-FFF2-40B4-BE49-F238E27FC236}">
                      <a16:creationId xmlns:a16="http://schemas.microsoft.com/office/drawing/2014/main" id="{23FDE4FF-A38F-7B5D-099F-146E457DA084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Cube 615">
                  <a:extLst>
                    <a:ext uri="{FF2B5EF4-FFF2-40B4-BE49-F238E27FC236}">
                      <a16:creationId xmlns:a16="http://schemas.microsoft.com/office/drawing/2014/main" id="{9A278900-155E-6344-16F5-C61D8AE7A0F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Cube 616">
                  <a:extLst>
                    <a:ext uri="{FF2B5EF4-FFF2-40B4-BE49-F238E27FC236}">
                      <a16:creationId xmlns:a16="http://schemas.microsoft.com/office/drawing/2014/main" id="{2CAB9DEB-03CD-18F1-CA22-83C6B6595207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8" name="Cube 617">
                  <a:extLst>
                    <a:ext uri="{FF2B5EF4-FFF2-40B4-BE49-F238E27FC236}">
                      <a16:creationId xmlns:a16="http://schemas.microsoft.com/office/drawing/2014/main" id="{A131646B-FABB-D92C-AD21-2967F6E003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Cube 618">
                  <a:extLst>
                    <a:ext uri="{FF2B5EF4-FFF2-40B4-BE49-F238E27FC236}">
                      <a16:creationId xmlns:a16="http://schemas.microsoft.com/office/drawing/2014/main" id="{5ADA2AB0-83FE-CFF1-4B6B-E208BF77293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Cube 619">
                  <a:extLst>
                    <a:ext uri="{FF2B5EF4-FFF2-40B4-BE49-F238E27FC236}">
                      <a16:creationId xmlns:a16="http://schemas.microsoft.com/office/drawing/2014/main" id="{462F6366-DAC2-2FD0-0DE1-7F14F74064F3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Cube 620">
                  <a:extLst>
                    <a:ext uri="{FF2B5EF4-FFF2-40B4-BE49-F238E27FC236}">
                      <a16:creationId xmlns:a16="http://schemas.microsoft.com/office/drawing/2014/main" id="{76F0FFB8-0C96-4490-A35F-0DFFBDECB08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Cube 621">
                  <a:extLst>
                    <a:ext uri="{FF2B5EF4-FFF2-40B4-BE49-F238E27FC236}">
                      <a16:creationId xmlns:a16="http://schemas.microsoft.com/office/drawing/2014/main" id="{495C014D-06FB-F13E-C0DC-E9619BC16E2A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Cube 622">
                  <a:extLst>
                    <a:ext uri="{FF2B5EF4-FFF2-40B4-BE49-F238E27FC236}">
                      <a16:creationId xmlns:a16="http://schemas.microsoft.com/office/drawing/2014/main" id="{9C361A9A-6767-8B86-564A-22297F0C075A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Cube 623">
                  <a:extLst>
                    <a:ext uri="{FF2B5EF4-FFF2-40B4-BE49-F238E27FC236}">
                      <a16:creationId xmlns:a16="http://schemas.microsoft.com/office/drawing/2014/main" id="{74D9D2F4-EBCF-6389-7CA5-166FBB0D6664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Cube 624">
                  <a:extLst>
                    <a:ext uri="{FF2B5EF4-FFF2-40B4-BE49-F238E27FC236}">
                      <a16:creationId xmlns:a16="http://schemas.microsoft.com/office/drawing/2014/main" id="{EE74BB3A-3E7B-5130-AAC6-BA859B3308D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6" name="Cube 625">
                  <a:extLst>
                    <a:ext uri="{FF2B5EF4-FFF2-40B4-BE49-F238E27FC236}">
                      <a16:creationId xmlns:a16="http://schemas.microsoft.com/office/drawing/2014/main" id="{F50D8222-AE3C-8ACF-91ED-392C70911A6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7" name="Cube 626">
                  <a:extLst>
                    <a:ext uri="{FF2B5EF4-FFF2-40B4-BE49-F238E27FC236}">
                      <a16:creationId xmlns:a16="http://schemas.microsoft.com/office/drawing/2014/main" id="{36FBD401-45B0-454B-2134-13024CA918E8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8" name="Cube 627">
                  <a:extLst>
                    <a:ext uri="{FF2B5EF4-FFF2-40B4-BE49-F238E27FC236}">
                      <a16:creationId xmlns:a16="http://schemas.microsoft.com/office/drawing/2014/main" id="{71601A24-9DE7-1EB0-FB02-3C8E663DC4CD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9" name="Cube 628">
                  <a:extLst>
                    <a:ext uri="{FF2B5EF4-FFF2-40B4-BE49-F238E27FC236}">
                      <a16:creationId xmlns:a16="http://schemas.microsoft.com/office/drawing/2014/main" id="{1E4644E3-8C6F-6350-E65D-E669C2B23088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Cube 629">
                  <a:extLst>
                    <a:ext uri="{FF2B5EF4-FFF2-40B4-BE49-F238E27FC236}">
                      <a16:creationId xmlns:a16="http://schemas.microsoft.com/office/drawing/2014/main" id="{E8F590CD-45BE-C2D5-5DB1-45CF86C848CE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Cube 630">
                  <a:extLst>
                    <a:ext uri="{FF2B5EF4-FFF2-40B4-BE49-F238E27FC236}">
                      <a16:creationId xmlns:a16="http://schemas.microsoft.com/office/drawing/2014/main" id="{EDD8ADE8-80A9-E5C9-D9D8-D599281A3F5F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2" name="Cube 631">
                  <a:extLst>
                    <a:ext uri="{FF2B5EF4-FFF2-40B4-BE49-F238E27FC236}">
                      <a16:creationId xmlns:a16="http://schemas.microsoft.com/office/drawing/2014/main" id="{120D2EA9-E559-607C-8E4F-FB251BB1FAA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Cube 632">
                  <a:extLst>
                    <a:ext uri="{FF2B5EF4-FFF2-40B4-BE49-F238E27FC236}">
                      <a16:creationId xmlns:a16="http://schemas.microsoft.com/office/drawing/2014/main" id="{061AD695-099D-C74C-DF22-7481D4FD114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" name="Cube 633">
                  <a:extLst>
                    <a:ext uri="{FF2B5EF4-FFF2-40B4-BE49-F238E27FC236}">
                      <a16:creationId xmlns:a16="http://schemas.microsoft.com/office/drawing/2014/main" id="{FCE8B14C-0C99-BFC3-19E4-737AA6ED41E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5" name="Cube 634">
                  <a:extLst>
                    <a:ext uri="{FF2B5EF4-FFF2-40B4-BE49-F238E27FC236}">
                      <a16:creationId xmlns:a16="http://schemas.microsoft.com/office/drawing/2014/main" id="{6C45147E-E389-E458-4E86-3EC82521187B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6" name="Cube 635">
                  <a:extLst>
                    <a:ext uri="{FF2B5EF4-FFF2-40B4-BE49-F238E27FC236}">
                      <a16:creationId xmlns:a16="http://schemas.microsoft.com/office/drawing/2014/main" id="{44D1EC82-54EE-89D0-556F-20D3A1B4230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Cube 636">
                  <a:extLst>
                    <a:ext uri="{FF2B5EF4-FFF2-40B4-BE49-F238E27FC236}">
                      <a16:creationId xmlns:a16="http://schemas.microsoft.com/office/drawing/2014/main" id="{4DE0C449-D3F8-5A34-5F0D-99EE41555B23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8" name="Cube 637">
                  <a:extLst>
                    <a:ext uri="{FF2B5EF4-FFF2-40B4-BE49-F238E27FC236}">
                      <a16:creationId xmlns:a16="http://schemas.microsoft.com/office/drawing/2014/main" id="{BA95D1AE-70FC-76CF-DEAD-63DA463EEA2E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9" name="Cube 638">
                  <a:extLst>
                    <a:ext uri="{FF2B5EF4-FFF2-40B4-BE49-F238E27FC236}">
                      <a16:creationId xmlns:a16="http://schemas.microsoft.com/office/drawing/2014/main" id="{838EB5F8-ED40-3061-F067-C5F68B8C3BB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Cube 639">
                  <a:extLst>
                    <a:ext uri="{FF2B5EF4-FFF2-40B4-BE49-F238E27FC236}">
                      <a16:creationId xmlns:a16="http://schemas.microsoft.com/office/drawing/2014/main" id="{D4D97F69-06EA-025D-1921-57F1C89B813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CFB66D5C-914E-E395-DE0D-11C205A5FE40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77" name="Cube 576">
                  <a:extLst>
                    <a:ext uri="{FF2B5EF4-FFF2-40B4-BE49-F238E27FC236}">
                      <a16:creationId xmlns:a16="http://schemas.microsoft.com/office/drawing/2014/main" id="{7AF476C2-2392-51A1-983B-3C989C0164DC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8" name="Cube 577">
                  <a:extLst>
                    <a:ext uri="{FF2B5EF4-FFF2-40B4-BE49-F238E27FC236}">
                      <a16:creationId xmlns:a16="http://schemas.microsoft.com/office/drawing/2014/main" id="{333F1988-77E6-3384-013B-61F0611F89CB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9" name="Cube 578">
                  <a:extLst>
                    <a:ext uri="{FF2B5EF4-FFF2-40B4-BE49-F238E27FC236}">
                      <a16:creationId xmlns:a16="http://schemas.microsoft.com/office/drawing/2014/main" id="{D1A4BB79-9CF6-FD57-1FC1-6361417187E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Cube 579">
                  <a:extLst>
                    <a:ext uri="{FF2B5EF4-FFF2-40B4-BE49-F238E27FC236}">
                      <a16:creationId xmlns:a16="http://schemas.microsoft.com/office/drawing/2014/main" id="{C6CF50ED-EA5A-280C-6B1E-481950C7B8AC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Cube 580">
                  <a:extLst>
                    <a:ext uri="{FF2B5EF4-FFF2-40B4-BE49-F238E27FC236}">
                      <a16:creationId xmlns:a16="http://schemas.microsoft.com/office/drawing/2014/main" id="{AFDB0834-BD7E-5C43-3A8F-40D1A151E1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Cube 581">
                  <a:extLst>
                    <a:ext uri="{FF2B5EF4-FFF2-40B4-BE49-F238E27FC236}">
                      <a16:creationId xmlns:a16="http://schemas.microsoft.com/office/drawing/2014/main" id="{DDB12A40-4CBF-9DA3-D74E-901874533414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Cube 582">
                  <a:extLst>
                    <a:ext uri="{FF2B5EF4-FFF2-40B4-BE49-F238E27FC236}">
                      <a16:creationId xmlns:a16="http://schemas.microsoft.com/office/drawing/2014/main" id="{1119BCA8-40BD-F8A2-6C43-5F06899B22A5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Cube 583">
                  <a:extLst>
                    <a:ext uri="{FF2B5EF4-FFF2-40B4-BE49-F238E27FC236}">
                      <a16:creationId xmlns:a16="http://schemas.microsoft.com/office/drawing/2014/main" id="{3E354529-5BDB-F7E8-3890-6CB0DB04E16D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" name="Cube 584">
                  <a:extLst>
                    <a:ext uri="{FF2B5EF4-FFF2-40B4-BE49-F238E27FC236}">
                      <a16:creationId xmlns:a16="http://schemas.microsoft.com/office/drawing/2014/main" id="{D6C6CA0A-65AD-2BA0-8515-62DB1C7F0D5F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6" name="Cube 585">
                  <a:extLst>
                    <a:ext uri="{FF2B5EF4-FFF2-40B4-BE49-F238E27FC236}">
                      <a16:creationId xmlns:a16="http://schemas.microsoft.com/office/drawing/2014/main" id="{E262697C-3F09-3254-4AA4-FE79FB43FE0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7" name="Cube 586">
                  <a:extLst>
                    <a:ext uri="{FF2B5EF4-FFF2-40B4-BE49-F238E27FC236}">
                      <a16:creationId xmlns:a16="http://schemas.microsoft.com/office/drawing/2014/main" id="{1412A464-D49E-E669-2343-E548D4B926F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Cube 587">
                  <a:extLst>
                    <a:ext uri="{FF2B5EF4-FFF2-40B4-BE49-F238E27FC236}">
                      <a16:creationId xmlns:a16="http://schemas.microsoft.com/office/drawing/2014/main" id="{0B0C4B17-6EC8-7703-F1E7-A890C13BF44B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Cube 588">
                  <a:extLst>
                    <a:ext uri="{FF2B5EF4-FFF2-40B4-BE49-F238E27FC236}">
                      <a16:creationId xmlns:a16="http://schemas.microsoft.com/office/drawing/2014/main" id="{9D724D1D-7023-DF55-12ED-409D9FF346B4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Cube 589">
                  <a:extLst>
                    <a:ext uri="{FF2B5EF4-FFF2-40B4-BE49-F238E27FC236}">
                      <a16:creationId xmlns:a16="http://schemas.microsoft.com/office/drawing/2014/main" id="{0A71589B-7B19-8045-7390-A8C5C56E400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Cube 590">
                  <a:extLst>
                    <a:ext uri="{FF2B5EF4-FFF2-40B4-BE49-F238E27FC236}">
                      <a16:creationId xmlns:a16="http://schemas.microsoft.com/office/drawing/2014/main" id="{6FE23AC9-4917-EAEB-C941-DE8719F9685B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Cube 591">
                  <a:extLst>
                    <a:ext uri="{FF2B5EF4-FFF2-40B4-BE49-F238E27FC236}">
                      <a16:creationId xmlns:a16="http://schemas.microsoft.com/office/drawing/2014/main" id="{F2B56ED7-E1AB-355F-4B53-6370A922F0D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Cube 592">
                  <a:extLst>
                    <a:ext uri="{FF2B5EF4-FFF2-40B4-BE49-F238E27FC236}">
                      <a16:creationId xmlns:a16="http://schemas.microsoft.com/office/drawing/2014/main" id="{C499E5D0-2C04-09ED-BCE8-DC7758C0C4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" name="Cube 593">
                  <a:extLst>
                    <a:ext uri="{FF2B5EF4-FFF2-40B4-BE49-F238E27FC236}">
                      <a16:creationId xmlns:a16="http://schemas.microsoft.com/office/drawing/2014/main" id="{1A5261F6-47CA-A80C-74C4-FADFCEF59468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Cube 594">
                  <a:extLst>
                    <a:ext uri="{FF2B5EF4-FFF2-40B4-BE49-F238E27FC236}">
                      <a16:creationId xmlns:a16="http://schemas.microsoft.com/office/drawing/2014/main" id="{8A06ED0C-F49F-9540-2BD9-AEAC94EC807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Cube 595">
                  <a:extLst>
                    <a:ext uri="{FF2B5EF4-FFF2-40B4-BE49-F238E27FC236}">
                      <a16:creationId xmlns:a16="http://schemas.microsoft.com/office/drawing/2014/main" id="{21AB93C6-18A7-F066-8493-D2DD6DF090D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Cube 596">
                  <a:extLst>
                    <a:ext uri="{FF2B5EF4-FFF2-40B4-BE49-F238E27FC236}">
                      <a16:creationId xmlns:a16="http://schemas.microsoft.com/office/drawing/2014/main" id="{ED145F8D-B28A-6BF8-1776-2749F145589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Cube 597">
                  <a:extLst>
                    <a:ext uri="{FF2B5EF4-FFF2-40B4-BE49-F238E27FC236}">
                      <a16:creationId xmlns:a16="http://schemas.microsoft.com/office/drawing/2014/main" id="{909BDCAA-6BD0-432F-9B12-A2BEBABBC3A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Cube 598">
                  <a:extLst>
                    <a:ext uri="{FF2B5EF4-FFF2-40B4-BE49-F238E27FC236}">
                      <a16:creationId xmlns:a16="http://schemas.microsoft.com/office/drawing/2014/main" id="{D0530ACD-C3B9-ECCB-0E6D-0F65DC015C9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Cube 599">
                  <a:extLst>
                    <a:ext uri="{FF2B5EF4-FFF2-40B4-BE49-F238E27FC236}">
                      <a16:creationId xmlns:a16="http://schemas.microsoft.com/office/drawing/2014/main" id="{F94336A2-3E3E-2775-FB91-52FD2E70361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Cube 600">
                  <a:extLst>
                    <a:ext uri="{FF2B5EF4-FFF2-40B4-BE49-F238E27FC236}">
                      <a16:creationId xmlns:a16="http://schemas.microsoft.com/office/drawing/2014/main" id="{2E02263D-F331-BFA7-A06D-A2E5307D6ED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Cube 601">
                  <a:extLst>
                    <a:ext uri="{FF2B5EF4-FFF2-40B4-BE49-F238E27FC236}">
                      <a16:creationId xmlns:a16="http://schemas.microsoft.com/office/drawing/2014/main" id="{B669CED5-C4E3-BA62-A086-FA840BBF3F6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3" name="Cube 602">
                  <a:extLst>
                    <a:ext uri="{FF2B5EF4-FFF2-40B4-BE49-F238E27FC236}">
                      <a16:creationId xmlns:a16="http://schemas.microsoft.com/office/drawing/2014/main" id="{471369AE-EB61-20DE-5E71-F249747BA97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Cube 603">
                  <a:extLst>
                    <a:ext uri="{FF2B5EF4-FFF2-40B4-BE49-F238E27FC236}">
                      <a16:creationId xmlns:a16="http://schemas.microsoft.com/office/drawing/2014/main" id="{DA8A58D2-7908-3553-6C4D-4F46BBEA785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Cube 604">
                  <a:extLst>
                    <a:ext uri="{FF2B5EF4-FFF2-40B4-BE49-F238E27FC236}">
                      <a16:creationId xmlns:a16="http://schemas.microsoft.com/office/drawing/2014/main" id="{872C6A6E-EF8F-0DF1-4C3E-A15679BBCAC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Cube 605">
                  <a:extLst>
                    <a:ext uri="{FF2B5EF4-FFF2-40B4-BE49-F238E27FC236}">
                      <a16:creationId xmlns:a16="http://schemas.microsoft.com/office/drawing/2014/main" id="{61705630-C839-8F09-AF50-C33C4AC6A19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Cube 606">
                  <a:extLst>
                    <a:ext uri="{FF2B5EF4-FFF2-40B4-BE49-F238E27FC236}">
                      <a16:creationId xmlns:a16="http://schemas.microsoft.com/office/drawing/2014/main" id="{70E8F01C-C8BB-3C52-4863-76E315F44CC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Cube 607">
                  <a:extLst>
                    <a:ext uri="{FF2B5EF4-FFF2-40B4-BE49-F238E27FC236}">
                      <a16:creationId xmlns:a16="http://schemas.microsoft.com/office/drawing/2014/main" id="{CBEDB3C5-88CE-2EAD-CF12-13B7810FD88B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5C95DD49-9026-9E9F-8AAC-A496F46C9939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45" name="Cube 544">
                  <a:extLst>
                    <a:ext uri="{FF2B5EF4-FFF2-40B4-BE49-F238E27FC236}">
                      <a16:creationId xmlns:a16="http://schemas.microsoft.com/office/drawing/2014/main" id="{9A495FD9-F353-E822-A872-2609E2180A5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Cube 545">
                  <a:extLst>
                    <a:ext uri="{FF2B5EF4-FFF2-40B4-BE49-F238E27FC236}">
                      <a16:creationId xmlns:a16="http://schemas.microsoft.com/office/drawing/2014/main" id="{37A40051-B59B-14CB-F92C-B1AED16ADD42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Cube 546">
                  <a:extLst>
                    <a:ext uri="{FF2B5EF4-FFF2-40B4-BE49-F238E27FC236}">
                      <a16:creationId xmlns:a16="http://schemas.microsoft.com/office/drawing/2014/main" id="{7019BF9A-C43C-343D-957E-06A62141768B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Cube 547">
                  <a:extLst>
                    <a:ext uri="{FF2B5EF4-FFF2-40B4-BE49-F238E27FC236}">
                      <a16:creationId xmlns:a16="http://schemas.microsoft.com/office/drawing/2014/main" id="{35C91F86-5C78-F500-C5E1-1FB01E2D133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Cube 548">
                  <a:extLst>
                    <a:ext uri="{FF2B5EF4-FFF2-40B4-BE49-F238E27FC236}">
                      <a16:creationId xmlns:a16="http://schemas.microsoft.com/office/drawing/2014/main" id="{67E0AC4D-4CF2-6B33-01D0-75FEAF407B6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Cube 549">
                  <a:extLst>
                    <a:ext uri="{FF2B5EF4-FFF2-40B4-BE49-F238E27FC236}">
                      <a16:creationId xmlns:a16="http://schemas.microsoft.com/office/drawing/2014/main" id="{7AFDA2EA-BE7D-0F99-579F-9AD890437D4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Cube 550">
                  <a:extLst>
                    <a:ext uri="{FF2B5EF4-FFF2-40B4-BE49-F238E27FC236}">
                      <a16:creationId xmlns:a16="http://schemas.microsoft.com/office/drawing/2014/main" id="{A653EBF4-5E9E-0763-4AD8-6A1879316C8D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Cube 551">
                  <a:extLst>
                    <a:ext uri="{FF2B5EF4-FFF2-40B4-BE49-F238E27FC236}">
                      <a16:creationId xmlns:a16="http://schemas.microsoft.com/office/drawing/2014/main" id="{2A0087C1-1426-36BC-073E-5CCC1BF24A0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Cube 552">
                  <a:extLst>
                    <a:ext uri="{FF2B5EF4-FFF2-40B4-BE49-F238E27FC236}">
                      <a16:creationId xmlns:a16="http://schemas.microsoft.com/office/drawing/2014/main" id="{A8A4E1E5-8AC0-A34E-437B-B0264A81A183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Cube 553">
                  <a:extLst>
                    <a:ext uri="{FF2B5EF4-FFF2-40B4-BE49-F238E27FC236}">
                      <a16:creationId xmlns:a16="http://schemas.microsoft.com/office/drawing/2014/main" id="{019610E2-95E3-25FE-2261-CD3792C33E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Cube 554">
                  <a:extLst>
                    <a:ext uri="{FF2B5EF4-FFF2-40B4-BE49-F238E27FC236}">
                      <a16:creationId xmlns:a16="http://schemas.microsoft.com/office/drawing/2014/main" id="{4378C0B3-7B7A-A007-ECBD-3F7363E82CEA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Cube 555">
                  <a:extLst>
                    <a:ext uri="{FF2B5EF4-FFF2-40B4-BE49-F238E27FC236}">
                      <a16:creationId xmlns:a16="http://schemas.microsoft.com/office/drawing/2014/main" id="{F4FCEA1E-0C47-CDC4-F14B-F6FFA723085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Cube 556">
                  <a:extLst>
                    <a:ext uri="{FF2B5EF4-FFF2-40B4-BE49-F238E27FC236}">
                      <a16:creationId xmlns:a16="http://schemas.microsoft.com/office/drawing/2014/main" id="{46967D9D-7D8C-FFD9-968B-2DAD90EDA61E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Cube 557">
                  <a:extLst>
                    <a:ext uri="{FF2B5EF4-FFF2-40B4-BE49-F238E27FC236}">
                      <a16:creationId xmlns:a16="http://schemas.microsoft.com/office/drawing/2014/main" id="{5D29F003-9CA3-2C95-A363-87093F28AA15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Cube 558">
                  <a:extLst>
                    <a:ext uri="{FF2B5EF4-FFF2-40B4-BE49-F238E27FC236}">
                      <a16:creationId xmlns:a16="http://schemas.microsoft.com/office/drawing/2014/main" id="{20B2CF6F-A38B-E595-B189-E227E9F0FE0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Cube 559">
                  <a:extLst>
                    <a:ext uri="{FF2B5EF4-FFF2-40B4-BE49-F238E27FC236}">
                      <a16:creationId xmlns:a16="http://schemas.microsoft.com/office/drawing/2014/main" id="{2F7C49D8-EB7F-45D5-3194-20DF75C6303A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Cube 560">
                  <a:extLst>
                    <a:ext uri="{FF2B5EF4-FFF2-40B4-BE49-F238E27FC236}">
                      <a16:creationId xmlns:a16="http://schemas.microsoft.com/office/drawing/2014/main" id="{2D0273AE-CD0D-79F3-EF33-7A0C76155AD4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Cube 561">
                  <a:extLst>
                    <a:ext uri="{FF2B5EF4-FFF2-40B4-BE49-F238E27FC236}">
                      <a16:creationId xmlns:a16="http://schemas.microsoft.com/office/drawing/2014/main" id="{1A7EBA2D-2D5E-1983-2A8A-F1031E0CA76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Cube 562">
                  <a:extLst>
                    <a:ext uri="{FF2B5EF4-FFF2-40B4-BE49-F238E27FC236}">
                      <a16:creationId xmlns:a16="http://schemas.microsoft.com/office/drawing/2014/main" id="{D6D5A498-765D-F5FA-C637-E533EDF1D7B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Cube 563">
                  <a:extLst>
                    <a:ext uri="{FF2B5EF4-FFF2-40B4-BE49-F238E27FC236}">
                      <a16:creationId xmlns:a16="http://schemas.microsoft.com/office/drawing/2014/main" id="{C8C97ED3-F469-8C03-364F-A283364D9A13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Cube 564">
                  <a:extLst>
                    <a:ext uri="{FF2B5EF4-FFF2-40B4-BE49-F238E27FC236}">
                      <a16:creationId xmlns:a16="http://schemas.microsoft.com/office/drawing/2014/main" id="{6C578AB3-C1D3-B482-AF71-BA314AA16386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Cube 565">
                  <a:extLst>
                    <a:ext uri="{FF2B5EF4-FFF2-40B4-BE49-F238E27FC236}">
                      <a16:creationId xmlns:a16="http://schemas.microsoft.com/office/drawing/2014/main" id="{1CBD4328-069D-6C1B-E870-8219904DF22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Cube 566">
                  <a:extLst>
                    <a:ext uri="{FF2B5EF4-FFF2-40B4-BE49-F238E27FC236}">
                      <a16:creationId xmlns:a16="http://schemas.microsoft.com/office/drawing/2014/main" id="{CF240F24-EEC1-25A7-AA97-C14D8A5EFCD9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Cube 567">
                  <a:extLst>
                    <a:ext uri="{FF2B5EF4-FFF2-40B4-BE49-F238E27FC236}">
                      <a16:creationId xmlns:a16="http://schemas.microsoft.com/office/drawing/2014/main" id="{8C7883C8-5C82-AA6F-5632-E5F27E822F12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Cube 568">
                  <a:extLst>
                    <a:ext uri="{FF2B5EF4-FFF2-40B4-BE49-F238E27FC236}">
                      <a16:creationId xmlns:a16="http://schemas.microsoft.com/office/drawing/2014/main" id="{21CB7B6E-9B1E-C10E-8F55-E8EF899FB33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0" name="Cube 569">
                  <a:extLst>
                    <a:ext uri="{FF2B5EF4-FFF2-40B4-BE49-F238E27FC236}">
                      <a16:creationId xmlns:a16="http://schemas.microsoft.com/office/drawing/2014/main" id="{6DB4972A-348D-ED75-DC5A-3F30C3BF7644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1" name="Cube 570">
                  <a:extLst>
                    <a:ext uri="{FF2B5EF4-FFF2-40B4-BE49-F238E27FC236}">
                      <a16:creationId xmlns:a16="http://schemas.microsoft.com/office/drawing/2014/main" id="{C7D4664A-8008-E6FF-2DF7-0F3EFF5054F5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2" name="Cube 571">
                  <a:extLst>
                    <a:ext uri="{FF2B5EF4-FFF2-40B4-BE49-F238E27FC236}">
                      <a16:creationId xmlns:a16="http://schemas.microsoft.com/office/drawing/2014/main" id="{847957FE-0F80-3A8F-81D8-F35F308AA3BD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Cube 572">
                  <a:extLst>
                    <a:ext uri="{FF2B5EF4-FFF2-40B4-BE49-F238E27FC236}">
                      <a16:creationId xmlns:a16="http://schemas.microsoft.com/office/drawing/2014/main" id="{816393EF-3780-0E08-DC4A-F16D8E22883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Cube 573">
                  <a:extLst>
                    <a:ext uri="{FF2B5EF4-FFF2-40B4-BE49-F238E27FC236}">
                      <a16:creationId xmlns:a16="http://schemas.microsoft.com/office/drawing/2014/main" id="{F4205FB2-CDEE-ED27-9225-20C23867D53D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Cube 574">
                  <a:extLst>
                    <a:ext uri="{FF2B5EF4-FFF2-40B4-BE49-F238E27FC236}">
                      <a16:creationId xmlns:a16="http://schemas.microsoft.com/office/drawing/2014/main" id="{FF7B549B-0CE5-0FE8-B7AF-924334DA3767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Cube 575">
                  <a:extLst>
                    <a:ext uri="{FF2B5EF4-FFF2-40B4-BE49-F238E27FC236}">
                      <a16:creationId xmlns:a16="http://schemas.microsoft.com/office/drawing/2014/main" id="{2CF95366-01E5-1976-195B-F17F8CDEFCF4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5886FE1F-A644-33F6-1853-6EAAA53D89D2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13" name="Cube 512">
                  <a:extLst>
                    <a:ext uri="{FF2B5EF4-FFF2-40B4-BE49-F238E27FC236}">
                      <a16:creationId xmlns:a16="http://schemas.microsoft.com/office/drawing/2014/main" id="{7B545C9B-4369-0552-2641-E2A0C9AC030F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Cube 513">
                  <a:extLst>
                    <a:ext uri="{FF2B5EF4-FFF2-40B4-BE49-F238E27FC236}">
                      <a16:creationId xmlns:a16="http://schemas.microsoft.com/office/drawing/2014/main" id="{4D7E6AA8-9A16-F07C-0658-4C7D2246C621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5" name="Cube 514">
                  <a:extLst>
                    <a:ext uri="{FF2B5EF4-FFF2-40B4-BE49-F238E27FC236}">
                      <a16:creationId xmlns:a16="http://schemas.microsoft.com/office/drawing/2014/main" id="{3A8CF036-0844-CC79-05DF-7824854FD96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6" name="Cube 515">
                  <a:extLst>
                    <a:ext uri="{FF2B5EF4-FFF2-40B4-BE49-F238E27FC236}">
                      <a16:creationId xmlns:a16="http://schemas.microsoft.com/office/drawing/2014/main" id="{EE87C3FB-8D7B-B21C-8166-5D5DE39A339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7" name="Cube 516">
                  <a:extLst>
                    <a:ext uri="{FF2B5EF4-FFF2-40B4-BE49-F238E27FC236}">
                      <a16:creationId xmlns:a16="http://schemas.microsoft.com/office/drawing/2014/main" id="{3C983849-0DCD-23C8-0E50-44D3802670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Cube 517">
                  <a:extLst>
                    <a:ext uri="{FF2B5EF4-FFF2-40B4-BE49-F238E27FC236}">
                      <a16:creationId xmlns:a16="http://schemas.microsoft.com/office/drawing/2014/main" id="{83729DD3-ECDE-50CA-F9F9-268E648F458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9" name="Cube 518">
                  <a:extLst>
                    <a:ext uri="{FF2B5EF4-FFF2-40B4-BE49-F238E27FC236}">
                      <a16:creationId xmlns:a16="http://schemas.microsoft.com/office/drawing/2014/main" id="{979EDF76-0395-3107-23A5-02A69F909136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Cube 519">
                  <a:extLst>
                    <a:ext uri="{FF2B5EF4-FFF2-40B4-BE49-F238E27FC236}">
                      <a16:creationId xmlns:a16="http://schemas.microsoft.com/office/drawing/2014/main" id="{CFEBCFB1-DEB0-3B6E-10A3-708E42CF6A4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Cube 520">
                  <a:extLst>
                    <a:ext uri="{FF2B5EF4-FFF2-40B4-BE49-F238E27FC236}">
                      <a16:creationId xmlns:a16="http://schemas.microsoft.com/office/drawing/2014/main" id="{3E2C1E25-D856-63E3-E135-7B4261020C1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Cube 521">
                  <a:extLst>
                    <a:ext uri="{FF2B5EF4-FFF2-40B4-BE49-F238E27FC236}">
                      <a16:creationId xmlns:a16="http://schemas.microsoft.com/office/drawing/2014/main" id="{D91E9AC5-AE89-689C-B515-3FC5965A95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Cube 522">
                  <a:extLst>
                    <a:ext uri="{FF2B5EF4-FFF2-40B4-BE49-F238E27FC236}">
                      <a16:creationId xmlns:a16="http://schemas.microsoft.com/office/drawing/2014/main" id="{A28D2EC3-FEE3-F9E3-D877-7112336CCCF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Cube 523">
                  <a:extLst>
                    <a:ext uri="{FF2B5EF4-FFF2-40B4-BE49-F238E27FC236}">
                      <a16:creationId xmlns:a16="http://schemas.microsoft.com/office/drawing/2014/main" id="{528264A7-89D9-FCE3-E498-B99FEC10FAA5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Cube 524">
                  <a:extLst>
                    <a:ext uri="{FF2B5EF4-FFF2-40B4-BE49-F238E27FC236}">
                      <a16:creationId xmlns:a16="http://schemas.microsoft.com/office/drawing/2014/main" id="{652AC1C6-636C-56B2-6913-D9963EE0FB77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Cube 525">
                  <a:extLst>
                    <a:ext uri="{FF2B5EF4-FFF2-40B4-BE49-F238E27FC236}">
                      <a16:creationId xmlns:a16="http://schemas.microsoft.com/office/drawing/2014/main" id="{A1D96B62-D6DA-7319-5BDE-2B364E3A1D6D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Cube 526">
                  <a:extLst>
                    <a:ext uri="{FF2B5EF4-FFF2-40B4-BE49-F238E27FC236}">
                      <a16:creationId xmlns:a16="http://schemas.microsoft.com/office/drawing/2014/main" id="{6A186F49-EE00-2589-1849-BC67AD03C0F0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Cube 527">
                  <a:extLst>
                    <a:ext uri="{FF2B5EF4-FFF2-40B4-BE49-F238E27FC236}">
                      <a16:creationId xmlns:a16="http://schemas.microsoft.com/office/drawing/2014/main" id="{E9C53FAB-B8ED-03B7-B3F2-3020B8CA91E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Cube 528">
                  <a:extLst>
                    <a:ext uri="{FF2B5EF4-FFF2-40B4-BE49-F238E27FC236}">
                      <a16:creationId xmlns:a16="http://schemas.microsoft.com/office/drawing/2014/main" id="{2D97DF0D-ECA4-4880-B9CE-8886116ED42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0" name="Cube 529">
                  <a:extLst>
                    <a:ext uri="{FF2B5EF4-FFF2-40B4-BE49-F238E27FC236}">
                      <a16:creationId xmlns:a16="http://schemas.microsoft.com/office/drawing/2014/main" id="{52298F18-8DCF-204A-A69D-9ACECF113C3C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Cube 530">
                  <a:extLst>
                    <a:ext uri="{FF2B5EF4-FFF2-40B4-BE49-F238E27FC236}">
                      <a16:creationId xmlns:a16="http://schemas.microsoft.com/office/drawing/2014/main" id="{DEF5F411-AA4D-1F18-D6A9-45977A9210D4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Cube 531">
                  <a:extLst>
                    <a:ext uri="{FF2B5EF4-FFF2-40B4-BE49-F238E27FC236}">
                      <a16:creationId xmlns:a16="http://schemas.microsoft.com/office/drawing/2014/main" id="{61CE8915-B9B4-9CDB-E8F4-601F168B9EC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Cube 532">
                  <a:extLst>
                    <a:ext uri="{FF2B5EF4-FFF2-40B4-BE49-F238E27FC236}">
                      <a16:creationId xmlns:a16="http://schemas.microsoft.com/office/drawing/2014/main" id="{85DC3144-13DE-5CD5-61DB-9403D2D5FF8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Cube 533">
                  <a:extLst>
                    <a:ext uri="{FF2B5EF4-FFF2-40B4-BE49-F238E27FC236}">
                      <a16:creationId xmlns:a16="http://schemas.microsoft.com/office/drawing/2014/main" id="{5AE84A11-B346-1DA8-C58B-81FDAEAE2E4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Cube 534">
                  <a:extLst>
                    <a:ext uri="{FF2B5EF4-FFF2-40B4-BE49-F238E27FC236}">
                      <a16:creationId xmlns:a16="http://schemas.microsoft.com/office/drawing/2014/main" id="{7E47941D-6F45-5F03-77DD-175B5EC9108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Cube 535">
                  <a:extLst>
                    <a:ext uri="{FF2B5EF4-FFF2-40B4-BE49-F238E27FC236}">
                      <a16:creationId xmlns:a16="http://schemas.microsoft.com/office/drawing/2014/main" id="{C3363198-244F-DFE4-48B5-B1CDF3BFB48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Cube 536">
                  <a:extLst>
                    <a:ext uri="{FF2B5EF4-FFF2-40B4-BE49-F238E27FC236}">
                      <a16:creationId xmlns:a16="http://schemas.microsoft.com/office/drawing/2014/main" id="{3DAE60A2-05A2-2EDD-B4F1-C61303BC4D8F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Cube 537">
                  <a:extLst>
                    <a:ext uri="{FF2B5EF4-FFF2-40B4-BE49-F238E27FC236}">
                      <a16:creationId xmlns:a16="http://schemas.microsoft.com/office/drawing/2014/main" id="{F8C31902-7ACA-D491-FB99-5410211665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Cube 538">
                  <a:extLst>
                    <a:ext uri="{FF2B5EF4-FFF2-40B4-BE49-F238E27FC236}">
                      <a16:creationId xmlns:a16="http://schemas.microsoft.com/office/drawing/2014/main" id="{C2618B25-0632-7A9C-8432-60193DCAEC1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Cube 539">
                  <a:extLst>
                    <a:ext uri="{FF2B5EF4-FFF2-40B4-BE49-F238E27FC236}">
                      <a16:creationId xmlns:a16="http://schemas.microsoft.com/office/drawing/2014/main" id="{F36986AA-40A0-CD29-9538-547B2FC45C2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Cube 540">
                  <a:extLst>
                    <a:ext uri="{FF2B5EF4-FFF2-40B4-BE49-F238E27FC236}">
                      <a16:creationId xmlns:a16="http://schemas.microsoft.com/office/drawing/2014/main" id="{3BD3E15A-2A9E-761F-E249-720CAA1898E8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Cube 541">
                  <a:extLst>
                    <a:ext uri="{FF2B5EF4-FFF2-40B4-BE49-F238E27FC236}">
                      <a16:creationId xmlns:a16="http://schemas.microsoft.com/office/drawing/2014/main" id="{575CDEC4-9EA4-BC81-0D27-9DFA1B5247F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Cube 542">
                  <a:extLst>
                    <a:ext uri="{FF2B5EF4-FFF2-40B4-BE49-F238E27FC236}">
                      <a16:creationId xmlns:a16="http://schemas.microsoft.com/office/drawing/2014/main" id="{82B8E20C-5BE2-D444-3579-5320A5C7E60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Cube 543">
                  <a:extLst>
                    <a:ext uri="{FF2B5EF4-FFF2-40B4-BE49-F238E27FC236}">
                      <a16:creationId xmlns:a16="http://schemas.microsoft.com/office/drawing/2014/main" id="{34E4EC5E-53D3-8E05-1808-0B4C3EAE2538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DE88B9A3-F396-A160-1741-45CECA070D9A}"/>
                </a:ext>
              </a:extLst>
            </p:cNvPr>
            <p:cNvGrpSpPr/>
            <p:nvPr/>
          </p:nvGrpSpPr>
          <p:grpSpPr>
            <a:xfrm>
              <a:off x="148122" y="2427254"/>
              <a:ext cx="5781881" cy="2483882"/>
              <a:chOff x="2733870" y="3398912"/>
              <a:chExt cx="5781881" cy="2483882"/>
            </a:xfrm>
          </p:grpSpPr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6FF383E3-DB0E-AA94-0542-7068BA3BA886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76" name="Cube 475">
                  <a:extLst>
                    <a:ext uri="{FF2B5EF4-FFF2-40B4-BE49-F238E27FC236}">
                      <a16:creationId xmlns:a16="http://schemas.microsoft.com/office/drawing/2014/main" id="{BAABB4CC-A4E1-81EC-3C19-5036B656C91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Cube 476">
                  <a:extLst>
                    <a:ext uri="{FF2B5EF4-FFF2-40B4-BE49-F238E27FC236}">
                      <a16:creationId xmlns:a16="http://schemas.microsoft.com/office/drawing/2014/main" id="{5CCFBE16-A207-1AF7-A2B5-615B509F733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Cube 477">
                  <a:extLst>
                    <a:ext uri="{FF2B5EF4-FFF2-40B4-BE49-F238E27FC236}">
                      <a16:creationId xmlns:a16="http://schemas.microsoft.com/office/drawing/2014/main" id="{E2728A76-1A3B-83AD-79AE-3F437FA1A982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Cube 478">
                  <a:extLst>
                    <a:ext uri="{FF2B5EF4-FFF2-40B4-BE49-F238E27FC236}">
                      <a16:creationId xmlns:a16="http://schemas.microsoft.com/office/drawing/2014/main" id="{C272D0AB-6917-E0B6-9BEC-430371C7FB48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Cube 479">
                  <a:extLst>
                    <a:ext uri="{FF2B5EF4-FFF2-40B4-BE49-F238E27FC236}">
                      <a16:creationId xmlns:a16="http://schemas.microsoft.com/office/drawing/2014/main" id="{A3A04C41-70C2-4817-1E73-56A5D6B8DF2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Cube 480">
                  <a:extLst>
                    <a:ext uri="{FF2B5EF4-FFF2-40B4-BE49-F238E27FC236}">
                      <a16:creationId xmlns:a16="http://schemas.microsoft.com/office/drawing/2014/main" id="{C5E26498-A099-E731-BE48-70F6CC150F4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Cube 481">
                  <a:extLst>
                    <a:ext uri="{FF2B5EF4-FFF2-40B4-BE49-F238E27FC236}">
                      <a16:creationId xmlns:a16="http://schemas.microsoft.com/office/drawing/2014/main" id="{1365987C-B1AB-790B-4AA7-FACC4E2BD762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Cube 482">
                  <a:extLst>
                    <a:ext uri="{FF2B5EF4-FFF2-40B4-BE49-F238E27FC236}">
                      <a16:creationId xmlns:a16="http://schemas.microsoft.com/office/drawing/2014/main" id="{1A3F9E57-F690-F1D3-D40F-5A9ED312C7CC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Cube 483">
                  <a:extLst>
                    <a:ext uri="{FF2B5EF4-FFF2-40B4-BE49-F238E27FC236}">
                      <a16:creationId xmlns:a16="http://schemas.microsoft.com/office/drawing/2014/main" id="{B6223B3B-B63E-7200-36BB-29151C0D43E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Cube 484">
                  <a:extLst>
                    <a:ext uri="{FF2B5EF4-FFF2-40B4-BE49-F238E27FC236}">
                      <a16:creationId xmlns:a16="http://schemas.microsoft.com/office/drawing/2014/main" id="{3BCE8CE1-31B7-3481-8CA4-E78BB9185FD3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Cube 485">
                  <a:extLst>
                    <a:ext uri="{FF2B5EF4-FFF2-40B4-BE49-F238E27FC236}">
                      <a16:creationId xmlns:a16="http://schemas.microsoft.com/office/drawing/2014/main" id="{869BF294-55CF-FC55-ADA5-907575AD7D1D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7" name="Cube 486">
                  <a:extLst>
                    <a:ext uri="{FF2B5EF4-FFF2-40B4-BE49-F238E27FC236}">
                      <a16:creationId xmlns:a16="http://schemas.microsoft.com/office/drawing/2014/main" id="{71824B28-82C7-F4E9-98D8-6FC3695FC969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Cube 487">
                  <a:extLst>
                    <a:ext uri="{FF2B5EF4-FFF2-40B4-BE49-F238E27FC236}">
                      <a16:creationId xmlns:a16="http://schemas.microsoft.com/office/drawing/2014/main" id="{3EA6CC7E-216D-F639-1C42-548280E2CBB2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9" name="Cube 488">
                  <a:extLst>
                    <a:ext uri="{FF2B5EF4-FFF2-40B4-BE49-F238E27FC236}">
                      <a16:creationId xmlns:a16="http://schemas.microsoft.com/office/drawing/2014/main" id="{E6743599-5292-A5F0-7698-3BBF413A072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Cube 489">
                  <a:extLst>
                    <a:ext uri="{FF2B5EF4-FFF2-40B4-BE49-F238E27FC236}">
                      <a16:creationId xmlns:a16="http://schemas.microsoft.com/office/drawing/2014/main" id="{1FA38D01-5E19-FEA0-77B7-952EA5345B51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Cube 490">
                  <a:extLst>
                    <a:ext uri="{FF2B5EF4-FFF2-40B4-BE49-F238E27FC236}">
                      <a16:creationId xmlns:a16="http://schemas.microsoft.com/office/drawing/2014/main" id="{21F640AF-5245-6761-3725-9F01ACD89E8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Cube 491">
                  <a:extLst>
                    <a:ext uri="{FF2B5EF4-FFF2-40B4-BE49-F238E27FC236}">
                      <a16:creationId xmlns:a16="http://schemas.microsoft.com/office/drawing/2014/main" id="{78381D1E-DA54-9AA7-5421-53749E4F4BEE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Cube 492">
                  <a:extLst>
                    <a:ext uri="{FF2B5EF4-FFF2-40B4-BE49-F238E27FC236}">
                      <a16:creationId xmlns:a16="http://schemas.microsoft.com/office/drawing/2014/main" id="{56F9708C-967C-BC99-6BDE-D23820E7D25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Cube 493">
                  <a:extLst>
                    <a:ext uri="{FF2B5EF4-FFF2-40B4-BE49-F238E27FC236}">
                      <a16:creationId xmlns:a16="http://schemas.microsoft.com/office/drawing/2014/main" id="{4AF7C725-10C0-77B7-278E-4D1D90CBFF12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Cube 494">
                  <a:extLst>
                    <a:ext uri="{FF2B5EF4-FFF2-40B4-BE49-F238E27FC236}">
                      <a16:creationId xmlns:a16="http://schemas.microsoft.com/office/drawing/2014/main" id="{D5C96954-BC5E-5426-4814-802BA77F0B0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Cube 495">
                  <a:extLst>
                    <a:ext uri="{FF2B5EF4-FFF2-40B4-BE49-F238E27FC236}">
                      <a16:creationId xmlns:a16="http://schemas.microsoft.com/office/drawing/2014/main" id="{31DC80C8-E22F-1F94-3B2E-7E96F5A5B96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Cube 496">
                  <a:extLst>
                    <a:ext uri="{FF2B5EF4-FFF2-40B4-BE49-F238E27FC236}">
                      <a16:creationId xmlns:a16="http://schemas.microsoft.com/office/drawing/2014/main" id="{1F9CC76F-B294-203E-ABED-FD9E89D33D18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Cube 497">
                  <a:extLst>
                    <a:ext uri="{FF2B5EF4-FFF2-40B4-BE49-F238E27FC236}">
                      <a16:creationId xmlns:a16="http://schemas.microsoft.com/office/drawing/2014/main" id="{103A9F5D-FF98-E8A1-63E6-78AFDD1AA32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Cube 498">
                  <a:extLst>
                    <a:ext uri="{FF2B5EF4-FFF2-40B4-BE49-F238E27FC236}">
                      <a16:creationId xmlns:a16="http://schemas.microsoft.com/office/drawing/2014/main" id="{10C13D30-3916-8941-724A-05C38BE6C25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Cube 499">
                  <a:extLst>
                    <a:ext uri="{FF2B5EF4-FFF2-40B4-BE49-F238E27FC236}">
                      <a16:creationId xmlns:a16="http://schemas.microsoft.com/office/drawing/2014/main" id="{558F5FF9-C1D2-E70C-1339-AA70C7DC4311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Cube 500">
                  <a:extLst>
                    <a:ext uri="{FF2B5EF4-FFF2-40B4-BE49-F238E27FC236}">
                      <a16:creationId xmlns:a16="http://schemas.microsoft.com/office/drawing/2014/main" id="{E44F0620-2B35-0EB3-2A97-ABCE6B8E7AD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Cube 501">
                  <a:extLst>
                    <a:ext uri="{FF2B5EF4-FFF2-40B4-BE49-F238E27FC236}">
                      <a16:creationId xmlns:a16="http://schemas.microsoft.com/office/drawing/2014/main" id="{3B894F10-499B-8806-3822-CA54C1636FA3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Cube 502">
                  <a:extLst>
                    <a:ext uri="{FF2B5EF4-FFF2-40B4-BE49-F238E27FC236}">
                      <a16:creationId xmlns:a16="http://schemas.microsoft.com/office/drawing/2014/main" id="{97B76E4D-317F-738E-0634-DDE423827F94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Cube 503">
                  <a:extLst>
                    <a:ext uri="{FF2B5EF4-FFF2-40B4-BE49-F238E27FC236}">
                      <a16:creationId xmlns:a16="http://schemas.microsoft.com/office/drawing/2014/main" id="{F86B2587-4E63-D297-4332-0C87CDE78625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Cube 504">
                  <a:extLst>
                    <a:ext uri="{FF2B5EF4-FFF2-40B4-BE49-F238E27FC236}">
                      <a16:creationId xmlns:a16="http://schemas.microsoft.com/office/drawing/2014/main" id="{9F4DE5C9-5178-B5A9-662A-EC62DE93F0A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Cube 505">
                  <a:extLst>
                    <a:ext uri="{FF2B5EF4-FFF2-40B4-BE49-F238E27FC236}">
                      <a16:creationId xmlns:a16="http://schemas.microsoft.com/office/drawing/2014/main" id="{5BBB4318-BF4C-EE34-B320-0EB212C3EB71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" name="Cube 506">
                  <a:extLst>
                    <a:ext uri="{FF2B5EF4-FFF2-40B4-BE49-F238E27FC236}">
                      <a16:creationId xmlns:a16="http://schemas.microsoft.com/office/drawing/2014/main" id="{465A7BDF-8308-445D-9528-C8960F7494A5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C178A233-5C5A-259F-CB4A-E2AD35B16A81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44" name="Cube 443">
                  <a:extLst>
                    <a:ext uri="{FF2B5EF4-FFF2-40B4-BE49-F238E27FC236}">
                      <a16:creationId xmlns:a16="http://schemas.microsoft.com/office/drawing/2014/main" id="{5AADBFD9-0A81-0711-C2CD-FEE6F95E624E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Cube 444">
                  <a:extLst>
                    <a:ext uri="{FF2B5EF4-FFF2-40B4-BE49-F238E27FC236}">
                      <a16:creationId xmlns:a16="http://schemas.microsoft.com/office/drawing/2014/main" id="{B9D6F707-24EA-EB4A-1F39-A7BD04D52A8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Cube 445">
                  <a:extLst>
                    <a:ext uri="{FF2B5EF4-FFF2-40B4-BE49-F238E27FC236}">
                      <a16:creationId xmlns:a16="http://schemas.microsoft.com/office/drawing/2014/main" id="{7C7BE9E0-A0EA-2687-D1A3-5049E91EB29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Cube 446">
                  <a:extLst>
                    <a:ext uri="{FF2B5EF4-FFF2-40B4-BE49-F238E27FC236}">
                      <a16:creationId xmlns:a16="http://schemas.microsoft.com/office/drawing/2014/main" id="{4FDA2000-EE8F-5469-EB12-75010A3E190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Cube 447">
                  <a:extLst>
                    <a:ext uri="{FF2B5EF4-FFF2-40B4-BE49-F238E27FC236}">
                      <a16:creationId xmlns:a16="http://schemas.microsoft.com/office/drawing/2014/main" id="{0A84FD7B-3CD7-F0AA-F407-8A36EF0930D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Cube 448">
                  <a:extLst>
                    <a:ext uri="{FF2B5EF4-FFF2-40B4-BE49-F238E27FC236}">
                      <a16:creationId xmlns:a16="http://schemas.microsoft.com/office/drawing/2014/main" id="{E8B442E0-2D6A-4FE5-9E4F-56CB6BD4E73A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Cube 449">
                  <a:extLst>
                    <a:ext uri="{FF2B5EF4-FFF2-40B4-BE49-F238E27FC236}">
                      <a16:creationId xmlns:a16="http://schemas.microsoft.com/office/drawing/2014/main" id="{7F06BDD2-EB59-93BF-A1C4-9773D885DD67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Cube 450">
                  <a:extLst>
                    <a:ext uri="{FF2B5EF4-FFF2-40B4-BE49-F238E27FC236}">
                      <a16:creationId xmlns:a16="http://schemas.microsoft.com/office/drawing/2014/main" id="{AC773FE2-5BC0-5AF0-64A3-4391CD6B8F5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Cube 451">
                  <a:extLst>
                    <a:ext uri="{FF2B5EF4-FFF2-40B4-BE49-F238E27FC236}">
                      <a16:creationId xmlns:a16="http://schemas.microsoft.com/office/drawing/2014/main" id="{A7A2F0AB-1AB7-7434-CADF-A51A681B028A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Cube 452">
                  <a:extLst>
                    <a:ext uri="{FF2B5EF4-FFF2-40B4-BE49-F238E27FC236}">
                      <a16:creationId xmlns:a16="http://schemas.microsoft.com/office/drawing/2014/main" id="{F18AE8B9-0228-4F0A-64FC-8D361555DA7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Cube 453">
                  <a:extLst>
                    <a:ext uri="{FF2B5EF4-FFF2-40B4-BE49-F238E27FC236}">
                      <a16:creationId xmlns:a16="http://schemas.microsoft.com/office/drawing/2014/main" id="{43C15C91-829E-9181-8732-FCB43277D16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Cube 454">
                  <a:extLst>
                    <a:ext uri="{FF2B5EF4-FFF2-40B4-BE49-F238E27FC236}">
                      <a16:creationId xmlns:a16="http://schemas.microsoft.com/office/drawing/2014/main" id="{6D8533EF-8B34-4D72-AABD-F87848DC4F1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Cube 455">
                  <a:extLst>
                    <a:ext uri="{FF2B5EF4-FFF2-40B4-BE49-F238E27FC236}">
                      <a16:creationId xmlns:a16="http://schemas.microsoft.com/office/drawing/2014/main" id="{FAE6EF76-9762-B7FC-E953-15DEBF3ABD1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Cube 456">
                  <a:extLst>
                    <a:ext uri="{FF2B5EF4-FFF2-40B4-BE49-F238E27FC236}">
                      <a16:creationId xmlns:a16="http://schemas.microsoft.com/office/drawing/2014/main" id="{C283126F-41BD-C15B-F068-99150BB95492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Cube 457">
                  <a:extLst>
                    <a:ext uri="{FF2B5EF4-FFF2-40B4-BE49-F238E27FC236}">
                      <a16:creationId xmlns:a16="http://schemas.microsoft.com/office/drawing/2014/main" id="{28D8ED29-FF30-6916-D4C2-F63596050A3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Cube 458">
                  <a:extLst>
                    <a:ext uri="{FF2B5EF4-FFF2-40B4-BE49-F238E27FC236}">
                      <a16:creationId xmlns:a16="http://schemas.microsoft.com/office/drawing/2014/main" id="{04BBD370-0943-247C-85A9-83A6EA8AC32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Cube 459">
                  <a:extLst>
                    <a:ext uri="{FF2B5EF4-FFF2-40B4-BE49-F238E27FC236}">
                      <a16:creationId xmlns:a16="http://schemas.microsoft.com/office/drawing/2014/main" id="{E90A21A2-9377-C2F7-F1C1-D8AABB739FF6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Cube 460">
                  <a:extLst>
                    <a:ext uri="{FF2B5EF4-FFF2-40B4-BE49-F238E27FC236}">
                      <a16:creationId xmlns:a16="http://schemas.microsoft.com/office/drawing/2014/main" id="{FB66B9D5-C6E9-33CF-0EEB-349A96B335B1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Cube 461">
                  <a:extLst>
                    <a:ext uri="{FF2B5EF4-FFF2-40B4-BE49-F238E27FC236}">
                      <a16:creationId xmlns:a16="http://schemas.microsoft.com/office/drawing/2014/main" id="{3980E25D-8BAE-9EF0-4F4C-10DE78E8E447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Cube 462">
                  <a:extLst>
                    <a:ext uri="{FF2B5EF4-FFF2-40B4-BE49-F238E27FC236}">
                      <a16:creationId xmlns:a16="http://schemas.microsoft.com/office/drawing/2014/main" id="{53137A2F-B434-7DE6-6E5D-7B7292D355E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Cube 463">
                  <a:extLst>
                    <a:ext uri="{FF2B5EF4-FFF2-40B4-BE49-F238E27FC236}">
                      <a16:creationId xmlns:a16="http://schemas.microsoft.com/office/drawing/2014/main" id="{199331F5-F821-44BE-5077-0DEEE0AB62DE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Cube 464">
                  <a:extLst>
                    <a:ext uri="{FF2B5EF4-FFF2-40B4-BE49-F238E27FC236}">
                      <a16:creationId xmlns:a16="http://schemas.microsoft.com/office/drawing/2014/main" id="{6CD41D86-FA6E-0184-4483-B20A9867E721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Cube 465">
                  <a:extLst>
                    <a:ext uri="{FF2B5EF4-FFF2-40B4-BE49-F238E27FC236}">
                      <a16:creationId xmlns:a16="http://schemas.microsoft.com/office/drawing/2014/main" id="{9876CBAC-0815-5FDD-1A73-6B76268286C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Cube 466">
                  <a:extLst>
                    <a:ext uri="{FF2B5EF4-FFF2-40B4-BE49-F238E27FC236}">
                      <a16:creationId xmlns:a16="http://schemas.microsoft.com/office/drawing/2014/main" id="{D11AE08A-69D1-2802-D31B-B0CB38E67AFC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Cube 467">
                  <a:extLst>
                    <a:ext uri="{FF2B5EF4-FFF2-40B4-BE49-F238E27FC236}">
                      <a16:creationId xmlns:a16="http://schemas.microsoft.com/office/drawing/2014/main" id="{62AC5AF4-0363-D39D-996B-B016DF574227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Cube 468">
                  <a:extLst>
                    <a:ext uri="{FF2B5EF4-FFF2-40B4-BE49-F238E27FC236}">
                      <a16:creationId xmlns:a16="http://schemas.microsoft.com/office/drawing/2014/main" id="{4B9131E1-8A68-5C7A-D05F-A503C4C63F07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Cube 469">
                  <a:extLst>
                    <a:ext uri="{FF2B5EF4-FFF2-40B4-BE49-F238E27FC236}">
                      <a16:creationId xmlns:a16="http://schemas.microsoft.com/office/drawing/2014/main" id="{65A67871-78DB-8001-1AC2-40AC2E5F5A6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Cube 470">
                  <a:extLst>
                    <a:ext uri="{FF2B5EF4-FFF2-40B4-BE49-F238E27FC236}">
                      <a16:creationId xmlns:a16="http://schemas.microsoft.com/office/drawing/2014/main" id="{73569D5D-6444-DF50-25EF-2A851FE1B57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Cube 471">
                  <a:extLst>
                    <a:ext uri="{FF2B5EF4-FFF2-40B4-BE49-F238E27FC236}">
                      <a16:creationId xmlns:a16="http://schemas.microsoft.com/office/drawing/2014/main" id="{C32460D4-4426-521F-E690-8CA1B07F859F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Cube 472">
                  <a:extLst>
                    <a:ext uri="{FF2B5EF4-FFF2-40B4-BE49-F238E27FC236}">
                      <a16:creationId xmlns:a16="http://schemas.microsoft.com/office/drawing/2014/main" id="{EA751B2F-40D9-5C85-122F-6CB3A835568B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Cube 473">
                  <a:extLst>
                    <a:ext uri="{FF2B5EF4-FFF2-40B4-BE49-F238E27FC236}">
                      <a16:creationId xmlns:a16="http://schemas.microsoft.com/office/drawing/2014/main" id="{B5453878-6BBE-963F-426C-F972708B3A2F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Cube 474">
                  <a:extLst>
                    <a:ext uri="{FF2B5EF4-FFF2-40B4-BE49-F238E27FC236}">
                      <a16:creationId xmlns:a16="http://schemas.microsoft.com/office/drawing/2014/main" id="{F028CC7B-4B9B-7155-34AA-97E7F1FCA24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0D17C48A-5020-4965-56D9-A0638E081909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20FA7244-33BE-5C79-C6D3-D780F9EF3E4A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92B67C49-7529-32CD-B80C-A688FF67DC04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Cube 413">
                  <a:extLst>
                    <a:ext uri="{FF2B5EF4-FFF2-40B4-BE49-F238E27FC236}">
                      <a16:creationId xmlns:a16="http://schemas.microsoft.com/office/drawing/2014/main" id="{E2D9420A-49A8-A196-0B8B-581CE98D67D1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Cube 414">
                  <a:extLst>
                    <a:ext uri="{FF2B5EF4-FFF2-40B4-BE49-F238E27FC236}">
                      <a16:creationId xmlns:a16="http://schemas.microsoft.com/office/drawing/2014/main" id="{79E7E297-01F5-1D86-0D27-D487B2440C50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Cube 415">
                  <a:extLst>
                    <a:ext uri="{FF2B5EF4-FFF2-40B4-BE49-F238E27FC236}">
                      <a16:creationId xmlns:a16="http://schemas.microsoft.com/office/drawing/2014/main" id="{A3FE0D43-A46D-0A77-20B3-18EE3553317F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Cube 416">
                  <a:extLst>
                    <a:ext uri="{FF2B5EF4-FFF2-40B4-BE49-F238E27FC236}">
                      <a16:creationId xmlns:a16="http://schemas.microsoft.com/office/drawing/2014/main" id="{BF36BD6C-15C6-9522-FFA6-8F483F55A076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Cube 417">
                  <a:extLst>
                    <a:ext uri="{FF2B5EF4-FFF2-40B4-BE49-F238E27FC236}">
                      <a16:creationId xmlns:a16="http://schemas.microsoft.com/office/drawing/2014/main" id="{0604D1CD-79BD-C49A-5C34-3373FB256D0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Cube 418">
                  <a:extLst>
                    <a:ext uri="{FF2B5EF4-FFF2-40B4-BE49-F238E27FC236}">
                      <a16:creationId xmlns:a16="http://schemas.microsoft.com/office/drawing/2014/main" id="{9450AEB5-4DD0-4A03-230A-CEC54EDED660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Cube 419">
                  <a:extLst>
                    <a:ext uri="{FF2B5EF4-FFF2-40B4-BE49-F238E27FC236}">
                      <a16:creationId xmlns:a16="http://schemas.microsoft.com/office/drawing/2014/main" id="{D90170E2-C3E4-EF49-7FB2-EFE11B6D94E6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Cube 420">
                  <a:extLst>
                    <a:ext uri="{FF2B5EF4-FFF2-40B4-BE49-F238E27FC236}">
                      <a16:creationId xmlns:a16="http://schemas.microsoft.com/office/drawing/2014/main" id="{B59D3381-9758-733E-ABA5-ED8F42A7B48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Cube 421">
                  <a:extLst>
                    <a:ext uri="{FF2B5EF4-FFF2-40B4-BE49-F238E27FC236}">
                      <a16:creationId xmlns:a16="http://schemas.microsoft.com/office/drawing/2014/main" id="{E62BFD08-8797-9CDE-5552-61280A4A0348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Cube 422">
                  <a:extLst>
                    <a:ext uri="{FF2B5EF4-FFF2-40B4-BE49-F238E27FC236}">
                      <a16:creationId xmlns:a16="http://schemas.microsoft.com/office/drawing/2014/main" id="{542A9CBF-C17C-EF75-B82C-587F61409E2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Cube 423">
                  <a:extLst>
                    <a:ext uri="{FF2B5EF4-FFF2-40B4-BE49-F238E27FC236}">
                      <a16:creationId xmlns:a16="http://schemas.microsoft.com/office/drawing/2014/main" id="{40043716-24EC-1E7D-8BF7-EA921CBF24BB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Cube 424">
                  <a:extLst>
                    <a:ext uri="{FF2B5EF4-FFF2-40B4-BE49-F238E27FC236}">
                      <a16:creationId xmlns:a16="http://schemas.microsoft.com/office/drawing/2014/main" id="{FE0165F5-864A-FB7C-899B-E267D07EA5D7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Cube 425">
                  <a:extLst>
                    <a:ext uri="{FF2B5EF4-FFF2-40B4-BE49-F238E27FC236}">
                      <a16:creationId xmlns:a16="http://schemas.microsoft.com/office/drawing/2014/main" id="{BFD04CBD-B5A8-E6F7-7983-747F5200B0FE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Cube 426">
                  <a:extLst>
                    <a:ext uri="{FF2B5EF4-FFF2-40B4-BE49-F238E27FC236}">
                      <a16:creationId xmlns:a16="http://schemas.microsoft.com/office/drawing/2014/main" id="{9EB08588-FF43-6586-0A99-3377EB1BBB20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Cube 427">
                  <a:extLst>
                    <a:ext uri="{FF2B5EF4-FFF2-40B4-BE49-F238E27FC236}">
                      <a16:creationId xmlns:a16="http://schemas.microsoft.com/office/drawing/2014/main" id="{8BA53B65-1B5B-4AE3-61BB-E862DE0006EC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Cube 428">
                  <a:extLst>
                    <a:ext uri="{FF2B5EF4-FFF2-40B4-BE49-F238E27FC236}">
                      <a16:creationId xmlns:a16="http://schemas.microsoft.com/office/drawing/2014/main" id="{D8C1FC59-7548-8E0E-C3C2-6789B82EE7A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Cube 429">
                  <a:extLst>
                    <a:ext uri="{FF2B5EF4-FFF2-40B4-BE49-F238E27FC236}">
                      <a16:creationId xmlns:a16="http://schemas.microsoft.com/office/drawing/2014/main" id="{837653D5-159C-FD3B-36BE-E2D42C6FE62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Cube 430">
                  <a:extLst>
                    <a:ext uri="{FF2B5EF4-FFF2-40B4-BE49-F238E27FC236}">
                      <a16:creationId xmlns:a16="http://schemas.microsoft.com/office/drawing/2014/main" id="{7F0CBA9C-C2EE-77BA-38B7-BEDD98191974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Cube 431">
                  <a:extLst>
                    <a:ext uri="{FF2B5EF4-FFF2-40B4-BE49-F238E27FC236}">
                      <a16:creationId xmlns:a16="http://schemas.microsoft.com/office/drawing/2014/main" id="{8F526C5E-0309-1C7E-412A-A3372F40166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Cube 432">
                  <a:extLst>
                    <a:ext uri="{FF2B5EF4-FFF2-40B4-BE49-F238E27FC236}">
                      <a16:creationId xmlns:a16="http://schemas.microsoft.com/office/drawing/2014/main" id="{A0429252-32E6-C082-87B9-97F2323229C3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Cube 433">
                  <a:extLst>
                    <a:ext uri="{FF2B5EF4-FFF2-40B4-BE49-F238E27FC236}">
                      <a16:creationId xmlns:a16="http://schemas.microsoft.com/office/drawing/2014/main" id="{02FDFE40-F9D7-8816-949F-FF6B8A4972A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Cube 434">
                  <a:extLst>
                    <a:ext uri="{FF2B5EF4-FFF2-40B4-BE49-F238E27FC236}">
                      <a16:creationId xmlns:a16="http://schemas.microsoft.com/office/drawing/2014/main" id="{8D0EB109-3733-4C69-5183-C2714BDC8629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Cube 435">
                  <a:extLst>
                    <a:ext uri="{FF2B5EF4-FFF2-40B4-BE49-F238E27FC236}">
                      <a16:creationId xmlns:a16="http://schemas.microsoft.com/office/drawing/2014/main" id="{0AB8F24E-1F22-3787-0566-DCC427654A4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Cube 436">
                  <a:extLst>
                    <a:ext uri="{FF2B5EF4-FFF2-40B4-BE49-F238E27FC236}">
                      <a16:creationId xmlns:a16="http://schemas.microsoft.com/office/drawing/2014/main" id="{E6CD1618-D862-27E0-347A-D8A920F514D0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Cube 437">
                  <a:extLst>
                    <a:ext uri="{FF2B5EF4-FFF2-40B4-BE49-F238E27FC236}">
                      <a16:creationId xmlns:a16="http://schemas.microsoft.com/office/drawing/2014/main" id="{06523AF0-19EE-B19E-1153-228A3ED4A50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Cube 438">
                  <a:extLst>
                    <a:ext uri="{FF2B5EF4-FFF2-40B4-BE49-F238E27FC236}">
                      <a16:creationId xmlns:a16="http://schemas.microsoft.com/office/drawing/2014/main" id="{29228F83-A49C-8D77-47D0-B7772B46CF3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Cube 439">
                  <a:extLst>
                    <a:ext uri="{FF2B5EF4-FFF2-40B4-BE49-F238E27FC236}">
                      <a16:creationId xmlns:a16="http://schemas.microsoft.com/office/drawing/2014/main" id="{9C3E3688-7A3F-7160-D43A-0D95E222C0A0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Cube 440">
                  <a:extLst>
                    <a:ext uri="{FF2B5EF4-FFF2-40B4-BE49-F238E27FC236}">
                      <a16:creationId xmlns:a16="http://schemas.microsoft.com/office/drawing/2014/main" id="{199C11F1-B640-0477-0696-8B66613BF05A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Cube 441">
                  <a:extLst>
                    <a:ext uri="{FF2B5EF4-FFF2-40B4-BE49-F238E27FC236}">
                      <a16:creationId xmlns:a16="http://schemas.microsoft.com/office/drawing/2014/main" id="{3799A6D6-2F41-D5AA-FF78-01D7F94BF39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Cube 442">
                  <a:extLst>
                    <a:ext uri="{FF2B5EF4-FFF2-40B4-BE49-F238E27FC236}">
                      <a16:creationId xmlns:a16="http://schemas.microsoft.com/office/drawing/2014/main" id="{B1DFEDC1-E33E-D130-73EB-8494CF32FA9F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18381C4C-4AF6-9A83-1CCB-06BDC1129596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C8ED8D4B-E0E0-D92E-E862-265AC2781B7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DB5E7571-2C9D-316A-E34D-D7EACBC216C6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0F90E8CF-2DD2-1C2E-6FC2-07B4D6B03D15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09E1E27D-EF30-3009-5621-8625AB1F225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B04E6D97-3194-66C6-073F-E678D54D8132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EBDB5466-DD1E-C1C2-E5E8-49B542B9E51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9EB24C12-B691-E76E-0E79-C5C4181E219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702C97AE-98E4-0816-5F91-B16126A62EB8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8B5B3923-B38A-2CA0-8257-4990842B25B1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3166CEF0-9127-4655-6DB7-109820308B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1570A4A7-653D-8E3E-454A-697B794DCEC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1B09C0BA-B56F-8FD9-7D29-F2F7F7A4A85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8084DA1F-1754-3497-B3EF-3B337298746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4B02868E-9D35-913C-E32F-28EC6A53EA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82D975AD-528D-3718-07A2-8F5823095528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16926A8E-4F15-A95F-CD00-B40C836E7C52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2CD898BA-473C-32A3-47AF-EA81BB385F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2A0F2A10-6E8F-9C76-75AA-45ECD810D69B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34084D46-BACA-660D-12A0-C6CE21D3751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8DA22E3C-CEDC-E842-D757-4D8BFFB1364B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0F9E1DBA-5C7E-4F00-57AF-841E76BB8A5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730B2015-0011-724C-A56F-9CD8DD54A20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CC980AAD-53E8-2694-1D1C-CF65D0AA957A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976A3331-3E41-BCF0-3F80-FD5AF36ECD9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DEE72997-62C2-52AF-13F9-AB54F485CB2A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15F47F88-0191-C16F-04B9-BDD2F4AC37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2EF7A5D9-B943-20B4-9047-1B9BC3F085F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D6563538-0F1E-1355-27CD-AEE573933BA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A0FACB23-404A-79A5-2831-1AC540F8604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C283EB7E-2EA4-9457-EDC7-957D9E02FC2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F231D202-0474-A603-3765-DF2C7363481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ube 410">
                  <a:extLst>
                    <a:ext uri="{FF2B5EF4-FFF2-40B4-BE49-F238E27FC236}">
                      <a16:creationId xmlns:a16="http://schemas.microsoft.com/office/drawing/2014/main" id="{45C3410C-A2DB-8DF9-D3BE-8363498CB72E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FB3C07E5-7C39-C97C-517A-F46366D677AF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27A06A79-B8EB-6537-3F9F-2194689F15D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4F1BC7CC-3F0A-1F76-6C71-23EA27591D1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B918AB19-5E72-DFB5-354C-55FEEBBC6AB4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1C2557E8-90E5-B2DB-A0C3-F3579700998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9D2DD993-03CD-16F0-B04E-330ED21730F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31283003-41B3-37E2-4D05-3581253BFB4F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736FDCBB-745D-B530-EE2E-7DADBA49A683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FEF5FC72-D400-D0FB-B719-BD3BEA0A16E9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Cube 355">
                  <a:extLst>
                    <a:ext uri="{FF2B5EF4-FFF2-40B4-BE49-F238E27FC236}">
                      <a16:creationId xmlns:a16="http://schemas.microsoft.com/office/drawing/2014/main" id="{EC26CFC4-240C-7837-209C-7D952460770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ube 356">
                  <a:extLst>
                    <a:ext uri="{FF2B5EF4-FFF2-40B4-BE49-F238E27FC236}">
                      <a16:creationId xmlns:a16="http://schemas.microsoft.com/office/drawing/2014/main" id="{7B964B00-6063-840A-A65B-6E5B023D8D5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Cube 357">
                  <a:extLst>
                    <a:ext uri="{FF2B5EF4-FFF2-40B4-BE49-F238E27FC236}">
                      <a16:creationId xmlns:a16="http://schemas.microsoft.com/office/drawing/2014/main" id="{337AED1E-6013-313A-1EB1-7DA681B8433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ube 358">
                  <a:extLst>
                    <a:ext uri="{FF2B5EF4-FFF2-40B4-BE49-F238E27FC236}">
                      <a16:creationId xmlns:a16="http://schemas.microsoft.com/office/drawing/2014/main" id="{A30D35EF-4B0E-4CFC-7013-D31BEBEAE310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Cube 359">
                  <a:extLst>
                    <a:ext uri="{FF2B5EF4-FFF2-40B4-BE49-F238E27FC236}">
                      <a16:creationId xmlns:a16="http://schemas.microsoft.com/office/drawing/2014/main" id="{EF16B6BF-D2B3-B7FC-65B2-CFEA793B5F0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4EBCFF62-ECDB-3E6E-C58E-10E859DDE506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83A90A2B-5B53-A015-E275-8E1E02CF240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F014641A-7A5A-49B1-CD94-FB5488D6E26C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A120C754-5639-D665-8B0E-12C48E952457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093C9E61-3BCC-087D-B6F1-A8893EB94377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74476CA4-7E22-A8F6-6628-A9FD87EF99F0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4F05AF9A-B7FD-C71A-44A7-0ADE7E4AD2C1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BDC0420A-90D6-56AD-A84A-9106FC429EF2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2D3CC900-7241-C1C6-11E0-578C874DD359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0C1DDB5E-5F94-3A71-39FB-A1E968D4E111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4845C4BE-E230-6A69-1D62-24FC3111B973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B651A6C-6A12-0B54-C067-DE0863E1B75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8B0D20D0-EB5B-22C5-B22A-75A176138B0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79858CE7-8A99-05F5-1B0C-A9828809F7A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1A84DCD0-B960-0B03-92ED-E7CF55F1DB4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9A7FBEB2-00BC-D5A7-9775-714236CC898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1CA3E772-6B03-ED8A-386B-A371384A2D2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BE51831F-B198-0943-2D29-2FDE7D98A222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E61B59CB-0F45-CAE0-5213-E42BEB1B907C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1B9E825-5B1E-61DC-077B-4A38390632F6}"/>
              </a:ext>
            </a:extLst>
          </p:cNvPr>
          <p:cNvGrpSpPr/>
          <p:nvPr/>
        </p:nvGrpSpPr>
        <p:grpSpPr>
          <a:xfrm>
            <a:off x="937145" y="1010175"/>
            <a:ext cx="5778080" cy="1999652"/>
            <a:chOff x="937145" y="1010175"/>
            <a:chExt cx="5778080" cy="199965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51E9EC-B50C-939A-8CEE-17BE7B320E69}"/>
                </a:ext>
              </a:extLst>
            </p:cNvPr>
            <p:cNvGrpSpPr/>
            <p:nvPr/>
          </p:nvGrpSpPr>
          <p:grpSpPr>
            <a:xfrm>
              <a:off x="1386375" y="1010175"/>
              <a:ext cx="5328850" cy="1573143"/>
              <a:chOff x="937145" y="1436684"/>
              <a:chExt cx="5328850" cy="1573143"/>
            </a:xfrm>
          </p:grpSpPr>
          <p:grpSp>
            <p:nvGrpSpPr>
              <p:cNvPr id="732" name="Group 731">
                <a:extLst>
                  <a:ext uri="{FF2B5EF4-FFF2-40B4-BE49-F238E27FC236}">
                    <a16:creationId xmlns:a16="http://schemas.microsoft.com/office/drawing/2014/main" id="{B86541E2-E29A-CC53-107C-A018C19041C9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55" name="Cube 754">
                  <a:extLst>
                    <a:ext uri="{FF2B5EF4-FFF2-40B4-BE49-F238E27FC236}">
                      <a16:creationId xmlns:a16="http://schemas.microsoft.com/office/drawing/2014/main" id="{A67A3206-8A13-0DF4-6845-D7BE677C211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6" name="Cube 755">
                  <a:extLst>
                    <a:ext uri="{FF2B5EF4-FFF2-40B4-BE49-F238E27FC236}">
                      <a16:creationId xmlns:a16="http://schemas.microsoft.com/office/drawing/2014/main" id="{0A32F5F7-85F4-475E-DCD8-51B266AFC3F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7" name="Cube 756">
                  <a:extLst>
                    <a:ext uri="{FF2B5EF4-FFF2-40B4-BE49-F238E27FC236}">
                      <a16:creationId xmlns:a16="http://schemas.microsoft.com/office/drawing/2014/main" id="{0F727FDE-0ABF-04AF-2F59-38F65787FC26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8" name="Cube 757">
                  <a:extLst>
                    <a:ext uri="{FF2B5EF4-FFF2-40B4-BE49-F238E27FC236}">
                      <a16:creationId xmlns:a16="http://schemas.microsoft.com/office/drawing/2014/main" id="{35533DA5-E23D-E40E-E8A6-8C0D1293B555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9" name="Cube 758">
                  <a:extLst>
                    <a:ext uri="{FF2B5EF4-FFF2-40B4-BE49-F238E27FC236}">
                      <a16:creationId xmlns:a16="http://schemas.microsoft.com/office/drawing/2014/main" id="{57D7F064-A477-11A1-3C0D-563DBDB82813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0" name="Cube 759">
                  <a:extLst>
                    <a:ext uri="{FF2B5EF4-FFF2-40B4-BE49-F238E27FC236}">
                      <a16:creationId xmlns:a16="http://schemas.microsoft.com/office/drawing/2014/main" id="{7AFA9D1D-4DD5-EA47-94DF-6AC21750174F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1" name="Cube 760">
                  <a:extLst>
                    <a:ext uri="{FF2B5EF4-FFF2-40B4-BE49-F238E27FC236}">
                      <a16:creationId xmlns:a16="http://schemas.microsoft.com/office/drawing/2014/main" id="{C4545E59-A569-370B-AFB0-DF2003F5DB4A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2" name="Cube 761">
                  <a:extLst>
                    <a:ext uri="{FF2B5EF4-FFF2-40B4-BE49-F238E27FC236}">
                      <a16:creationId xmlns:a16="http://schemas.microsoft.com/office/drawing/2014/main" id="{1D36339E-2068-C308-1686-7FE5ACB774B5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3" name="Cube 762">
                  <a:extLst>
                    <a:ext uri="{FF2B5EF4-FFF2-40B4-BE49-F238E27FC236}">
                      <a16:creationId xmlns:a16="http://schemas.microsoft.com/office/drawing/2014/main" id="{774DD17D-9FF0-ACE9-DE20-B6A7DF3F1415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4" name="Cube 763">
                  <a:extLst>
                    <a:ext uri="{FF2B5EF4-FFF2-40B4-BE49-F238E27FC236}">
                      <a16:creationId xmlns:a16="http://schemas.microsoft.com/office/drawing/2014/main" id="{C6AB3C17-DF39-A4CB-D1F6-BC7ACB8BFA5C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3" name="Group 732">
                <a:extLst>
                  <a:ext uri="{FF2B5EF4-FFF2-40B4-BE49-F238E27FC236}">
                    <a16:creationId xmlns:a16="http://schemas.microsoft.com/office/drawing/2014/main" id="{A0A09189-268E-F8B5-9EA8-EF2E0566BAFA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45" name="Cube 744">
                  <a:extLst>
                    <a:ext uri="{FF2B5EF4-FFF2-40B4-BE49-F238E27FC236}">
                      <a16:creationId xmlns:a16="http://schemas.microsoft.com/office/drawing/2014/main" id="{28CF9EDA-17D9-4530-26D8-1E0F4AABC259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6" name="Cube 745">
                  <a:extLst>
                    <a:ext uri="{FF2B5EF4-FFF2-40B4-BE49-F238E27FC236}">
                      <a16:creationId xmlns:a16="http://schemas.microsoft.com/office/drawing/2014/main" id="{94B3F279-24BA-C5F0-A9E1-B288BBDFD066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7" name="Cube 746">
                  <a:extLst>
                    <a:ext uri="{FF2B5EF4-FFF2-40B4-BE49-F238E27FC236}">
                      <a16:creationId xmlns:a16="http://schemas.microsoft.com/office/drawing/2014/main" id="{366BB060-9BF3-3EA4-B52C-E8B393F1340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8" name="Cube 747">
                  <a:extLst>
                    <a:ext uri="{FF2B5EF4-FFF2-40B4-BE49-F238E27FC236}">
                      <a16:creationId xmlns:a16="http://schemas.microsoft.com/office/drawing/2014/main" id="{47C704AE-DC1C-1B4C-A0BB-D7C22392FE4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9" name="Cube 748">
                  <a:extLst>
                    <a:ext uri="{FF2B5EF4-FFF2-40B4-BE49-F238E27FC236}">
                      <a16:creationId xmlns:a16="http://schemas.microsoft.com/office/drawing/2014/main" id="{C145FC1D-77EF-D91E-35BC-FFD76952E9A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0" name="Cube 749">
                  <a:extLst>
                    <a:ext uri="{FF2B5EF4-FFF2-40B4-BE49-F238E27FC236}">
                      <a16:creationId xmlns:a16="http://schemas.microsoft.com/office/drawing/2014/main" id="{656B48D0-A617-6678-EADC-1B574D03413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1" name="Cube 750">
                  <a:extLst>
                    <a:ext uri="{FF2B5EF4-FFF2-40B4-BE49-F238E27FC236}">
                      <a16:creationId xmlns:a16="http://schemas.microsoft.com/office/drawing/2014/main" id="{4726A53E-74BA-93F3-9284-C7CE42734F79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2" name="Cube 751">
                  <a:extLst>
                    <a:ext uri="{FF2B5EF4-FFF2-40B4-BE49-F238E27FC236}">
                      <a16:creationId xmlns:a16="http://schemas.microsoft.com/office/drawing/2014/main" id="{A7DAC027-5FC9-716A-40D1-CFBAB18B6C6B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3" name="Cube 752">
                  <a:extLst>
                    <a:ext uri="{FF2B5EF4-FFF2-40B4-BE49-F238E27FC236}">
                      <a16:creationId xmlns:a16="http://schemas.microsoft.com/office/drawing/2014/main" id="{222FB6B1-89F0-6F6F-CD87-31A2A7BFDC3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4" name="Cube 753">
                  <a:extLst>
                    <a:ext uri="{FF2B5EF4-FFF2-40B4-BE49-F238E27FC236}">
                      <a16:creationId xmlns:a16="http://schemas.microsoft.com/office/drawing/2014/main" id="{9F5A93A1-5A29-7A3D-8D9E-7161E4DF69C1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4" name="Group 733">
                <a:extLst>
                  <a:ext uri="{FF2B5EF4-FFF2-40B4-BE49-F238E27FC236}">
                    <a16:creationId xmlns:a16="http://schemas.microsoft.com/office/drawing/2014/main" id="{7FF02DA7-5414-A798-63BE-C17F6979FB86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35" name="Cube 734">
                  <a:extLst>
                    <a:ext uri="{FF2B5EF4-FFF2-40B4-BE49-F238E27FC236}">
                      <a16:creationId xmlns:a16="http://schemas.microsoft.com/office/drawing/2014/main" id="{6E021A72-70EC-18CD-6C90-FB95D12564CB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6" name="Cube 735">
                  <a:extLst>
                    <a:ext uri="{FF2B5EF4-FFF2-40B4-BE49-F238E27FC236}">
                      <a16:creationId xmlns:a16="http://schemas.microsoft.com/office/drawing/2014/main" id="{8DBECB2A-4F31-4465-C80F-4E6BAFDB85F3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7" name="Cube 736">
                  <a:extLst>
                    <a:ext uri="{FF2B5EF4-FFF2-40B4-BE49-F238E27FC236}">
                      <a16:creationId xmlns:a16="http://schemas.microsoft.com/office/drawing/2014/main" id="{719EC9B3-9A5D-039D-5317-72267D47B4C5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8" name="Cube 737">
                  <a:extLst>
                    <a:ext uri="{FF2B5EF4-FFF2-40B4-BE49-F238E27FC236}">
                      <a16:creationId xmlns:a16="http://schemas.microsoft.com/office/drawing/2014/main" id="{8DB81B5B-1A24-8355-3CBE-58D6FE7B102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9" name="Cube 738">
                  <a:extLst>
                    <a:ext uri="{FF2B5EF4-FFF2-40B4-BE49-F238E27FC236}">
                      <a16:creationId xmlns:a16="http://schemas.microsoft.com/office/drawing/2014/main" id="{92B82591-F21F-515F-50E8-74539041291A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0" name="Cube 739">
                  <a:extLst>
                    <a:ext uri="{FF2B5EF4-FFF2-40B4-BE49-F238E27FC236}">
                      <a16:creationId xmlns:a16="http://schemas.microsoft.com/office/drawing/2014/main" id="{3F11FC9E-37FC-7FFD-6EE3-2AD4626148CF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1" name="Cube 740">
                  <a:extLst>
                    <a:ext uri="{FF2B5EF4-FFF2-40B4-BE49-F238E27FC236}">
                      <a16:creationId xmlns:a16="http://schemas.microsoft.com/office/drawing/2014/main" id="{37222931-FF8E-E3BF-A0F3-C4AC90D3922E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2" name="Cube 741">
                  <a:extLst>
                    <a:ext uri="{FF2B5EF4-FFF2-40B4-BE49-F238E27FC236}">
                      <a16:creationId xmlns:a16="http://schemas.microsoft.com/office/drawing/2014/main" id="{D9BBD380-F17C-755C-DBDF-776B5E8A8552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3" name="Cube 742">
                  <a:extLst>
                    <a:ext uri="{FF2B5EF4-FFF2-40B4-BE49-F238E27FC236}">
                      <a16:creationId xmlns:a16="http://schemas.microsoft.com/office/drawing/2014/main" id="{89DF395B-79EE-8458-66FE-EECFC621401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4" name="Cube 743">
                  <a:extLst>
                    <a:ext uri="{FF2B5EF4-FFF2-40B4-BE49-F238E27FC236}">
                      <a16:creationId xmlns:a16="http://schemas.microsoft.com/office/drawing/2014/main" id="{3EDB4BB9-225B-F7D7-12C0-8C5D547AD5E5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6B13D3B-343B-797D-D183-D37891366E01}"/>
                </a:ext>
              </a:extLst>
            </p:cNvPr>
            <p:cNvGrpSpPr/>
            <p:nvPr/>
          </p:nvGrpSpPr>
          <p:grpSpPr>
            <a:xfrm>
              <a:off x="1223140" y="1158884"/>
              <a:ext cx="5328850" cy="1573143"/>
              <a:chOff x="937145" y="1436684"/>
              <a:chExt cx="5328850" cy="1573143"/>
            </a:xfrm>
          </p:grpSpPr>
          <p:grpSp>
            <p:nvGrpSpPr>
              <p:cNvPr id="699" name="Group 698">
                <a:extLst>
                  <a:ext uri="{FF2B5EF4-FFF2-40B4-BE49-F238E27FC236}">
                    <a16:creationId xmlns:a16="http://schemas.microsoft.com/office/drawing/2014/main" id="{6AE4E2A6-3B4B-1164-8E8C-95805BE08C6A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22" name="Cube 721">
                  <a:extLst>
                    <a:ext uri="{FF2B5EF4-FFF2-40B4-BE49-F238E27FC236}">
                      <a16:creationId xmlns:a16="http://schemas.microsoft.com/office/drawing/2014/main" id="{DC4B0D7C-2397-DA9D-79DE-FA6BEFA85B7B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3" name="Cube 722">
                  <a:extLst>
                    <a:ext uri="{FF2B5EF4-FFF2-40B4-BE49-F238E27FC236}">
                      <a16:creationId xmlns:a16="http://schemas.microsoft.com/office/drawing/2014/main" id="{7A18990B-8661-0F0F-BEAD-7BE08C57BF6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4" name="Cube 723">
                  <a:extLst>
                    <a:ext uri="{FF2B5EF4-FFF2-40B4-BE49-F238E27FC236}">
                      <a16:creationId xmlns:a16="http://schemas.microsoft.com/office/drawing/2014/main" id="{4DC19AA2-AC27-48C2-F578-E44E05F92DC5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5" name="Cube 724">
                  <a:extLst>
                    <a:ext uri="{FF2B5EF4-FFF2-40B4-BE49-F238E27FC236}">
                      <a16:creationId xmlns:a16="http://schemas.microsoft.com/office/drawing/2014/main" id="{619BAD21-9711-4A31-A1FA-69F00F4B6E56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6" name="Cube 725">
                  <a:extLst>
                    <a:ext uri="{FF2B5EF4-FFF2-40B4-BE49-F238E27FC236}">
                      <a16:creationId xmlns:a16="http://schemas.microsoft.com/office/drawing/2014/main" id="{BFEFBF39-8FF7-3026-180D-772230BD9B96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7" name="Cube 726">
                  <a:extLst>
                    <a:ext uri="{FF2B5EF4-FFF2-40B4-BE49-F238E27FC236}">
                      <a16:creationId xmlns:a16="http://schemas.microsoft.com/office/drawing/2014/main" id="{89EDE8E3-A231-ECA0-A6DE-34909BFD726E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8" name="Cube 727">
                  <a:extLst>
                    <a:ext uri="{FF2B5EF4-FFF2-40B4-BE49-F238E27FC236}">
                      <a16:creationId xmlns:a16="http://schemas.microsoft.com/office/drawing/2014/main" id="{9AA4979A-D796-46D0-42F7-14F82982E8AD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9" name="Cube 728">
                  <a:extLst>
                    <a:ext uri="{FF2B5EF4-FFF2-40B4-BE49-F238E27FC236}">
                      <a16:creationId xmlns:a16="http://schemas.microsoft.com/office/drawing/2014/main" id="{B5FC9C10-5F9D-2086-0161-69B1482C9F55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0" name="Cube 729">
                  <a:extLst>
                    <a:ext uri="{FF2B5EF4-FFF2-40B4-BE49-F238E27FC236}">
                      <a16:creationId xmlns:a16="http://schemas.microsoft.com/office/drawing/2014/main" id="{5FF0210A-DF69-4597-CB05-1FC7DD6A7B1D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1" name="Cube 730">
                  <a:extLst>
                    <a:ext uri="{FF2B5EF4-FFF2-40B4-BE49-F238E27FC236}">
                      <a16:creationId xmlns:a16="http://schemas.microsoft.com/office/drawing/2014/main" id="{BC519DDC-4EBA-6903-0C9F-7FE5559B8CD7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0" name="Group 699">
                <a:extLst>
                  <a:ext uri="{FF2B5EF4-FFF2-40B4-BE49-F238E27FC236}">
                    <a16:creationId xmlns:a16="http://schemas.microsoft.com/office/drawing/2014/main" id="{C69A266A-AD52-116E-5DEB-EA4AF08A6C2E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12" name="Cube 711">
                  <a:extLst>
                    <a:ext uri="{FF2B5EF4-FFF2-40B4-BE49-F238E27FC236}">
                      <a16:creationId xmlns:a16="http://schemas.microsoft.com/office/drawing/2014/main" id="{CABE6AC3-05CC-0999-36B5-7095F763A0FD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3" name="Cube 712">
                  <a:extLst>
                    <a:ext uri="{FF2B5EF4-FFF2-40B4-BE49-F238E27FC236}">
                      <a16:creationId xmlns:a16="http://schemas.microsoft.com/office/drawing/2014/main" id="{57A26ABA-B421-2943-8B21-00F3393B072B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4" name="Cube 713">
                  <a:extLst>
                    <a:ext uri="{FF2B5EF4-FFF2-40B4-BE49-F238E27FC236}">
                      <a16:creationId xmlns:a16="http://schemas.microsoft.com/office/drawing/2014/main" id="{50A59DFE-1E88-0039-7637-354869A1C60E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5" name="Cube 714">
                  <a:extLst>
                    <a:ext uri="{FF2B5EF4-FFF2-40B4-BE49-F238E27FC236}">
                      <a16:creationId xmlns:a16="http://schemas.microsoft.com/office/drawing/2014/main" id="{084E58DD-E84C-751A-66EE-C59AB3ED17DF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Cube 715">
                  <a:extLst>
                    <a:ext uri="{FF2B5EF4-FFF2-40B4-BE49-F238E27FC236}">
                      <a16:creationId xmlns:a16="http://schemas.microsoft.com/office/drawing/2014/main" id="{C06108C5-DE18-DB73-DA89-12632118F250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7" name="Cube 716">
                  <a:extLst>
                    <a:ext uri="{FF2B5EF4-FFF2-40B4-BE49-F238E27FC236}">
                      <a16:creationId xmlns:a16="http://schemas.microsoft.com/office/drawing/2014/main" id="{F2589D00-6441-F740-8307-6B375AEEBC23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" name="Cube 717">
                  <a:extLst>
                    <a:ext uri="{FF2B5EF4-FFF2-40B4-BE49-F238E27FC236}">
                      <a16:creationId xmlns:a16="http://schemas.microsoft.com/office/drawing/2014/main" id="{809F2F9E-6F86-1427-A998-F479F131858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9" name="Cube 718">
                  <a:extLst>
                    <a:ext uri="{FF2B5EF4-FFF2-40B4-BE49-F238E27FC236}">
                      <a16:creationId xmlns:a16="http://schemas.microsoft.com/office/drawing/2014/main" id="{E006B774-2B5C-8152-F0F7-F13E0831D97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0" name="Cube 719">
                  <a:extLst>
                    <a:ext uri="{FF2B5EF4-FFF2-40B4-BE49-F238E27FC236}">
                      <a16:creationId xmlns:a16="http://schemas.microsoft.com/office/drawing/2014/main" id="{D64AF37A-100D-5FBA-59AB-22F80FD2882C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1" name="Cube 720">
                  <a:extLst>
                    <a:ext uri="{FF2B5EF4-FFF2-40B4-BE49-F238E27FC236}">
                      <a16:creationId xmlns:a16="http://schemas.microsoft.com/office/drawing/2014/main" id="{CE407EA5-3AA4-1873-332F-738DB0BFC80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1" name="Group 700">
                <a:extLst>
                  <a:ext uri="{FF2B5EF4-FFF2-40B4-BE49-F238E27FC236}">
                    <a16:creationId xmlns:a16="http://schemas.microsoft.com/office/drawing/2014/main" id="{CD7F8B50-714D-259C-79C5-87F5D598FE3D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02" name="Cube 701">
                  <a:extLst>
                    <a:ext uri="{FF2B5EF4-FFF2-40B4-BE49-F238E27FC236}">
                      <a16:creationId xmlns:a16="http://schemas.microsoft.com/office/drawing/2014/main" id="{1DBC60CF-2EEE-2640-C105-F6A6B8D8DEA2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3" name="Cube 702">
                  <a:extLst>
                    <a:ext uri="{FF2B5EF4-FFF2-40B4-BE49-F238E27FC236}">
                      <a16:creationId xmlns:a16="http://schemas.microsoft.com/office/drawing/2014/main" id="{60A3BB62-E54B-9CEF-3CBD-09899CF62B8F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4" name="Cube 703">
                  <a:extLst>
                    <a:ext uri="{FF2B5EF4-FFF2-40B4-BE49-F238E27FC236}">
                      <a16:creationId xmlns:a16="http://schemas.microsoft.com/office/drawing/2014/main" id="{6E9FD4E3-3A64-5685-6506-5017371EA5F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5" name="Cube 704">
                  <a:extLst>
                    <a:ext uri="{FF2B5EF4-FFF2-40B4-BE49-F238E27FC236}">
                      <a16:creationId xmlns:a16="http://schemas.microsoft.com/office/drawing/2014/main" id="{0DC654CD-F445-035B-82DF-9A1AB75F27E2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6" name="Cube 705">
                  <a:extLst>
                    <a:ext uri="{FF2B5EF4-FFF2-40B4-BE49-F238E27FC236}">
                      <a16:creationId xmlns:a16="http://schemas.microsoft.com/office/drawing/2014/main" id="{C3D719EA-CE9B-3776-D06D-91F333490E0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7" name="Cube 706">
                  <a:extLst>
                    <a:ext uri="{FF2B5EF4-FFF2-40B4-BE49-F238E27FC236}">
                      <a16:creationId xmlns:a16="http://schemas.microsoft.com/office/drawing/2014/main" id="{F13BA8AD-D575-6837-3104-044CDF46C213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8" name="Cube 707">
                  <a:extLst>
                    <a:ext uri="{FF2B5EF4-FFF2-40B4-BE49-F238E27FC236}">
                      <a16:creationId xmlns:a16="http://schemas.microsoft.com/office/drawing/2014/main" id="{C16E2033-FEA9-45FD-16CF-243610E1694A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9" name="Cube 708">
                  <a:extLst>
                    <a:ext uri="{FF2B5EF4-FFF2-40B4-BE49-F238E27FC236}">
                      <a16:creationId xmlns:a16="http://schemas.microsoft.com/office/drawing/2014/main" id="{A19E57D3-3748-2988-6BC0-57659693A24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0" name="Cube 709">
                  <a:extLst>
                    <a:ext uri="{FF2B5EF4-FFF2-40B4-BE49-F238E27FC236}">
                      <a16:creationId xmlns:a16="http://schemas.microsoft.com/office/drawing/2014/main" id="{F29BD575-9CBD-5D4B-866A-6FC33692AFEC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1" name="Cube 710">
                  <a:extLst>
                    <a:ext uri="{FF2B5EF4-FFF2-40B4-BE49-F238E27FC236}">
                      <a16:creationId xmlns:a16="http://schemas.microsoft.com/office/drawing/2014/main" id="{47778824-DC1F-F90B-D13C-54C026449F8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DFD4B0B-FDFE-1B82-DC20-9F89819A0A14}"/>
                </a:ext>
              </a:extLst>
            </p:cNvPr>
            <p:cNvGrpSpPr/>
            <p:nvPr/>
          </p:nvGrpSpPr>
          <p:grpSpPr>
            <a:xfrm>
              <a:off x="1100924" y="1293875"/>
              <a:ext cx="5328850" cy="1573143"/>
              <a:chOff x="937145" y="1436684"/>
              <a:chExt cx="5328850" cy="1573143"/>
            </a:xfrm>
          </p:grpSpPr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2BEDFB5D-431A-64B1-FAE7-1ECE838FA399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689" name="Cube 688">
                  <a:extLst>
                    <a:ext uri="{FF2B5EF4-FFF2-40B4-BE49-F238E27FC236}">
                      <a16:creationId xmlns:a16="http://schemas.microsoft.com/office/drawing/2014/main" id="{28D62D1B-F8EA-A576-B9CA-971AACB4266D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0" name="Cube 689">
                  <a:extLst>
                    <a:ext uri="{FF2B5EF4-FFF2-40B4-BE49-F238E27FC236}">
                      <a16:creationId xmlns:a16="http://schemas.microsoft.com/office/drawing/2014/main" id="{31531EA6-BF73-32FD-2E32-5583E538B1F2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1" name="Cube 690">
                  <a:extLst>
                    <a:ext uri="{FF2B5EF4-FFF2-40B4-BE49-F238E27FC236}">
                      <a16:creationId xmlns:a16="http://schemas.microsoft.com/office/drawing/2014/main" id="{91F0D836-0EC8-DDAF-2452-BA15BCE66BC1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2" name="Cube 691">
                  <a:extLst>
                    <a:ext uri="{FF2B5EF4-FFF2-40B4-BE49-F238E27FC236}">
                      <a16:creationId xmlns:a16="http://schemas.microsoft.com/office/drawing/2014/main" id="{94D0827A-136D-6936-E29F-4D0AC4A8AB43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3" name="Cube 692">
                  <a:extLst>
                    <a:ext uri="{FF2B5EF4-FFF2-40B4-BE49-F238E27FC236}">
                      <a16:creationId xmlns:a16="http://schemas.microsoft.com/office/drawing/2014/main" id="{90A0BACE-9554-1B09-2F32-7513ADAFDCA9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4" name="Cube 693">
                  <a:extLst>
                    <a:ext uri="{FF2B5EF4-FFF2-40B4-BE49-F238E27FC236}">
                      <a16:creationId xmlns:a16="http://schemas.microsoft.com/office/drawing/2014/main" id="{9AE6B7F6-A8CD-FDC7-EC8E-5BD72F25AD1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5" name="Cube 694">
                  <a:extLst>
                    <a:ext uri="{FF2B5EF4-FFF2-40B4-BE49-F238E27FC236}">
                      <a16:creationId xmlns:a16="http://schemas.microsoft.com/office/drawing/2014/main" id="{FB76CA41-C9B7-00F8-29F5-2E4C502BFF17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6" name="Cube 695">
                  <a:extLst>
                    <a:ext uri="{FF2B5EF4-FFF2-40B4-BE49-F238E27FC236}">
                      <a16:creationId xmlns:a16="http://schemas.microsoft.com/office/drawing/2014/main" id="{93FC5A3E-B2CD-2FB9-61E9-E91CE73E5B98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Cube 696">
                  <a:extLst>
                    <a:ext uri="{FF2B5EF4-FFF2-40B4-BE49-F238E27FC236}">
                      <a16:creationId xmlns:a16="http://schemas.microsoft.com/office/drawing/2014/main" id="{33A70494-D29B-EF81-D366-75B6F1048601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8" name="Cube 697">
                  <a:extLst>
                    <a:ext uri="{FF2B5EF4-FFF2-40B4-BE49-F238E27FC236}">
                      <a16:creationId xmlns:a16="http://schemas.microsoft.com/office/drawing/2014/main" id="{B54D341E-D940-86CC-192A-FDA6B5E71194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3DC1DAA3-9BDC-87CF-68AC-3978A71CCD60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679" name="Cube 678">
                  <a:extLst>
                    <a:ext uri="{FF2B5EF4-FFF2-40B4-BE49-F238E27FC236}">
                      <a16:creationId xmlns:a16="http://schemas.microsoft.com/office/drawing/2014/main" id="{BEA2F630-9F16-4C29-8E9C-B79732CFE345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0" name="Cube 679">
                  <a:extLst>
                    <a:ext uri="{FF2B5EF4-FFF2-40B4-BE49-F238E27FC236}">
                      <a16:creationId xmlns:a16="http://schemas.microsoft.com/office/drawing/2014/main" id="{8CE76BDC-E079-365F-A7C8-9198BEB63783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1" name="Cube 680">
                  <a:extLst>
                    <a:ext uri="{FF2B5EF4-FFF2-40B4-BE49-F238E27FC236}">
                      <a16:creationId xmlns:a16="http://schemas.microsoft.com/office/drawing/2014/main" id="{7867EA28-9240-B9EB-FF61-EC342D2D0A1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2" name="Cube 681">
                  <a:extLst>
                    <a:ext uri="{FF2B5EF4-FFF2-40B4-BE49-F238E27FC236}">
                      <a16:creationId xmlns:a16="http://schemas.microsoft.com/office/drawing/2014/main" id="{D2B5400A-AD3E-F8AB-4609-0747497829F9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3" name="Cube 682">
                  <a:extLst>
                    <a:ext uri="{FF2B5EF4-FFF2-40B4-BE49-F238E27FC236}">
                      <a16:creationId xmlns:a16="http://schemas.microsoft.com/office/drawing/2014/main" id="{407C8DF1-C97A-3E02-FC4D-1DFBA5D9717F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4" name="Cube 683">
                  <a:extLst>
                    <a:ext uri="{FF2B5EF4-FFF2-40B4-BE49-F238E27FC236}">
                      <a16:creationId xmlns:a16="http://schemas.microsoft.com/office/drawing/2014/main" id="{37BC3A1B-CD44-E8BC-D942-553F832640D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5" name="Cube 684">
                  <a:extLst>
                    <a:ext uri="{FF2B5EF4-FFF2-40B4-BE49-F238E27FC236}">
                      <a16:creationId xmlns:a16="http://schemas.microsoft.com/office/drawing/2014/main" id="{4A48D07B-0BEC-CD8B-4297-B9DF540980AB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6" name="Cube 685">
                  <a:extLst>
                    <a:ext uri="{FF2B5EF4-FFF2-40B4-BE49-F238E27FC236}">
                      <a16:creationId xmlns:a16="http://schemas.microsoft.com/office/drawing/2014/main" id="{29B75D4D-EBC6-D121-4996-99E3BFDE891C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7" name="Cube 686">
                  <a:extLst>
                    <a:ext uri="{FF2B5EF4-FFF2-40B4-BE49-F238E27FC236}">
                      <a16:creationId xmlns:a16="http://schemas.microsoft.com/office/drawing/2014/main" id="{FA2984BD-CB00-0318-65DD-FA445D9DCC40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8" name="Cube 687">
                  <a:extLst>
                    <a:ext uri="{FF2B5EF4-FFF2-40B4-BE49-F238E27FC236}">
                      <a16:creationId xmlns:a16="http://schemas.microsoft.com/office/drawing/2014/main" id="{7E3B0A5C-0D87-3F16-D99A-1B0BE0B7A2F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D0FC4A1E-B7B1-4EBB-44B9-51BC919DDCAB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63915598-C4FB-D020-EFFB-84CA8A4BE337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FDAF2850-7C5C-5CFC-2891-41FA105BB7E3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2417A36C-2C86-259C-C5F9-63A2E34A346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Cube 336">
                  <a:extLst>
                    <a:ext uri="{FF2B5EF4-FFF2-40B4-BE49-F238E27FC236}">
                      <a16:creationId xmlns:a16="http://schemas.microsoft.com/office/drawing/2014/main" id="{B8CC7BBF-D02F-3AB0-958F-7A9225CA82E5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3" name="Cube 672">
                  <a:extLst>
                    <a:ext uri="{FF2B5EF4-FFF2-40B4-BE49-F238E27FC236}">
                      <a16:creationId xmlns:a16="http://schemas.microsoft.com/office/drawing/2014/main" id="{0F3FB027-3BE6-8D2C-0B43-DD34D8122522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4" name="Cube 673">
                  <a:extLst>
                    <a:ext uri="{FF2B5EF4-FFF2-40B4-BE49-F238E27FC236}">
                      <a16:creationId xmlns:a16="http://schemas.microsoft.com/office/drawing/2014/main" id="{4280A446-3CAC-2912-EF82-9EE719F66CF6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5" name="Cube 674">
                  <a:extLst>
                    <a:ext uri="{FF2B5EF4-FFF2-40B4-BE49-F238E27FC236}">
                      <a16:creationId xmlns:a16="http://schemas.microsoft.com/office/drawing/2014/main" id="{FF5A2F89-B9EB-8A76-CC92-906CCB46E354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6" name="Cube 675">
                  <a:extLst>
                    <a:ext uri="{FF2B5EF4-FFF2-40B4-BE49-F238E27FC236}">
                      <a16:creationId xmlns:a16="http://schemas.microsoft.com/office/drawing/2014/main" id="{27A803A6-5288-5EB7-2054-32066EA0DE6A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7" name="Cube 676">
                  <a:extLst>
                    <a:ext uri="{FF2B5EF4-FFF2-40B4-BE49-F238E27FC236}">
                      <a16:creationId xmlns:a16="http://schemas.microsoft.com/office/drawing/2014/main" id="{56FE90DC-7854-CAFD-C366-4DA151F8A77B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8" name="Cube 677">
                  <a:extLst>
                    <a:ext uri="{FF2B5EF4-FFF2-40B4-BE49-F238E27FC236}">
                      <a16:creationId xmlns:a16="http://schemas.microsoft.com/office/drawing/2014/main" id="{EB3BC1AB-22AF-FA6E-1AE0-47BF17774FC4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F3936BC-99B6-F9A8-135B-A33916FB6EEC}"/>
                </a:ext>
              </a:extLst>
            </p:cNvPr>
            <p:cNvGrpSpPr/>
            <p:nvPr/>
          </p:nvGrpSpPr>
          <p:grpSpPr>
            <a:xfrm>
              <a:off x="937145" y="1436684"/>
              <a:ext cx="5328850" cy="1573143"/>
              <a:chOff x="937145" y="1436684"/>
              <a:chExt cx="5328850" cy="157314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38F168D-DA19-29BF-546F-DCE7DAF9F121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321" name="Cube 320">
                  <a:extLst>
                    <a:ext uri="{FF2B5EF4-FFF2-40B4-BE49-F238E27FC236}">
                      <a16:creationId xmlns:a16="http://schemas.microsoft.com/office/drawing/2014/main" id="{F9779636-40C5-E816-20FF-80B82E04BD7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Cube 321">
                  <a:extLst>
                    <a:ext uri="{FF2B5EF4-FFF2-40B4-BE49-F238E27FC236}">
                      <a16:creationId xmlns:a16="http://schemas.microsoft.com/office/drawing/2014/main" id="{FDA19509-B53E-2067-9D3F-E82284DD6ABD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Cube 322">
                  <a:extLst>
                    <a:ext uri="{FF2B5EF4-FFF2-40B4-BE49-F238E27FC236}">
                      <a16:creationId xmlns:a16="http://schemas.microsoft.com/office/drawing/2014/main" id="{7DCC5D68-6438-ABEE-20DF-7DE81114018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Cube 323">
                  <a:extLst>
                    <a:ext uri="{FF2B5EF4-FFF2-40B4-BE49-F238E27FC236}">
                      <a16:creationId xmlns:a16="http://schemas.microsoft.com/office/drawing/2014/main" id="{5982791F-50DC-DE96-7F1C-90B17A89CE83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Cube 324">
                  <a:extLst>
                    <a:ext uri="{FF2B5EF4-FFF2-40B4-BE49-F238E27FC236}">
                      <a16:creationId xmlns:a16="http://schemas.microsoft.com/office/drawing/2014/main" id="{E704CE99-F041-E4DE-73AA-1D78DD86C739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Cube 325">
                  <a:extLst>
                    <a:ext uri="{FF2B5EF4-FFF2-40B4-BE49-F238E27FC236}">
                      <a16:creationId xmlns:a16="http://schemas.microsoft.com/office/drawing/2014/main" id="{6D7533AD-5951-436F-F561-EF05AF06E4FA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Cube 326">
                  <a:extLst>
                    <a:ext uri="{FF2B5EF4-FFF2-40B4-BE49-F238E27FC236}">
                      <a16:creationId xmlns:a16="http://schemas.microsoft.com/office/drawing/2014/main" id="{839DBB35-F4DB-4DD8-6E61-0122E427F2B7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Cube 327">
                  <a:extLst>
                    <a:ext uri="{FF2B5EF4-FFF2-40B4-BE49-F238E27FC236}">
                      <a16:creationId xmlns:a16="http://schemas.microsoft.com/office/drawing/2014/main" id="{45884C57-693F-7286-61D9-9F04265CB7E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Cube 328">
                  <a:extLst>
                    <a:ext uri="{FF2B5EF4-FFF2-40B4-BE49-F238E27FC236}">
                      <a16:creationId xmlns:a16="http://schemas.microsoft.com/office/drawing/2014/main" id="{07044211-1113-CB4B-92CB-D0D8CC2DEDC2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Cube 329">
                  <a:extLst>
                    <a:ext uri="{FF2B5EF4-FFF2-40B4-BE49-F238E27FC236}">
                      <a16:creationId xmlns:a16="http://schemas.microsoft.com/office/drawing/2014/main" id="{07AB8BD2-26EA-0D93-2B41-9DEF6950C1A3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94CB02B-9321-B047-922D-62ED6A3E8988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23" name="Cube 22">
                  <a:extLst>
                    <a:ext uri="{FF2B5EF4-FFF2-40B4-BE49-F238E27FC236}">
                      <a16:creationId xmlns:a16="http://schemas.microsoft.com/office/drawing/2014/main" id="{2AE3C465-C413-FF19-F27A-F7A1F7899CF2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ube 23">
                  <a:extLst>
                    <a:ext uri="{FF2B5EF4-FFF2-40B4-BE49-F238E27FC236}">
                      <a16:creationId xmlns:a16="http://schemas.microsoft.com/office/drawing/2014/main" id="{F20973D8-94DC-5AA2-11C5-F23EAC539A41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Cube 24">
                  <a:extLst>
                    <a:ext uri="{FF2B5EF4-FFF2-40B4-BE49-F238E27FC236}">
                      <a16:creationId xmlns:a16="http://schemas.microsoft.com/office/drawing/2014/main" id="{3877744A-2558-19D4-CD74-3F6A6F8B57D9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ube 25">
                  <a:extLst>
                    <a:ext uri="{FF2B5EF4-FFF2-40B4-BE49-F238E27FC236}">
                      <a16:creationId xmlns:a16="http://schemas.microsoft.com/office/drawing/2014/main" id="{76FB0F5E-C5C3-EAFF-D405-08357840814E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Cube 26">
                  <a:extLst>
                    <a:ext uri="{FF2B5EF4-FFF2-40B4-BE49-F238E27FC236}">
                      <a16:creationId xmlns:a16="http://schemas.microsoft.com/office/drawing/2014/main" id="{136CEEDB-F9A6-0DE7-B4E1-2C9EBA06C291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ube 27">
                  <a:extLst>
                    <a:ext uri="{FF2B5EF4-FFF2-40B4-BE49-F238E27FC236}">
                      <a16:creationId xmlns:a16="http://schemas.microsoft.com/office/drawing/2014/main" id="{12B514E9-40F2-64C7-BC34-610779925B2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ube 28">
                  <a:extLst>
                    <a:ext uri="{FF2B5EF4-FFF2-40B4-BE49-F238E27FC236}">
                      <a16:creationId xmlns:a16="http://schemas.microsoft.com/office/drawing/2014/main" id="{7F5BA65A-BF71-F682-2C9B-AD0384D1715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ube 29">
                  <a:extLst>
                    <a:ext uri="{FF2B5EF4-FFF2-40B4-BE49-F238E27FC236}">
                      <a16:creationId xmlns:a16="http://schemas.microsoft.com/office/drawing/2014/main" id="{29F5B917-EB40-1D47-DD4D-A4EE256E8B4E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ube 30">
                  <a:extLst>
                    <a:ext uri="{FF2B5EF4-FFF2-40B4-BE49-F238E27FC236}">
                      <a16:creationId xmlns:a16="http://schemas.microsoft.com/office/drawing/2014/main" id="{A8D70818-E992-BBEF-0697-60CC04DC051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Cube 319">
                  <a:extLst>
                    <a:ext uri="{FF2B5EF4-FFF2-40B4-BE49-F238E27FC236}">
                      <a16:creationId xmlns:a16="http://schemas.microsoft.com/office/drawing/2014/main" id="{B5605A27-805C-16D6-5718-A98D5F624FB6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659030E-A5E2-BB80-87E6-C150C9FEBB4D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13" name="Cube 12">
                  <a:extLst>
                    <a:ext uri="{FF2B5EF4-FFF2-40B4-BE49-F238E27FC236}">
                      <a16:creationId xmlns:a16="http://schemas.microsoft.com/office/drawing/2014/main" id="{C9E0E6AD-C851-A167-8DC3-07782E180850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ube 13">
                  <a:extLst>
                    <a:ext uri="{FF2B5EF4-FFF2-40B4-BE49-F238E27FC236}">
                      <a16:creationId xmlns:a16="http://schemas.microsoft.com/office/drawing/2014/main" id="{E4D84E8A-88B8-7A9E-310D-DE313E1F86C5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ube 14">
                  <a:extLst>
                    <a:ext uri="{FF2B5EF4-FFF2-40B4-BE49-F238E27FC236}">
                      <a16:creationId xmlns:a16="http://schemas.microsoft.com/office/drawing/2014/main" id="{D887D991-37B4-7325-C6E2-41984DDF807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Cube 15">
                  <a:extLst>
                    <a:ext uri="{FF2B5EF4-FFF2-40B4-BE49-F238E27FC236}">
                      <a16:creationId xmlns:a16="http://schemas.microsoft.com/office/drawing/2014/main" id="{4D3D8AF9-76E1-CE63-20B7-B5E6743FDB40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E3480A17-BAAD-52C1-0034-0898338F47EF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F17AC915-C22E-2934-1CC2-CBD525BF6E5F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D2EAB6E8-E610-4F5E-E390-7CED257DBEC1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ube 19">
                  <a:extLst>
                    <a:ext uri="{FF2B5EF4-FFF2-40B4-BE49-F238E27FC236}">
                      <a16:creationId xmlns:a16="http://schemas.microsoft.com/office/drawing/2014/main" id="{540B0D92-80F3-7FEB-155C-1501A40162EA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ube 20">
                  <a:extLst>
                    <a:ext uri="{FF2B5EF4-FFF2-40B4-BE49-F238E27FC236}">
                      <a16:creationId xmlns:a16="http://schemas.microsoft.com/office/drawing/2014/main" id="{71A76F33-C944-38E6-FFB6-C805EDAC1E33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ube 21">
                  <a:extLst>
                    <a:ext uri="{FF2B5EF4-FFF2-40B4-BE49-F238E27FC236}">
                      <a16:creationId xmlns:a16="http://schemas.microsoft.com/office/drawing/2014/main" id="{3BCF3A14-4C70-E8D6-0047-7FFA6AF3B0F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2932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1027</Words>
  <Application>Microsoft Office PowerPoint</Application>
  <PresentationFormat>Widescreen</PresentationFormat>
  <Paragraphs>163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Ege Gurtan</dc:creator>
  <cp:lastModifiedBy>Ege Gurtan</cp:lastModifiedBy>
  <cp:revision>44</cp:revision>
  <dcterms:created xsi:type="dcterms:W3CDTF">2023-08-17T10:31:45Z</dcterms:created>
  <dcterms:modified xsi:type="dcterms:W3CDTF">2023-08-17T16:45:49Z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c18959a-f805-4b02-b465-c75c791063b3_Enabled">
    <vt:lpwstr>true</vt:lpwstr>
  </property>
  <property fmtid="{D5CDD505-2E9C-101B-9397-08002B2CF9AE}" pid="3" name="MSIP_Label_1c18959a-f805-4b02-b465-c75c791063b3_SetDate">
    <vt:lpwstr>2023-08-17T16:45:49Z</vt:lpwstr>
  </property>
  <property fmtid="{D5CDD505-2E9C-101B-9397-08002B2CF9AE}" pid="4" name="MSIP_Label_1c18959a-f805-4b02-b465-c75c791063b3_Method">
    <vt:lpwstr>Privileged</vt:lpwstr>
  </property>
  <property fmtid="{D5CDD505-2E9C-101B-9397-08002B2CF9AE}" pid="5" name="MSIP_Label_1c18959a-f805-4b02-b465-c75c791063b3_Name">
    <vt:lpwstr>1c18959a-f805-4b02-b465-c75c791063b3</vt:lpwstr>
  </property>
  <property fmtid="{D5CDD505-2E9C-101B-9397-08002B2CF9AE}" pid="6" name="MSIP_Label_1c18959a-f805-4b02-b465-c75c791063b3_SiteId">
    <vt:lpwstr>af73baa8-f594-4eb2-a39d-93e96cad61fc</vt:lpwstr>
  </property>
  <property fmtid="{D5CDD505-2E9C-101B-9397-08002B2CF9AE}" pid="7" name="MSIP_Label_1c18959a-f805-4b02-b465-c75c791063b3_ActionId">
    <vt:lpwstr>f9689e70-c41b-4755-98a2-d97216fe2aaa</vt:lpwstr>
  </property>
  <property fmtid="{D5CDD505-2E9C-101B-9397-08002B2CF9AE}" pid="8" name="MSIP_Label_1c18959a-f805-4b02-b465-c75c791063b3_ContentBits">
    <vt:lpwstr>2</vt:lpwstr>
  </property>
</Properties>
</file>