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765-2D0B-ED0B-8D6D-AA59F8B1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9C704-405C-E560-3764-EB080A07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6E57-3A72-E881-E56B-DDDC767F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ADA8-802A-3F94-DEF8-D18B89E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87B7-0972-B84F-D9C9-E6A341D2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FE15-F7A2-02A8-8EC5-BD4BE535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68D5-A631-858D-19EE-2145A201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F5F8-BF8D-D411-88E8-8AB4601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EA55-F6CF-D026-4DD8-288EC65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7848-377F-87D4-60A0-D4EB15C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EFBF-C6C7-C2F9-4587-B600B02C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BD1-BF1F-F3AE-6D7F-769AA0AF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4968-4BC6-CA56-4901-52F9903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821-37EA-4F21-8B3D-7A33DE27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1F04-EE92-3969-D99B-E265E1D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1A8F-B1E1-0E44-DCF5-0A21EB3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4C0C-5B11-9B86-125C-AF1D493F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8D8E-19DB-0B48-9C0E-4038BF2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EFD4-393A-8678-7E26-3673F261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4946-942C-3E0B-DF47-1BB6464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D84C-F053-DD1E-6E42-ABC8FD74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C4F5-D72A-C1A6-A23F-4B6BF8D0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376C-6D23-8727-8E8A-9D53D3B9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FDA5-D18B-70F7-631E-68E581B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2942-722D-ECD6-D364-AA087C7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7C87-66AF-CDEC-A30D-FC0118F3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CCE0-D77D-8936-7B45-8B87476C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8051-42DB-1FC1-880C-86E09B20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9DF8-C6D7-D1E4-AD4B-1674207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BD24-B819-8A91-160C-78BCCCC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8A33-2E4B-DF48-2671-16A4B74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A2D-9C02-1DF2-B252-3D4917C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34C5-0724-83AE-24BC-D2668BAE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B055-CE9D-F0BB-04B7-B926283B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26F39-A9E4-EF26-0473-7CDAF3E1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3572-3FC8-E889-B7D5-A06D6255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5134-6AA7-7398-144F-194B808E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BB25-4B78-52EE-AE4E-E7645F9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324D5-4D92-9E34-E2E0-3716061B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A6F8-5950-89D9-D317-02D1D49E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44758-C71C-73C1-5CE1-D3B52C3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6068-2547-CFDD-1271-E5E887C3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1D0E-0EC0-2BFA-43BA-BB05727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906FD-1D11-FDBD-44C9-691B3703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D1D0-8A67-98E1-690F-36CAA272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DDC9-D97F-F945-6542-91B96328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03E9-9C31-C15A-CC53-3D6420F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28E-4FE3-34EE-46D5-E063F42D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0D2-356B-D99D-EFAD-99E3ACA2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550A-A291-3AAF-B1C3-3356331A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D86A-9A4A-820A-08FC-346FE5C3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1B6B-B3E5-994E-3CC0-2EC3BC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4E2-9945-DAD4-9871-B4FCD031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B06F3-6790-F391-C8AC-E00F2EAC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3091-CBB5-E015-58E2-7D149D63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436B-9F5A-1591-5A88-A8C9D30A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0A3F-3621-6189-8B74-1C7A74DA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E2E4-9E3A-522A-3287-65610C3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9410-1CAF-6806-B652-2FC1304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5167-7169-1C38-BA3A-6A86DADE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33C3-0619-06B2-4F51-5969250A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CCB2-D6BF-44FA-AEEA-862C054FFB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2F23-942D-1F21-2B78-219BE749B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95A3-9060-B711-7526-8F2D588E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184E-78E2-452D-94F9-1180B6AFD4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62AFC5D2-5A24-2B16-EC19-CB609C6900C4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2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0" y="-44799"/>
            <a:ext cx="10440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and General Info</a:t>
            </a:r>
          </a:p>
          <a:p>
            <a:endParaRPr lang="en-US" dirty="0"/>
          </a:p>
          <a:p>
            <a:r>
              <a:rPr lang="en-US" dirty="0"/>
              <a:t>Make an array of cubes in </a:t>
            </a:r>
            <a:r>
              <a:rPr lang="en-US" dirty="0" err="1"/>
              <a:t>x,y,z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These cubes will be grid objects</a:t>
            </a:r>
          </a:p>
          <a:p>
            <a:r>
              <a:rPr lang="en-US" dirty="0">
                <a:sym typeface="Wingdings" panose="05000000000000000000" pitchFamily="2" charset="2"/>
              </a:rPr>
              <a:t>They will be hidden or in wireframe mode.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a new material is added, grid cube will contain the material info. </a:t>
            </a:r>
          </a:p>
          <a:p>
            <a:r>
              <a:rPr lang="en-US" dirty="0">
                <a:sym typeface="Wingdings" panose="05000000000000000000" pitchFamily="2" charset="2"/>
              </a:rPr>
              <a:t>Material info examples: gold, silicon, copper, EMPTY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 the start, all grid cubes will be assigned to EMPTY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B99A8D-DD49-3B7C-A1B0-E5A150D7844B}"/>
              </a:ext>
            </a:extLst>
          </p:cNvPr>
          <p:cNvGrpSpPr/>
          <p:nvPr/>
        </p:nvGrpSpPr>
        <p:grpSpPr>
          <a:xfrm>
            <a:off x="2733870" y="3398912"/>
            <a:ext cx="5781881" cy="2483882"/>
            <a:chOff x="2733870" y="3398912"/>
            <a:chExt cx="5781881" cy="24838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65473C-1D2E-4B57-D668-79DE630F8FC0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12AD2972-F6ED-16B8-8A07-54ACC4CC44D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35C29EF2-854B-8DF5-81DB-16E6DD4D8EB5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7444BB2D-36B9-6999-C58C-04B1868A1B7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556D83D9-B222-3B22-3860-971C32F4153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9806D8B0-58A1-46A8-577C-49D8C78AFE9C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7083A55C-CD64-1AF2-E12A-7D137ED77B52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214EEB7-6E28-5F95-EF84-B348055B9A55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690186CD-AA22-CCB3-9C39-0699AF87DB8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A945BE16-FBAB-44BC-2D81-B5C1AB196EC2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CFC75996-9D43-7AE1-7C68-1AB2C2FD57E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2E5F89FF-91E8-18DE-D69D-27BE8A7F6CB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91C2D27-FC49-FC93-52A2-2BB22DD6FA4F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A0A930D-9A54-52E5-F6DE-23BE6F46DDA3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CDF19BA4-5779-2BCC-E4A1-A0C070EAD298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53D0DCB9-1886-D4CF-4B79-B232CFDF56F1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EA6CB0EC-13AF-853F-E33B-4937C984521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CB13B16E-1400-1F3C-196D-26AA4BE64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8F2E7EBD-A5BD-133A-38B3-2AC58CFDAD1C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49247609-024E-7E7D-BDF1-7AD287F6746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2790E52E-F913-8F83-A4CA-D7CC1D99D33F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257715A-2BE1-4AF3-907F-CCF7E7094A1B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FE576A12-3DA1-3A78-8031-52C883EE0318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076A309A-6ADE-2002-B044-2FB156FED24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4144CE42-80E2-E61D-3C36-BC4E26FA282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06C4F1D3-DCE4-8B6B-D533-4593D80BF619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FE49B11-3354-8175-953F-5E604BB94CE4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2F045B79-F0F7-225E-52DB-7E733A19B43B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AF991750-9A14-E0DE-1938-9CC1A2DB758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803E7DE4-EA2E-6277-6EF9-D485A43B692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D772046C-F4BD-B803-449D-8010654308C0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26C934A7-0850-769C-78AA-AEC0F16711A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B6C9CEAF-A2AC-CF0C-57E8-90F4A56243A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B988A6-C85B-3C5E-A51D-78AC1F46E115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EF29010-7345-6003-C439-5C1DB822A8DC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7877B9B4-2087-C545-87FC-83C97CE99EE2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C0B86A-F073-505F-358E-392ABA1BFE9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6638E45F-387C-5A3D-3681-5F6C15D4AE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00C47BE-CC4E-3E05-EBDB-0DD45DE01644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CBA4A72C-5815-ACFC-B1A8-A9BA94C2091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740828EA-AF21-96FB-1CF0-998F9259CBE4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C743081B-BE52-6D75-8CFE-C1DE271259D6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FBF9B283-F945-5E65-2584-0F1B8BAC83C0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9A94A6BF-25E9-4156-5DDD-5463359FF1D7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463939E2-9E7E-48D4-0FE9-751DC2774D02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47159F72-1C51-61AE-72F9-DE35DB1B1271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CD37EE7D-749F-00CB-E9C6-5FD9CF50A900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C0F6582-1041-FD87-94E0-C9BE2853B370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B1DA7A2-20F9-D6BF-30D9-C398DCCAF7E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A6B264B6-525F-F2F1-2C6E-28FF9DD6F840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C1565D7A-B45B-B520-D077-7C99617279FB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FD6885E6-4867-39B8-71AA-1F351C4EE39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F3239B4-B93A-9187-2D38-4336D60BC3FA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9E88D13C-902A-5649-DED5-9B0E65219A8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8CF48D18-E5E0-648C-0F6D-85F2A701F993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451795B-5B5B-0707-DDC8-417D58B00949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1C6ACB60-164C-38F3-52AD-62261CA7B748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81DC23BF-8331-CEB4-88D7-F0CD7801290B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7B09BB80-EADA-F61F-4659-B032AC87F231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37124D5A-902F-08F3-26E3-A995072D20BC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B0ADF69E-EDCD-289F-96A7-26E11537C39E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4DA45B1-68DA-571B-EB7F-3B50A3A0C649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ABE437DA-CB3B-3B26-7D36-772BB99959E1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436430E2-F37B-8D5D-21F4-E20140BA697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7A07FA74-1608-94B3-964B-963470EAABC6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28310585-A3DB-D43A-32D6-96AEAB72F9AF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4FB6B1-B4A2-0DEE-68D5-C6E84E31F220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7CA0781C-4D45-6F8E-464E-5A961C04D3B1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5A8DCBC-D1BE-9C07-4093-2726866DA507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6EDC026D-315D-CE62-5BD7-1437526B74C2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66FE0E76-5E72-44B0-AB38-EDC9F8A8745E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A9510D1-A30F-DC4F-E7EE-1B156EDA4313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7E5B8CBD-87AD-5F00-5D26-3F925C7C6383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A74BD76B-2FE6-EEAE-4440-7C44A9E70877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93EC1F08-E2F6-FB6D-2311-804181698707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E55242FB-78C4-DECE-CCEC-2C1E074DC55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89684C8-2B13-02F1-AFF3-305842169E15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934444F-658F-8199-24CC-4F17D24428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4FC8F5DA-C9DB-9D68-134C-8ADF410FB91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311EBEAA-71B0-1AE5-A3D4-6D535357C5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EED7645C-6B95-E0D9-2A86-A02A480A6C8B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D77F7BE2-9F3D-A16C-5AB1-0CEB033752B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9FF231EB-159A-0351-FC5C-D16540D37EDF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45B88652-0BCB-5B3D-A9F9-EEA1E232A3E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9448C9D-EA02-7BE1-E520-6728A89CD432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517D7E7C-086C-54B0-0B6C-F7CFF4452011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83C754F4-5B73-87C4-D3D9-304DB395E2ED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6C98B756-EB1D-18B5-F9C6-2499E662C137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9E57971A-1F5A-9C5C-1E0A-9194DF84740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B7E06C1C-A723-9884-2774-03F7C7518093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E0AFD5F4-1A2F-D614-9E02-77CD8DA276B4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220E4A0A-26DC-9A8A-7A2A-0F5E4B978033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ABF56891-5050-1A64-3946-F2829F53088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D6DC09F4-9D76-4FCB-1C8E-9354A8202A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38167609-FBB2-FAAF-36E4-552F680DD002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DE38B433-D2EF-CE13-8D4D-259944B3827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96FC2A55-BAF5-FDFF-D188-109231CEE3ED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2081B265-DE25-F97E-B68D-A2F3533069EC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0974F8D-3A97-2995-9215-217FD47BF88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D0A3F15-675A-13A4-3E01-885197356184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B9D7A291-FA7B-2193-F034-B01AE1078813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511EE47-CE80-8496-4394-0880A505EFB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84202F3C-315C-E3BD-1240-8DA3A7BB5E2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7125A62E-B70B-6326-05E1-0EAA9191C69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A92027-0DC4-7A84-DFB1-2F57D20F0E9F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FFAE7598-9259-CE3D-167E-123B83F5BFF1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D0B4BE7A-3188-2A3B-46C3-97B9B52AF0C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FDB2A384-C598-C366-BA89-99A45B89DE2D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1A454120-F07A-C926-5D70-E9C596158229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E5F080C4-B1C7-FBA6-177C-8ACD27CEB3F6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824D8AEE-3375-C220-E839-184268070E2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9CCAD3FE-5E16-CDE7-6D8A-3CCC6BE8F806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A86D6EA4-AFCA-1720-BADE-7AD13D72EF87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FD022B24-509A-4D7E-DE4E-959206B61B89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C48A86C4-0986-93E3-8BA5-2CAC7481E2A8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7CA95435-93D8-9499-826E-B9B28D6556CE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497A58A5-F637-3C6C-B187-2C9ED8D63392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2B2922CD-12B2-E9C0-B239-8FE9250CD446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50ACDD16-8A68-1410-1390-C2A2F612EFEC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FDB402CE-50A4-2FE6-C41D-889CF42E3804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4F24511B-B4DD-5332-F331-5FB9ACE40B2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20FB436-93EA-E7C7-C4FB-FF7D029767C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BF5A044-96C2-8F6A-EC66-01775C07CBE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EA6CC2D-B240-E56A-21B5-EE7EFB99CD3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8AE7B441-F2DF-9017-AA37-6445FDB74B5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D9D4DCD-CF26-3E73-A443-2D2B77869A7D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6D491990-21CE-37BA-285E-BD8CF6419F99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749E4AF0-DA85-BB4C-18A2-592935124BE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612860B-8E69-F680-1CB7-C691692995B3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F185A4AC-0CDE-7E59-D71A-5141B2778A5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84604DEE-545F-2634-FC22-31982601A0D5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A1B6786F-7F83-DCA5-4D9E-55848C59A2ED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207A12B-6879-BE21-BBAA-F78059B78399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67E5907A-5BBA-851D-CA67-11E0414579A8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91F4D530-9954-3FB3-6174-40903423A464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CA22DBA3-5102-0A15-516F-3EC9D84A2F4B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FAC7B54-91B0-B900-E26C-74E221A15F2B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307ACC8D-8888-5BF1-B1A4-67AAEDBDC9A0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D2F82F2E-F43B-A87C-3DFA-74DE05A8727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B740161E-AA02-2F63-3E86-47B9897C4CD3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38621D7C-EA2E-14BF-C822-67ED2CC493E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9C758C68-E319-453B-23E6-E38636800BD7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83113FAF-B92B-D66D-03B1-834265D744E0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D3D292C8-196D-F788-EFCA-0017CC2112C0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FB073C2-8480-8DDD-AB1C-7F5831BA5FC8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89E72D7A-FDBE-E453-68C3-FC0FACB7328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A1465209-B184-009C-052F-4085C65B7B1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4257FD75-1793-B590-9D0D-BFFC1E779520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1F2CEECD-D7AE-A3C5-F0F5-C4E081C5156C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B8460583-71A6-3A37-C705-08CEB43D6B3E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F031E953-4852-BE74-EC95-1CB2647993BA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080A649D-CFE3-BCF7-BD11-78F7F94A956E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5905D598-5841-9DD4-6D64-16B4A688A89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BDA1A947-E1CE-423D-9844-A7F2458123A9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78858879-8AFA-ECF2-0096-35F2054712BF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10E9408A-8F25-9382-530E-77F9F697A161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C158A640-93EC-2721-6E0B-F8D769FFFC45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C23562B2-ABE5-AA1D-BE3F-4AA6E207BA56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3FAFD828-2847-E2ED-36A3-53481511B44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09555521-BBA1-7839-0B46-112844A15778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C8AF7317-A032-9217-C508-F98330446ED7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7F2B1C27-16FD-BC57-DDD7-FA41DA76B850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A48A76BF-245E-2B7C-13BD-E5AD681ED88A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56882516-DD63-C6CF-E9B3-F619F0E17F49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E7D78617-1705-8D67-E055-89CA462D6E5C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8" name="Cube 177">
            <a:extLst>
              <a:ext uri="{FF2B5EF4-FFF2-40B4-BE49-F238E27FC236}">
                <a16:creationId xmlns:a16="http://schemas.microsoft.com/office/drawing/2014/main" id="{09929CC0-2D7E-7992-4923-7D00E4D07646}"/>
              </a:ext>
            </a:extLst>
          </p:cNvPr>
          <p:cNvSpPr/>
          <p:nvPr/>
        </p:nvSpPr>
        <p:spPr>
          <a:xfrm>
            <a:off x="9007152" y="915420"/>
            <a:ext cx="690465" cy="6094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98ABBA5-8C07-575A-07F7-A27B44764048}"/>
              </a:ext>
            </a:extLst>
          </p:cNvPr>
          <p:cNvCxnSpPr/>
          <p:nvPr/>
        </p:nvCxnSpPr>
        <p:spPr>
          <a:xfrm>
            <a:off x="9918441" y="106369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C98A3D4-6CAD-4438-4399-E50A43535D20}"/>
              </a:ext>
            </a:extLst>
          </p:cNvPr>
          <p:cNvSpPr txBox="1"/>
          <p:nvPr/>
        </p:nvSpPr>
        <p:spPr>
          <a:xfrm>
            <a:off x="10683550" y="915420"/>
            <a:ext cx="11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grid cube</a:t>
            </a:r>
          </a:p>
        </p:txBody>
      </p:sp>
    </p:spTree>
    <p:extLst>
      <p:ext uri="{BB962C8B-B14F-4D97-AF65-F5344CB8AC3E}">
        <p14:creationId xmlns:p14="http://schemas.microsoft.com/office/powerpoint/2010/main" val="12673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14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material,thickness,start_z</a:t>
            </a:r>
            <a:r>
              <a:rPr lang="en-US" sz="1200" dirty="0"/>
              <a:t>=0)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 err="1"/>
              <a:t>lift_off</a:t>
            </a:r>
            <a:r>
              <a:rPr lang="en-US" sz="1200" dirty="0"/>
              <a:t>(</a:t>
            </a:r>
            <a:r>
              <a:rPr lang="en-US" sz="1200" dirty="0" err="1"/>
              <a:t>materials_to_lift_off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if material is in </a:t>
            </a:r>
            <a:r>
              <a:rPr lang="en-US" sz="1200" dirty="0" err="1"/>
              <a:t>materials_to_lift_off</a:t>
            </a:r>
            <a:r>
              <a:rPr lang="en-US" sz="1200" dirty="0"/>
              <a:t> list and if above </a:t>
            </a:r>
            <a:r>
              <a:rPr lang="en-US" sz="1200" dirty="0" err="1"/>
              <a:t>neighbour</a:t>
            </a:r>
            <a:r>
              <a:rPr lang="en-US" sz="1200" dirty="0"/>
              <a:t> is empty, remove the cube)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C2434-1072-361E-B6DF-58E6680BC49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D5FA0E-FB5E-A89F-9A7A-735F40CEE5E6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4FCFBACF-07BC-FCCE-8C86-4BD52F85572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10D654ED-9DB8-2833-016B-81D69E26D7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BCBE4ACF-C875-7296-5B1C-85AFEDA470F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B1FA6B-A3A5-EA43-BCBD-B1E351060A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88C2467-7FEC-FA90-9585-1A8EE8930A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BA746C4-787D-DD47-D536-9FE08F5140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E915CDF-0514-9DAA-DC01-8FD01D11166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A0D8252-9F38-5E5E-E912-243ECE4438D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E0FABB87-B39D-425B-97C5-E49917B11E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E2D6B92C-F7B0-734D-71E0-AB8A152A65B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AD24A6AC-E2B6-02BD-C23F-0F6E62DF507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CB243616-C56E-C389-AF90-18C87D707AE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1733928F-5ACB-E63F-5599-CB5DF50DFEA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62092FF-23F0-F8FC-9BA0-13EF2E43375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08E05BB-8E84-2C26-04BA-35E59C2EA95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0F9963D5-E8E9-4159-669B-4404D22FB86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3FCCC10C-2CC5-FF84-9284-C9D0E70502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745A56B5-2537-FE25-728E-296CA023AAE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5B9EA72F-C4FE-8F50-664B-C2EAE34E69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FE860E5A-8F1B-321C-9739-C0E344832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9C98E9FA-D7E5-2B7C-B657-D8413D0771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726358F-A83C-12A7-F930-D4F586515A2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406F2367-AAB6-8613-9784-DFB19FFC190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5C37DEF-60EA-FAF4-FF01-21B804EA44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6697C1D-DDED-C5E6-1A85-F7EAE0DF3F1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4A5667CA-65DA-F369-0D72-A284789094E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1A1A91A5-A997-781B-CF2F-FC171640C9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06845D3A-BC90-3DD8-B5FB-BC7218EC311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7DBC849C-CC0D-AAD9-9141-4923A98B5F1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6A964C0-2ADF-B6F1-B9C2-E63ECB40F40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A956B4FA-7D00-F7AE-9730-237C3E9953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DD19D60-5048-080C-5605-312B916336E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7739CD03-EBB5-06B3-DFBD-40490F977D1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0AA177-CF68-033B-0EA6-7748DD8E41CE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AF2765DC-BCAC-5417-04EE-9C2EAFE2820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7E57BC7-0C92-F120-6610-A443330FFF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85DC5F06-2357-4CA6-1C03-2FF28B53554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8343FF6-08DD-2E7A-E83C-085ACADA8B4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30DAFD40-B4AC-F339-D3B0-FD5B5B962C3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E26BDEB3-7DF3-0621-78F9-B5A21808BBB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B9601BCD-0D16-20C2-CC0B-13CB3A8B61F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CBFE6C07-A271-6F4F-133B-DDCA2597609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C9275259-93F4-3CB2-C889-8C2E93DBA5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7F55BE5-7461-DE79-3D9A-E715635893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7663BAF6-005B-D145-9F2D-C1ECF8A54F2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4F52CB8-D4AC-2E87-F9D9-F5B443692C7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4AB75632-5194-CA19-58BB-D94A59B55F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132898F4-3CA7-E2A1-06D2-E984A5D26AC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A73489D-5026-2D5F-D335-456C667E9FF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76E4B6EE-7BFB-0B6B-26D1-D8B125A8196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3C7F0F2-DFC8-3ECB-4088-32A7835D95B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487A5623-2E29-0299-E0DE-F7770AD77CC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1D69BC47-A24C-86B0-C309-0E34D7A4E1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4F81F100-64A7-4FB7-7A19-F30990AF4B2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FFEF6A6-7271-D2DE-B233-1AF0923961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5A6A17DF-DDE2-FDA7-F7FA-DABF1FFDFF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D6C27EE-BD77-58CB-F31C-2ECCBE3E1587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D17FFD51-8FAD-956A-502E-B63CF32B422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71E75459-F676-CC6B-BEBA-879D242C345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49CB7B4A-A85D-574A-9BCD-DB0F5EBFF9D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D7F8BE86-16D2-9284-CDB9-80F61A7C9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FE0E318-E434-8293-6894-855FD576F1A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CF38E3EF-FBF2-ED89-3CF0-D5D46324A6C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103B39D-739D-968D-CC05-DB9A1E69C3D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758E6E5-4A87-2103-2A26-D416B831A23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B1192DC6-DD96-F0F2-80EA-8A4935AFD15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470D434-8C51-353D-BB80-4BCCCA644E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54F1D3-8976-A185-7DBE-EB034516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26838DC-9712-1F6E-7516-79C19C4BE34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B0AA9197-A59A-6EF7-9DDA-367C9825979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5AEBA13D-0540-EF48-B05C-345FE9512C4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A3F8EF77-33EA-C943-CB25-42F4C1B34E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6D8CB97A-F146-876B-8A5B-CDB54033ED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0C929E88-6F81-BA83-C20B-6179C27ADC6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21A8996A-3CA4-B6BD-F606-0CFC7601A17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1636D82-AEDD-98F8-727C-32A93285582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10E8E0E-BD8C-8E5E-CE9F-BC8BCCC44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E59DFF-C251-633E-65E0-5298CFEA6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34CBF8A9-0DCC-7D2C-3172-33482E97B3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2395EAA-9AB3-9B2F-D9A0-F65AA7D255E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EF27DF8E-2883-AA13-55C3-7256D2BE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FE4A5E37-27C9-BD67-0BEF-B95F017183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4DED8E89-35C0-AF98-80D9-1F8ED7AC10D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BB312AA7-4CEA-705E-7E6F-532624C9632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C1473F07-E131-5257-4A09-24DC1EF21CC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D35ACFE-23CC-65EB-70C4-E8DF773FF14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D83E0E28-C59A-A240-555B-C9FCBB9FDEC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C0CC5D07-CFF8-0EBE-66F1-009B0D00420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ACA77AED-751D-ECAC-87DB-77D26B22AC9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D6CFE09F-D5A6-4147-DB5C-DDB3815C7D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DB9749F-6578-E362-7562-BF9BFCDA1B73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2FEFDDC7-DE09-26FE-8B92-B7B344F435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15CF99F6-A5AA-234F-7B8A-005AB5B2639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92FC5363-5DB7-A114-B21D-AC49F07805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8AA57991-821D-DAD9-5D60-900466574F2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8D1D1BF-BF21-AD0F-F93F-23E76485C15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BB6AD3D2-0FBD-5C94-4740-CF93D70A9D8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705492D2-9C54-9235-42F0-C121C495E46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95F9F94F-56C8-AF34-0D12-93FBBA026A1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979D6CFA-936A-4068-424E-693619B4136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16FDD36-09A6-6E51-D467-48783023C8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CAE6DA-3CE0-DBE0-192A-9EC99E1A69C2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B5BC97-2A28-5CA1-EEFC-4088766FA098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C62500B9-0412-982B-B9E6-67F12AA89F5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683D4A99-327C-D0D6-219F-7579DF6841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38EBD67-BCFA-9542-E311-64B89001D3C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65B90B64-8CD2-54A5-F69C-A7176425E61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31E211-4AB7-A301-BDFB-21AE319E2DE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0DF1F4C-040A-3785-C882-83B92FCC7D3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0D5DCA66-6305-78CB-1F2B-9D1F286FB8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6DE8CD15-0876-01A1-9AB9-54E5ABAE515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1562355-F405-E7B3-7C85-AEF4D9A01EB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787F5F3D-E6E3-ADE9-E36F-0C0D3596E88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0CE5951-6FA4-A11B-82F8-ADADE9C134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B6DCA8EF-557B-E0F4-4124-D90C98387E9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5FBAFA3-C921-30D8-6520-12D18CF09DB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DB61E60E-0F3B-B6F3-848C-DAB17274FE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5ECD97C-747D-60A7-CDA1-9EFCFA3064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3C1FD46B-9FF1-3156-18FC-CBC8C3FA3AE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88E3FB1F-03F7-AEDB-7D00-43984CDA6F7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109CD57C-8067-EC28-2645-F6FEFFFF1AB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C47552E9-95EE-CDA7-A4B4-A7B917C91CD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0394803-FDD6-754D-02B1-B7BF47FCCEC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3FE041B8-7C2F-49A4-320D-0C525A1F442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4D72CE-40BA-22EE-D752-A5A44E74492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6C151D4F-C4F3-46F4-9D61-AFBFEA70CF0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81E11C53-5FC8-DB50-C670-9E4F010E8CE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9366712B-1A67-E08F-2E8D-965CAC6476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621C03A-11A7-F74D-1EA1-529F7664080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067251E-476E-3D38-1E8C-2D97B2C52E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21ECB45-F578-C624-2792-BFF04940E3A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C5F5592C-6500-4721-DAB1-9EDBEF9B4A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E3B1140C-84CC-5AF6-2519-963899031EF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098A83C8-96EF-BECC-E039-A3AF6818DE0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554A9C7-9BAE-7989-9AA5-AD4BFC75574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58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84529DCD-CC4C-B939-11FD-FFD57F3640AA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7CBF97C5-E88E-5444-6788-C893C536E40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BD51DEC3-1EA2-B09D-1863-00A3BFC30CE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18" name="Cube 817">
                  <a:extLst>
                    <a:ext uri="{FF2B5EF4-FFF2-40B4-BE49-F238E27FC236}">
                      <a16:creationId xmlns:a16="http://schemas.microsoft.com/office/drawing/2014/main" id="{2EC36D60-46E2-3103-60DB-011CB9516FC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Cube 818">
                  <a:extLst>
                    <a:ext uri="{FF2B5EF4-FFF2-40B4-BE49-F238E27FC236}">
                      <a16:creationId xmlns:a16="http://schemas.microsoft.com/office/drawing/2014/main" id="{A32575EC-691B-4C50-BB7D-36D71C32184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0" name="Cube 819">
                  <a:extLst>
                    <a:ext uri="{FF2B5EF4-FFF2-40B4-BE49-F238E27FC236}">
                      <a16:creationId xmlns:a16="http://schemas.microsoft.com/office/drawing/2014/main" id="{E6542118-3B98-D2FA-E949-EDBA0BC2BA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Cube 820">
                  <a:extLst>
                    <a:ext uri="{FF2B5EF4-FFF2-40B4-BE49-F238E27FC236}">
                      <a16:creationId xmlns:a16="http://schemas.microsoft.com/office/drawing/2014/main" id="{DEB3DD34-C693-C620-5647-F9935BF31C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Cube 821">
                  <a:extLst>
                    <a:ext uri="{FF2B5EF4-FFF2-40B4-BE49-F238E27FC236}">
                      <a16:creationId xmlns:a16="http://schemas.microsoft.com/office/drawing/2014/main" id="{EAB1058E-B8DA-7596-B1CC-CD2B30B471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Cube 822">
                  <a:extLst>
                    <a:ext uri="{FF2B5EF4-FFF2-40B4-BE49-F238E27FC236}">
                      <a16:creationId xmlns:a16="http://schemas.microsoft.com/office/drawing/2014/main" id="{8182C453-64B1-ECD0-31C4-3D5A92F67F8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4" name="Cube 823">
                  <a:extLst>
                    <a:ext uri="{FF2B5EF4-FFF2-40B4-BE49-F238E27FC236}">
                      <a16:creationId xmlns:a16="http://schemas.microsoft.com/office/drawing/2014/main" id="{BCC982CE-A863-A312-9CCA-7B00CCD2801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Cube 824">
                  <a:extLst>
                    <a:ext uri="{FF2B5EF4-FFF2-40B4-BE49-F238E27FC236}">
                      <a16:creationId xmlns:a16="http://schemas.microsoft.com/office/drawing/2014/main" id="{AF254442-FBD5-BD5A-1F2D-18D227924F8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Cube 825">
                  <a:extLst>
                    <a:ext uri="{FF2B5EF4-FFF2-40B4-BE49-F238E27FC236}">
                      <a16:creationId xmlns:a16="http://schemas.microsoft.com/office/drawing/2014/main" id="{12B400E3-BFD1-CA2F-255D-4CEA503D162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Cube 826">
                  <a:extLst>
                    <a:ext uri="{FF2B5EF4-FFF2-40B4-BE49-F238E27FC236}">
                      <a16:creationId xmlns:a16="http://schemas.microsoft.com/office/drawing/2014/main" id="{D6EC71D2-EC64-E29B-3D77-0026BCFC206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514C0206-AE0A-AC9A-DF17-45671E609DA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8E24C4A1-5FF1-BA75-CE7E-51DDB8911B6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9CC25FE0-6278-94DB-570D-FAFEF4BE96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Cube 809">
                  <a:extLst>
                    <a:ext uri="{FF2B5EF4-FFF2-40B4-BE49-F238E27FC236}">
                      <a16:creationId xmlns:a16="http://schemas.microsoft.com/office/drawing/2014/main" id="{DEE364A7-A67A-2794-7092-AFFE36F50B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Cube 810">
                  <a:extLst>
                    <a:ext uri="{FF2B5EF4-FFF2-40B4-BE49-F238E27FC236}">
                      <a16:creationId xmlns:a16="http://schemas.microsoft.com/office/drawing/2014/main" id="{47241652-FECE-57C0-2E6E-F80FEEFA77A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Cube 811">
                  <a:extLst>
                    <a:ext uri="{FF2B5EF4-FFF2-40B4-BE49-F238E27FC236}">
                      <a16:creationId xmlns:a16="http://schemas.microsoft.com/office/drawing/2014/main" id="{1504A745-CF37-B056-65F8-F211DD6A48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Cube 812">
                  <a:extLst>
                    <a:ext uri="{FF2B5EF4-FFF2-40B4-BE49-F238E27FC236}">
                      <a16:creationId xmlns:a16="http://schemas.microsoft.com/office/drawing/2014/main" id="{FD65442A-0F2F-14B8-7B9E-7FD566798F3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Cube 813">
                  <a:extLst>
                    <a:ext uri="{FF2B5EF4-FFF2-40B4-BE49-F238E27FC236}">
                      <a16:creationId xmlns:a16="http://schemas.microsoft.com/office/drawing/2014/main" id="{B0BE5E83-1FCC-270D-DA4B-37161687361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Cube 814">
                  <a:extLst>
                    <a:ext uri="{FF2B5EF4-FFF2-40B4-BE49-F238E27FC236}">
                      <a16:creationId xmlns:a16="http://schemas.microsoft.com/office/drawing/2014/main" id="{EFE04BDC-5162-8C55-72E2-7A1D56B06D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6" name="Cube 815">
                  <a:extLst>
                    <a:ext uri="{FF2B5EF4-FFF2-40B4-BE49-F238E27FC236}">
                      <a16:creationId xmlns:a16="http://schemas.microsoft.com/office/drawing/2014/main" id="{3A9FE24E-C87C-FAF4-8AD4-B3F4C9E160E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7" name="Cube 816">
                  <a:extLst>
                    <a:ext uri="{FF2B5EF4-FFF2-40B4-BE49-F238E27FC236}">
                      <a16:creationId xmlns:a16="http://schemas.microsoft.com/office/drawing/2014/main" id="{1495A15F-9C48-698D-7415-3F26C866CC8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F0A5DB63-7A99-A896-49AA-2204C5A50CC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9025FB2F-87F0-CEED-EC08-87D5A75046D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0611D585-9159-E5EB-0C18-391FDBD1902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1099AED2-BE85-EF43-5D67-BF8A68BCA38D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5017E1D9-32E4-469F-F958-9F434070304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319CB944-A6ED-F954-C247-5596600CFA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265B8E10-BFC9-0E5B-C8E1-5C5826F9CE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14589F1E-8B31-1AA2-4E6B-991046F8766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3CC30DC6-F771-1161-0DD2-E09B425BEA4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7E5D69A-54D5-3C69-0738-3A9D73F848E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29DBA367-B171-C43B-7C59-E33C1FE76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B5E9B7AC-7297-4C9C-22CD-3A2A3026424D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6FFA282F-CD3D-475F-951A-9B2C60DA04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D04F155A-1B8E-3D51-CBD1-0EA2850BBB9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6079EAD2-DDCB-5702-9665-BCB184B8BC0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7F11B840-4717-9D8A-0BFB-5B270E09C71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F53A974E-EA87-1438-5F64-0322B0E36F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7D6A30DA-4638-2CDD-50D9-6FB8B0EEBD4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2EAB0F37-9E20-9524-82AD-FC7F7809F21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19ED5349-835D-E96E-875C-150ED1BBA36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F7810B84-A05E-039F-38CF-49DB27249C5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73F8FC66-E40A-4BC4-9FAA-44A0D3F58DF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C1DE9E1C-B802-1209-B720-03C78FA9A2D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18537347-FCFD-B5A1-D874-A779D6CF033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7ED4FE00-AEF9-3C36-3ABF-3719763BA71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21EAC765-7585-3372-708E-0308A09056C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16C6789B-7679-B2E3-E495-A0DC46E9BC2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Cube 776">
                  <a:extLst>
                    <a:ext uri="{FF2B5EF4-FFF2-40B4-BE49-F238E27FC236}">
                      <a16:creationId xmlns:a16="http://schemas.microsoft.com/office/drawing/2014/main" id="{3DBFDFAE-B96E-CDB4-A0A7-C43AB09963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Cube 777">
                  <a:extLst>
                    <a:ext uri="{FF2B5EF4-FFF2-40B4-BE49-F238E27FC236}">
                      <a16:creationId xmlns:a16="http://schemas.microsoft.com/office/drawing/2014/main" id="{4FB9E455-3380-591E-372F-C1CE28B35A0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Cube 778">
                  <a:extLst>
                    <a:ext uri="{FF2B5EF4-FFF2-40B4-BE49-F238E27FC236}">
                      <a16:creationId xmlns:a16="http://schemas.microsoft.com/office/drawing/2014/main" id="{3B5B805E-FE96-4665-89D9-68177CD152B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555761EF-6F29-E848-B532-9045F595DF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F3D589C3-D5F2-0D80-E3DE-DA28DD4414D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68A889D4-4AFD-B33C-9875-23449965A8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76D0BA26-1FE0-02A2-E1C6-1766E109C41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97147A16-C58C-39E2-C62B-A3012AF9AA1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F5130AC3-590B-B488-AC13-8B68FEB36C9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A3DDE6AE-9947-81C1-F516-C82C58EF6F4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CDF79BAA-83C6-A990-0D90-AEF8D93CE48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3BA0C187-0B67-2DB6-169F-788F3E478BE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D90B1C44-C45C-4919-9711-8FE3C493AFD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F478F06A-1C78-A945-0E0D-D49F605CD5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0BB713C6-CA67-B3A0-6A50-F308A6BA033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ED124CBD-0E30-F771-AD75-DCC05F32CC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5FE06B57-DEC6-D9EA-089E-1AEA559999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CD866D88-C897-392B-4264-2DCF8B4639D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1954714-5F09-EEA8-18AF-9ADAA738436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E4B5928C-5401-8411-E500-E92D4A873C1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2679AF1-6B6D-086A-5D1D-B2B5B53CB81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94F92AD1-F194-EE41-E384-5067E06CB70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31111CDC-DF1B-C418-3D78-B6513205A26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D1CC0E6-D136-DD29-5C94-E89798F3CB7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EC13FD64-E16E-3EDD-C618-6D04E6829D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019D5047-32F7-46E0-2F9E-7B8B2B5BFD8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7248A430-D41A-35F4-7F8F-752F166721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9D87DA4-EDDC-0C82-5555-1A04A0C3F74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161445FC-E678-6E9C-9268-631A14D8959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341D980A-F6B8-688B-1443-E9D7BAFF26F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E7600604-70BC-4C6C-85A3-369C42C3B8F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4236D49-0814-23EA-2891-26A709E94D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1C9BD981-9F5C-3F2B-00CA-815F290A3D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EA40B4D4-48F3-50C1-20AB-E77D00800AE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21D58328-C05F-3130-2B2E-9BD82E372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D36DCC6E-1F9D-E85F-2ECC-85C1C11A913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6CC693FC-5C9E-4CF5-9149-4BA636C1E28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4E9B0529-D98A-BA4F-A3BC-87FE4A4B207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A274FFE-2D05-0486-B89B-356C8DF575A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377B1A3-124A-E203-2DAA-92E43FEA1E6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D1F2D713-24E9-3A59-FC4B-885E66A7886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6DCD545C-A1DC-F52B-294B-E2656468026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658740C2-C480-63A7-BDFD-4F388463B3F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8215E595-E0CB-8DA4-71AA-DD4F3E2016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2957F28A-E840-AC94-26B4-F62F729E9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C02CC7F9-A346-DC78-965C-D4A938BAD73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58695C1E-0F41-156F-5B16-DF9C288C7E4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78802A2-99A4-4F5F-02B8-9ADD67808E2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43E1D812-F313-CE0B-62D6-497C9AC732D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E650928F-5374-8CA2-2C7B-E9E45C4BD5A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F7F323A5-FEC6-C6DC-6EDA-E2D0CEEE336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E623CB4A-A958-D298-AE62-ACF45F4ECB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7E2A08F0-44FC-6BA1-70C0-C783F95D7C4D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AF2DA67B-F0EE-E371-84B9-2DEF49990CB2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40B2FD48-7F52-1355-560A-EB046FF629E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5124A508-8674-2CEC-7405-19A28EFDFE5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C3FFA33-E04C-3355-A960-0BF73F1594C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DB415815-4F3B-9BD8-81BB-4214DC3637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58AE73D0-AA2F-60EE-CA99-686D87F19D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138777B1-2F33-32E2-899D-6A16D20157D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993E013F-A21B-F136-1792-571298995F4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537D0A8D-B298-1B44-D7FF-FBD7381097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37B53B11-0D5B-DFF7-6559-7725F65148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EE4FBCED-50D8-49D4-77A8-03A9451FE3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8DEB6CCB-A98A-50B5-A668-689784D080F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F62FDE29-435D-596E-A12F-D53D1C18E1C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648E7DC2-8E1E-6DE6-6CAF-7F2141D8EE8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462D76F2-D3A4-2D51-8239-80BC61A0122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92B1A352-6763-FF57-93FB-461F71A5F26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68B667FA-7726-7922-8F67-FCF3B50F3D1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7D430B38-BEF5-742B-0A31-57459B06BF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84C722F8-999E-AB60-BDAB-C41A9E66097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A6587479-B4A0-86BF-50D7-0A6641137F4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26A1DF78-A03F-C354-06C4-C0D5EC7225C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7A7E2B03-9345-8DAB-537A-F875D7B8F2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F8CD026D-F60A-0C39-2FF6-23FB59E803DF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5FB4A90-DD03-95F0-E7CF-3D2FEA336D7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2D8B26D8-1800-ACBF-50C3-D25165A5445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7DB02135-8688-1578-424B-6876534ABA7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278A7117-BC18-09FD-670F-ED5499EBD29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824C0B4C-652C-AD23-D42F-A880B813388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E1B63333-326A-5A63-AE19-85C341E175E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B129C09-026F-4A42-45EC-BBE2176427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8BD985C0-5CD2-81BE-69E7-61825CD93870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BE3F62EE-85B8-0082-CC65-1DCB147B196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19A6378D-71F9-9256-0E9D-42B9A221A4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91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r>
              <a:rPr lang="en-US" sz="1200" dirty="0"/>
              <a:t>Etch(</a:t>
            </a:r>
            <a:r>
              <a:rPr lang="en-US" sz="1200" dirty="0" err="1"/>
              <a:t>materials_to_etch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not affected if it is not in </a:t>
            </a:r>
            <a:r>
              <a:rPr lang="en-US" sz="1200" dirty="0" err="1"/>
              <a:t>affected_material</a:t>
            </a:r>
            <a:r>
              <a:rPr lang="en-US" sz="1200" dirty="0"/>
              <a:t> list. Or if the there is a material above it (in the same column) which is not in </a:t>
            </a:r>
            <a:r>
              <a:rPr lang="en-US" sz="1200" dirty="0" err="1"/>
              <a:t>affected_material</a:t>
            </a:r>
            <a:r>
              <a:rPr lang="en-US" sz="1200" dirty="0"/>
              <a:t> list)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fill the amount of thickness to every column starting from the empty cube which has the bottom </a:t>
            </a:r>
            <a:r>
              <a:rPr lang="en-US" sz="1200" dirty="0" err="1"/>
              <a:t>neighbour</a:t>
            </a:r>
            <a:r>
              <a:rPr lang="en-US" sz="1200" dirty="0"/>
              <a:t> not empty)</a:t>
            </a:r>
          </a:p>
          <a:p>
            <a:endParaRPr lang="en-US" sz="1200" dirty="0"/>
          </a:p>
          <a:p>
            <a:r>
              <a:rPr lang="en-US" sz="1200" dirty="0"/>
              <a:t>CMP()</a:t>
            </a:r>
          </a:p>
          <a:p>
            <a:r>
              <a:rPr lang="en-US" sz="1200" dirty="0"/>
              <a:t>(secret condition: check all the cubes that are on the same level. If all of them have the same material, delete all the cubes in that layer.)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B541E-6AB4-10C8-712B-42C9F803F952}"/>
              </a:ext>
            </a:extLst>
          </p:cNvPr>
          <p:cNvGrpSpPr/>
          <p:nvPr/>
        </p:nvGrpSpPr>
        <p:grpSpPr>
          <a:xfrm>
            <a:off x="937145" y="1010175"/>
            <a:ext cx="5797431" cy="5691769"/>
            <a:chOff x="937145" y="1010175"/>
            <a:chExt cx="5797431" cy="5691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13A0BE-0A65-4658-A0D0-C08328933617}"/>
                </a:ext>
              </a:extLst>
            </p:cNvPr>
            <p:cNvGrpSpPr/>
            <p:nvPr/>
          </p:nvGrpSpPr>
          <p:grpSpPr>
            <a:xfrm>
              <a:off x="938697" y="2379629"/>
              <a:ext cx="5795879" cy="4322315"/>
              <a:chOff x="148122" y="2427254"/>
              <a:chExt cx="5795879" cy="43223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3E8DD5-8512-D67A-50D7-FC407442CC90}"/>
                  </a:ext>
                </a:extLst>
              </p:cNvPr>
              <p:cNvGrpSpPr/>
              <p:nvPr/>
            </p:nvGrpSpPr>
            <p:grpSpPr>
              <a:xfrm>
                <a:off x="162120" y="4265687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D07D647E-0BAA-BD37-4BA2-26BC7A1FB8C1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41" name="Cube 640">
                    <a:extLst>
                      <a:ext uri="{FF2B5EF4-FFF2-40B4-BE49-F238E27FC236}">
                        <a16:creationId xmlns:a16="http://schemas.microsoft.com/office/drawing/2014/main" id="{B8926CD3-2F25-8561-90B8-CF96DACCC42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>
                    <a:extLst>
                      <a:ext uri="{FF2B5EF4-FFF2-40B4-BE49-F238E27FC236}">
                        <a16:creationId xmlns:a16="http://schemas.microsoft.com/office/drawing/2014/main" id="{9B1DA278-9F9A-A8D3-7724-0599C3DD07D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Cube 642">
                    <a:extLst>
                      <a:ext uri="{FF2B5EF4-FFF2-40B4-BE49-F238E27FC236}">
                        <a16:creationId xmlns:a16="http://schemas.microsoft.com/office/drawing/2014/main" id="{31B14E6B-BA09-F9E8-79D6-28638A0DDA3F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Cube 643">
                    <a:extLst>
                      <a:ext uri="{FF2B5EF4-FFF2-40B4-BE49-F238E27FC236}">
                        <a16:creationId xmlns:a16="http://schemas.microsoft.com/office/drawing/2014/main" id="{AD297921-0F21-20A5-C0A7-3B12152C95A4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Cube 644">
                    <a:extLst>
                      <a:ext uri="{FF2B5EF4-FFF2-40B4-BE49-F238E27FC236}">
                        <a16:creationId xmlns:a16="http://schemas.microsoft.com/office/drawing/2014/main" id="{B3B51A97-99AC-5F6A-EDE5-C41DEF7BE5A3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Cube 645">
                    <a:extLst>
                      <a:ext uri="{FF2B5EF4-FFF2-40B4-BE49-F238E27FC236}">
                        <a16:creationId xmlns:a16="http://schemas.microsoft.com/office/drawing/2014/main" id="{8218747B-477E-9114-2C7A-B4697617486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>
                    <a:extLst>
                      <a:ext uri="{FF2B5EF4-FFF2-40B4-BE49-F238E27FC236}">
                        <a16:creationId xmlns:a16="http://schemas.microsoft.com/office/drawing/2014/main" id="{EC62D2E2-A2E4-CE83-EEEA-1D5AA53A4AE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>
                    <a:extLst>
                      <a:ext uri="{FF2B5EF4-FFF2-40B4-BE49-F238E27FC236}">
                        <a16:creationId xmlns:a16="http://schemas.microsoft.com/office/drawing/2014/main" id="{A076AA77-53C8-4FDD-3DA6-11AB7C4DC1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>
                    <a:extLst>
                      <a:ext uri="{FF2B5EF4-FFF2-40B4-BE49-F238E27FC236}">
                        <a16:creationId xmlns:a16="http://schemas.microsoft.com/office/drawing/2014/main" id="{D7166872-DA9A-1A78-4C28-CA83A50EEE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>
                    <a:extLst>
                      <a:ext uri="{FF2B5EF4-FFF2-40B4-BE49-F238E27FC236}">
                        <a16:creationId xmlns:a16="http://schemas.microsoft.com/office/drawing/2014/main" id="{655D62D9-54C2-D01A-3ACB-286D994A6B8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>
                    <a:extLst>
                      <a:ext uri="{FF2B5EF4-FFF2-40B4-BE49-F238E27FC236}">
                        <a16:creationId xmlns:a16="http://schemas.microsoft.com/office/drawing/2014/main" id="{3ADC6E32-893A-0ED2-2433-EDF037B12FD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>
                    <a:extLst>
                      <a:ext uri="{FF2B5EF4-FFF2-40B4-BE49-F238E27FC236}">
                        <a16:creationId xmlns:a16="http://schemas.microsoft.com/office/drawing/2014/main" id="{A8EC8B20-A804-31BB-F85E-F77761F2BC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>
                    <a:extLst>
                      <a:ext uri="{FF2B5EF4-FFF2-40B4-BE49-F238E27FC236}">
                        <a16:creationId xmlns:a16="http://schemas.microsoft.com/office/drawing/2014/main" id="{6F755E79-B85E-4002-9B51-09CA6670ED58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>
                    <a:extLst>
                      <a:ext uri="{FF2B5EF4-FFF2-40B4-BE49-F238E27FC236}">
                        <a16:creationId xmlns:a16="http://schemas.microsoft.com/office/drawing/2014/main" id="{033442D7-31DF-55B5-71A1-743521E443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>
                    <a:extLst>
                      <a:ext uri="{FF2B5EF4-FFF2-40B4-BE49-F238E27FC236}">
                        <a16:creationId xmlns:a16="http://schemas.microsoft.com/office/drawing/2014/main" id="{8D266826-6C2C-D72F-5C99-5F1A4787301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>
                    <a:extLst>
                      <a:ext uri="{FF2B5EF4-FFF2-40B4-BE49-F238E27FC236}">
                        <a16:creationId xmlns:a16="http://schemas.microsoft.com/office/drawing/2014/main" id="{E5B74652-BAAD-AEED-B204-9C4C2123F90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>
                    <a:extLst>
                      <a:ext uri="{FF2B5EF4-FFF2-40B4-BE49-F238E27FC236}">
                        <a16:creationId xmlns:a16="http://schemas.microsoft.com/office/drawing/2014/main" id="{23FB4FDD-77AE-B05B-4536-AB67DCBC4738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>
                    <a:extLst>
                      <a:ext uri="{FF2B5EF4-FFF2-40B4-BE49-F238E27FC236}">
                        <a16:creationId xmlns:a16="http://schemas.microsoft.com/office/drawing/2014/main" id="{9C50CF46-6A08-19C5-8707-7D0D52C2A4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>
                    <a:extLst>
                      <a:ext uri="{FF2B5EF4-FFF2-40B4-BE49-F238E27FC236}">
                        <a16:creationId xmlns:a16="http://schemas.microsoft.com/office/drawing/2014/main" id="{A7E75F83-67BB-D244-CAD2-F890BC93F9DF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>
                    <a:extLst>
                      <a:ext uri="{FF2B5EF4-FFF2-40B4-BE49-F238E27FC236}">
                        <a16:creationId xmlns:a16="http://schemas.microsoft.com/office/drawing/2014/main" id="{BF317714-8662-552E-42EA-202BC0423AE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>
                    <a:extLst>
                      <a:ext uri="{FF2B5EF4-FFF2-40B4-BE49-F238E27FC236}">
                        <a16:creationId xmlns:a16="http://schemas.microsoft.com/office/drawing/2014/main" id="{7A398613-EABD-F038-3C82-2F30ADBE1F64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>
                    <a:extLst>
                      <a:ext uri="{FF2B5EF4-FFF2-40B4-BE49-F238E27FC236}">
                        <a16:creationId xmlns:a16="http://schemas.microsoft.com/office/drawing/2014/main" id="{9BA941D4-929D-131D-3267-9BCF05B33D2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>
                    <a:extLst>
                      <a:ext uri="{FF2B5EF4-FFF2-40B4-BE49-F238E27FC236}">
                        <a16:creationId xmlns:a16="http://schemas.microsoft.com/office/drawing/2014/main" id="{61FD5ECD-5B71-487C-E18B-D3E54F64D7FB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>
                    <a:extLst>
                      <a:ext uri="{FF2B5EF4-FFF2-40B4-BE49-F238E27FC236}">
                        <a16:creationId xmlns:a16="http://schemas.microsoft.com/office/drawing/2014/main" id="{3186AB87-56B2-9075-EF94-597FAF40D23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>
                    <a:extLst>
                      <a:ext uri="{FF2B5EF4-FFF2-40B4-BE49-F238E27FC236}">
                        <a16:creationId xmlns:a16="http://schemas.microsoft.com/office/drawing/2014/main" id="{E60D8DA7-E2F2-350D-66BF-8EE006F2F6C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Cube 665">
                    <a:extLst>
                      <a:ext uri="{FF2B5EF4-FFF2-40B4-BE49-F238E27FC236}">
                        <a16:creationId xmlns:a16="http://schemas.microsoft.com/office/drawing/2014/main" id="{A81B1053-E673-4DBA-D00F-BE25233F2C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Cube 666">
                    <a:extLst>
                      <a:ext uri="{FF2B5EF4-FFF2-40B4-BE49-F238E27FC236}">
                        <a16:creationId xmlns:a16="http://schemas.microsoft.com/office/drawing/2014/main" id="{3780F673-D7E3-FDDF-A537-BF1FDC9252B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>
                    <a:extLst>
                      <a:ext uri="{FF2B5EF4-FFF2-40B4-BE49-F238E27FC236}">
                        <a16:creationId xmlns:a16="http://schemas.microsoft.com/office/drawing/2014/main" id="{A900D6A0-0F06-63CA-0ED4-AF9E4152741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>
                    <a:extLst>
                      <a:ext uri="{FF2B5EF4-FFF2-40B4-BE49-F238E27FC236}">
                        <a16:creationId xmlns:a16="http://schemas.microsoft.com/office/drawing/2014/main" id="{538D21DD-FFDE-4C0E-143E-F3177C60AB6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>
                    <a:extLst>
                      <a:ext uri="{FF2B5EF4-FFF2-40B4-BE49-F238E27FC236}">
                        <a16:creationId xmlns:a16="http://schemas.microsoft.com/office/drawing/2014/main" id="{63126EA6-4E0D-4DE6-84E7-9F163CC8DDC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>
                    <a:extLst>
                      <a:ext uri="{FF2B5EF4-FFF2-40B4-BE49-F238E27FC236}">
                        <a16:creationId xmlns:a16="http://schemas.microsoft.com/office/drawing/2014/main" id="{855FFA9F-245F-64F3-4BC7-14BA4A268DD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>
                    <a:extLst>
                      <a:ext uri="{FF2B5EF4-FFF2-40B4-BE49-F238E27FC236}">
                        <a16:creationId xmlns:a16="http://schemas.microsoft.com/office/drawing/2014/main" id="{1391F6A4-B8F8-9C9F-EC33-06FEDDB55720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9A68C1CD-465D-3A84-8365-1D99385A0852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609" name="Cube 608">
                    <a:extLst>
                      <a:ext uri="{FF2B5EF4-FFF2-40B4-BE49-F238E27FC236}">
                        <a16:creationId xmlns:a16="http://schemas.microsoft.com/office/drawing/2014/main" id="{77B45E5A-D0B1-D902-4288-B1B47D972D57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>
                    <a:extLst>
                      <a:ext uri="{FF2B5EF4-FFF2-40B4-BE49-F238E27FC236}">
                        <a16:creationId xmlns:a16="http://schemas.microsoft.com/office/drawing/2014/main" id="{726DFFCB-276D-43B2-C407-507D88EB28C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>
                    <a:extLst>
                      <a:ext uri="{FF2B5EF4-FFF2-40B4-BE49-F238E27FC236}">
                        <a16:creationId xmlns:a16="http://schemas.microsoft.com/office/drawing/2014/main" id="{66E96CDD-C336-D823-6343-31E7E58E14D8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>
                    <a:extLst>
                      <a:ext uri="{FF2B5EF4-FFF2-40B4-BE49-F238E27FC236}">
                        <a16:creationId xmlns:a16="http://schemas.microsoft.com/office/drawing/2014/main" id="{035C27C4-671A-FFF9-B9C6-5F9091B859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>
                    <a:extLst>
                      <a:ext uri="{FF2B5EF4-FFF2-40B4-BE49-F238E27FC236}">
                        <a16:creationId xmlns:a16="http://schemas.microsoft.com/office/drawing/2014/main" id="{4629D3B5-E0C7-BB70-E52B-BE8ADB769750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>
                    <a:extLst>
                      <a:ext uri="{FF2B5EF4-FFF2-40B4-BE49-F238E27FC236}">
                        <a16:creationId xmlns:a16="http://schemas.microsoft.com/office/drawing/2014/main" id="{E953168D-0AA6-39E4-9D82-37163A04C59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>
                    <a:extLst>
                      <a:ext uri="{FF2B5EF4-FFF2-40B4-BE49-F238E27FC236}">
                        <a16:creationId xmlns:a16="http://schemas.microsoft.com/office/drawing/2014/main" id="{23FDE4FF-A38F-7B5D-099F-146E457DA08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>
                    <a:extLst>
                      <a:ext uri="{FF2B5EF4-FFF2-40B4-BE49-F238E27FC236}">
                        <a16:creationId xmlns:a16="http://schemas.microsoft.com/office/drawing/2014/main" id="{9A278900-155E-6344-16F5-C61D8AE7A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>
                    <a:extLst>
                      <a:ext uri="{FF2B5EF4-FFF2-40B4-BE49-F238E27FC236}">
                        <a16:creationId xmlns:a16="http://schemas.microsoft.com/office/drawing/2014/main" id="{2CAB9DEB-03CD-18F1-CA22-83C6B6595207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>
                    <a:extLst>
                      <a:ext uri="{FF2B5EF4-FFF2-40B4-BE49-F238E27FC236}">
                        <a16:creationId xmlns:a16="http://schemas.microsoft.com/office/drawing/2014/main" id="{A131646B-FABB-D92C-AD21-2967F6E003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>
                    <a:extLst>
                      <a:ext uri="{FF2B5EF4-FFF2-40B4-BE49-F238E27FC236}">
                        <a16:creationId xmlns:a16="http://schemas.microsoft.com/office/drawing/2014/main" id="{5ADA2AB0-83FE-CFF1-4B6B-E208BF77293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>
                    <a:extLst>
                      <a:ext uri="{FF2B5EF4-FFF2-40B4-BE49-F238E27FC236}">
                        <a16:creationId xmlns:a16="http://schemas.microsoft.com/office/drawing/2014/main" id="{462F6366-DAC2-2FD0-0DE1-7F14F74064F3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>
                    <a:extLst>
                      <a:ext uri="{FF2B5EF4-FFF2-40B4-BE49-F238E27FC236}">
                        <a16:creationId xmlns:a16="http://schemas.microsoft.com/office/drawing/2014/main" id="{76F0FFB8-0C96-4490-A35F-0DFFBDECB08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Cube 621">
                    <a:extLst>
                      <a:ext uri="{FF2B5EF4-FFF2-40B4-BE49-F238E27FC236}">
                        <a16:creationId xmlns:a16="http://schemas.microsoft.com/office/drawing/2014/main" id="{495C014D-06FB-F13E-C0DC-E9619BC16E2A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Cube 622">
                    <a:extLst>
                      <a:ext uri="{FF2B5EF4-FFF2-40B4-BE49-F238E27FC236}">
                        <a16:creationId xmlns:a16="http://schemas.microsoft.com/office/drawing/2014/main" id="{9C361A9A-6767-8B86-564A-22297F0C075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>
                    <a:extLst>
                      <a:ext uri="{FF2B5EF4-FFF2-40B4-BE49-F238E27FC236}">
                        <a16:creationId xmlns:a16="http://schemas.microsoft.com/office/drawing/2014/main" id="{74D9D2F4-EBCF-6389-7CA5-166FBB0D6664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>
                    <a:extLst>
                      <a:ext uri="{FF2B5EF4-FFF2-40B4-BE49-F238E27FC236}">
                        <a16:creationId xmlns:a16="http://schemas.microsoft.com/office/drawing/2014/main" id="{EE74BB3A-3E7B-5130-AAC6-BA859B3308D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>
                    <a:extLst>
                      <a:ext uri="{FF2B5EF4-FFF2-40B4-BE49-F238E27FC236}">
                        <a16:creationId xmlns:a16="http://schemas.microsoft.com/office/drawing/2014/main" id="{F50D8222-AE3C-8ACF-91ED-392C70911A6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>
                    <a:extLst>
                      <a:ext uri="{FF2B5EF4-FFF2-40B4-BE49-F238E27FC236}">
                        <a16:creationId xmlns:a16="http://schemas.microsoft.com/office/drawing/2014/main" id="{36FBD401-45B0-454B-2134-13024CA918E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>
                    <a:extLst>
                      <a:ext uri="{FF2B5EF4-FFF2-40B4-BE49-F238E27FC236}">
                        <a16:creationId xmlns:a16="http://schemas.microsoft.com/office/drawing/2014/main" id="{71601A24-9DE7-1EB0-FB02-3C8E663DC4CD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>
                    <a:extLst>
                      <a:ext uri="{FF2B5EF4-FFF2-40B4-BE49-F238E27FC236}">
                        <a16:creationId xmlns:a16="http://schemas.microsoft.com/office/drawing/2014/main" id="{1E4644E3-8C6F-6350-E65D-E669C2B23088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>
                    <a:extLst>
                      <a:ext uri="{FF2B5EF4-FFF2-40B4-BE49-F238E27FC236}">
                        <a16:creationId xmlns:a16="http://schemas.microsoft.com/office/drawing/2014/main" id="{E8F590CD-45BE-C2D5-5DB1-45CF86C848C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>
                    <a:extLst>
                      <a:ext uri="{FF2B5EF4-FFF2-40B4-BE49-F238E27FC236}">
                        <a16:creationId xmlns:a16="http://schemas.microsoft.com/office/drawing/2014/main" id="{EDD8ADE8-80A9-E5C9-D9D8-D599281A3F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>
                    <a:extLst>
                      <a:ext uri="{FF2B5EF4-FFF2-40B4-BE49-F238E27FC236}">
                        <a16:creationId xmlns:a16="http://schemas.microsoft.com/office/drawing/2014/main" id="{120D2EA9-E559-607C-8E4F-FB251BB1FAA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>
                    <a:extLst>
                      <a:ext uri="{FF2B5EF4-FFF2-40B4-BE49-F238E27FC236}">
                        <a16:creationId xmlns:a16="http://schemas.microsoft.com/office/drawing/2014/main" id="{061AD695-099D-C74C-DF22-7481D4FD114C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>
                    <a:extLst>
                      <a:ext uri="{FF2B5EF4-FFF2-40B4-BE49-F238E27FC236}">
                        <a16:creationId xmlns:a16="http://schemas.microsoft.com/office/drawing/2014/main" id="{FCE8B14C-0C99-BFC3-19E4-737AA6ED41E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>
                    <a:extLst>
                      <a:ext uri="{FF2B5EF4-FFF2-40B4-BE49-F238E27FC236}">
                        <a16:creationId xmlns:a16="http://schemas.microsoft.com/office/drawing/2014/main" id="{6C45147E-E389-E458-4E86-3EC82521187B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>
                    <a:extLst>
                      <a:ext uri="{FF2B5EF4-FFF2-40B4-BE49-F238E27FC236}">
                        <a16:creationId xmlns:a16="http://schemas.microsoft.com/office/drawing/2014/main" id="{44D1EC82-54EE-89D0-556F-20D3A1B4230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>
                    <a:extLst>
                      <a:ext uri="{FF2B5EF4-FFF2-40B4-BE49-F238E27FC236}">
                        <a16:creationId xmlns:a16="http://schemas.microsoft.com/office/drawing/2014/main" id="{4DE0C449-D3F8-5A34-5F0D-99EE41555B23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>
                    <a:extLst>
                      <a:ext uri="{FF2B5EF4-FFF2-40B4-BE49-F238E27FC236}">
                        <a16:creationId xmlns:a16="http://schemas.microsoft.com/office/drawing/2014/main" id="{BA95D1AE-70FC-76CF-DEAD-63DA463EEA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>
                    <a:extLst>
                      <a:ext uri="{FF2B5EF4-FFF2-40B4-BE49-F238E27FC236}">
                        <a16:creationId xmlns:a16="http://schemas.microsoft.com/office/drawing/2014/main" id="{838EB5F8-ED40-3061-F067-C5F68B8C3BB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>
                    <a:extLst>
                      <a:ext uri="{FF2B5EF4-FFF2-40B4-BE49-F238E27FC236}">
                        <a16:creationId xmlns:a16="http://schemas.microsoft.com/office/drawing/2014/main" id="{D4D97F69-06EA-025D-1921-57F1C89B813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CFB66D5C-914E-E395-DE0D-11C205A5FE40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77" name="Cube 576">
                    <a:extLst>
                      <a:ext uri="{FF2B5EF4-FFF2-40B4-BE49-F238E27FC236}">
                        <a16:creationId xmlns:a16="http://schemas.microsoft.com/office/drawing/2014/main" id="{7AF476C2-2392-51A1-983B-3C989C0164DC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>
                    <a:extLst>
                      <a:ext uri="{FF2B5EF4-FFF2-40B4-BE49-F238E27FC236}">
                        <a16:creationId xmlns:a16="http://schemas.microsoft.com/office/drawing/2014/main" id="{333F1988-77E6-3384-013B-61F0611F89C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>
                    <a:extLst>
                      <a:ext uri="{FF2B5EF4-FFF2-40B4-BE49-F238E27FC236}">
                        <a16:creationId xmlns:a16="http://schemas.microsoft.com/office/drawing/2014/main" id="{D1A4BB79-9CF6-FD57-1FC1-6361417187E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Cube 579">
                    <a:extLst>
                      <a:ext uri="{FF2B5EF4-FFF2-40B4-BE49-F238E27FC236}">
                        <a16:creationId xmlns:a16="http://schemas.microsoft.com/office/drawing/2014/main" id="{C6CF50ED-EA5A-280C-6B1E-481950C7B8AC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Cube 580">
                    <a:extLst>
                      <a:ext uri="{FF2B5EF4-FFF2-40B4-BE49-F238E27FC236}">
                        <a16:creationId xmlns:a16="http://schemas.microsoft.com/office/drawing/2014/main" id="{AFDB0834-BD7E-5C43-3A8F-40D1A151E1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>
                    <a:extLst>
                      <a:ext uri="{FF2B5EF4-FFF2-40B4-BE49-F238E27FC236}">
                        <a16:creationId xmlns:a16="http://schemas.microsoft.com/office/drawing/2014/main" id="{DDB12A40-4CBF-9DA3-D74E-90187453341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>
                    <a:extLst>
                      <a:ext uri="{FF2B5EF4-FFF2-40B4-BE49-F238E27FC236}">
                        <a16:creationId xmlns:a16="http://schemas.microsoft.com/office/drawing/2014/main" id="{1119BCA8-40BD-F8A2-6C43-5F06899B22A5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>
                    <a:extLst>
                      <a:ext uri="{FF2B5EF4-FFF2-40B4-BE49-F238E27FC236}">
                        <a16:creationId xmlns:a16="http://schemas.microsoft.com/office/drawing/2014/main" id="{3E354529-5BDB-F7E8-3890-6CB0DB04E1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>
                    <a:extLst>
                      <a:ext uri="{FF2B5EF4-FFF2-40B4-BE49-F238E27FC236}">
                        <a16:creationId xmlns:a16="http://schemas.microsoft.com/office/drawing/2014/main" id="{D6C6CA0A-65AD-2BA0-8515-62DB1C7F0D5F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>
                    <a:extLst>
                      <a:ext uri="{FF2B5EF4-FFF2-40B4-BE49-F238E27FC236}">
                        <a16:creationId xmlns:a16="http://schemas.microsoft.com/office/drawing/2014/main" id="{E262697C-3F09-3254-4AA4-FE79FB43FE0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>
                    <a:extLst>
                      <a:ext uri="{FF2B5EF4-FFF2-40B4-BE49-F238E27FC236}">
                        <a16:creationId xmlns:a16="http://schemas.microsoft.com/office/drawing/2014/main" id="{1412A464-D49E-E669-2343-E548D4B926F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>
                    <a:extLst>
                      <a:ext uri="{FF2B5EF4-FFF2-40B4-BE49-F238E27FC236}">
                        <a16:creationId xmlns:a16="http://schemas.microsoft.com/office/drawing/2014/main" id="{0B0C4B17-6EC8-7703-F1E7-A890C13BF44B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>
                    <a:extLst>
                      <a:ext uri="{FF2B5EF4-FFF2-40B4-BE49-F238E27FC236}">
                        <a16:creationId xmlns:a16="http://schemas.microsoft.com/office/drawing/2014/main" id="{9D724D1D-7023-DF55-12ED-409D9FF346B4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>
                    <a:extLst>
                      <a:ext uri="{FF2B5EF4-FFF2-40B4-BE49-F238E27FC236}">
                        <a16:creationId xmlns:a16="http://schemas.microsoft.com/office/drawing/2014/main" id="{0A71589B-7B19-8045-7390-A8C5C56E400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>
                    <a:extLst>
                      <a:ext uri="{FF2B5EF4-FFF2-40B4-BE49-F238E27FC236}">
                        <a16:creationId xmlns:a16="http://schemas.microsoft.com/office/drawing/2014/main" id="{6FE23AC9-4917-EAEB-C941-DE8719F9685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>
                    <a:extLst>
                      <a:ext uri="{FF2B5EF4-FFF2-40B4-BE49-F238E27FC236}">
                        <a16:creationId xmlns:a16="http://schemas.microsoft.com/office/drawing/2014/main" id="{F2B56ED7-E1AB-355F-4B53-6370A922F0D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>
                    <a:extLst>
                      <a:ext uri="{FF2B5EF4-FFF2-40B4-BE49-F238E27FC236}">
                        <a16:creationId xmlns:a16="http://schemas.microsoft.com/office/drawing/2014/main" id="{C499E5D0-2C04-09ED-BCE8-DC7758C0C4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>
                    <a:extLst>
                      <a:ext uri="{FF2B5EF4-FFF2-40B4-BE49-F238E27FC236}">
                        <a16:creationId xmlns:a16="http://schemas.microsoft.com/office/drawing/2014/main" id="{1A5261F6-47CA-A80C-74C4-FADFCEF59468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>
                    <a:extLst>
                      <a:ext uri="{FF2B5EF4-FFF2-40B4-BE49-F238E27FC236}">
                        <a16:creationId xmlns:a16="http://schemas.microsoft.com/office/drawing/2014/main" id="{8A06ED0C-F49F-9540-2BD9-AEAC94EC807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>
                    <a:extLst>
                      <a:ext uri="{FF2B5EF4-FFF2-40B4-BE49-F238E27FC236}">
                        <a16:creationId xmlns:a16="http://schemas.microsoft.com/office/drawing/2014/main" id="{21AB93C6-18A7-F066-8493-D2DD6DF090D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>
                    <a:extLst>
                      <a:ext uri="{FF2B5EF4-FFF2-40B4-BE49-F238E27FC236}">
                        <a16:creationId xmlns:a16="http://schemas.microsoft.com/office/drawing/2014/main" id="{ED145F8D-B28A-6BF8-1776-2749F145589B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>
                    <a:extLst>
                      <a:ext uri="{FF2B5EF4-FFF2-40B4-BE49-F238E27FC236}">
                        <a16:creationId xmlns:a16="http://schemas.microsoft.com/office/drawing/2014/main" id="{909BDCAA-6BD0-432F-9B12-A2BEBABBC3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>
                    <a:extLst>
                      <a:ext uri="{FF2B5EF4-FFF2-40B4-BE49-F238E27FC236}">
                        <a16:creationId xmlns:a16="http://schemas.microsoft.com/office/drawing/2014/main" id="{D0530ACD-C3B9-ECCB-0E6D-0F65DC015C9E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>
                    <a:extLst>
                      <a:ext uri="{FF2B5EF4-FFF2-40B4-BE49-F238E27FC236}">
                        <a16:creationId xmlns:a16="http://schemas.microsoft.com/office/drawing/2014/main" id="{F94336A2-3E3E-2775-FB91-52FD2E70361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Cube 600">
                    <a:extLst>
                      <a:ext uri="{FF2B5EF4-FFF2-40B4-BE49-F238E27FC236}">
                        <a16:creationId xmlns:a16="http://schemas.microsoft.com/office/drawing/2014/main" id="{2E02263D-F331-BFA7-A06D-A2E5307D6ED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Cube 601">
                    <a:extLst>
                      <a:ext uri="{FF2B5EF4-FFF2-40B4-BE49-F238E27FC236}">
                        <a16:creationId xmlns:a16="http://schemas.microsoft.com/office/drawing/2014/main" id="{B669CED5-C4E3-BA62-A086-FA840BBF3F62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>
                    <a:extLst>
                      <a:ext uri="{FF2B5EF4-FFF2-40B4-BE49-F238E27FC236}">
                        <a16:creationId xmlns:a16="http://schemas.microsoft.com/office/drawing/2014/main" id="{471369AE-EB61-20DE-5E71-F249747BA97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>
                    <a:extLst>
                      <a:ext uri="{FF2B5EF4-FFF2-40B4-BE49-F238E27FC236}">
                        <a16:creationId xmlns:a16="http://schemas.microsoft.com/office/drawing/2014/main" id="{DA8A58D2-7908-3553-6C4D-4F46BBEA785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>
                    <a:extLst>
                      <a:ext uri="{FF2B5EF4-FFF2-40B4-BE49-F238E27FC236}">
                        <a16:creationId xmlns:a16="http://schemas.microsoft.com/office/drawing/2014/main" id="{872C6A6E-EF8F-0DF1-4C3E-A15679BBCAC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>
                    <a:extLst>
                      <a:ext uri="{FF2B5EF4-FFF2-40B4-BE49-F238E27FC236}">
                        <a16:creationId xmlns:a16="http://schemas.microsoft.com/office/drawing/2014/main" id="{61705630-C839-8F09-AF50-C33C4AC6A19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>
                    <a:extLst>
                      <a:ext uri="{FF2B5EF4-FFF2-40B4-BE49-F238E27FC236}">
                        <a16:creationId xmlns:a16="http://schemas.microsoft.com/office/drawing/2014/main" id="{70E8F01C-C8BB-3C52-4863-76E315F44CC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>
                    <a:extLst>
                      <a:ext uri="{FF2B5EF4-FFF2-40B4-BE49-F238E27FC236}">
                        <a16:creationId xmlns:a16="http://schemas.microsoft.com/office/drawing/2014/main" id="{CBEDB3C5-88CE-2EAD-CF12-13B7810FD8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5C95DD49-9026-9E9F-8AAC-A496F46C9939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45" name="Cube 544">
                    <a:extLst>
                      <a:ext uri="{FF2B5EF4-FFF2-40B4-BE49-F238E27FC236}">
                        <a16:creationId xmlns:a16="http://schemas.microsoft.com/office/drawing/2014/main" id="{9A495FD9-F353-E822-A872-2609E2180A5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>
                    <a:extLst>
                      <a:ext uri="{FF2B5EF4-FFF2-40B4-BE49-F238E27FC236}">
                        <a16:creationId xmlns:a16="http://schemas.microsoft.com/office/drawing/2014/main" id="{37A40051-B59B-14CB-F92C-B1AED16ADD4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>
                    <a:extLst>
                      <a:ext uri="{FF2B5EF4-FFF2-40B4-BE49-F238E27FC236}">
                        <a16:creationId xmlns:a16="http://schemas.microsoft.com/office/drawing/2014/main" id="{7019BF9A-C43C-343D-957E-06A62141768B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>
                    <a:extLst>
                      <a:ext uri="{FF2B5EF4-FFF2-40B4-BE49-F238E27FC236}">
                        <a16:creationId xmlns:a16="http://schemas.microsoft.com/office/drawing/2014/main" id="{35C91F86-5C78-F500-C5E1-1FB01E2D133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>
                    <a:extLst>
                      <a:ext uri="{FF2B5EF4-FFF2-40B4-BE49-F238E27FC236}">
                        <a16:creationId xmlns:a16="http://schemas.microsoft.com/office/drawing/2014/main" id="{67E0AC4D-4CF2-6B33-01D0-75FEAF407B6D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>
                    <a:extLst>
                      <a:ext uri="{FF2B5EF4-FFF2-40B4-BE49-F238E27FC236}">
                        <a16:creationId xmlns:a16="http://schemas.microsoft.com/office/drawing/2014/main" id="{7AFDA2EA-BE7D-0F99-579F-9AD890437D4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>
                    <a:extLst>
                      <a:ext uri="{FF2B5EF4-FFF2-40B4-BE49-F238E27FC236}">
                        <a16:creationId xmlns:a16="http://schemas.microsoft.com/office/drawing/2014/main" id="{A653EBF4-5E9E-0763-4AD8-6A1879316C8D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>
                    <a:extLst>
                      <a:ext uri="{FF2B5EF4-FFF2-40B4-BE49-F238E27FC236}">
                        <a16:creationId xmlns:a16="http://schemas.microsoft.com/office/drawing/2014/main" id="{2A0087C1-1426-36BC-073E-5CCC1BF24A0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>
                    <a:extLst>
                      <a:ext uri="{FF2B5EF4-FFF2-40B4-BE49-F238E27FC236}">
                        <a16:creationId xmlns:a16="http://schemas.microsoft.com/office/drawing/2014/main" id="{A8A4E1E5-8AC0-A34E-437B-B0264A81A18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>
                    <a:extLst>
                      <a:ext uri="{FF2B5EF4-FFF2-40B4-BE49-F238E27FC236}">
                        <a16:creationId xmlns:a16="http://schemas.microsoft.com/office/drawing/2014/main" id="{019610E2-95E3-25FE-2261-CD3792C33EC9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>
                    <a:extLst>
                      <a:ext uri="{FF2B5EF4-FFF2-40B4-BE49-F238E27FC236}">
                        <a16:creationId xmlns:a16="http://schemas.microsoft.com/office/drawing/2014/main" id="{4378C0B3-7B7A-A007-ECBD-3F7363E82CEA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>
                    <a:extLst>
                      <a:ext uri="{FF2B5EF4-FFF2-40B4-BE49-F238E27FC236}">
                        <a16:creationId xmlns:a16="http://schemas.microsoft.com/office/drawing/2014/main" id="{F4FCEA1E-0C47-CDC4-F14B-F6FFA723085E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>
                    <a:extLst>
                      <a:ext uri="{FF2B5EF4-FFF2-40B4-BE49-F238E27FC236}">
                        <a16:creationId xmlns:a16="http://schemas.microsoft.com/office/drawing/2014/main" id="{46967D9D-7D8C-FFD9-968B-2DAD90EDA61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>
                    <a:extLst>
                      <a:ext uri="{FF2B5EF4-FFF2-40B4-BE49-F238E27FC236}">
                        <a16:creationId xmlns:a16="http://schemas.microsoft.com/office/drawing/2014/main" id="{5D29F003-9CA3-2C95-A363-87093F28AA15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Cube 558">
                    <a:extLst>
                      <a:ext uri="{FF2B5EF4-FFF2-40B4-BE49-F238E27FC236}">
                        <a16:creationId xmlns:a16="http://schemas.microsoft.com/office/drawing/2014/main" id="{20B2CF6F-A38B-E595-B189-E227E9F0FE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Cube 559">
                    <a:extLst>
                      <a:ext uri="{FF2B5EF4-FFF2-40B4-BE49-F238E27FC236}">
                        <a16:creationId xmlns:a16="http://schemas.microsoft.com/office/drawing/2014/main" id="{2F7C49D8-EB7F-45D5-3194-20DF75C6303A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>
                    <a:extLst>
                      <a:ext uri="{FF2B5EF4-FFF2-40B4-BE49-F238E27FC236}">
                        <a16:creationId xmlns:a16="http://schemas.microsoft.com/office/drawing/2014/main" id="{2D0273AE-CD0D-79F3-EF33-7A0C76155A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>
                    <a:extLst>
                      <a:ext uri="{FF2B5EF4-FFF2-40B4-BE49-F238E27FC236}">
                        <a16:creationId xmlns:a16="http://schemas.microsoft.com/office/drawing/2014/main" id="{1A7EBA2D-2D5E-1983-2A8A-F1031E0CA765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>
                    <a:extLst>
                      <a:ext uri="{FF2B5EF4-FFF2-40B4-BE49-F238E27FC236}">
                        <a16:creationId xmlns:a16="http://schemas.microsoft.com/office/drawing/2014/main" id="{D6D5A498-765D-F5FA-C637-E533EDF1D7B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>
                    <a:extLst>
                      <a:ext uri="{FF2B5EF4-FFF2-40B4-BE49-F238E27FC236}">
                        <a16:creationId xmlns:a16="http://schemas.microsoft.com/office/drawing/2014/main" id="{C8C97ED3-F469-8C03-364F-A283364D9A13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>
                    <a:extLst>
                      <a:ext uri="{FF2B5EF4-FFF2-40B4-BE49-F238E27FC236}">
                        <a16:creationId xmlns:a16="http://schemas.microsoft.com/office/drawing/2014/main" id="{6C578AB3-C1D3-B482-AF71-BA314AA163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>
                    <a:extLst>
                      <a:ext uri="{FF2B5EF4-FFF2-40B4-BE49-F238E27FC236}">
                        <a16:creationId xmlns:a16="http://schemas.microsoft.com/office/drawing/2014/main" id="{1CBD4328-069D-6C1B-E870-8219904DF22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>
                    <a:extLst>
                      <a:ext uri="{FF2B5EF4-FFF2-40B4-BE49-F238E27FC236}">
                        <a16:creationId xmlns:a16="http://schemas.microsoft.com/office/drawing/2014/main" id="{CF240F24-EEC1-25A7-AA97-C14D8A5EFCD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>
                    <a:extLst>
                      <a:ext uri="{FF2B5EF4-FFF2-40B4-BE49-F238E27FC236}">
                        <a16:creationId xmlns:a16="http://schemas.microsoft.com/office/drawing/2014/main" id="{8C7883C8-5C82-AA6F-5632-E5F27E822F12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>
                    <a:extLst>
                      <a:ext uri="{FF2B5EF4-FFF2-40B4-BE49-F238E27FC236}">
                        <a16:creationId xmlns:a16="http://schemas.microsoft.com/office/drawing/2014/main" id="{21CB7B6E-9B1E-C10E-8F55-E8EF899FB33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>
                    <a:extLst>
                      <a:ext uri="{FF2B5EF4-FFF2-40B4-BE49-F238E27FC236}">
                        <a16:creationId xmlns:a16="http://schemas.microsoft.com/office/drawing/2014/main" id="{6DB4972A-348D-ED75-DC5A-3F30C3BF7644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>
                    <a:extLst>
                      <a:ext uri="{FF2B5EF4-FFF2-40B4-BE49-F238E27FC236}">
                        <a16:creationId xmlns:a16="http://schemas.microsoft.com/office/drawing/2014/main" id="{C7D4664A-8008-E6FF-2DF7-0F3EFF5054F5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>
                    <a:extLst>
                      <a:ext uri="{FF2B5EF4-FFF2-40B4-BE49-F238E27FC236}">
                        <a16:creationId xmlns:a16="http://schemas.microsoft.com/office/drawing/2014/main" id="{847957FE-0F80-3A8F-81D8-F35F308AA3B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>
                    <a:extLst>
                      <a:ext uri="{FF2B5EF4-FFF2-40B4-BE49-F238E27FC236}">
                        <a16:creationId xmlns:a16="http://schemas.microsoft.com/office/drawing/2014/main" id="{816393EF-3780-0E08-DC4A-F16D8E22883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>
                    <a:extLst>
                      <a:ext uri="{FF2B5EF4-FFF2-40B4-BE49-F238E27FC236}">
                        <a16:creationId xmlns:a16="http://schemas.microsoft.com/office/drawing/2014/main" id="{F4205FB2-CDEE-ED27-9225-20C23867D53D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>
                    <a:extLst>
                      <a:ext uri="{FF2B5EF4-FFF2-40B4-BE49-F238E27FC236}">
                        <a16:creationId xmlns:a16="http://schemas.microsoft.com/office/drawing/2014/main" id="{FF7B549B-0CE5-0FE8-B7AF-924334DA3767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>
                    <a:extLst>
                      <a:ext uri="{FF2B5EF4-FFF2-40B4-BE49-F238E27FC236}">
                        <a16:creationId xmlns:a16="http://schemas.microsoft.com/office/drawing/2014/main" id="{2CF95366-01E5-1976-195B-F17F8CDEFCF4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5886FE1F-A644-33F6-1853-6EAAA53D89D2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513" name="Cube 512">
                    <a:extLst>
                      <a:ext uri="{FF2B5EF4-FFF2-40B4-BE49-F238E27FC236}">
                        <a16:creationId xmlns:a16="http://schemas.microsoft.com/office/drawing/2014/main" id="{7B545C9B-4369-0552-2641-E2A0C9AC030F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>
                    <a:extLst>
                      <a:ext uri="{FF2B5EF4-FFF2-40B4-BE49-F238E27FC236}">
                        <a16:creationId xmlns:a16="http://schemas.microsoft.com/office/drawing/2014/main" id="{4D7E6AA8-9A16-F07C-0658-4C7D2246C62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>
                    <a:extLst>
                      <a:ext uri="{FF2B5EF4-FFF2-40B4-BE49-F238E27FC236}">
                        <a16:creationId xmlns:a16="http://schemas.microsoft.com/office/drawing/2014/main" id="{3A8CF036-0844-CC79-05DF-7824854FD96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Cube 515">
                    <a:extLst>
                      <a:ext uri="{FF2B5EF4-FFF2-40B4-BE49-F238E27FC236}">
                        <a16:creationId xmlns:a16="http://schemas.microsoft.com/office/drawing/2014/main" id="{EE87C3FB-8D7B-B21C-8166-5D5DE39A3391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Cube 516">
                    <a:extLst>
                      <a:ext uri="{FF2B5EF4-FFF2-40B4-BE49-F238E27FC236}">
                        <a16:creationId xmlns:a16="http://schemas.microsoft.com/office/drawing/2014/main" id="{3C983849-0DCD-23C8-0E50-44D3802670FC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>
                    <a:extLst>
                      <a:ext uri="{FF2B5EF4-FFF2-40B4-BE49-F238E27FC236}">
                        <a16:creationId xmlns:a16="http://schemas.microsoft.com/office/drawing/2014/main" id="{83729DD3-ECDE-50CA-F9F9-268E648F45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>
                    <a:extLst>
                      <a:ext uri="{FF2B5EF4-FFF2-40B4-BE49-F238E27FC236}">
                        <a16:creationId xmlns:a16="http://schemas.microsoft.com/office/drawing/2014/main" id="{979EDF76-0395-3107-23A5-02A69F90913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>
                    <a:extLst>
                      <a:ext uri="{FF2B5EF4-FFF2-40B4-BE49-F238E27FC236}">
                        <a16:creationId xmlns:a16="http://schemas.microsoft.com/office/drawing/2014/main" id="{CFEBCFB1-DEB0-3B6E-10A3-708E42CF6A44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>
                    <a:extLst>
                      <a:ext uri="{FF2B5EF4-FFF2-40B4-BE49-F238E27FC236}">
                        <a16:creationId xmlns:a16="http://schemas.microsoft.com/office/drawing/2014/main" id="{3E2C1E25-D856-63E3-E135-7B4261020C1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>
                    <a:extLst>
                      <a:ext uri="{FF2B5EF4-FFF2-40B4-BE49-F238E27FC236}">
                        <a16:creationId xmlns:a16="http://schemas.microsoft.com/office/drawing/2014/main" id="{D91E9AC5-AE89-689C-B515-3FC5965A95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>
                    <a:extLst>
                      <a:ext uri="{FF2B5EF4-FFF2-40B4-BE49-F238E27FC236}">
                        <a16:creationId xmlns:a16="http://schemas.microsoft.com/office/drawing/2014/main" id="{A28D2EC3-FEE3-F9E3-D877-7112336CCCF6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>
                    <a:extLst>
                      <a:ext uri="{FF2B5EF4-FFF2-40B4-BE49-F238E27FC236}">
                        <a16:creationId xmlns:a16="http://schemas.microsoft.com/office/drawing/2014/main" id="{528264A7-89D9-FCE3-E498-B99FEC10FAA5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>
                    <a:extLst>
                      <a:ext uri="{FF2B5EF4-FFF2-40B4-BE49-F238E27FC236}">
                        <a16:creationId xmlns:a16="http://schemas.microsoft.com/office/drawing/2014/main" id="{652AC1C6-636C-56B2-6913-D9963EE0FB7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>
                    <a:extLst>
                      <a:ext uri="{FF2B5EF4-FFF2-40B4-BE49-F238E27FC236}">
                        <a16:creationId xmlns:a16="http://schemas.microsoft.com/office/drawing/2014/main" id="{A1D96B62-D6DA-7319-5BDE-2B364E3A1D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>
                    <a:extLst>
                      <a:ext uri="{FF2B5EF4-FFF2-40B4-BE49-F238E27FC236}">
                        <a16:creationId xmlns:a16="http://schemas.microsoft.com/office/drawing/2014/main" id="{6A186F49-EE00-2589-1849-BC67AD03C0F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>
                    <a:extLst>
                      <a:ext uri="{FF2B5EF4-FFF2-40B4-BE49-F238E27FC236}">
                        <a16:creationId xmlns:a16="http://schemas.microsoft.com/office/drawing/2014/main" id="{E9C53FAB-B8ED-03B7-B3F2-3020B8CA91E3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>
                    <a:extLst>
                      <a:ext uri="{FF2B5EF4-FFF2-40B4-BE49-F238E27FC236}">
                        <a16:creationId xmlns:a16="http://schemas.microsoft.com/office/drawing/2014/main" id="{2D97DF0D-ECA4-4880-B9CE-8886116ED42D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>
                    <a:extLst>
                      <a:ext uri="{FF2B5EF4-FFF2-40B4-BE49-F238E27FC236}">
                        <a16:creationId xmlns:a16="http://schemas.microsoft.com/office/drawing/2014/main" id="{52298F18-8DCF-204A-A69D-9ACECF113C3C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>
                    <a:extLst>
                      <a:ext uri="{FF2B5EF4-FFF2-40B4-BE49-F238E27FC236}">
                        <a16:creationId xmlns:a16="http://schemas.microsoft.com/office/drawing/2014/main" id="{DEF5F411-AA4D-1F18-D6A9-45977A9210D4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>
                    <a:extLst>
                      <a:ext uri="{FF2B5EF4-FFF2-40B4-BE49-F238E27FC236}">
                        <a16:creationId xmlns:a16="http://schemas.microsoft.com/office/drawing/2014/main" id="{61CE8915-B9B4-9CDB-E8F4-601F168B9EC7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>
                    <a:extLst>
                      <a:ext uri="{FF2B5EF4-FFF2-40B4-BE49-F238E27FC236}">
                        <a16:creationId xmlns:a16="http://schemas.microsoft.com/office/drawing/2014/main" id="{85DC3144-13DE-5CD5-61DB-9403D2D5FF8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>
                    <a:extLst>
                      <a:ext uri="{FF2B5EF4-FFF2-40B4-BE49-F238E27FC236}">
                        <a16:creationId xmlns:a16="http://schemas.microsoft.com/office/drawing/2014/main" id="{5AE84A11-B346-1DA8-C58B-81FDAEAE2E4D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>
                    <a:extLst>
                      <a:ext uri="{FF2B5EF4-FFF2-40B4-BE49-F238E27FC236}">
                        <a16:creationId xmlns:a16="http://schemas.microsoft.com/office/drawing/2014/main" id="{7E47941D-6F45-5F03-77DD-175B5EC9108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>
                    <a:extLst>
                      <a:ext uri="{FF2B5EF4-FFF2-40B4-BE49-F238E27FC236}">
                        <a16:creationId xmlns:a16="http://schemas.microsoft.com/office/drawing/2014/main" id="{C3363198-244F-DFE4-48B5-B1CDF3BFB48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Cube 536">
                    <a:extLst>
                      <a:ext uri="{FF2B5EF4-FFF2-40B4-BE49-F238E27FC236}">
                        <a16:creationId xmlns:a16="http://schemas.microsoft.com/office/drawing/2014/main" id="{3DAE60A2-05A2-2EDD-B4F1-C61303BC4D8F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Cube 537">
                    <a:extLst>
                      <a:ext uri="{FF2B5EF4-FFF2-40B4-BE49-F238E27FC236}">
                        <a16:creationId xmlns:a16="http://schemas.microsoft.com/office/drawing/2014/main" id="{F8C31902-7ACA-D491-FB99-5410211665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Cube 538">
                    <a:extLst>
                      <a:ext uri="{FF2B5EF4-FFF2-40B4-BE49-F238E27FC236}">
                        <a16:creationId xmlns:a16="http://schemas.microsoft.com/office/drawing/2014/main" id="{C2618B25-0632-7A9C-8432-60193DCAEC1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>
                    <a:extLst>
                      <a:ext uri="{FF2B5EF4-FFF2-40B4-BE49-F238E27FC236}">
                        <a16:creationId xmlns:a16="http://schemas.microsoft.com/office/drawing/2014/main" id="{F36986AA-40A0-CD29-9538-547B2FC45C2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>
                    <a:extLst>
                      <a:ext uri="{FF2B5EF4-FFF2-40B4-BE49-F238E27FC236}">
                        <a16:creationId xmlns:a16="http://schemas.microsoft.com/office/drawing/2014/main" id="{3BD3E15A-2A9E-761F-E249-720CAA1898E8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>
                    <a:extLst>
                      <a:ext uri="{FF2B5EF4-FFF2-40B4-BE49-F238E27FC236}">
                        <a16:creationId xmlns:a16="http://schemas.microsoft.com/office/drawing/2014/main" id="{575CDEC4-9EA4-BC81-0D27-9DFA1B5247F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>
                    <a:extLst>
                      <a:ext uri="{FF2B5EF4-FFF2-40B4-BE49-F238E27FC236}">
                        <a16:creationId xmlns:a16="http://schemas.microsoft.com/office/drawing/2014/main" id="{82B8E20C-5BE2-D444-3579-5320A5C7E606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>
                    <a:extLst>
                      <a:ext uri="{FF2B5EF4-FFF2-40B4-BE49-F238E27FC236}">
                        <a16:creationId xmlns:a16="http://schemas.microsoft.com/office/drawing/2014/main" id="{34E4EC5E-53D3-8E05-1808-0B4C3EAE2538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DE88B9A3-F396-A160-1741-45CECA070D9A}"/>
                  </a:ext>
                </a:extLst>
              </p:cNvPr>
              <p:cNvGrpSpPr/>
              <p:nvPr/>
            </p:nvGrpSpPr>
            <p:grpSpPr>
              <a:xfrm>
                <a:off x="148122" y="2427254"/>
                <a:ext cx="5781881" cy="2483882"/>
                <a:chOff x="2733870" y="3398912"/>
                <a:chExt cx="5781881" cy="2483882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FF383E3-DB0E-AA94-0542-7068BA3BA886}"/>
                    </a:ext>
                  </a:extLst>
                </p:cNvPr>
                <p:cNvGrpSpPr/>
                <p:nvPr/>
              </p:nvGrpSpPr>
              <p:grpSpPr>
                <a:xfrm>
                  <a:off x="2733870" y="3429000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76" name="Cube 475">
                    <a:extLst>
                      <a:ext uri="{FF2B5EF4-FFF2-40B4-BE49-F238E27FC236}">
                        <a16:creationId xmlns:a16="http://schemas.microsoft.com/office/drawing/2014/main" id="{BAABB4CC-A4E1-81EC-3C19-5036B656C916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>
                    <a:extLst>
                      <a:ext uri="{FF2B5EF4-FFF2-40B4-BE49-F238E27FC236}">
                        <a16:creationId xmlns:a16="http://schemas.microsoft.com/office/drawing/2014/main" id="{5CCFBE16-A207-1AF7-A2B5-615B509F733D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>
                    <a:extLst>
                      <a:ext uri="{FF2B5EF4-FFF2-40B4-BE49-F238E27FC236}">
                        <a16:creationId xmlns:a16="http://schemas.microsoft.com/office/drawing/2014/main" id="{E2728A76-1A3B-83AD-79AE-3F437FA1A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>
                    <a:extLst>
                      <a:ext uri="{FF2B5EF4-FFF2-40B4-BE49-F238E27FC236}">
                        <a16:creationId xmlns:a16="http://schemas.microsoft.com/office/drawing/2014/main" id="{C272D0AB-6917-E0B6-9BEC-430371C7FB48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>
                    <a:extLst>
                      <a:ext uri="{FF2B5EF4-FFF2-40B4-BE49-F238E27FC236}">
                        <a16:creationId xmlns:a16="http://schemas.microsoft.com/office/drawing/2014/main" id="{A3A04C41-70C2-4817-1E73-56A5D6B8DF2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>
                    <a:extLst>
                      <a:ext uri="{FF2B5EF4-FFF2-40B4-BE49-F238E27FC236}">
                        <a16:creationId xmlns:a16="http://schemas.microsoft.com/office/drawing/2014/main" id="{C5E26498-A099-E731-BE48-70F6CC150F4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>
                    <a:extLst>
                      <a:ext uri="{FF2B5EF4-FFF2-40B4-BE49-F238E27FC236}">
                        <a16:creationId xmlns:a16="http://schemas.microsoft.com/office/drawing/2014/main" id="{1365987C-B1AB-790B-4AA7-FACC4E2BD762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>
                    <a:extLst>
                      <a:ext uri="{FF2B5EF4-FFF2-40B4-BE49-F238E27FC236}">
                        <a16:creationId xmlns:a16="http://schemas.microsoft.com/office/drawing/2014/main" id="{1A3F9E57-F690-F1D3-D40F-5A9ED312C7C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>
                    <a:extLst>
                      <a:ext uri="{FF2B5EF4-FFF2-40B4-BE49-F238E27FC236}">
                        <a16:creationId xmlns:a16="http://schemas.microsoft.com/office/drawing/2014/main" id="{B6223B3B-B63E-7200-36BB-29151C0D43E2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>
                    <a:extLst>
                      <a:ext uri="{FF2B5EF4-FFF2-40B4-BE49-F238E27FC236}">
                        <a16:creationId xmlns:a16="http://schemas.microsoft.com/office/drawing/2014/main" id="{3BCE8CE1-31B7-3481-8CA4-E78BB9185FD3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>
                    <a:extLst>
                      <a:ext uri="{FF2B5EF4-FFF2-40B4-BE49-F238E27FC236}">
                        <a16:creationId xmlns:a16="http://schemas.microsoft.com/office/drawing/2014/main" id="{869BF294-55CF-FC55-ADA5-907575AD7D1D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>
                    <a:extLst>
                      <a:ext uri="{FF2B5EF4-FFF2-40B4-BE49-F238E27FC236}">
                        <a16:creationId xmlns:a16="http://schemas.microsoft.com/office/drawing/2014/main" id="{71824B28-82C7-F4E9-98D8-6FC3695FC9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>
                    <a:extLst>
                      <a:ext uri="{FF2B5EF4-FFF2-40B4-BE49-F238E27FC236}">
                        <a16:creationId xmlns:a16="http://schemas.microsoft.com/office/drawing/2014/main" id="{3EA6CC7E-216D-F639-1C42-548280E2CBB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>
                    <a:extLst>
                      <a:ext uri="{FF2B5EF4-FFF2-40B4-BE49-F238E27FC236}">
                        <a16:creationId xmlns:a16="http://schemas.microsoft.com/office/drawing/2014/main" id="{E6743599-5292-A5F0-7698-3BBF413A072E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>
                    <a:extLst>
                      <a:ext uri="{FF2B5EF4-FFF2-40B4-BE49-F238E27FC236}">
                        <a16:creationId xmlns:a16="http://schemas.microsoft.com/office/drawing/2014/main" id="{1FA38D01-5E19-FEA0-77B7-952EA5345B51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>
                    <a:extLst>
                      <a:ext uri="{FF2B5EF4-FFF2-40B4-BE49-F238E27FC236}">
                        <a16:creationId xmlns:a16="http://schemas.microsoft.com/office/drawing/2014/main" id="{21F640AF-5245-6761-3725-9F01ACD89E87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>
                    <a:extLst>
                      <a:ext uri="{FF2B5EF4-FFF2-40B4-BE49-F238E27FC236}">
                        <a16:creationId xmlns:a16="http://schemas.microsoft.com/office/drawing/2014/main" id="{78381D1E-DA54-9AA7-5421-53749E4F4BEE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>
                    <a:extLst>
                      <a:ext uri="{FF2B5EF4-FFF2-40B4-BE49-F238E27FC236}">
                        <a16:creationId xmlns:a16="http://schemas.microsoft.com/office/drawing/2014/main" id="{56F9708C-967C-BC99-6BDE-D23820E7D25D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>
                    <a:extLst>
                      <a:ext uri="{FF2B5EF4-FFF2-40B4-BE49-F238E27FC236}">
                        <a16:creationId xmlns:a16="http://schemas.microsoft.com/office/drawing/2014/main" id="{4AF7C725-10C0-77B7-278E-4D1D90CBFF1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Cube 494">
                    <a:extLst>
                      <a:ext uri="{FF2B5EF4-FFF2-40B4-BE49-F238E27FC236}">
                        <a16:creationId xmlns:a16="http://schemas.microsoft.com/office/drawing/2014/main" id="{D5C96954-BC5E-5426-4814-802BA77F0B0A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Cube 495">
                    <a:extLst>
                      <a:ext uri="{FF2B5EF4-FFF2-40B4-BE49-F238E27FC236}">
                        <a16:creationId xmlns:a16="http://schemas.microsoft.com/office/drawing/2014/main" id="{31DC80C8-E22F-1F94-3B2E-7E96F5A5B96A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>
                    <a:extLst>
                      <a:ext uri="{FF2B5EF4-FFF2-40B4-BE49-F238E27FC236}">
                        <a16:creationId xmlns:a16="http://schemas.microsoft.com/office/drawing/2014/main" id="{1F9CC76F-B294-203E-ABED-FD9E89D33D18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>
                    <a:extLst>
                      <a:ext uri="{FF2B5EF4-FFF2-40B4-BE49-F238E27FC236}">
                        <a16:creationId xmlns:a16="http://schemas.microsoft.com/office/drawing/2014/main" id="{103A9F5D-FF98-E8A1-63E6-78AFDD1AA325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>
                    <a:extLst>
                      <a:ext uri="{FF2B5EF4-FFF2-40B4-BE49-F238E27FC236}">
                        <a16:creationId xmlns:a16="http://schemas.microsoft.com/office/drawing/2014/main" id="{10C13D30-3916-8941-724A-05C38BE6C25F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>
                    <a:extLst>
                      <a:ext uri="{FF2B5EF4-FFF2-40B4-BE49-F238E27FC236}">
                        <a16:creationId xmlns:a16="http://schemas.microsoft.com/office/drawing/2014/main" id="{558F5FF9-C1D2-E70C-1339-AA70C7DC4311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>
                    <a:extLst>
                      <a:ext uri="{FF2B5EF4-FFF2-40B4-BE49-F238E27FC236}">
                        <a16:creationId xmlns:a16="http://schemas.microsoft.com/office/drawing/2014/main" id="{E44F0620-2B35-0EB3-2A97-ABCE6B8E7AD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>
                    <a:extLst>
                      <a:ext uri="{FF2B5EF4-FFF2-40B4-BE49-F238E27FC236}">
                        <a16:creationId xmlns:a16="http://schemas.microsoft.com/office/drawing/2014/main" id="{3B894F10-499B-8806-3822-CA54C1636FA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>
                    <a:extLst>
                      <a:ext uri="{FF2B5EF4-FFF2-40B4-BE49-F238E27FC236}">
                        <a16:creationId xmlns:a16="http://schemas.microsoft.com/office/drawing/2014/main" id="{97B76E4D-317F-738E-0634-DDE423827F9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>
                    <a:extLst>
                      <a:ext uri="{FF2B5EF4-FFF2-40B4-BE49-F238E27FC236}">
                        <a16:creationId xmlns:a16="http://schemas.microsoft.com/office/drawing/2014/main" id="{F86B2587-4E63-D297-4332-0C87CDE7862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>
                    <a:extLst>
                      <a:ext uri="{FF2B5EF4-FFF2-40B4-BE49-F238E27FC236}">
                        <a16:creationId xmlns:a16="http://schemas.microsoft.com/office/drawing/2014/main" id="{9F4DE5C9-5178-B5A9-662A-EC62DE93F0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>
                    <a:extLst>
                      <a:ext uri="{FF2B5EF4-FFF2-40B4-BE49-F238E27FC236}">
                        <a16:creationId xmlns:a16="http://schemas.microsoft.com/office/drawing/2014/main" id="{5BBB4318-BF4C-EE34-B320-0EB212C3EB71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>
                    <a:extLst>
                      <a:ext uri="{FF2B5EF4-FFF2-40B4-BE49-F238E27FC236}">
                        <a16:creationId xmlns:a16="http://schemas.microsoft.com/office/drawing/2014/main" id="{465A7BDF-8308-445D-9528-C8960F7494A5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C178A233-5C5A-259F-CB4A-E2AD35B16A81}"/>
                    </a:ext>
                  </a:extLst>
                </p:cNvPr>
                <p:cNvGrpSpPr/>
                <p:nvPr/>
              </p:nvGrpSpPr>
              <p:grpSpPr>
                <a:xfrm>
                  <a:off x="3778899" y="3415003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5AADBFD9-0A81-0711-C2CD-FEE6F95E624E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B9D6F707-24EA-EB4A-1F39-A7BD04D52A8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7C7BE9E0-A0EA-2687-D1A3-5049E91EB29C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4FDA2000-EE8F-5469-EB12-75010A3E1905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0A84FD7B-3CD7-F0AA-F407-8A36EF0930D5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8B442E0-2D6A-4FE5-9E4F-56CB6BD4E73A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7F06BDD2-EB59-93BF-A1C4-9773D885DD67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C773FE2-5BC0-5AF0-64A3-4391CD6B8F5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A7A2F0AB-1AB7-7434-CADF-A51A681B028A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Cube 452">
                    <a:extLst>
                      <a:ext uri="{FF2B5EF4-FFF2-40B4-BE49-F238E27FC236}">
                        <a16:creationId xmlns:a16="http://schemas.microsoft.com/office/drawing/2014/main" id="{F18AE8B9-0228-4F0A-64FC-8D361555DA7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Cube 453">
                    <a:extLst>
                      <a:ext uri="{FF2B5EF4-FFF2-40B4-BE49-F238E27FC236}">
                        <a16:creationId xmlns:a16="http://schemas.microsoft.com/office/drawing/2014/main" id="{43C15C91-829E-9181-8732-FCB43277D16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6D8533EF-8B34-4D72-AABD-F87848DC4F1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FAE6EF76-9762-B7FC-E953-15DEBF3ABD1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C283126F-41BD-C15B-F068-99150BB95492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28D8ED29-FF30-6916-D4C2-F63596050A3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04BBD370-0943-247C-85A9-83A6EA8AC32B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E90A21A2-9377-C2F7-F1C1-D8AABB739FF6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FB66B9D5-C6E9-33CF-0EEB-349A96B335B1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3980E25D-8BAE-9EF0-4F4C-10DE78E8E44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53137A2F-B434-7DE6-6E5D-7B7292D355E5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199331F5-F821-44BE-5077-0DEEE0AB62DE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6CD41D86-FA6E-0184-4483-B20A9867E72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9876CBAC-0815-5FDD-1A73-6B76268286C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D11AE08A-69D1-2802-D31B-B0CB38E67AFC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62AC5AF4-0363-D39D-996B-B016DF57422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>
                    <a:extLst>
                      <a:ext uri="{FF2B5EF4-FFF2-40B4-BE49-F238E27FC236}">
                        <a16:creationId xmlns:a16="http://schemas.microsoft.com/office/drawing/2014/main" id="{4B9131E1-8A68-5C7A-D05F-A503C4C63F07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>
                    <a:extLst>
                      <a:ext uri="{FF2B5EF4-FFF2-40B4-BE49-F238E27FC236}">
                        <a16:creationId xmlns:a16="http://schemas.microsoft.com/office/drawing/2014/main" id="{65A67871-78DB-8001-1AC2-40AC2E5F5A6E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>
                    <a:extLst>
                      <a:ext uri="{FF2B5EF4-FFF2-40B4-BE49-F238E27FC236}">
                        <a16:creationId xmlns:a16="http://schemas.microsoft.com/office/drawing/2014/main" id="{73569D5D-6444-DF50-25EF-2A851FE1B57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>
                    <a:extLst>
                      <a:ext uri="{FF2B5EF4-FFF2-40B4-BE49-F238E27FC236}">
                        <a16:creationId xmlns:a16="http://schemas.microsoft.com/office/drawing/2014/main" id="{C32460D4-4426-521F-E690-8CA1B07F85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>
                    <a:extLst>
                      <a:ext uri="{FF2B5EF4-FFF2-40B4-BE49-F238E27FC236}">
                        <a16:creationId xmlns:a16="http://schemas.microsoft.com/office/drawing/2014/main" id="{EA751B2F-40D9-5C85-122F-6CB3A835568B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Cube 473">
                    <a:extLst>
                      <a:ext uri="{FF2B5EF4-FFF2-40B4-BE49-F238E27FC236}">
                        <a16:creationId xmlns:a16="http://schemas.microsoft.com/office/drawing/2014/main" id="{B5453878-6BBE-963F-426C-F972708B3A2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" name="Cube 474">
                    <a:extLst>
                      <a:ext uri="{FF2B5EF4-FFF2-40B4-BE49-F238E27FC236}">
                        <a16:creationId xmlns:a16="http://schemas.microsoft.com/office/drawing/2014/main" id="{F028CC7B-4B9B-7155-34AA-97E7F1FCA243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0D17C48A-5020-4965-56D9-A0638E081909}"/>
                    </a:ext>
                  </a:extLst>
                </p:cNvPr>
                <p:cNvGrpSpPr/>
                <p:nvPr/>
              </p:nvGrpSpPr>
              <p:grpSpPr>
                <a:xfrm>
                  <a:off x="4808378" y="3419668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20FA7244-33BE-5C79-C6D3-D780F9EF3E4A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92B67C49-7529-32CD-B80C-A688FF67DC0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E2D9420A-49A8-A196-0B8B-581CE98D67D1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79E7E297-01F5-1D86-0D27-D487B2440C50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A3FE0D43-A46D-0A77-20B3-18EE3553317F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BF36BD6C-15C6-9522-FFA6-8F483F55A076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0604D1CD-79BD-C49A-5C34-3373FB256D0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>
                    <a:extLst>
                      <a:ext uri="{FF2B5EF4-FFF2-40B4-BE49-F238E27FC236}">
                        <a16:creationId xmlns:a16="http://schemas.microsoft.com/office/drawing/2014/main" id="{9450AEB5-4DD0-4A03-230A-CEC54EDED660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>
                    <a:extLst>
                      <a:ext uri="{FF2B5EF4-FFF2-40B4-BE49-F238E27FC236}">
                        <a16:creationId xmlns:a16="http://schemas.microsoft.com/office/drawing/2014/main" id="{D90170E2-C3E4-EF49-7FB2-EFE11B6D94E6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59D3381-9758-733E-ABA5-ED8F42A7B48C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E62BFD08-8797-9CDE-5552-61280A4A0348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542A9CBF-C17C-EF75-B82C-587F61409E2F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40043716-24EC-1E7D-8BF7-EA921CBF24BB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FE0165F5-864A-FB7C-899B-E267D07EA5D7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BFD04CBD-B5A8-E6F7-7983-747F5200B0FE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9EB08588-FF43-6586-0A99-3377EB1BBB20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8BA53B65-1B5B-4AE3-61BB-E862DE0006EC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D8C1FC59-7548-8E0E-C3C2-6789B82EE7A2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837653D5-159C-FD3B-36BE-E2D42C6FE62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7F0CBA9C-C2EE-77BA-38B7-BEDD98191974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8F526C5E-0309-1C7E-412A-A3372F40166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A0429252-32E6-C082-87B9-97F2323229C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02FDFE40-F9D7-8816-949F-FF6B8A4972A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>
                    <a:extLst>
                      <a:ext uri="{FF2B5EF4-FFF2-40B4-BE49-F238E27FC236}">
                        <a16:creationId xmlns:a16="http://schemas.microsoft.com/office/drawing/2014/main" id="{8D0EB109-3733-4C69-5183-C2714BDC862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>
                    <a:extLst>
                      <a:ext uri="{FF2B5EF4-FFF2-40B4-BE49-F238E27FC236}">
                        <a16:creationId xmlns:a16="http://schemas.microsoft.com/office/drawing/2014/main" id="{0AB8F24E-1F22-3787-0566-DCC427654A48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>
                    <a:extLst>
                      <a:ext uri="{FF2B5EF4-FFF2-40B4-BE49-F238E27FC236}">
                        <a16:creationId xmlns:a16="http://schemas.microsoft.com/office/drawing/2014/main" id="{E6CD1618-D862-27E0-347A-D8A920F514D0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>
                    <a:extLst>
                      <a:ext uri="{FF2B5EF4-FFF2-40B4-BE49-F238E27FC236}">
                        <a16:creationId xmlns:a16="http://schemas.microsoft.com/office/drawing/2014/main" id="{06523AF0-19EE-B19E-1153-228A3ED4A508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29228F83-A49C-8D77-47D0-B7772B46CF33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9C3E3688-7A3F-7160-D43A-0D95E222C0A0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199C11F1-B640-0477-0696-8B66613BF05A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3799A6D6-2F41-D5AA-FF78-01D7F94BF39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1DFEDC1-E33E-D130-73EB-8494CF32FA9F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18381C4C-4AF6-9A83-1CCB-06BDC1129596}"/>
                    </a:ext>
                  </a:extLst>
                </p:cNvPr>
                <p:cNvGrpSpPr/>
                <p:nvPr/>
              </p:nvGrpSpPr>
              <p:grpSpPr>
                <a:xfrm>
                  <a:off x="5844069" y="3412909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C8ED8D4B-E0E0-D92E-E862-265AC2781B78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DB5E7571-2C9D-316A-E34D-D7EACBC216C6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0F90E8CF-2DD2-1C2E-6FC2-07B4D6B03D15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09E1E27D-EF30-3009-5621-8625AB1F225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B04E6D97-3194-66C6-073F-E678D54D8132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EBDB5466-DD1E-C1C2-E5E8-49B542B9E51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9EB24C12-B691-E76E-0E79-C5C4181E219C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702C97AE-98E4-0816-5F91-B16126A62EB8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Cube 387">
                    <a:extLst>
                      <a:ext uri="{FF2B5EF4-FFF2-40B4-BE49-F238E27FC236}">
                        <a16:creationId xmlns:a16="http://schemas.microsoft.com/office/drawing/2014/main" id="{8B5B3923-B38A-2CA0-8257-4990842B25B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Cube 388">
                    <a:extLst>
                      <a:ext uri="{FF2B5EF4-FFF2-40B4-BE49-F238E27FC236}">
                        <a16:creationId xmlns:a16="http://schemas.microsoft.com/office/drawing/2014/main" id="{3166CEF0-9127-4655-6DB7-109820308B2B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>
                    <a:extLst>
                      <a:ext uri="{FF2B5EF4-FFF2-40B4-BE49-F238E27FC236}">
                        <a16:creationId xmlns:a16="http://schemas.microsoft.com/office/drawing/2014/main" id="{1570A4A7-653D-8E3E-454A-697B794DCEC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>
                    <a:extLst>
                      <a:ext uri="{FF2B5EF4-FFF2-40B4-BE49-F238E27FC236}">
                        <a16:creationId xmlns:a16="http://schemas.microsoft.com/office/drawing/2014/main" id="{1B09C0BA-B56F-8FD9-7D29-F2F7F7A4A85C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>
                    <a:extLst>
                      <a:ext uri="{FF2B5EF4-FFF2-40B4-BE49-F238E27FC236}">
                        <a16:creationId xmlns:a16="http://schemas.microsoft.com/office/drawing/2014/main" id="{8084DA1F-1754-3497-B3EF-3B337298746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>
                    <a:extLst>
                      <a:ext uri="{FF2B5EF4-FFF2-40B4-BE49-F238E27FC236}">
                        <a16:creationId xmlns:a16="http://schemas.microsoft.com/office/drawing/2014/main" id="{4B02868E-9D35-913C-E32F-28EC6A53EA53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>
                    <a:extLst>
                      <a:ext uri="{FF2B5EF4-FFF2-40B4-BE49-F238E27FC236}">
                        <a16:creationId xmlns:a16="http://schemas.microsoft.com/office/drawing/2014/main" id="{82D975AD-528D-3718-07A2-8F5823095528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>
                    <a:extLst>
                      <a:ext uri="{FF2B5EF4-FFF2-40B4-BE49-F238E27FC236}">
                        <a16:creationId xmlns:a16="http://schemas.microsoft.com/office/drawing/2014/main" id="{16926A8E-4F15-A95F-CD00-B40C836E7C52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>
                    <a:extLst>
                      <a:ext uri="{FF2B5EF4-FFF2-40B4-BE49-F238E27FC236}">
                        <a16:creationId xmlns:a16="http://schemas.microsoft.com/office/drawing/2014/main" id="{2CD898BA-473C-32A3-47AF-EA81BB385F82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>
                    <a:extLst>
                      <a:ext uri="{FF2B5EF4-FFF2-40B4-BE49-F238E27FC236}">
                        <a16:creationId xmlns:a16="http://schemas.microsoft.com/office/drawing/2014/main" id="{2A0F2A10-6E8F-9C76-75AA-45ECD810D69B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>
                    <a:extLst>
                      <a:ext uri="{FF2B5EF4-FFF2-40B4-BE49-F238E27FC236}">
                        <a16:creationId xmlns:a16="http://schemas.microsoft.com/office/drawing/2014/main" id="{34084D46-BACA-660D-12A0-C6CE21D37519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>
                    <a:extLst>
                      <a:ext uri="{FF2B5EF4-FFF2-40B4-BE49-F238E27FC236}">
                        <a16:creationId xmlns:a16="http://schemas.microsoft.com/office/drawing/2014/main" id="{8DA22E3C-CEDC-E842-D757-4D8BFFB1364B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>
                    <a:extLst>
                      <a:ext uri="{FF2B5EF4-FFF2-40B4-BE49-F238E27FC236}">
                        <a16:creationId xmlns:a16="http://schemas.microsoft.com/office/drawing/2014/main" id="{0F9E1DBA-5C7E-4F00-57AF-841E76BB8A5C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>
                    <a:extLst>
                      <a:ext uri="{FF2B5EF4-FFF2-40B4-BE49-F238E27FC236}">
                        <a16:creationId xmlns:a16="http://schemas.microsoft.com/office/drawing/2014/main" id="{730B2015-0011-724C-A56F-9CD8DD54A204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>
                    <a:extLst>
                      <a:ext uri="{FF2B5EF4-FFF2-40B4-BE49-F238E27FC236}">
                        <a16:creationId xmlns:a16="http://schemas.microsoft.com/office/drawing/2014/main" id="{CC980AAD-53E8-2694-1D1C-CF65D0AA957A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>
                    <a:extLst>
                      <a:ext uri="{FF2B5EF4-FFF2-40B4-BE49-F238E27FC236}">
                        <a16:creationId xmlns:a16="http://schemas.microsoft.com/office/drawing/2014/main" id="{976A3331-3E41-BCF0-3F80-FD5AF36ECD96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>
                    <a:extLst>
                      <a:ext uri="{FF2B5EF4-FFF2-40B4-BE49-F238E27FC236}">
                        <a16:creationId xmlns:a16="http://schemas.microsoft.com/office/drawing/2014/main" id="{DEE72997-62C2-52AF-13F9-AB54F485CB2A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15F47F88-0191-C16F-04B9-BDD2F4AC3716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2EF7A5D9-B943-20B4-9047-1B9BC3F085FD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D6563538-0F1E-1355-27CD-AEE573933BAC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A0FACB23-404A-79A5-2831-1AC540F8604C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C283EB7E-2EA4-9457-EDC7-957D9E02FC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F231D202-0474-A603-3765-DF2C7363481A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45C3410C-A2DB-8DF9-D3BE-8363498CB72E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FB3C07E5-7C39-C97C-517A-F46366D677AF}"/>
                    </a:ext>
                  </a:extLst>
                </p:cNvPr>
                <p:cNvGrpSpPr/>
                <p:nvPr/>
              </p:nvGrpSpPr>
              <p:grpSpPr>
                <a:xfrm>
                  <a:off x="6861118" y="3398912"/>
                  <a:ext cx="1654633" cy="2453794"/>
                  <a:chOff x="2659225" y="3893354"/>
                  <a:chExt cx="1654633" cy="2453794"/>
                </a:xfrm>
              </p:grpSpPr>
              <p:sp>
                <p:nvSpPr>
                  <p:cNvPr id="348" name="Cube 347">
                    <a:extLst>
                      <a:ext uri="{FF2B5EF4-FFF2-40B4-BE49-F238E27FC236}">
                        <a16:creationId xmlns:a16="http://schemas.microsoft.com/office/drawing/2014/main" id="{27A06A79-B8EB-6537-3F9F-2194689F15D5}"/>
                      </a:ext>
                    </a:extLst>
                  </p:cNvPr>
                  <p:cNvSpPr/>
                  <p:nvPr/>
                </p:nvSpPr>
                <p:spPr>
                  <a:xfrm>
                    <a:off x="3116428" y="52836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>
                    <a:extLst>
                      <a:ext uri="{FF2B5EF4-FFF2-40B4-BE49-F238E27FC236}">
                        <a16:creationId xmlns:a16="http://schemas.microsoft.com/office/drawing/2014/main" id="{4F1BC7CC-3F0A-1F76-6C71-23EA27591D19}"/>
                      </a:ext>
                    </a:extLst>
                  </p:cNvPr>
                  <p:cNvSpPr/>
                  <p:nvPr/>
                </p:nvSpPr>
                <p:spPr>
                  <a:xfrm>
                    <a:off x="3116428" y="48201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>
                    <a:extLst>
                      <a:ext uri="{FF2B5EF4-FFF2-40B4-BE49-F238E27FC236}">
                        <a16:creationId xmlns:a16="http://schemas.microsoft.com/office/drawing/2014/main" id="{B918AB19-5E72-DFB5-354C-55FEEBBC6AB4}"/>
                      </a:ext>
                    </a:extLst>
                  </p:cNvPr>
                  <p:cNvSpPr/>
                  <p:nvPr/>
                </p:nvSpPr>
                <p:spPr>
                  <a:xfrm>
                    <a:off x="3116428" y="43567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>
                    <a:extLst>
                      <a:ext uri="{FF2B5EF4-FFF2-40B4-BE49-F238E27FC236}">
                        <a16:creationId xmlns:a16="http://schemas.microsoft.com/office/drawing/2014/main" id="{1C2557E8-90E5-B2DB-A0C3-F35797009982}"/>
                      </a:ext>
                    </a:extLst>
                  </p:cNvPr>
                  <p:cNvSpPr/>
                  <p:nvPr/>
                </p:nvSpPr>
                <p:spPr>
                  <a:xfrm>
                    <a:off x="3116428" y="38933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>
                    <a:extLst>
                      <a:ext uri="{FF2B5EF4-FFF2-40B4-BE49-F238E27FC236}">
                        <a16:creationId xmlns:a16="http://schemas.microsoft.com/office/drawing/2014/main" id="{9D2DD993-03CD-16F0-B04E-330ED21730F7}"/>
                      </a:ext>
                    </a:extLst>
                  </p:cNvPr>
                  <p:cNvSpPr/>
                  <p:nvPr/>
                </p:nvSpPr>
                <p:spPr>
                  <a:xfrm>
                    <a:off x="2964027" y="544231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>
                    <a:extLst>
                      <a:ext uri="{FF2B5EF4-FFF2-40B4-BE49-F238E27FC236}">
                        <a16:creationId xmlns:a16="http://schemas.microsoft.com/office/drawing/2014/main" id="{31283003-41B3-37E2-4D05-3581253BFB4F}"/>
                      </a:ext>
                    </a:extLst>
                  </p:cNvPr>
                  <p:cNvSpPr/>
                  <p:nvPr/>
                </p:nvSpPr>
                <p:spPr>
                  <a:xfrm>
                    <a:off x="2964027" y="497889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>
                    <a:extLst>
                      <a:ext uri="{FF2B5EF4-FFF2-40B4-BE49-F238E27FC236}">
                        <a16:creationId xmlns:a16="http://schemas.microsoft.com/office/drawing/2014/main" id="{736FDCBB-745D-B530-EE2E-7DADBA49A683}"/>
                      </a:ext>
                    </a:extLst>
                  </p:cNvPr>
                  <p:cNvSpPr/>
                  <p:nvPr/>
                </p:nvSpPr>
                <p:spPr>
                  <a:xfrm>
                    <a:off x="2964027" y="451547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>
                    <a:extLst>
                      <a:ext uri="{FF2B5EF4-FFF2-40B4-BE49-F238E27FC236}">
                        <a16:creationId xmlns:a16="http://schemas.microsoft.com/office/drawing/2014/main" id="{FEF5FC72-D400-D0FB-B719-BD3BEA0A16E9}"/>
                      </a:ext>
                    </a:extLst>
                  </p:cNvPr>
                  <p:cNvSpPr/>
                  <p:nvPr/>
                </p:nvSpPr>
                <p:spPr>
                  <a:xfrm>
                    <a:off x="2964027" y="405205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>
                    <a:extLst>
                      <a:ext uri="{FF2B5EF4-FFF2-40B4-BE49-F238E27FC236}">
                        <a16:creationId xmlns:a16="http://schemas.microsoft.com/office/drawing/2014/main" id="{EC26CFC4-240C-7837-209C-7D9524607705}"/>
                      </a:ext>
                    </a:extLst>
                  </p:cNvPr>
                  <p:cNvSpPr/>
                  <p:nvPr/>
                </p:nvSpPr>
                <p:spPr>
                  <a:xfrm>
                    <a:off x="2811626" y="559168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>
                    <a:extLst>
                      <a:ext uri="{FF2B5EF4-FFF2-40B4-BE49-F238E27FC236}">
                        <a16:creationId xmlns:a16="http://schemas.microsoft.com/office/drawing/2014/main" id="{7B964B00-6063-840A-A65B-6E5B023D8D51}"/>
                      </a:ext>
                    </a:extLst>
                  </p:cNvPr>
                  <p:cNvSpPr/>
                  <p:nvPr/>
                </p:nvSpPr>
                <p:spPr>
                  <a:xfrm>
                    <a:off x="2811626" y="512826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>
                    <a:extLst>
                      <a:ext uri="{FF2B5EF4-FFF2-40B4-BE49-F238E27FC236}">
                        <a16:creationId xmlns:a16="http://schemas.microsoft.com/office/drawing/2014/main" id="{337AED1E-6013-313A-1EB1-7DA681B84339}"/>
                      </a:ext>
                    </a:extLst>
                  </p:cNvPr>
                  <p:cNvSpPr/>
                  <p:nvPr/>
                </p:nvSpPr>
                <p:spPr>
                  <a:xfrm>
                    <a:off x="2811626" y="466484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>
                    <a:extLst>
                      <a:ext uri="{FF2B5EF4-FFF2-40B4-BE49-F238E27FC236}">
                        <a16:creationId xmlns:a16="http://schemas.microsoft.com/office/drawing/2014/main" id="{A30D35EF-4B0E-4CFC-7013-D31BEBEAE310}"/>
                      </a:ext>
                    </a:extLst>
                  </p:cNvPr>
                  <p:cNvSpPr/>
                  <p:nvPr/>
                </p:nvSpPr>
                <p:spPr>
                  <a:xfrm>
                    <a:off x="2811626" y="4201424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>
                    <a:extLst>
                      <a:ext uri="{FF2B5EF4-FFF2-40B4-BE49-F238E27FC236}">
                        <a16:creationId xmlns:a16="http://schemas.microsoft.com/office/drawing/2014/main" id="{EF16B6BF-D2B3-B7FC-65B2-CFEA793B5F0D}"/>
                      </a:ext>
                    </a:extLst>
                  </p:cNvPr>
                  <p:cNvSpPr/>
                  <p:nvPr/>
                </p:nvSpPr>
                <p:spPr>
                  <a:xfrm>
                    <a:off x="2659225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>
                    <a:extLst>
                      <a:ext uri="{FF2B5EF4-FFF2-40B4-BE49-F238E27FC236}">
                        <a16:creationId xmlns:a16="http://schemas.microsoft.com/office/drawing/2014/main" id="{4EBCFF62-ECDB-3E6E-C58E-10E859DDE506}"/>
                      </a:ext>
                    </a:extLst>
                  </p:cNvPr>
                  <p:cNvSpPr/>
                  <p:nvPr/>
                </p:nvSpPr>
                <p:spPr>
                  <a:xfrm>
                    <a:off x="2659225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>
                    <a:extLst>
                      <a:ext uri="{FF2B5EF4-FFF2-40B4-BE49-F238E27FC236}">
                        <a16:creationId xmlns:a16="http://schemas.microsoft.com/office/drawing/2014/main" id="{83A90A2B-5B53-A015-E275-8E1E02CF2409}"/>
                      </a:ext>
                    </a:extLst>
                  </p:cNvPr>
                  <p:cNvSpPr/>
                  <p:nvPr/>
                </p:nvSpPr>
                <p:spPr>
                  <a:xfrm>
                    <a:off x="2659225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>
                    <a:extLst>
                      <a:ext uri="{FF2B5EF4-FFF2-40B4-BE49-F238E27FC236}">
                        <a16:creationId xmlns:a16="http://schemas.microsoft.com/office/drawing/2014/main" id="{F014641A-7A5A-49B1-CD94-FB5488D6E26C}"/>
                      </a:ext>
                    </a:extLst>
                  </p:cNvPr>
                  <p:cNvSpPr/>
                  <p:nvPr/>
                </p:nvSpPr>
                <p:spPr>
                  <a:xfrm>
                    <a:off x="2659225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>
                    <a:extLst>
                      <a:ext uri="{FF2B5EF4-FFF2-40B4-BE49-F238E27FC236}">
                        <a16:creationId xmlns:a16="http://schemas.microsoft.com/office/drawing/2014/main" id="{A120C754-5639-D665-8B0E-12C48E952457}"/>
                      </a:ext>
                    </a:extLst>
                  </p:cNvPr>
                  <p:cNvSpPr/>
                  <p:nvPr/>
                </p:nvSpPr>
                <p:spPr>
                  <a:xfrm>
                    <a:off x="3623393" y="52742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>
                    <a:extLst>
                      <a:ext uri="{FF2B5EF4-FFF2-40B4-BE49-F238E27FC236}">
                        <a16:creationId xmlns:a16="http://schemas.microsoft.com/office/drawing/2014/main" id="{093C9E61-3BCC-087D-B6F1-A8893EB94377}"/>
                      </a:ext>
                    </a:extLst>
                  </p:cNvPr>
                  <p:cNvSpPr/>
                  <p:nvPr/>
                </p:nvSpPr>
                <p:spPr>
                  <a:xfrm>
                    <a:off x="3623393" y="48108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>
                    <a:extLst>
                      <a:ext uri="{FF2B5EF4-FFF2-40B4-BE49-F238E27FC236}">
                        <a16:creationId xmlns:a16="http://schemas.microsoft.com/office/drawing/2014/main" id="{74476CA4-7E22-A8F6-6628-A9FD87EF99F0}"/>
                      </a:ext>
                    </a:extLst>
                  </p:cNvPr>
                  <p:cNvSpPr/>
                  <p:nvPr/>
                </p:nvSpPr>
                <p:spPr>
                  <a:xfrm>
                    <a:off x="3623393" y="43474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Cube 366">
                    <a:extLst>
                      <a:ext uri="{FF2B5EF4-FFF2-40B4-BE49-F238E27FC236}">
                        <a16:creationId xmlns:a16="http://schemas.microsoft.com/office/drawing/2014/main" id="{4F05AF9A-B7FD-C71A-44A7-0ADE7E4AD2C1}"/>
                      </a:ext>
                    </a:extLst>
                  </p:cNvPr>
                  <p:cNvSpPr/>
                  <p:nvPr/>
                </p:nvSpPr>
                <p:spPr>
                  <a:xfrm>
                    <a:off x="3623393" y="389335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Cube 367">
                    <a:extLst>
                      <a:ext uri="{FF2B5EF4-FFF2-40B4-BE49-F238E27FC236}">
                        <a16:creationId xmlns:a16="http://schemas.microsoft.com/office/drawing/2014/main" id="{BDC0420A-90D6-56AD-A84A-9106FC429EF2}"/>
                      </a:ext>
                    </a:extLst>
                  </p:cNvPr>
                  <p:cNvSpPr/>
                  <p:nvPr/>
                </p:nvSpPr>
                <p:spPr>
                  <a:xfrm>
                    <a:off x="3470992" y="543298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>
                    <a:extLst>
                      <a:ext uri="{FF2B5EF4-FFF2-40B4-BE49-F238E27FC236}">
                        <a16:creationId xmlns:a16="http://schemas.microsoft.com/office/drawing/2014/main" id="{2D3CC900-7241-C1C6-11E0-578C874DD359}"/>
                      </a:ext>
                    </a:extLst>
                  </p:cNvPr>
                  <p:cNvSpPr/>
                  <p:nvPr/>
                </p:nvSpPr>
                <p:spPr>
                  <a:xfrm>
                    <a:off x="3470992" y="496956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>
                    <a:extLst>
                      <a:ext uri="{FF2B5EF4-FFF2-40B4-BE49-F238E27FC236}">
                        <a16:creationId xmlns:a16="http://schemas.microsoft.com/office/drawing/2014/main" id="{0C1DDB5E-5F94-3A71-39FB-A1E968D4E111}"/>
                      </a:ext>
                    </a:extLst>
                  </p:cNvPr>
                  <p:cNvSpPr/>
                  <p:nvPr/>
                </p:nvSpPr>
                <p:spPr>
                  <a:xfrm>
                    <a:off x="3470992" y="450614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>
                    <a:extLst>
                      <a:ext uri="{FF2B5EF4-FFF2-40B4-BE49-F238E27FC236}">
                        <a16:creationId xmlns:a16="http://schemas.microsoft.com/office/drawing/2014/main" id="{4845C4BE-E230-6A69-1D62-24FC3111B973}"/>
                      </a:ext>
                    </a:extLst>
                  </p:cNvPr>
                  <p:cNvSpPr/>
                  <p:nvPr/>
                </p:nvSpPr>
                <p:spPr>
                  <a:xfrm>
                    <a:off x="3470992" y="404272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>
                    <a:extLst>
                      <a:ext uri="{FF2B5EF4-FFF2-40B4-BE49-F238E27FC236}">
                        <a16:creationId xmlns:a16="http://schemas.microsoft.com/office/drawing/2014/main" id="{8B651A6C-6A12-0B54-C067-DE0863E1B759}"/>
                      </a:ext>
                    </a:extLst>
                  </p:cNvPr>
                  <p:cNvSpPr/>
                  <p:nvPr/>
                </p:nvSpPr>
                <p:spPr>
                  <a:xfrm>
                    <a:off x="3318591" y="558235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Cube 372">
                    <a:extLst>
                      <a:ext uri="{FF2B5EF4-FFF2-40B4-BE49-F238E27FC236}">
                        <a16:creationId xmlns:a16="http://schemas.microsoft.com/office/drawing/2014/main" id="{8B0D20D0-EB5B-22C5-B22A-75A176138B0E}"/>
                      </a:ext>
                    </a:extLst>
                  </p:cNvPr>
                  <p:cNvSpPr/>
                  <p:nvPr/>
                </p:nvSpPr>
                <p:spPr>
                  <a:xfrm>
                    <a:off x="3318591" y="511893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>
                    <a:extLst>
                      <a:ext uri="{FF2B5EF4-FFF2-40B4-BE49-F238E27FC236}">
                        <a16:creationId xmlns:a16="http://schemas.microsoft.com/office/drawing/2014/main" id="{79858CE7-8A99-05F5-1B0C-A9828809F7A4}"/>
                      </a:ext>
                    </a:extLst>
                  </p:cNvPr>
                  <p:cNvSpPr/>
                  <p:nvPr/>
                </p:nvSpPr>
                <p:spPr>
                  <a:xfrm>
                    <a:off x="3318591" y="465551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>
                    <a:extLst>
                      <a:ext uri="{FF2B5EF4-FFF2-40B4-BE49-F238E27FC236}">
                        <a16:creationId xmlns:a16="http://schemas.microsoft.com/office/drawing/2014/main" id="{1A84DCD0-B960-0B03-92ED-E7CF55F1DB40}"/>
                      </a:ext>
                    </a:extLst>
                  </p:cNvPr>
                  <p:cNvSpPr/>
                  <p:nvPr/>
                </p:nvSpPr>
                <p:spPr>
                  <a:xfrm>
                    <a:off x="3318591" y="419209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>
                    <a:extLst>
                      <a:ext uri="{FF2B5EF4-FFF2-40B4-BE49-F238E27FC236}">
                        <a16:creationId xmlns:a16="http://schemas.microsoft.com/office/drawing/2014/main" id="{9A7FBEB2-00BC-D5A7-9775-714236CC8989}"/>
                      </a:ext>
                    </a:extLst>
                  </p:cNvPr>
                  <p:cNvSpPr/>
                  <p:nvPr/>
                </p:nvSpPr>
                <p:spPr>
                  <a:xfrm>
                    <a:off x="3166190" y="573770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>
                    <a:extLst>
                      <a:ext uri="{FF2B5EF4-FFF2-40B4-BE49-F238E27FC236}">
                        <a16:creationId xmlns:a16="http://schemas.microsoft.com/office/drawing/2014/main" id="{1CA3E772-6B03-ED8A-386B-A371384A2D21}"/>
                      </a:ext>
                    </a:extLst>
                  </p:cNvPr>
                  <p:cNvSpPr/>
                  <p:nvPr/>
                </p:nvSpPr>
                <p:spPr>
                  <a:xfrm>
                    <a:off x="3166190" y="526495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>
                    <a:extLst>
                      <a:ext uri="{FF2B5EF4-FFF2-40B4-BE49-F238E27FC236}">
                        <a16:creationId xmlns:a16="http://schemas.microsoft.com/office/drawing/2014/main" id="{BE51831F-B198-0943-2D29-2FDE7D98A222}"/>
                      </a:ext>
                    </a:extLst>
                  </p:cNvPr>
                  <p:cNvSpPr/>
                  <p:nvPr/>
                </p:nvSpPr>
                <p:spPr>
                  <a:xfrm>
                    <a:off x="3166190" y="4801534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E61B59CB-0F45-CAE0-5213-E42BEB1B907C}"/>
                      </a:ext>
                    </a:extLst>
                  </p:cNvPr>
                  <p:cNvSpPr/>
                  <p:nvPr/>
                </p:nvSpPr>
                <p:spPr>
                  <a:xfrm>
                    <a:off x="3166190" y="4338113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84529DCD-CC4C-B939-11FD-FFD57F3640AA}"/>
                </a:ext>
              </a:extLst>
            </p:cNvPr>
            <p:cNvGrpSpPr/>
            <p:nvPr/>
          </p:nvGrpSpPr>
          <p:grpSpPr>
            <a:xfrm>
              <a:off x="937145" y="1010175"/>
              <a:ext cx="5778080" cy="1999652"/>
              <a:chOff x="937145" y="1010175"/>
              <a:chExt cx="5778080" cy="1999652"/>
            </a:xfrm>
          </p:grpSpPr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CBF97C5-E88E-5444-6788-C893C536E409}"/>
                  </a:ext>
                </a:extLst>
              </p:cNvPr>
              <p:cNvGrpSpPr/>
              <p:nvPr/>
            </p:nvGrpSpPr>
            <p:grpSpPr>
              <a:xfrm>
                <a:off x="1386375" y="10101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BD51DEC3-1EA2-B09D-1863-00A3BFC30CE6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18" name="Cube 817">
                    <a:extLst>
                      <a:ext uri="{FF2B5EF4-FFF2-40B4-BE49-F238E27FC236}">
                        <a16:creationId xmlns:a16="http://schemas.microsoft.com/office/drawing/2014/main" id="{2EC36D60-46E2-3103-60DB-011CB9516FC6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>
                    <a:extLst>
                      <a:ext uri="{FF2B5EF4-FFF2-40B4-BE49-F238E27FC236}">
                        <a16:creationId xmlns:a16="http://schemas.microsoft.com/office/drawing/2014/main" id="{A32575EC-691B-4C50-BB7D-36D71C32184B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>
                    <a:extLst>
                      <a:ext uri="{FF2B5EF4-FFF2-40B4-BE49-F238E27FC236}">
                        <a16:creationId xmlns:a16="http://schemas.microsoft.com/office/drawing/2014/main" id="{E6542118-3B98-D2FA-E949-EDBA0BC2BAC9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>
                    <a:extLst>
                      <a:ext uri="{FF2B5EF4-FFF2-40B4-BE49-F238E27FC236}">
                        <a16:creationId xmlns:a16="http://schemas.microsoft.com/office/drawing/2014/main" id="{DEB3DD34-C693-C620-5647-F9935BF31C56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>
                    <a:extLst>
                      <a:ext uri="{FF2B5EF4-FFF2-40B4-BE49-F238E27FC236}">
                        <a16:creationId xmlns:a16="http://schemas.microsoft.com/office/drawing/2014/main" id="{EAB1058E-B8DA-7596-B1CC-CD2B30B471A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>
                    <a:extLst>
                      <a:ext uri="{FF2B5EF4-FFF2-40B4-BE49-F238E27FC236}">
                        <a16:creationId xmlns:a16="http://schemas.microsoft.com/office/drawing/2014/main" id="{8182C453-64B1-ECD0-31C4-3D5A92F67F8A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>
                    <a:extLst>
                      <a:ext uri="{FF2B5EF4-FFF2-40B4-BE49-F238E27FC236}">
                        <a16:creationId xmlns:a16="http://schemas.microsoft.com/office/drawing/2014/main" id="{BCC982CE-A863-A312-9CCA-7B00CCD2801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>
                    <a:extLst>
                      <a:ext uri="{FF2B5EF4-FFF2-40B4-BE49-F238E27FC236}">
                        <a16:creationId xmlns:a16="http://schemas.microsoft.com/office/drawing/2014/main" id="{AF254442-FBD5-BD5A-1F2D-18D227924F8E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>
                    <a:extLst>
                      <a:ext uri="{FF2B5EF4-FFF2-40B4-BE49-F238E27FC236}">
                        <a16:creationId xmlns:a16="http://schemas.microsoft.com/office/drawing/2014/main" id="{12B400E3-BFD1-CA2F-255D-4CEA503D162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>
                    <a:extLst>
                      <a:ext uri="{FF2B5EF4-FFF2-40B4-BE49-F238E27FC236}">
                        <a16:creationId xmlns:a16="http://schemas.microsoft.com/office/drawing/2014/main" id="{D6EC71D2-EC64-E29B-3D77-0026BCFC2064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6" name="Group 795">
                  <a:extLst>
                    <a:ext uri="{FF2B5EF4-FFF2-40B4-BE49-F238E27FC236}">
                      <a16:creationId xmlns:a16="http://schemas.microsoft.com/office/drawing/2014/main" id="{514C0206-AE0A-AC9A-DF17-45671E609DA6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808" name="Cube 807">
                    <a:extLst>
                      <a:ext uri="{FF2B5EF4-FFF2-40B4-BE49-F238E27FC236}">
                        <a16:creationId xmlns:a16="http://schemas.microsoft.com/office/drawing/2014/main" id="{8E24C4A1-5FF1-BA75-CE7E-51DDB8911B6C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>
                    <a:extLst>
                      <a:ext uri="{FF2B5EF4-FFF2-40B4-BE49-F238E27FC236}">
                        <a16:creationId xmlns:a16="http://schemas.microsoft.com/office/drawing/2014/main" id="{9CC25FE0-6278-94DB-570D-FAFEF4BE96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>
                    <a:extLst>
                      <a:ext uri="{FF2B5EF4-FFF2-40B4-BE49-F238E27FC236}">
                        <a16:creationId xmlns:a16="http://schemas.microsoft.com/office/drawing/2014/main" id="{DEE364A7-A67A-2794-7092-AFFE36F50BB7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>
                    <a:extLst>
                      <a:ext uri="{FF2B5EF4-FFF2-40B4-BE49-F238E27FC236}">
                        <a16:creationId xmlns:a16="http://schemas.microsoft.com/office/drawing/2014/main" id="{47241652-FECE-57C0-2E6E-F80FEEFA77A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>
                    <a:extLst>
                      <a:ext uri="{FF2B5EF4-FFF2-40B4-BE49-F238E27FC236}">
                        <a16:creationId xmlns:a16="http://schemas.microsoft.com/office/drawing/2014/main" id="{1504A745-CF37-B056-65F8-F211DD6A4896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>
                    <a:extLst>
                      <a:ext uri="{FF2B5EF4-FFF2-40B4-BE49-F238E27FC236}">
                        <a16:creationId xmlns:a16="http://schemas.microsoft.com/office/drawing/2014/main" id="{FD65442A-0F2F-14B8-7B9E-7FD566798F3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Cube 813">
                    <a:extLst>
                      <a:ext uri="{FF2B5EF4-FFF2-40B4-BE49-F238E27FC236}">
                        <a16:creationId xmlns:a16="http://schemas.microsoft.com/office/drawing/2014/main" id="{B0BE5E83-1FCC-270D-DA4B-37161687361C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Cube 814">
                    <a:extLst>
                      <a:ext uri="{FF2B5EF4-FFF2-40B4-BE49-F238E27FC236}">
                        <a16:creationId xmlns:a16="http://schemas.microsoft.com/office/drawing/2014/main" id="{EFE04BDC-5162-8C55-72E2-7A1D56B06DB5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>
                    <a:extLst>
                      <a:ext uri="{FF2B5EF4-FFF2-40B4-BE49-F238E27FC236}">
                        <a16:creationId xmlns:a16="http://schemas.microsoft.com/office/drawing/2014/main" id="{3A9FE24E-C87C-FAF4-8AD4-B3F4C9E160E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>
                    <a:extLst>
                      <a:ext uri="{FF2B5EF4-FFF2-40B4-BE49-F238E27FC236}">
                        <a16:creationId xmlns:a16="http://schemas.microsoft.com/office/drawing/2014/main" id="{1495A15F-9C48-698D-7415-3F26C866CC89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F0A5DB63-7A99-A896-49AA-2204C5A50CC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98" name="Cube 797">
                    <a:extLst>
                      <a:ext uri="{FF2B5EF4-FFF2-40B4-BE49-F238E27FC236}">
                        <a16:creationId xmlns:a16="http://schemas.microsoft.com/office/drawing/2014/main" id="{9025FB2F-87F0-CEED-EC08-87D5A75046D3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>
                    <a:extLst>
                      <a:ext uri="{FF2B5EF4-FFF2-40B4-BE49-F238E27FC236}">
                        <a16:creationId xmlns:a16="http://schemas.microsoft.com/office/drawing/2014/main" id="{0611D585-9159-E5EB-0C18-391FDBD1902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>
                    <a:extLst>
                      <a:ext uri="{FF2B5EF4-FFF2-40B4-BE49-F238E27FC236}">
                        <a16:creationId xmlns:a16="http://schemas.microsoft.com/office/drawing/2014/main" id="{1099AED2-BE85-EF43-5D67-BF8A68BCA38D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>
                    <a:extLst>
                      <a:ext uri="{FF2B5EF4-FFF2-40B4-BE49-F238E27FC236}">
                        <a16:creationId xmlns:a16="http://schemas.microsoft.com/office/drawing/2014/main" id="{5017E1D9-32E4-469F-F958-9F434070304C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>
                    <a:extLst>
                      <a:ext uri="{FF2B5EF4-FFF2-40B4-BE49-F238E27FC236}">
                        <a16:creationId xmlns:a16="http://schemas.microsoft.com/office/drawing/2014/main" id="{319CB944-A6ED-F954-C247-5596600CFA4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>
                    <a:extLst>
                      <a:ext uri="{FF2B5EF4-FFF2-40B4-BE49-F238E27FC236}">
                        <a16:creationId xmlns:a16="http://schemas.microsoft.com/office/drawing/2014/main" id="{265B8E10-BFC9-0E5B-C8E1-5C5826F9CE49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>
                    <a:extLst>
                      <a:ext uri="{FF2B5EF4-FFF2-40B4-BE49-F238E27FC236}">
                        <a16:creationId xmlns:a16="http://schemas.microsoft.com/office/drawing/2014/main" id="{14589F1E-8B31-1AA2-4E6B-991046F87662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>
                    <a:extLst>
                      <a:ext uri="{FF2B5EF4-FFF2-40B4-BE49-F238E27FC236}">
                        <a16:creationId xmlns:a16="http://schemas.microsoft.com/office/drawing/2014/main" id="{3CC30DC6-F771-1161-0DD2-E09B425BEA46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>
                    <a:extLst>
                      <a:ext uri="{FF2B5EF4-FFF2-40B4-BE49-F238E27FC236}">
                        <a16:creationId xmlns:a16="http://schemas.microsoft.com/office/drawing/2014/main" id="{17E5D69A-54D5-3C69-0738-3A9D73F848E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>
                    <a:extLst>
                      <a:ext uri="{FF2B5EF4-FFF2-40B4-BE49-F238E27FC236}">
                        <a16:creationId xmlns:a16="http://schemas.microsoft.com/office/drawing/2014/main" id="{29DBA367-B171-C43B-7C59-E33C1FE7693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B5E9B7AC-7297-4C9C-22CD-3A2A3026424D}"/>
                  </a:ext>
                </a:extLst>
              </p:cNvPr>
              <p:cNvGrpSpPr/>
              <p:nvPr/>
            </p:nvGrpSpPr>
            <p:grpSpPr>
              <a:xfrm>
                <a:off x="1223140" y="11588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6FFA282F-CD3D-475F-951A-9B2C60DA04A4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84" name="Cube 783">
                    <a:extLst>
                      <a:ext uri="{FF2B5EF4-FFF2-40B4-BE49-F238E27FC236}">
                        <a16:creationId xmlns:a16="http://schemas.microsoft.com/office/drawing/2014/main" id="{D04F155A-1B8E-3D51-CBD1-0EA2850BBB9F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>
                    <a:extLst>
                      <a:ext uri="{FF2B5EF4-FFF2-40B4-BE49-F238E27FC236}">
                        <a16:creationId xmlns:a16="http://schemas.microsoft.com/office/drawing/2014/main" id="{6079EAD2-DDCB-5702-9665-BCB184B8BC02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>
                    <a:extLst>
                      <a:ext uri="{FF2B5EF4-FFF2-40B4-BE49-F238E27FC236}">
                        <a16:creationId xmlns:a16="http://schemas.microsoft.com/office/drawing/2014/main" id="{7F11B840-4717-9D8A-0BFB-5B270E09C71E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>
                    <a:extLst>
                      <a:ext uri="{FF2B5EF4-FFF2-40B4-BE49-F238E27FC236}">
                        <a16:creationId xmlns:a16="http://schemas.microsoft.com/office/drawing/2014/main" id="{F53A974E-EA87-1438-5F64-0322B0E36F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>
                    <a:extLst>
                      <a:ext uri="{FF2B5EF4-FFF2-40B4-BE49-F238E27FC236}">
                        <a16:creationId xmlns:a16="http://schemas.microsoft.com/office/drawing/2014/main" id="{7D6A30DA-4638-2CDD-50D9-6FB8B0EEBD4D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>
                    <a:extLst>
                      <a:ext uri="{FF2B5EF4-FFF2-40B4-BE49-F238E27FC236}">
                        <a16:creationId xmlns:a16="http://schemas.microsoft.com/office/drawing/2014/main" id="{2EAB0F37-9E20-9524-82AD-FC7F7809F21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>
                    <a:extLst>
                      <a:ext uri="{FF2B5EF4-FFF2-40B4-BE49-F238E27FC236}">
                        <a16:creationId xmlns:a16="http://schemas.microsoft.com/office/drawing/2014/main" id="{19ED5349-835D-E96E-875C-150ED1BBA369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>
                    <a:extLst>
                      <a:ext uri="{FF2B5EF4-FFF2-40B4-BE49-F238E27FC236}">
                        <a16:creationId xmlns:a16="http://schemas.microsoft.com/office/drawing/2014/main" id="{F7810B84-A05E-039F-38CF-49DB27249C5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>
                    <a:extLst>
                      <a:ext uri="{FF2B5EF4-FFF2-40B4-BE49-F238E27FC236}">
                        <a16:creationId xmlns:a16="http://schemas.microsoft.com/office/drawing/2014/main" id="{73F8FC66-E40A-4BC4-9FAA-44A0D3F58DF4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Cube 792">
                    <a:extLst>
                      <a:ext uri="{FF2B5EF4-FFF2-40B4-BE49-F238E27FC236}">
                        <a16:creationId xmlns:a16="http://schemas.microsoft.com/office/drawing/2014/main" id="{C1DE9E1C-B802-1209-B720-03C78FA9A2D2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18537347-FCFD-B5A1-D874-A779D6CF0337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74" name="Cube 773">
                    <a:extLst>
                      <a:ext uri="{FF2B5EF4-FFF2-40B4-BE49-F238E27FC236}">
                        <a16:creationId xmlns:a16="http://schemas.microsoft.com/office/drawing/2014/main" id="{7ED4FE00-AEF9-3C36-3ABF-3719763BA71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>
                    <a:extLst>
                      <a:ext uri="{FF2B5EF4-FFF2-40B4-BE49-F238E27FC236}">
                        <a16:creationId xmlns:a16="http://schemas.microsoft.com/office/drawing/2014/main" id="{21EAC765-7585-3372-708E-0308A09056C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>
                    <a:extLst>
                      <a:ext uri="{FF2B5EF4-FFF2-40B4-BE49-F238E27FC236}">
                        <a16:creationId xmlns:a16="http://schemas.microsoft.com/office/drawing/2014/main" id="{16C6789B-7679-B2E3-E495-A0DC46E9BC2F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>
                    <a:extLst>
                      <a:ext uri="{FF2B5EF4-FFF2-40B4-BE49-F238E27FC236}">
                        <a16:creationId xmlns:a16="http://schemas.microsoft.com/office/drawing/2014/main" id="{3DBFDFAE-B96E-CDB4-A0A7-C43AB09963F1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>
                    <a:extLst>
                      <a:ext uri="{FF2B5EF4-FFF2-40B4-BE49-F238E27FC236}">
                        <a16:creationId xmlns:a16="http://schemas.microsoft.com/office/drawing/2014/main" id="{4FB9E455-3380-591E-372F-C1CE28B35A0A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>
                    <a:extLst>
                      <a:ext uri="{FF2B5EF4-FFF2-40B4-BE49-F238E27FC236}">
                        <a16:creationId xmlns:a16="http://schemas.microsoft.com/office/drawing/2014/main" id="{3B5B805E-FE96-4665-89D9-68177CD152B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>
                    <a:extLst>
                      <a:ext uri="{FF2B5EF4-FFF2-40B4-BE49-F238E27FC236}">
                        <a16:creationId xmlns:a16="http://schemas.microsoft.com/office/drawing/2014/main" id="{555761EF-6F29-E848-B532-9045F595DF0B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>
                    <a:extLst>
                      <a:ext uri="{FF2B5EF4-FFF2-40B4-BE49-F238E27FC236}">
                        <a16:creationId xmlns:a16="http://schemas.microsoft.com/office/drawing/2014/main" id="{F3D589C3-D5F2-0D80-E3DE-DA28DD4414D2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>
                    <a:extLst>
                      <a:ext uri="{FF2B5EF4-FFF2-40B4-BE49-F238E27FC236}">
                        <a16:creationId xmlns:a16="http://schemas.microsoft.com/office/drawing/2014/main" id="{68A889D4-4AFD-B33C-9875-23449965A833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>
                    <a:extLst>
                      <a:ext uri="{FF2B5EF4-FFF2-40B4-BE49-F238E27FC236}">
                        <a16:creationId xmlns:a16="http://schemas.microsoft.com/office/drawing/2014/main" id="{76D0BA26-1FE0-02A2-E1C6-1766E109C41E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oup 762">
                  <a:extLst>
                    <a:ext uri="{FF2B5EF4-FFF2-40B4-BE49-F238E27FC236}">
                      <a16:creationId xmlns:a16="http://schemas.microsoft.com/office/drawing/2014/main" id="{97147A16-C58C-39E2-C62B-A3012AF9AA18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64" name="Cube 763">
                    <a:extLst>
                      <a:ext uri="{FF2B5EF4-FFF2-40B4-BE49-F238E27FC236}">
                        <a16:creationId xmlns:a16="http://schemas.microsoft.com/office/drawing/2014/main" id="{F5130AC3-590B-B488-AC13-8B68FEB36C91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>
                    <a:extLst>
                      <a:ext uri="{FF2B5EF4-FFF2-40B4-BE49-F238E27FC236}">
                        <a16:creationId xmlns:a16="http://schemas.microsoft.com/office/drawing/2014/main" id="{A3DDE6AE-9947-81C1-F516-C82C58EF6F45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>
                    <a:extLst>
                      <a:ext uri="{FF2B5EF4-FFF2-40B4-BE49-F238E27FC236}">
                        <a16:creationId xmlns:a16="http://schemas.microsoft.com/office/drawing/2014/main" id="{CDF79BAA-83C6-A990-0D90-AEF8D93CE48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>
                    <a:extLst>
                      <a:ext uri="{FF2B5EF4-FFF2-40B4-BE49-F238E27FC236}">
                        <a16:creationId xmlns:a16="http://schemas.microsoft.com/office/drawing/2014/main" id="{3BA0C187-0B67-2DB6-169F-788F3E478BE7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>
                    <a:extLst>
                      <a:ext uri="{FF2B5EF4-FFF2-40B4-BE49-F238E27FC236}">
                        <a16:creationId xmlns:a16="http://schemas.microsoft.com/office/drawing/2014/main" id="{D90B1C44-C45C-4919-9711-8FE3C493AFD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>
                    <a:extLst>
                      <a:ext uri="{FF2B5EF4-FFF2-40B4-BE49-F238E27FC236}">
                        <a16:creationId xmlns:a16="http://schemas.microsoft.com/office/drawing/2014/main" id="{F478F06A-1C78-A945-0E0D-D49F605CD5CD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>
                    <a:extLst>
                      <a:ext uri="{FF2B5EF4-FFF2-40B4-BE49-F238E27FC236}">
                        <a16:creationId xmlns:a16="http://schemas.microsoft.com/office/drawing/2014/main" id="{0BB713C6-CA67-B3A0-6A50-F308A6BA033F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>
                    <a:extLst>
                      <a:ext uri="{FF2B5EF4-FFF2-40B4-BE49-F238E27FC236}">
                        <a16:creationId xmlns:a16="http://schemas.microsoft.com/office/drawing/2014/main" id="{ED124CBD-0E30-F771-AD75-DCC05F32CC81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Cube 771">
                    <a:extLst>
                      <a:ext uri="{FF2B5EF4-FFF2-40B4-BE49-F238E27FC236}">
                        <a16:creationId xmlns:a16="http://schemas.microsoft.com/office/drawing/2014/main" id="{5FE06B57-DEC6-D9EA-089E-1AEA5599997E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Cube 772">
                    <a:extLst>
                      <a:ext uri="{FF2B5EF4-FFF2-40B4-BE49-F238E27FC236}">
                        <a16:creationId xmlns:a16="http://schemas.microsoft.com/office/drawing/2014/main" id="{CD866D88-C897-392B-4264-2DCF8B4639D0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01954714-5F09-EEA8-18AF-9ADAA7384365}"/>
                  </a:ext>
                </a:extLst>
              </p:cNvPr>
              <p:cNvGrpSpPr/>
              <p:nvPr/>
            </p:nvGrpSpPr>
            <p:grpSpPr>
              <a:xfrm>
                <a:off x="1100924" y="1293875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27" name="Group 726">
                  <a:extLst>
                    <a:ext uri="{FF2B5EF4-FFF2-40B4-BE49-F238E27FC236}">
                      <a16:creationId xmlns:a16="http://schemas.microsoft.com/office/drawing/2014/main" id="{E4B5928C-5401-8411-E500-E92D4A873C17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50" name="Cube 749">
                    <a:extLst>
                      <a:ext uri="{FF2B5EF4-FFF2-40B4-BE49-F238E27FC236}">
                        <a16:creationId xmlns:a16="http://schemas.microsoft.com/office/drawing/2014/main" id="{E2679AF1-6B6D-086A-5D1D-B2B5B53CB81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Cube 750">
                    <a:extLst>
                      <a:ext uri="{FF2B5EF4-FFF2-40B4-BE49-F238E27FC236}">
                        <a16:creationId xmlns:a16="http://schemas.microsoft.com/office/drawing/2014/main" id="{94F92AD1-F194-EE41-E384-5067E06CB706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Cube 751">
                    <a:extLst>
                      <a:ext uri="{FF2B5EF4-FFF2-40B4-BE49-F238E27FC236}">
                        <a16:creationId xmlns:a16="http://schemas.microsoft.com/office/drawing/2014/main" id="{31111CDC-DF1B-C418-3D78-B6513205A26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>
                    <a:extLst>
                      <a:ext uri="{FF2B5EF4-FFF2-40B4-BE49-F238E27FC236}">
                        <a16:creationId xmlns:a16="http://schemas.microsoft.com/office/drawing/2014/main" id="{ED1CC0E6-D136-DD29-5C94-E89798F3CB7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>
                    <a:extLst>
                      <a:ext uri="{FF2B5EF4-FFF2-40B4-BE49-F238E27FC236}">
                        <a16:creationId xmlns:a16="http://schemas.microsoft.com/office/drawing/2014/main" id="{EC13FD64-E16E-3EDD-C618-6D04E6829DA7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>
                    <a:extLst>
                      <a:ext uri="{FF2B5EF4-FFF2-40B4-BE49-F238E27FC236}">
                        <a16:creationId xmlns:a16="http://schemas.microsoft.com/office/drawing/2014/main" id="{019D5047-32F7-46E0-2F9E-7B8B2B5BFD82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>
                    <a:extLst>
                      <a:ext uri="{FF2B5EF4-FFF2-40B4-BE49-F238E27FC236}">
                        <a16:creationId xmlns:a16="http://schemas.microsoft.com/office/drawing/2014/main" id="{7248A430-D41A-35F4-7F8F-752F1667215A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>
                    <a:extLst>
                      <a:ext uri="{FF2B5EF4-FFF2-40B4-BE49-F238E27FC236}">
                        <a16:creationId xmlns:a16="http://schemas.microsoft.com/office/drawing/2014/main" id="{89D87DA4-EDDC-0C82-5555-1A04A0C3F74A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>
                    <a:extLst>
                      <a:ext uri="{FF2B5EF4-FFF2-40B4-BE49-F238E27FC236}">
                        <a16:creationId xmlns:a16="http://schemas.microsoft.com/office/drawing/2014/main" id="{161445FC-E678-6E9C-9268-631A14D8959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>
                    <a:extLst>
                      <a:ext uri="{FF2B5EF4-FFF2-40B4-BE49-F238E27FC236}">
                        <a16:creationId xmlns:a16="http://schemas.microsoft.com/office/drawing/2014/main" id="{341D980A-F6B8-688B-1443-E9D7BAFF26FD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E7600604-70BC-4C6C-85A3-369C42C3B8FD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40" name="Cube 739">
                    <a:extLst>
                      <a:ext uri="{FF2B5EF4-FFF2-40B4-BE49-F238E27FC236}">
                        <a16:creationId xmlns:a16="http://schemas.microsoft.com/office/drawing/2014/main" id="{24236D49-0814-23EA-2891-26A709E94DED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>
                    <a:extLst>
                      <a:ext uri="{FF2B5EF4-FFF2-40B4-BE49-F238E27FC236}">
                        <a16:creationId xmlns:a16="http://schemas.microsoft.com/office/drawing/2014/main" id="{1C9BD981-9F5C-3F2B-00CA-815F290A3D2A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>
                    <a:extLst>
                      <a:ext uri="{FF2B5EF4-FFF2-40B4-BE49-F238E27FC236}">
                        <a16:creationId xmlns:a16="http://schemas.microsoft.com/office/drawing/2014/main" id="{EA40B4D4-48F3-50C1-20AB-E77D00800AEA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>
                    <a:extLst>
                      <a:ext uri="{FF2B5EF4-FFF2-40B4-BE49-F238E27FC236}">
                        <a16:creationId xmlns:a16="http://schemas.microsoft.com/office/drawing/2014/main" id="{21D58328-C05F-3130-2B2E-9BD82E372B4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>
                    <a:extLst>
                      <a:ext uri="{FF2B5EF4-FFF2-40B4-BE49-F238E27FC236}">
                        <a16:creationId xmlns:a16="http://schemas.microsoft.com/office/drawing/2014/main" id="{D36DCC6E-1F9D-E85F-2ECC-85C1C11A9138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>
                    <a:extLst>
                      <a:ext uri="{FF2B5EF4-FFF2-40B4-BE49-F238E27FC236}">
                        <a16:creationId xmlns:a16="http://schemas.microsoft.com/office/drawing/2014/main" id="{6CC693FC-5C9E-4CF5-9149-4BA636C1E284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>
                    <a:extLst>
                      <a:ext uri="{FF2B5EF4-FFF2-40B4-BE49-F238E27FC236}">
                        <a16:creationId xmlns:a16="http://schemas.microsoft.com/office/drawing/2014/main" id="{4E9B0529-D98A-BA4F-A3BC-87FE4A4B2071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>
                    <a:extLst>
                      <a:ext uri="{FF2B5EF4-FFF2-40B4-BE49-F238E27FC236}">
                        <a16:creationId xmlns:a16="http://schemas.microsoft.com/office/drawing/2014/main" id="{3A274FFE-2D05-0486-B89B-356C8DF575AF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>
                    <a:extLst>
                      <a:ext uri="{FF2B5EF4-FFF2-40B4-BE49-F238E27FC236}">
                        <a16:creationId xmlns:a16="http://schemas.microsoft.com/office/drawing/2014/main" id="{D377B1A3-124A-E203-2DAA-92E43FEA1E68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>
                    <a:extLst>
                      <a:ext uri="{FF2B5EF4-FFF2-40B4-BE49-F238E27FC236}">
                        <a16:creationId xmlns:a16="http://schemas.microsoft.com/office/drawing/2014/main" id="{D1F2D713-24E9-3A59-FC4B-885E66A7886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6DCD545C-A1DC-F52B-294B-E26564680264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30" name="Cube 729">
                    <a:extLst>
                      <a:ext uri="{FF2B5EF4-FFF2-40B4-BE49-F238E27FC236}">
                        <a16:creationId xmlns:a16="http://schemas.microsoft.com/office/drawing/2014/main" id="{658740C2-C480-63A7-BDFD-4F388463B3FB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>
                    <a:extLst>
                      <a:ext uri="{FF2B5EF4-FFF2-40B4-BE49-F238E27FC236}">
                        <a16:creationId xmlns:a16="http://schemas.microsoft.com/office/drawing/2014/main" id="{8215E595-E0CB-8DA4-71AA-DD4F3E201634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>
                    <a:extLst>
                      <a:ext uri="{FF2B5EF4-FFF2-40B4-BE49-F238E27FC236}">
                        <a16:creationId xmlns:a16="http://schemas.microsoft.com/office/drawing/2014/main" id="{2957F28A-E840-AC94-26B4-F62F729E9D5B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>
                    <a:extLst>
                      <a:ext uri="{FF2B5EF4-FFF2-40B4-BE49-F238E27FC236}">
                        <a16:creationId xmlns:a16="http://schemas.microsoft.com/office/drawing/2014/main" id="{C02CC7F9-A346-DC78-965C-D4A938BAD73D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>
                    <a:extLst>
                      <a:ext uri="{FF2B5EF4-FFF2-40B4-BE49-F238E27FC236}">
                        <a16:creationId xmlns:a16="http://schemas.microsoft.com/office/drawing/2014/main" id="{58695C1E-0F41-156F-5B16-DF9C288C7E40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>
                    <a:extLst>
                      <a:ext uri="{FF2B5EF4-FFF2-40B4-BE49-F238E27FC236}">
                        <a16:creationId xmlns:a16="http://schemas.microsoft.com/office/drawing/2014/main" id="{878802A2-99A4-4F5F-02B8-9ADD67808E2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>
                    <a:extLst>
                      <a:ext uri="{FF2B5EF4-FFF2-40B4-BE49-F238E27FC236}">
                        <a16:creationId xmlns:a16="http://schemas.microsoft.com/office/drawing/2014/main" id="{43E1D812-F313-CE0B-62D6-497C9AC732D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>
                    <a:extLst>
                      <a:ext uri="{FF2B5EF4-FFF2-40B4-BE49-F238E27FC236}">
                        <a16:creationId xmlns:a16="http://schemas.microsoft.com/office/drawing/2014/main" id="{E650928F-5374-8CA2-2C7B-E9E45C4BD5A3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>
                    <a:extLst>
                      <a:ext uri="{FF2B5EF4-FFF2-40B4-BE49-F238E27FC236}">
                        <a16:creationId xmlns:a16="http://schemas.microsoft.com/office/drawing/2014/main" id="{F7F323A5-FEC6-C6DC-6EDA-E2D0CEEE3365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>
                    <a:extLst>
                      <a:ext uri="{FF2B5EF4-FFF2-40B4-BE49-F238E27FC236}">
                        <a16:creationId xmlns:a16="http://schemas.microsoft.com/office/drawing/2014/main" id="{E623CB4A-A958-D298-AE62-ACF45F4ECB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7E2A08F0-44FC-6BA1-70C0-C783F95D7C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8850" cy="1573143"/>
                <a:chOff x="937145" y="1436684"/>
                <a:chExt cx="5328850" cy="1573143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AF2DA67B-F0EE-E371-84B9-2DEF49990CB2}"/>
                    </a:ext>
                  </a:extLst>
                </p:cNvPr>
                <p:cNvGrpSpPr/>
                <p:nvPr/>
              </p:nvGrpSpPr>
              <p:grpSpPr>
                <a:xfrm>
                  <a:off x="941317" y="2360967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691" name="Cube 690">
                    <a:extLst>
                      <a:ext uri="{FF2B5EF4-FFF2-40B4-BE49-F238E27FC236}">
                        <a16:creationId xmlns:a16="http://schemas.microsoft.com/office/drawing/2014/main" id="{40B2FD48-7F52-1355-560A-EB046FF629EA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>
                    <a:extLst>
                      <a:ext uri="{FF2B5EF4-FFF2-40B4-BE49-F238E27FC236}">
                        <a16:creationId xmlns:a16="http://schemas.microsoft.com/office/drawing/2014/main" id="{5124A508-8674-2CEC-7405-19A28EFDFE5C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>
                    <a:extLst>
                      <a:ext uri="{FF2B5EF4-FFF2-40B4-BE49-F238E27FC236}">
                        <a16:creationId xmlns:a16="http://schemas.microsoft.com/office/drawing/2014/main" id="{3C3FFA33-E04C-3355-A960-0BF73F1594C4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>
                    <a:extLst>
                      <a:ext uri="{FF2B5EF4-FFF2-40B4-BE49-F238E27FC236}">
                        <a16:creationId xmlns:a16="http://schemas.microsoft.com/office/drawing/2014/main" id="{DB415815-4F3B-9BD8-81BB-4214DC3637D0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>
                    <a:extLst>
                      <a:ext uri="{FF2B5EF4-FFF2-40B4-BE49-F238E27FC236}">
                        <a16:creationId xmlns:a16="http://schemas.microsoft.com/office/drawing/2014/main" id="{58AE73D0-AA2F-60EE-CA99-686D87F19DF1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>
                    <a:extLst>
                      <a:ext uri="{FF2B5EF4-FFF2-40B4-BE49-F238E27FC236}">
                        <a16:creationId xmlns:a16="http://schemas.microsoft.com/office/drawing/2014/main" id="{138777B1-2F33-32E2-899D-6A16D20157DE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>
                    <a:extLst>
                      <a:ext uri="{FF2B5EF4-FFF2-40B4-BE49-F238E27FC236}">
                        <a16:creationId xmlns:a16="http://schemas.microsoft.com/office/drawing/2014/main" id="{993E013F-A21B-F136-1792-571298995F4E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>
                    <a:extLst>
                      <a:ext uri="{FF2B5EF4-FFF2-40B4-BE49-F238E27FC236}">
                        <a16:creationId xmlns:a16="http://schemas.microsoft.com/office/drawing/2014/main" id="{537D0A8D-B298-1B44-D7FF-FBD738109798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>
                    <a:extLst>
                      <a:ext uri="{FF2B5EF4-FFF2-40B4-BE49-F238E27FC236}">
                        <a16:creationId xmlns:a16="http://schemas.microsoft.com/office/drawing/2014/main" id="{37B53B11-0D5B-DFF7-6559-7725F651488B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>
                    <a:extLst>
                      <a:ext uri="{FF2B5EF4-FFF2-40B4-BE49-F238E27FC236}">
                        <a16:creationId xmlns:a16="http://schemas.microsoft.com/office/drawing/2014/main" id="{EE4FBCED-50D8-49D4-77A8-03A9451FE3D7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8DEB6CCB-A98A-50B5-A668-689784D080F9}"/>
                    </a:ext>
                  </a:extLst>
                </p:cNvPr>
                <p:cNvGrpSpPr/>
                <p:nvPr/>
              </p:nvGrpSpPr>
              <p:grpSpPr>
                <a:xfrm>
                  <a:off x="937145" y="1903361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04" name="Cube 703">
                    <a:extLst>
                      <a:ext uri="{FF2B5EF4-FFF2-40B4-BE49-F238E27FC236}">
                        <a16:creationId xmlns:a16="http://schemas.microsoft.com/office/drawing/2014/main" id="{F62FDE29-435D-596E-A12F-D53D1C18E1C4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>
                    <a:extLst>
                      <a:ext uri="{FF2B5EF4-FFF2-40B4-BE49-F238E27FC236}">
                        <a16:creationId xmlns:a16="http://schemas.microsoft.com/office/drawing/2014/main" id="{648E7DC2-8E1E-6DE6-6CAF-7F2141D8EE81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>
                    <a:extLst>
                      <a:ext uri="{FF2B5EF4-FFF2-40B4-BE49-F238E27FC236}">
                        <a16:creationId xmlns:a16="http://schemas.microsoft.com/office/drawing/2014/main" id="{462D76F2-D3A4-2D51-8239-80BC61A01221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>
                    <a:extLst>
                      <a:ext uri="{FF2B5EF4-FFF2-40B4-BE49-F238E27FC236}">
                        <a16:creationId xmlns:a16="http://schemas.microsoft.com/office/drawing/2014/main" id="{92B1A352-6763-FF57-93FB-461F71A5F263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Cube 707">
                    <a:extLst>
                      <a:ext uri="{FF2B5EF4-FFF2-40B4-BE49-F238E27FC236}">
                        <a16:creationId xmlns:a16="http://schemas.microsoft.com/office/drawing/2014/main" id="{68B667FA-7726-7922-8F67-FCF3B50F3D12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Cube 708">
                    <a:extLst>
                      <a:ext uri="{FF2B5EF4-FFF2-40B4-BE49-F238E27FC236}">
                        <a16:creationId xmlns:a16="http://schemas.microsoft.com/office/drawing/2014/main" id="{7D430B38-BEF5-742B-0A31-57459B06BF18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>
                    <a:extLst>
                      <a:ext uri="{FF2B5EF4-FFF2-40B4-BE49-F238E27FC236}">
                        <a16:creationId xmlns:a16="http://schemas.microsoft.com/office/drawing/2014/main" id="{84C722F8-999E-AB60-BDAB-C41A9E660973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>
                    <a:extLst>
                      <a:ext uri="{FF2B5EF4-FFF2-40B4-BE49-F238E27FC236}">
                        <a16:creationId xmlns:a16="http://schemas.microsoft.com/office/drawing/2014/main" id="{A6587479-B4A0-86BF-50D7-0A6641137F4C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>
                    <a:extLst>
                      <a:ext uri="{FF2B5EF4-FFF2-40B4-BE49-F238E27FC236}">
                        <a16:creationId xmlns:a16="http://schemas.microsoft.com/office/drawing/2014/main" id="{26A1DF78-A03F-C354-06C4-C0D5EC7225C6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>
                    <a:extLst>
                      <a:ext uri="{FF2B5EF4-FFF2-40B4-BE49-F238E27FC236}">
                        <a16:creationId xmlns:a16="http://schemas.microsoft.com/office/drawing/2014/main" id="{7A7E2B03-9345-8DAB-537A-F875D7B8F245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8CD026D-F60A-0C39-2FF6-23FB59E803DF}"/>
                    </a:ext>
                  </a:extLst>
                </p:cNvPr>
                <p:cNvGrpSpPr/>
                <p:nvPr/>
              </p:nvGrpSpPr>
              <p:grpSpPr>
                <a:xfrm>
                  <a:off x="937145" y="1436684"/>
                  <a:ext cx="5324678" cy="648860"/>
                  <a:chOff x="954825" y="1454749"/>
                  <a:chExt cx="5324678" cy="648860"/>
                </a:xfrm>
              </p:grpSpPr>
              <p:sp>
                <p:nvSpPr>
                  <p:cNvPr id="715" name="Cube 714">
                    <a:extLst>
                      <a:ext uri="{FF2B5EF4-FFF2-40B4-BE49-F238E27FC236}">
                        <a16:creationId xmlns:a16="http://schemas.microsoft.com/office/drawing/2014/main" id="{D5FB4A90-DD03-95F0-E7CF-3D2FEA336D75}"/>
                      </a:ext>
                    </a:extLst>
                  </p:cNvPr>
                  <p:cNvSpPr/>
                  <p:nvPr/>
                </p:nvSpPr>
                <p:spPr>
                  <a:xfrm>
                    <a:off x="954825" y="1494168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>
                    <a:extLst>
                      <a:ext uri="{FF2B5EF4-FFF2-40B4-BE49-F238E27FC236}">
                        <a16:creationId xmlns:a16="http://schemas.microsoft.com/office/drawing/2014/main" id="{2D8B26D8-1800-ACBF-50C3-D25165A5445D}"/>
                      </a:ext>
                    </a:extLst>
                  </p:cNvPr>
                  <p:cNvSpPr/>
                  <p:nvPr/>
                </p:nvSpPr>
                <p:spPr>
                  <a:xfrm>
                    <a:off x="1461790" y="148483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>
                    <a:extLst>
                      <a:ext uri="{FF2B5EF4-FFF2-40B4-BE49-F238E27FC236}">
                        <a16:creationId xmlns:a16="http://schemas.microsoft.com/office/drawing/2014/main" id="{7DB02135-8688-1578-424B-6876534ABA7C}"/>
                      </a:ext>
                    </a:extLst>
                  </p:cNvPr>
                  <p:cNvSpPr/>
                  <p:nvPr/>
                </p:nvSpPr>
                <p:spPr>
                  <a:xfrm>
                    <a:off x="1999854" y="1480171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>
                    <a:extLst>
                      <a:ext uri="{FF2B5EF4-FFF2-40B4-BE49-F238E27FC236}">
                        <a16:creationId xmlns:a16="http://schemas.microsoft.com/office/drawing/2014/main" id="{278A7117-BC18-09FD-670F-ED5499EBD29E}"/>
                      </a:ext>
                    </a:extLst>
                  </p:cNvPr>
                  <p:cNvSpPr/>
                  <p:nvPr/>
                </p:nvSpPr>
                <p:spPr>
                  <a:xfrm>
                    <a:off x="2506819" y="147084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>
                    <a:extLst>
                      <a:ext uri="{FF2B5EF4-FFF2-40B4-BE49-F238E27FC236}">
                        <a16:creationId xmlns:a16="http://schemas.microsoft.com/office/drawing/2014/main" id="{824C0B4C-652C-AD23-D42F-A880B813388B}"/>
                      </a:ext>
                    </a:extLst>
                  </p:cNvPr>
                  <p:cNvSpPr/>
                  <p:nvPr/>
                </p:nvSpPr>
                <p:spPr>
                  <a:xfrm>
                    <a:off x="3029333" y="148483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>
                    <a:extLst>
                      <a:ext uri="{FF2B5EF4-FFF2-40B4-BE49-F238E27FC236}">
                        <a16:creationId xmlns:a16="http://schemas.microsoft.com/office/drawing/2014/main" id="{E1B63333-326A-5A63-AE19-85C341E175E3}"/>
                      </a:ext>
                    </a:extLst>
                  </p:cNvPr>
                  <p:cNvSpPr/>
                  <p:nvPr/>
                </p:nvSpPr>
                <p:spPr>
                  <a:xfrm>
                    <a:off x="3536298" y="1475505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>
                    <a:extLst>
                      <a:ext uri="{FF2B5EF4-FFF2-40B4-BE49-F238E27FC236}">
                        <a16:creationId xmlns:a16="http://schemas.microsoft.com/office/drawing/2014/main" id="{1B129C09-026F-4A42-45EC-BBE217642736}"/>
                      </a:ext>
                    </a:extLst>
                  </p:cNvPr>
                  <p:cNvSpPr/>
                  <p:nvPr/>
                </p:nvSpPr>
                <p:spPr>
                  <a:xfrm>
                    <a:off x="4065024" y="1478077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>
                    <a:extLst>
                      <a:ext uri="{FF2B5EF4-FFF2-40B4-BE49-F238E27FC236}">
                        <a16:creationId xmlns:a16="http://schemas.microsoft.com/office/drawing/2014/main" id="{8BD985C0-5CD2-81BE-69E7-61825CD93870}"/>
                      </a:ext>
                    </a:extLst>
                  </p:cNvPr>
                  <p:cNvSpPr/>
                  <p:nvPr/>
                </p:nvSpPr>
                <p:spPr>
                  <a:xfrm>
                    <a:off x="4571989" y="1468746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>
                    <a:extLst>
                      <a:ext uri="{FF2B5EF4-FFF2-40B4-BE49-F238E27FC236}">
                        <a16:creationId xmlns:a16="http://schemas.microsoft.com/office/drawing/2014/main" id="{BE3F62EE-85B8-0082-CC65-1DCB147B196D}"/>
                      </a:ext>
                    </a:extLst>
                  </p:cNvPr>
                  <p:cNvSpPr/>
                  <p:nvPr/>
                </p:nvSpPr>
                <p:spPr>
                  <a:xfrm>
                    <a:off x="5082073" y="1464080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>
                    <a:extLst>
                      <a:ext uri="{FF2B5EF4-FFF2-40B4-BE49-F238E27FC236}">
                        <a16:creationId xmlns:a16="http://schemas.microsoft.com/office/drawing/2014/main" id="{19A6378D-71F9-9256-0E9D-42B9A221A481}"/>
                      </a:ext>
                    </a:extLst>
                  </p:cNvPr>
                  <p:cNvSpPr/>
                  <p:nvPr/>
                </p:nvSpPr>
                <p:spPr>
                  <a:xfrm>
                    <a:off x="5589038" y="1454749"/>
                    <a:ext cx="690465" cy="609441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639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4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FBDB6-6324-A6BD-492A-8A28F054E4A5}"/>
              </a:ext>
            </a:extLst>
          </p:cNvPr>
          <p:cNvSpPr txBox="1"/>
          <p:nvPr/>
        </p:nvSpPr>
        <p:spPr>
          <a:xfrm>
            <a:off x="6583449" y="896769"/>
            <a:ext cx="560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column maybe represented as a </a:t>
            </a:r>
            <a:r>
              <a:rPr lang="en-US" dirty="0">
                <a:solidFill>
                  <a:srgbClr val="FF0000"/>
                </a:solidFill>
              </a:rPr>
              <a:t>column list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dirty="0"/>
              <a:t> can have multiple column lists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complete grid</a:t>
            </a:r>
            <a:r>
              <a:rPr lang="en-US" dirty="0"/>
              <a:t> can consist of a list of </a:t>
            </a:r>
            <a:r>
              <a:rPr lang="en-US" b="1" dirty="0">
                <a:solidFill>
                  <a:srgbClr val="00B050"/>
                </a:solidFill>
              </a:rPr>
              <a:t>vertical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surface</a:t>
            </a:r>
            <a:r>
              <a:rPr lang="en-US" b="1" dirty="0"/>
              <a:t>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Have horizontal layer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668E3-73EA-72C4-367B-C35EF3DCAA1C}"/>
              </a:ext>
            </a:extLst>
          </p:cNvPr>
          <p:cNvGrpSpPr/>
          <p:nvPr/>
        </p:nvGrpSpPr>
        <p:grpSpPr>
          <a:xfrm>
            <a:off x="304128" y="2301379"/>
            <a:ext cx="5795879" cy="4322315"/>
            <a:chOff x="148122" y="2427254"/>
            <a:chExt cx="5795879" cy="4322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5D26AE-0302-665A-CF74-27D93BB48FDF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24F345-5325-D0A2-AF06-9657CB01D2D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B7D3A433-0AF4-1459-CD93-A162FB47F91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91035DFC-68B7-815C-5A8E-5D123BFF9A3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C81CF461-B254-7754-E6A0-FB12F2361B0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9F286E45-030B-3A9D-85F3-CD76390E24F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4707DF2A-A7E8-A85B-33E8-DA80DDFA3FF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4A7339F3-8848-A31A-B976-B63D4E46F14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36BE2FE7-157F-1A99-77C5-121091C16BC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8A06376E-DB5A-5882-43AF-ADFA57719A9E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6D7ABD5B-E132-1C61-7A0A-F8985AB64FD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94E9B263-1EAD-D919-77EA-42E03DE7DA4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65CDA93-CEF0-C913-3E77-D7A0A376520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845A79B5-4165-06DC-915F-A0C030249917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0CA5F523-8E7B-7C8C-A32A-B963F039AE1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C41842E4-773E-EF71-5B4F-C3DE371FA5C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C7DED17-2B9E-5A0F-725F-C38B99D8F25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21DA5080-F75B-7655-80C6-E695875365E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5D07DB1-E24F-C4D3-2962-48A14C5DC39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8F9795FC-6A21-E873-E1E0-0F619FC123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E081CF9A-41C8-F47F-D869-090DA37EB02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07F980A-0642-57F2-D200-35832192574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176BFCB5-2917-729C-E7F2-BA30767FF57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70F6F771-5F7B-82B0-FDC7-000CCA3807F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287A95F6-C539-A668-68BC-46D2E4112C88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1A863141-4D2A-1D6C-2CF1-4AB32A51DB9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840A69C-E8FB-FA64-7818-23BB0A98F92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B18C16EA-E45E-C03C-48DD-EF0387B02F3C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E31C8385-F96D-4C81-F8D5-579E7617ED4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15CFE8F0-E33F-91BE-241C-ADA8B8F9D3B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6B34372-3E34-555C-DEE5-5173C1EC894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2B6A51B1-DAA4-69BE-F1C9-B081FC7CD440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0B364F5A-F58C-9677-3619-8656046668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268940DC-61F5-0C71-9F7F-902845979C0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8A73689-0183-F1B1-3890-2D101927F279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F7845AF5-5C84-E1E1-C257-78774DE3DD2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87035400-0458-4F90-46B0-AAC9A73845B5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9E687C47-BD36-BA09-3783-1FC3EDDAE65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283AEB66-595B-D211-992D-6C8F7847B55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AFE12B57-1D89-FEC7-F11D-12D5EBA5A7E8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86718430-0B9A-2579-BD2C-16C1AF6BED7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157BA391-E187-277A-938F-063EFCFDB88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6D799F87-887F-96B1-220E-865AE6AC81B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BB197CDD-0F0B-0845-0E28-D4172A67BA5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DC2A2BA5-58D0-3AF1-AA0F-CF52E536142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E67722B5-3F11-2B2E-9D67-44E8DE04948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CFA3847D-A776-E28C-1250-B0059A8FB37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E0657D0-34F5-D6D8-5BF0-8BD13FC5CB7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D417FC4F-3D8E-26E2-2D92-B807C426BC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D0FFEAB1-BCEC-1CAA-1629-A1A8E97894A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76DD0CE2-6FFD-BADC-B311-BF4247C0C4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11947A97-8E10-EA55-F65D-C2E4D9FD49A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023C06C-6327-8D17-A956-88AC34B5C99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AC32E1A2-84D4-2C8C-9F23-C67C9FE1EB6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8E72A526-D4AE-07F3-6A87-8CD2306E0F4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1F028EDA-2EBC-C818-7011-144E7CC2DF3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BD658ED4-8648-1CCF-CC51-EE0E9E0814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592DC0BB-8F8D-81D6-EB61-0049C2F86EA3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337429B5-486A-231B-0C4E-98572573A33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FC6D9C31-EA53-0E2D-7737-93D69DD64D96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0DA8033B-824B-4E30-E9FD-72B0EFBDA8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196DFB03-6D84-D9BD-0EB5-606A82D170C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194BA6A1-AD49-B65C-6311-6B19529944A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DBB9827A-D9D2-E50C-A412-EC764120EC3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37C21429-A393-D67C-3DBE-07F6A52ABED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01E10B8-C676-B1E5-A12D-9361D5D7C2D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8DDFB4F9-CC4D-1673-2C2B-C4EB197F735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811DB1C-350F-8CAB-FAAA-0E72E7270CFE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B3FF73E6-6F9E-54B0-5EC1-38A4CE5BC45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913CBC01-5943-DA71-E148-A5FA17ABB7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582A6415-7803-1CAB-EDE5-9BC6CE2C15FD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A1DF75DC-5ACE-93E0-4A13-72395AC6712D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BA5CDD6C-B904-796B-9035-1BD2B972504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D174E43A-FAE4-86A5-6190-95B3B9E3F57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52B21C2E-FC5B-6299-E84A-D1E1090AFC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F2ACEF22-AA30-365E-F53A-5FDE149EECE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671429BC-C39B-3442-42DA-3C75D2443D2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F7B1B19C-B70C-52B4-1DFC-89C760F26F3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9B7CB38B-863B-49A4-9D05-4514160D021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F31C32CD-BF1F-F3BE-DF00-7D261D32AAE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49C61E6C-D4E7-1CFE-D900-8A872372C15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21A6941F-91EE-7428-A72E-38D7E7DC9AF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9F61DD3E-DDB1-D445-D93A-E4FAFFC491BD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CBACE86-C1F1-C3EC-DDA3-34C490BFD83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48456669-6027-F430-C821-79B2AD8D58A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3FE4B926-CF3B-5976-EB47-A0622D67E7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6969DC72-82D8-E9D5-774B-BD815F1C10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5B36828C-6EE7-D884-C969-B262F790294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E398495E-83C8-13F9-B00C-6FEC5FC9B95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94BBC4A6-3472-BB1F-F675-9A2FF1DACD2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A7DB86EF-36FE-0094-CE15-294FD4B10B8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2DD128EC-F180-39E5-A6F6-EA69F1F2E7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38CCC109-8C05-D8CF-3FC2-2468B0A95073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2BF84E6C-FC3F-7768-79A2-623D68BD11C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59426E66-0F7F-1067-F5AA-C10B64E4E49F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F68C51C7-E38A-819B-699E-BA539DE939C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E08616B8-DEC3-E6AB-540C-88EC0711542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F013A528-D3C4-5057-2AC9-2E809B556CEF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DC1E6B-6941-F9AC-7BD6-929626FF6665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063027F9-75D7-0876-506B-5F0339F5376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67EBDEE-EA34-7DF6-3CA8-E36FDBA4DC7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51BF03AB-DAE8-C2AF-A6D7-496D350DB83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BE319063-CC13-8194-C62D-41FEA386DC7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FA82F564-1BFB-BB25-CB02-7A35109F5DC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D0EABF77-5AAF-ECFC-EE40-AEC1D96E91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D4CF43A7-C549-D249-33B4-1D656AB4314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A962EC1D-7E41-6CB6-5D78-073AF0EF60B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ECC33442-2E37-2177-BFC8-C91ECB8335C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24F586F9-2E22-E03E-8FBC-A76F0F918BD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17028FF6-3766-788E-DEFD-13369B202B99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2E7E498C-539C-385F-289C-A1950406956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1D78C8BA-605C-168B-0D66-29CE5CA0EE42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E73DBB11-CD02-163F-2D10-92B028D0445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A22B23A1-B738-FEE1-0C3B-0DBFCFB2C85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18CCB0FE-8BA3-3C59-7C6C-D242CF032074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B7158137-1E9C-DDE7-FD12-38A9BA2DC9C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D29B2CED-D485-3996-9220-5EA8C8977C1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C44C81D2-47C8-EA36-CFE7-C62C25900D9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31D10B9F-F3C0-D757-32FA-67166253B81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09CA7C44-E5A9-7F85-0697-CB2B9E788EE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8CB34405-FEE1-8236-38ED-1B4B5780ABB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3E803D4F-B371-8E2C-B04C-B5889F3A6B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9EAFC18A-956F-B65D-A462-8BD044587A3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25E1737C-A3F1-E70C-40DD-463AF9E351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0130037A-2824-2532-3A16-EEA53808A887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BD414DA1-C91E-CFAA-99D3-19B24A34AF8E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D112AEDA-DA91-4BAF-1F4D-BBA910F8482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B824742E-DC97-F672-8D2B-D9C2024CAAE1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D5773F03-905A-B739-7E24-4F90CBF89B9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ED83B04E-3366-3311-63B4-12136FB128D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2Nz</a:t>
                  </a:r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7453F174-D89A-FCED-E937-D0B17A13475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29F6BDF4-FE9F-1E20-D74B-49BD1D256BEC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BA8A837C-7D7E-F750-423C-5DD99FDD52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700ADED-9D21-28C1-589F-C6CD5AE199B9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A34054D-2BA2-E89C-6E2A-99C80E44190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C537909-1E87-D5A0-440E-A775CA5DFEA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224E145D-88DB-E692-ECE4-DD0072FA67C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DD67DD5B-DD6D-60F9-856D-BF08273CE04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6FE5D194-E392-005D-4F1F-A36A5A82BD7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471206AB-01D4-9D90-7FB7-12BDBC190A5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F35E2FF-C4D0-6699-8F3C-9417D11A86BE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F74EE4D1-FF74-0CA9-0471-28FDB70B617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B7EB0C9-A0FA-4796-8ED6-0BFDCC86200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662A979B-36BE-F1A8-4AC2-62169D30B0E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05560F4-787D-5D09-5900-8F57A69FF17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F52EC17B-A146-0E05-CD0D-54868CD7E49A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17D1D650-4718-92F9-B0FE-37F07394F29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Nz</a:t>
                  </a:r>
                  <a:endParaRPr lang="en-US" dirty="0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2390EF3E-6DAA-C797-51A1-90107BB5D98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320C6B52-E75E-8D89-04B0-AA3288CD8AA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C2628A4-EEF1-5A90-43B6-561519640F56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803B3F2B-CA6E-C3E6-8490-BA6E1A0F33A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E3B14CB5-AA50-19D0-B4BF-3B242E5C0D5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6472B10-9EAE-253E-C461-895F51531F6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F6691D2F-7474-68E8-5F70-F8A5F2C5604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2A2613A6-3CFC-6B7F-5E49-82EBBD4A2781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E7139B2E-9F8A-EB18-29EB-107F1DCB579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D903AE-815D-44FB-8B45-FDE906A2DD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22704EC7-2D3A-1557-F472-4C823E4D60F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21D99918-3A6E-B2AE-2B35-4F46B798EBFB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3B4B186A-85C6-B609-22AD-A3A9E1DE398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0FE182F8-C6CF-3C70-4F28-7BB0B799D0B0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8845054E-4D3D-3880-3C1E-81FEB5A969E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0D4EE581-86EC-45B3-DA35-F56CFC21FD3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4EFB43B-22D5-5C5A-BCF2-5C4EBA2C3E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0DD4634C-E357-0D1F-8D33-B3DB1F224DA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E0AE2FDD-3951-5F0C-629E-40CB41D633D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9F504D-2D7F-6E8A-63CF-53AD004613BE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B6B2762-39F6-FF33-D8DB-22635A3C27E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ED1B82-5FCD-A4D6-4E4A-411485244440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BE60CC84-8FBF-C3B0-BC74-AAFB9395FA5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E0DA8D18-598F-040E-F568-69F424C48799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2F9E4F11-8076-4CC4-E246-71092F59C45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264D2D7-4980-A2EC-C0BD-48EACECF791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D45AE169-DEED-FAFA-28BA-6070ADBAB57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7A8E580A-B277-D734-821F-1DDBF8DFDF8A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60E10A60-A03E-C187-009D-0C11564D0A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F3E8A880-CECF-6A35-F8A2-EEBEDFFAB7B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F7DFB633-5B97-D082-AF88-0E9B39C60227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26E6EFD9-67E1-BC8C-6D4E-DC30DE79C9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1FF82CE9-41B5-57F5-724F-33D5DC9C067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3C2C828F-D0BD-16DF-9112-E6D7AAA46EBA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D3720544-309A-6245-35A2-CD25B814D44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EFAEE9AC-5D24-8FB6-C44F-1D15762FF14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30424EDC-6E35-163E-E9BE-BFAE76B722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114974A-9F75-1A5F-EF8B-91CCD81B5F9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33AB02C1-E8EA-8D4C-7056-B3FB4243065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826A1193-5D0E-65E3-EDF2-949F8D800E8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55702EC3-660A-7631-86A7-9FA117EAAA7F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DCDE07F9-E453-775D-E279-2BDF1131C6D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3EB2257E-F191-595C-A903-532C9C67A8D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EDC600F7-FACF-3C16-715D-2B887527216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2406F1-77ED-A2A0-27D1-80695634003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767D7FC1-5049-BAD9-3777-B7BB6BED569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07ECE1F-59B9-9CBD-3B02-66974EB02A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D7743730-BE51-1C0B-BC41-553CD4310E0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399F777C-7F93-B0F6-B8C1-4DA6879CCEA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289E0CC7-7EE6-C86A-9FE6-4B9CF8A958F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46421315-66F4-9126-C6AF-A04E09939BB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A35B1DBD-F7AD-569B-E0C5-171032DBDB78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AA407A11-DC76-C78F-7CE8-DFE67F2D4C4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F4B5EC-F0A8-CDD9-5B66-63351ECA6290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88FF15C5-CD8C-16C1-6E44-66A11803982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2A6259C0-C30F-7542-A860-8828E3EA8F50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A0F5419-C635-86D4-E327-38E66721E4C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BF9A562A-3F2A-3F9D-18C0-4DA987FF9E6B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724FF69C-AB46-AAAC-7CA2-3356CBD1148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3BC28A1E-CFC3-B309-C589-300DB12BC578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1E2DEBD-E9D4-03C2-FE21-C9F3089ED64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FEBE6E68-93DD-361F-6E13-33CA4D141F2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6753E477-5DE4-4624-7A5A-79B2EDC4453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A38A17BE-EC27-2229-8467-F724964C273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FD9B478B-8C0E-787A-A827-837FDDE0715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F748414A-2635-481C-CF6D-175036CB5CB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7583DE1D-BAD4-7C05-612D-84CE258C9AF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3E09BFD4-B985-E207-F0CA-55A424841A7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60C80FF1-2FAA-CECD-58B3-A554095552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D3969675-74A4-1770-99DE-77D5C16565B5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F6A19B09-E7F9-1D35-3A4D-93B4F34D912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E9479787-2AA0-CB96-83AA-3823411D6BD3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8EEC06E2-275B-0D6E-0C5F-0426C3923B81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1EB94AA-F06A-C409-FB7D-5FA60C9CD2B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1528F493-851B-5322-D738-BD84BAF654E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6FCCBE68-E382-BE89-6FA7-DB3470C91336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3A33F83-FD01-E690-9B7C-5F1FF6854F0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14AF692D-46B2-CB00-15CE-5CF18B7004D1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5BE55DDE-140A-8698-FC00-D76F3928F2B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EF7ABB99-760F-16AD-EFFA-52800F8FDDD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06D01316-E342-1E61-6D9E-D7426DE88C16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762D6BAF-C83A-ADE7-8384-F8388ACD1B7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5B05FDF3-DCDF-2F82-A20A-38491364FD0B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ABAD2EF9-084C-08B3-A72E-5F730CEFE4C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CBA15CDF-AD58-65C3-DC65-CF7344E6BD5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0EA32A6A-D194-D8DB-0197-D8F198DBBB9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87A25A5-8149-FD03-43E5-62FAA42A0766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3C7393-6ECD-E67B-B3AF-A7A5DA3E40F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B3E0C989-34DB-B2CD-1FD7-3894CC4F06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A0DA7EEA-2BB5-7036-7FFB-0FEC66F683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F2E59C0C-B6A3-E5AB-EFFF-2C437C905FFE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BF245AA7-1A85-A194-3996-831AAD4338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D4F208C7-133A-401D-A04F-F7DE633046E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5720D399-DA58-97F0-7F39-973F3E12512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F8E173F5-83ED-0B30-0397-618C9856059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0572949B-A71C-A3ED-3E68-32A91B34E97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FA5E89CE-D8D7-94D1-E295-55CD9E204CF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8FFF030E-6027-EB30-8239-352E44E245E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754F5E87-35B0-6D8D-7D4A-5D33F3690A2D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576210D4-414E-3D60-834C-44B618C08DC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7A38E130-3E73-F739-C96A-EB0F5CFC15A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3111DD4A-0E44-F590-D7BF-0E68907B5D3C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82FB3783-B8BA-9D87-1B07-8655E868882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1AF8D83B-FCA6-160F-9842-39F7BF08B9A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176D1D20-4057-2B8D-C340-5C251E13005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28051805-3719-5C8E-7412-DDBF63B69F7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99A7A27B-85D7-5A4A-C7AD-417EB39782FC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DC07ED2D-9994-E529-B2E1-CE996BB20D6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CEA00D41-A954-6752-2D72-47FFCDFA477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1D99D457-7DB6-3175-E252-FA450D4A6D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9EFE0D0-2724-71E9-B19D-3973F876093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06993AC3-EB12-BB4A-4949-D1BE50B3A99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F66B3B42-E657-21AA-5707-08A7AF46790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E51A32C0-A3F3-F18C-7F82-C9373A9B81A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5E85BADA-3C1F-7FA3-A2F3-6DDB5252ED1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2545A745-CA42-641A-C6EE-7703440FF9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1CCD6E47-304A-B972-45AA-4713CFFAE9A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C444041F-EC1B-0364-5DB5-BB1CBC28D38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A938569D-C0AD-7AC7-E905-E657AFD6EF8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3ED692-B851-0064-34DC-57201DC0D79A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E69A5C92-79FB-3C12-30D6-D0B7F984285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127FA243-EBB6-550C-29BB-CE7287DF0E8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A8C564CD-FB25-2F00-809C-83F276F13ED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2F304D14-20A3-FB2E-25F3-CF2C486E62C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D623B650-C5AD-A69E-F7BA-81E90401D29E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AD500EFF-3374-40B0-5EA4-FB09666A45E2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1D217DCB-BD4D-6207-8B17-C776CD039F9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C0DDF52F-A3A2-1D09-60A0-FBFD78D4079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2BB85546-2A55-E085-2AC3-58D188D79D1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3D3755F2-3A11-ADDF-426C-C4DFE71887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5D63443D-BE7A-4408-639B-7EAF84CBF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4543FF53-CDD8-5E2C-5900-266FDAAED8D1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A505636F-838F-2EA2-B7B7-A34CEA4D112F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185C767C-CD0C-0F04-4DB7-B8E5B34A0A4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27A6A6D6-264F-DDAE-655C-117CF986DC67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A0A97726-D3A6-DF4D-E20F-DA6C987C279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6FAA8B7D-CFE6-79C9-9AEF-D6587518170A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7EE734BB-DC27-B983-4E84-20A7056B106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E7F87AA8-F495-64A9-80A1-87F70F704F3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4BF7F253-6140-24AC-61DD-B4FF9A4ADDC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E9FFEE90-7E4B-401B-3BD6-3A4ED4D870D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2B279C08-43A2-2976-A3B2-E5694088FAF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577C21AD-F6DA-8C79-8257-4EF9B11A022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1FEAF7C6-4D79-7932-BB0B-962B70A6C96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7FA3E4AD-78CB-07E0-0DD3-B635F210FC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49A6AF91-9B6B-3551-BA96-A06D5DA6F85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D0D0078D-3645-E47D-D23D-3B6C8AB69D3C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AA76E6DC-964D-EE19-48EA-E7F5CD6F51D1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12BB85D6-8C9D-5C18-525F-EAC099AF629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843C7C97-0077-3E48-4F36-69B30EDAF8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F099FBEA-A2A1-66BB-673C-BDAA88B797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171B0498-B99B-4EB4-FE51-AAB5C3A23DE7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AE945A-9159-8283-1CAF-A6574DE9B2BD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1F7DCAA5-993B-FEC6-295F-2A7F68ED61F2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7491F0DF-C247-8001-92E0-395C151F826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4A08BFE8-8AE8-EFB2-671D-DA05313C51C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1B302FF4-7B7B-C53E-FFB6-27BF1A32627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675280D2-2768-2DCF-56D6-017FFA11325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B54DDA27-276F-9C1E-F9E7-DD837B674F0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ED8B9504-C99D-FC65-B5CC-425ECE66AF4B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8DE1876-51EC-8ECE-B6B3-DB0A1E733EF5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96C68D0-44E5-0D1E-AC6E-5A28B89B66E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9283AC3C-22A0-7C3B-002E-0A55DE31031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1153025-7104-8772-1C16-0DC88F1219E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856E6D0A-8D38-0D41-6324-40BDEFFB4E5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B6C49E5B-BFA3-68B2-31EA-B900652F4BB5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647DE0D7-334C-8F08-61B8-85E3302E4B6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C9702F7F-1B2F-2DA1-9736-FD3D3D1D0BB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A2552CA0-A732-13BA-88C1-2D37F198088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F1F668EF-82F7-B236-0932-DD3D2863F57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56071DAC-3AB4-62E7-5D96-7C3B17051F5F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65DA8BA-2080-9853-33AC-FE8026C29E2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8E86E08B-1EFE-3CC1-3738-86CBF5F3444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FEC678F6-D789-94B2-A488-109CB7B7FE5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AB857318-789C-18C4-B77F-1BA5A240CF6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90789CB-92D1-0E3D-FB3B-053061F26BD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B3257BEA-33C1-5EEA-26AB-A1FE5E90479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43B353F8-DA82-629A-8C64-84BA3166618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EC62C1A-8AA3-5173-F2A1-CC15C3F73689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0BF4F074-1DDB-1F17-47CC-E449D36E6F9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D6DDA2-4727-D557-EC65-22192033750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B6CEE53B-3B29-A96F-1524-CAF0628E210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13E662E4-909E-AEAA-0A07-F5D4787A307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06744F0D-E90C-CEC6-FA8E-9CF02BFF471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06BF8ADB-D1D6-0C48-8BA8-7D5DB94776F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A1791976-11DC-C1A2-1698-251456E24D1E}"/>
              </a:ext>
            </a:extLst>
          </p:cNvPr>
          <p:cNvGrpSpPr/>
          <p:nvPr/>
        </p:nvGrpSpPr>
        <p:grpSpPr>
          <a:xfrm>
            <a:off x="302576" y="931925"/>
            <a:ext cx="5778080" cy="1999652"/>
            <a:chOff x="937145" y="1010175"/>
            <a:chExt cx="5778080" cy="1999652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FB3CE18-CDA3-56C7-4273-2BC50EEAA2F5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9256DE8E-627E-875A-E8E8-9A1E7D674CB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3DC59A68-368A-2049-2D9B-BDF9CFF6FF8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F2A79A40-8D14-395C-8D5E-16CA963A43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A424D82E-240E-2C84-7DF4-FFFCF8936BC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743FFBDC-B0F1-57E3-E3C0-6C9A82F151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5F3FE08-8BE4-41B6-907F-8CC26C417D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CBFB49F-CF95-D788-75D2-5C3D050BC78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FCA811FA-9DD8-D931-E757-0F1C841E2C5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525A3AAE-8877-5BC5-BCEB-CE50A713690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8E1F43BB-A162-F8F9-6A9F-9A4CFD6DA1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E4A97A2C-BDE7-544D-E674-8DA4B91B8B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012C4395-2CBD-19DD-04C0-084F74E740A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FA5DA306-742D-A38D-365F-F6D01ABFEA8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BB52B424-FE75-D19D-0892-C4782F19B7F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E51A00E9-D66D-0037-E2CA-EF10B932C5D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329CD2EA-E389-EC97-A90D-DB0CFAC1FD6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1BACF9FD-6F92-DABB-2B8E-2FB808B8BB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01059532-E61A-D1D6-8F0A-D00D1BE9329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3C7D565-42CB-50A2-AAEB-749619CAC13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1C1C74D5-58E1-30AB-F04E-3FAB04DC45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195FC5D-597A-AF70-3A48-AD19907A3A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71B9CA7B-20DA-1E0E-33AA-7D03A7536AB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006CC895-4D4B-0D6A-1D33-CBDA989C5AE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2705A01C-971E-F9E5-44E7-5D8E2120B25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1EFC4C95-00EA-7450-255B-1AEAD21513F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C0F5CE88-7566-20C3-0145-5A77C7350D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BA6ED330-D115-922C-0A5C-2DEA3DDE01A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1548B152-ABD7-0414-5758-F8FDEE12C8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5CD59951-96CA-F533-3FF8-7341DAFA888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F9BFE47F-7B72-19A1-F70C-FD3864DDF7E5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B5BEF910-AADD-6829-7DF6-97ABDCA3E7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2ABD2317-6731-A28E-4884-4081CFDDF4F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B8DF5211-0171-E77F-1481-85C925FDA67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619B48C-0037-E252-4C4A-C768668AA707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FDBC2E7-7281-9678-D646-A3AEBC13885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A0A173BB-4CD4-C11A-BD6F-A094B4D7D5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2FCFBD7-F1A5-2302-A080-B4A0910961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612CBC3-9019-C008-C345-E155937C512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A368C9C0-A55D-382B-08FA-0278E815CCD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63C7E810-4699-0CD1-0BCE-1C8537BD668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9657EE28-7BBD-290F-C9D6-BF4F265EFA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2C2A0C95-4D43-DB4A-2ABE-6809695676F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15B18ECB-68A0-C2D9-241F-D8A312AE23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BF8F6ECC-C77E-F588-3256-561174CAEB3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FA22539-3687-B4E0-7743-47F232B8E2E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677A393-D306-F052-5E76-A4BC9D798089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24C5426-D48A-ED78-3274-EBD0B982E3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C3B4533D-D32D-98B5-9ABE-FCB383FD65E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1DCB8779-BCA5-FD0B-D5DD-B8C5FD50548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8E995DA9-AD85-003B-31EB-6969D394AEE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715747C-2A00-25D5-193D-E2B55911E1D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D08640FF-DC0E-24B7-E26B-F44922362A7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386F44E8-5EE3-5245-1BA1-730713A258E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EC7982E7-1473-4843-AB57-77B3067AF3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AB782D2-9452-F9B0-A485-BF66214892A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9C3485D7-EC5C-6957-ABEE-6E027EE0ADE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9191843C-C2DC-7274-943A-3CC15A260B1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ADFD2639-A134-CCF9-AAE5-CA2BAEB9EC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11713CB3-E9E4-16B1-18BB-FC96EACE357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10554CB5-7DA0-8835-F22C-948EFF052C6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1D10C999-8A13-6C78-1006-A469647002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56826C79-9542-0DA5-7153-20717FD6C13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F598774E-E5A4-CD18-FADE-609444AD6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72CFF296-1D97-AE0E-16DC-5D1915F0B68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3F489A8E-E3FB-EDEF-1427-703B8549239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14D011CD-C8E6-9621-3C2C-5AFF17261D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907CF5DF-9A19-DB5D-F19B-B088A73E00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8C171A2-A9D8-36B7-BF05-A493146F9E73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B8BE62A4-431D-7D6E-2B72-759879C85C3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2865EC7A-7E2A-A3C3-76C9-680C19D48D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4DC4622-ACF5-9183-DA1F-8BB81FBD98E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6194486-D0E9-6BDC-2780-73C274E607B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3B6F3413-0B98-9A16-7810-0226022A580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0170EAA0-97A5-A12D-FE2C-6421F16A0BB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30785A9E-5AF5-1333-C069-AF40069E87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B4D828C-B663-2323-3380-3EDED7F550E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9C1B5712-E83F-123E-EC51-868DEAC96E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9DB2A95F-0155-C6CE-FAF2-6E04FB80C2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1F9388-E862-EAC2-6004-685970BED17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B591E3C-6219-7876-C4A0-C7A7A194339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0003F454-EDC8-54F7-8CB3-E0C8E29C602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E039D89D-CD3D-963E-FFE0-D9CD22F2AB5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23093475-1C7F-8285-C8BF-D6FF0753196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B35DD32-B52D-56FB-5479-EA006D71B86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CF514B7A-03FE-B299-D4E7-8078F7FD96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C3D87DC0-57E8-C91A-E599-132F391658A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852B8EA3-C304-19C7-D919-634619581FC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CF59176D-8DC6-4FB2-3ABC-613B1AC644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10E22515-AB30-376F-7617-7B8D65436F6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AD71D47C-7C4B-6B24-4CBC-88B988D31EA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58D25C3-BEDD-B800-D2BB-3CF3840828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70564306-8F12-845E-1A5C-1D9AB306A3F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F524993-49BE-57E4-7625-80095D4232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FD60CB1E-D3C6-8F2F-FA72-DC8322049D7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90925B60-0DF7-ED9D-5704-0DD118567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C0836F13-71DF-3EE3-77C6-C8E99FF7BA3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79F6AF5-6AA7-CED0-D8B4-F106C89482E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76BC2638-D88E-CC40-075D-BBE76E0DD0B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0B78487D-E84D-048C-05FB-39197A8F6BD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DAE84847-CAAE-33BF-CB96-88D3F4210D7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A95596F3-133C-EBB1-0544-495AC2C4342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1439FD0-C0FD-1546-8A0C-AAF70F943BE6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F60FC5E-3E3F-7311-00AB-087E327791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B0D86B9-3144-5574-E7D5-D64A51B2E48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318806F6-C070-B18A-DF55-DEE06679FC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E451E5B9-F6D8-D969-C685-AEF648F4B60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E7508A3A-8BE2-68E0-7508-191B032A79D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F48D08A8-ECCD-6334-228B-F0A65A5ACAE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F35402D4-098E-4440-5A30-F2A08CB8FF2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6205BD26-13F6-DE9A-173C-520FF903D5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F6E79751-1C98-FB5C-09E0-21FE0BEA0EC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D460282-497C-D7DF-E7F9-F5686A4272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F983E953-1736-1B7E-F00D-7927425F9E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FA1E37E-7A2C-1718-AA93-7C099F956C6C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7250AF12-5DA0-8485-E431-ECC6E0AC604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323835B6-FA3C-ABE0-4613-52DFFC5C537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B28EB703-995D-789C-2010-8776D99AF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2A7A2C9C-942F-ECFD-FE18-7F040397D60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1A6462E1-BAFC-09D3-BB79-17CD09E4C11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1D6A7A04-7CC0-71AE-99CA-EB5665C27AE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CB8AA35-8F87-F4B0-179F-6C832170601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6D774C8D-E783-BB53-1713-D5F88F99752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87400AD5-850C-16A1-19D2-9E3525458E4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8527E2FC-7CCA-D3CD-6439-1231FBC25C0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A78AB3B0-30D5-61A2-D2F0-A36014DA4B99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5315328-8DF9-2D72-AB13-2591696CA2A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10Nz-1</a:t>
                  </a:r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67BB63F5-E52F-B68E-430C-AF7EDFD0B27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6CB702F2-D7B9-DB79-F33C-635F34A4AB8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4591651-6CA5-2645-C895-B818B4215DD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9C020448-62DF-2653-4208-3F4B82EAFF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359118D2-42E8-5EAE-9074-6FF857CB14D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C27ADB2D-A997-2BEC-4F48-D4CBCB2DA3D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45B6075F-C2DC-5A5E-3A99-C8A842DF4C8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3Nz-1</a:t>
                  </a:r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2F9AAD33-4A3C-E85E-C432-4A59FCF656D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2Nz-1</a:t>
                  </a:r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54BF787-7974-5BB6-3415-45B940A6E45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/>
                    <a:t>Nz-1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A79C1D19-D155-EF56-B652-3C56946784FE}"/>
              </a:ext>
            </a:extLst>
          </p:cNvPr>
          <p:cNvSpPr txBox="1"/>
          <p:nvPr/>
        </p:nvSpPr>
        <p:spPr>
          <a:xfrm>
            <a:off x="6293740" y="3400918"/>
            <a:ext cx="602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all_columns</a:t>
            </a:r>
            <a:r>
              <a:rPr lang="en-US" dirty="0"/>
              <a:t> = {column1:[], column2:[],…}}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47E3D4-B395-87F7-A9FE-2FA3A664BEB3}"/>
              </a:ext>
            </a:extLst>
          </p:cNvPr>
          <p:cNvCxnSpPr/>
          <p:nvPr/>
        </p:nvCxnSpPr>
        <p:spPr>
          <a:xfrm flipV="1">
            <a:off x="10261600" y="4639241"/>
            <a:ext cx="0" cy="13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E43FADFA-E93C-24A9-0233-65BDC3AFCFB7}"/>
              </a:ext>
            </a:extLst>
          </p:cNvPr>
          <p:cNvCxnSpPr/>
          <p:nvPr/>
        </p:nvCxnSpPr>
        <p:spPr>
          <a:xfrm>
            <a:off x="10281920" y="5984165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8549ADF-93F1-9CEF-17B8-8F5056C1176F}"/>
              </a:ext>
            </a:extLst>
          </p:cNvPr>
          <p:cNvCxnSpPr>
            <a:cxnSpLocks/>
          </p:cNvCxnSpPr>
          <p:nvPr/>
        </p:nvCxnSpPr>
        <p:spPr>
          <a:xfrm flipV="1">
            <a:off x="10261600" y="5096742"/>
            <a:ext cx="800507" cy="88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27BF4EA5-49A1-43E3-B81E-D50645E0E587}"/>
              </a:ext>
            </a:extLst>
          </p:cNvPr>
          <p:cNvSpPr txBox="1"/>
          <p:nvPr/>
        </p:nvSpPr>
        <p:spPr>
          <a:xfrm>
            <a:off x="11612880" y="597483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612621F-577A-BA83-5CD1-39C937EE6935}"/>
              </a:ext>
            </a:extLst>
          </p:cNvPr>
          <p:cNvSpPr txBox="1"/>
          <p:nvPr/>
        </p:nvSpPr>
        <p:spPr>
          <a:xfrm>
            <a:off x="11017080" y="4876778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NL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5210B766-CDA2-73B0-B809-EA7B5B13A874}"/>
              </a:ext>
            </a:extLst>
          </p:cNvPr>
          <p:cNvSpPr txBox="1"/>
          <p:nvPr/>
        </p:nvSpPr>
        <p:spPr>
          <a:xfrm>
            <a:off x="10003749" y="4507502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en-NL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400673C-4662-2215-71D1-B1A0982753C6}"/>
              </a:ext>
            </a:extLst>
          </p:cNvPr>
          <p:cNvSpPr txBox="1"/>
          <p:nvPr/>
        </p:nvSpPr>
        <p:spPr>
          <a:xfrm>
            <a:off x="281933" y="6194742"/>
            <a:ext cx="73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9Nz</a:t>
            </a:r>
            <a:endParaRPr lang="en-NL" dirty="0"/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02B4B6FA-B3CC-B5E2-FCDD-F30764B43818}"/>
              </a:ext>
            </a:extLst>
          </p:cNvPr>
          <p:cNvCxnSpPr>
            <a:cxnSpLocks/>
          </p:cNvCxnSpPr>
          <p:nvPr/>
        </p:nvCxnSpPr>
        <p:spPr>
          <a:xfrm flipV="1">
            <a:off x="5727075" y="6070199"/>
            <a:ext cx="2342955" cy="4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DD73543-B1DC-C553-9A7A-232088433D9C}"/>
              </a:ext>
            </a:extLst>
          </p:cNvPr>
          <p:cNvSpPr txBox="1"/>
          <p:nvPr/>
        </p:nvSpPr>
        <p:spPr>
          <a:xfrm>
            <a:off x="7985760" y="5864883"/>
            <a:ext cx="6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10Nz</a:t>
            </a:r>
            <a:endParaRPr lang="en-NL" dirty="0"/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8028428-4C12-F727-9BE4-E148252887FC}"/>
              </a:ext>
            </a:extLst>
          </p:cNvPr>
          <p:cNvCxnSpPr>
            <a:cxnSpLocks/>
          </p:cNvCxnSpPr>
          <p:nvPr/>
        </p:nvCxnSpPr>
        <p:spPr>
          <a:xfrm>
            <a:off x="5700550" y="1536032"/>
            <a:ext cx="4622927" cy="10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B2D8E431-2A52-099B-65F4-F0E16C421625}"/>
              </a:ext>
            </a:extLst>
          </p:cNvPr>
          <p:cNvSpPr txBox="1"/>
          <p:nvPr/>
        </p:nvSpPr>
        <p:spPr>
          <a:xfrm>
            <a:off x="10242508" y="2391717"/>
            <a:ext cx="16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11Nz-1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465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F827-FE59-82A4-FDEC-CE4FF1ACB2C0}"/>
              </a:ext>
            </a:extLst>
          </p:cNvPr>
          <p:cNvSpPr txBox="1"/>
          <p:nvPr/>
        </p:nvSpPr>
        <p:spPr>
          <a:xfrm>
            <a:off x="279918" y="233266"/>
            <a:ext cx="765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Processes: Currently we only have deposition and etch.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Deposition: Selects grid cubes and changes the assigned material.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Etch: Sets the grid cube to EMPTY if the neighboring conditions are satisfied (i.e. if top neighbor is EMPTY set this grid cube material to empty.)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CF22BE-6A4D-4ECC-2F45-BF5361817277}"/>
              </a:ext>
            </a:extLst>
          </p:cNvPr>
          <p:cNvGrpSpPr/>
          <p:nvPr/>
        </p:nvGrpSpPr>
        <p:grpSpPr>
          <a:xfrm>
            <a:off x="2733870" y="3930757"/>
            <a:ext cx="5781881" cy="2483882"/>
            <a:chOff x="2733870" y="3398912"/>
            <a:chExt cx="5781881" cy="24838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ADE078-39FB-ED2E-89B8-4AC96C9A7659}"/>
                </a:ext>
              </a:extLst>
            </p:cNvPr>
            <p:cNvGrpSpPr/>
            <p:nvPr/>
          </p:nvGrpSpPr>
          <p:grpSpPr>
            <a:xfrm>
              <a:off x="2733870" y="3429000"/>
              <a:ext cx="1654633" cy="2453794"/>
              <a:chOff x="2659225" y="3893354"/>
              <a:chExt cx="1654633" cy="2453794"/>
            </a:xfrm>
          </p:grpSpPr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88C75BD2-BACB-7353-AED4-3B89ED27152D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1AFCF589-5E94-DBDF-D3CE-B6D122C0DF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466441BC-CE7E-5649-D12E-DC17FEBCCDAC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7359BDB4-8028-22E5-DBF9-43AF1D8F17C7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63CDD118-B19F-8890-C5B9-C5468B6E4C1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8CB50853-0AC4-81D9-54F4-AE9CF6B2177D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459DD06C-1BFC-F9CB-98EF-2D2B8C65972D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7412B0D8-FBD4-DE9B-FE31-2D3E738E2544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1C76FEB5-38BA-5F79-B4E2-120DBC995001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82D8E146-61BA-55ED-664F-2C19C49317C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EF8940C-E67A-B52A-77E1-57ED14DEE974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1FC96C1C-0866-00E3-2D1C-8482C64C728A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A35652B8-C4BC-15B7-0E71-02E96C70C4F8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7EFBB845-779F-467C-8374-66EFFCBF1641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3481FF34-14C7-3D6C-F292-7355DF41D2DA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9CE2FB04-1CEA-A01C-3811-724213D65A4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9D913B36-DE52-B1F1-140F-A6EE25C630FF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066BD71F-64F5-0172-D9EC-191E436035A7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55B101C4-ADAF-84CE-A7D5-0F1BC2A216B8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E99F8A50-1168-1058-014C-995A1327630A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C4763557-C424-9208-8212-C69D974C8F1E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A5FB56F2-6BAD-9B51-E87E-A975AB68F993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A4D12184-C9CD-20A6-4CAC-230D08BE556B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30BA6FE3-AB9C-49B9-4475-3A1E25A54AC6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1BFB2E55-4DD4-758C-9234-7FCBAA7C622D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99977FD-247D-E0E1-9A13-BDD586B0A291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B0D75A63-1DB9-4453-3F8E-B967DE1ADE36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383E03F6-99DA-20B1-5290-B58F6191327C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D7AD07B5-BD9E-9A2A-9449-79806A48F039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9B119A69-A1E3-F6F6-5C61-C3A2ECE13AA8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5D466531-77BB-5601-1126-1F6C96295BAB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515C648C-8BFF-238D-B0AE-40F311B16561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D414DB-63E6-0733-5D86-EED928E4F2B7}"/>
                </a:ext>
              </a:extLst>
            </p:cNvPr>
            <p:cNvGrpSpPr/>
            <p:nvPr/>
          </p:nvGrpSpPr>
          <p:grpSpPr>
            <a:xfrm>
              <a:off x="3778899" y="3415003"/>
              <a:ext cx="1654633" cy="2453794"/>
              <a:chOff x="2659225" y="3893354"/>
              <a:chExt cx="1654633" cy="2453794"/>
            </a:xfrm>
          </p:grpSpPr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F6162CBA-E24A-E7E9-2614-0829EE0AD507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B4907B8F-586A-5E21-4920-7DD5A779F05D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0B0DE474-C416-9627-239A-04C85FE046D9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6034BBFF-A311-17D8-3161-931320774049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221DECC-C820-D181-1CB9-CAD99DF7A261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94EAC79-9469-1A5D-3D17-D60774AD7DA8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11E296A6-F334-E7C2-A8F3-B1111B6A6108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B46A170A-6901-080D-AE4A-BA9F9BBE6E48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AA79956A-FD3A-48E8-A93B-74243FD6DBBD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D679B3A9-1EC9-5EB5-B177-56D5089FAABB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59EB3D65-4E01-27B7-EA64-E999E955B3E9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DB99D0E1-361E-68B3-66EF-265F6B0415C0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39034D37-1A7C-6D25-670E-D3BD0865F986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A3996A42-052A-BBEB-96B4-079856DCC79A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61E0A705-C070-D576-7DDC-67A58A34A6C2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B233B142-109B-1FED-19BA-D26370F8B2A9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5A425B24-1E38-E2BB-821D-BAE31E1B544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E27B1684-A1FA-3844-E0EC-EA05747922B1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A719CF95-2570-F2B9-17F8-D0B397A29C40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589315A4-00D7-9CCC-2846-18E1CCAC7D18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C40142A3-1741-84AE-E00E-3248AB156471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BB741B5F-8506-350A-9332-0CC59300E8CD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A1CA09E-F02A-E016-3F4F-4CCA9337392E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C1B29373-0C43-D9AA-9A90-506AEBC1BA82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B99755F2-04C4-7ED9-5EE7-36CB54598445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3D699F76-0AFB-CB6B-BFF8-8F50D691251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5C950AF2-E3E7-71A8-CF45-6FB298E6765C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B2F6747C-A099-2949-FE2A-9AAC7FE62AA6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5469C6BE-A351-2A41-49D0-30514774982A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8C4572FB-B7F5-0127-BAD3-1EEB09E448DC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901B2357-CD68-C23E-CB52-45CF9556F0AE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517DF64D-79C4-8CDD-8CEB-B79AC202DB57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F7D4CF-FAA3-1E31-469A-0CDAB2905C37}"/>
                </a:ext>
              </a:extLst>
            </p:cNvPr>
            <p:cNvGrpSpPr/>
            <p:nvPr/>
          </p:nvGrpSpPr>
          <p:grpSpPr>
            <a:xfrm>
              <a:off x="4808378" y="3419668"/>
              <a:ext cx="1654633" cy="2453794"/>
              <a:chOff x="2659225" y="3893354"/>
              <a:chExt cx="1654633" cy="2453794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9C464D05-0E79-9D45-CF65-0EE86F6EAE29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D69E9317-4D93-014B-EF1B-6E71CACAA0A9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BA36E94E-C4F7-6FEE-C804-15132ADAAAD6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C18C384F-5CA5-B8A3-946B-A2EE63E0C431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E7BFF118-79BE-82DD-EB07-516B500F6AAD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3C54638F-CF10-D2D9-BEBD-88D032A8CA7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50B9B6-9029-2425-C9A6-E21F6F75A65E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B54D8603-2CBD-96CB-32B6-C75CF89B35DA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E1763D5D-85C7-E9BD-430D-3874E1B441F8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72583596-A595-8E2D-5B3D-5B31945039E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0E3CC6F8-B697-36D7-F471-F4E7AEACCC15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C11AAE32-4B5E-35A6-3DB7-691C82C6EBF9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79CB218B-ABBD-ED09-34C1-3706ED61F6F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AEA3144E-32C5-8007-7768-825983C19C86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A9772DBC-4A4A-1ABB-6A1B-A46B0A7B4079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887449-10BD-0AAA-21AB-CA0CB55C8601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79DCA6F7-CC67-993D-40B6-6D9B329867F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91D3EBAA-93DD-815A-97AD-2946C110E5D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6009C997-B8B2-892B-0C34-3125D058CD43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E5BDC894-8781-248A-7AB0-2324FF0FBC81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024A7AA2-A59A-AED7-E045-9DDF7CB60B7A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6FA8ACD9-C4FD-A8E8-0549-9C5114F8483A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0816CAAA-70D5-D426-9B8F-5C1BC13D900A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ADD223E3-2098-FDB0-DC81-3FBFC76327C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28BC38B-95C1-3C5C-1BF4-E6241E7C58F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3664D7B9-8CE4-9AAA-0C36-A5A53A3F6660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1E3DCA99-CC94-3E98-0551-912503198BB3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DAC7D81C-F6E3-FA5C-ADA1-F390246F11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F085D494-43FE-65F5-9298-D41ED98085C2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2C599EA4-048D-FBDA-4BF5-063A1DF2384E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E5E84F0A-7314-08D3-AFA5-5D91A2FF1641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880F06FD-B66E-EDEB-CCD5-F39DF86FB2A4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8D16D-0B66-A827-0D17-E8257F1EB769}"/>
                </a:ext>
              </a:extLst>
            </p:cNvPr>
            <p:cNvGrpSpPr/>
            <p:nvPr/>
          </p:nvGrpSpPr>
          <p:grpSpPr>
            <a:xfrm>
              <a:off x="5844069" y="3412909"/>
              <a:ext cx="1654633" cy="2453794"/>
              <a:chOff x="2659225" y="3893354"/>
              <a:chExt cx="1654633" cy="2453794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07CBD02-6467-0D02-3BA0-8A9BE649753F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8DC033B8-41A7-AC54-1BF6-1CD1A60DB640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DAB41607-FA57-B6B8-BE3D-626811D68448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8F4E3963-8180-647D-52D8-8766C3142A36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C6B1007-FBA2-B2F7-2A78-FA0C2212BB46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77791B10-BE0E-15A9-4FEF-14CC5CF18C5E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8A6DA46C-3313-26C1-F662-4868368A6C0B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4E3C8A0-DDE1-AA1B-19B5-88E58BA4AFDB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60F18F2B-8F3C-F106-BA39-99350746C693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1DD3890D-3060-734D-A5A5-054185B82A1D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0FA69FF-A204-2AEB-5728-30EB9B747DFF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C3ED932B-85A9-334B-C9F2-8B4E62F69237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0824E948-8139-1BD1-4166-E60F4D2E3CA9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8D1D7D4-5CEA-7EF2-3F28-0C4FABBE1502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A141FF07-BA03-FE96-4BEA-94528B789BB3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3A79B51C-EB54-6759-B4CA-4FD0F73ADA26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C11393A-7732-1E20-5A27-8492DE3024C6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4A6459A4-EE0D-E6C1-5D34-E9BD7C869958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60CA101D-EA06-4566-FE32-B1530F9255F9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8B7B3019-7155-DA4D-00D2-EC81E2A1B2C3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093468E0-1C3A-AD8D-BECB-3D157FE2590D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DA53B55C-F95F-D2F6-F1B8-D0ADD0DF2935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6F2A0331-89AB-3AE5-B59C-DBBD0F527E9C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5A4426A-6DE1-5F01-67C1-C8B5D057DB03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E256AD2-1E84-E7BF-DD6E-28A43095FA22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3EDEBACA-F097-B939-9EDA-1D3B83C4D273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14712329-07BC-5E85-1747-592E9FF26682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9722DDF3-E95B-A047-650A-0F76864F60AA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3B2FD6F4-708F-ED3C-FCAD-4C81FCD0899E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18CD679-0216-6996-B648-CC0B8AF2FFC4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F26E0596-8E36-C0CD-E107-6D06B9394F64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F858C816-A40E-737E-AE6F-874AF2B07686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1A989D-6051-D9D9-1157-1A79F6B6EB0E}"/>
                </a:ext>
              </a:extLst>
            </p:cNvPr>
            <p:cNvGrpSpPr/>
            <p:nvPr/>
          </p:nvGrpSpPr>
          <p:grpSpPr>
            <a:xfrm>
              <a:off x="6861118" y="3398912"/>
              <a:ext cx="1654633" cy="2453794"/>
              <a:chOff x="2659225" y="3893354"/>
              <a:chExt cx="1654633" cy="2453794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8361668-5F45-356E-14C1-1DAB3532FC56}"/>
                  </a:ext>
                </a:extLst>
              </p:cNvPr>
              <p:cNvSpPr/>
              <p:nvPr/>
            </p:nvSpPr>
            <p:spPr>
              <a:xfrm>
                <a:off x="3116428" y="52836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A913FF80-01D3-60C6-6D1B-784EDBD56436}"/>
                  </a:ext>
                </a:extLst>
              </p:cNvPr>
              <p:cNvSpPr/>
              <p:nvPr/>
            </p:nvSpPr>
            <p:spPr>
              <a:xfrm>
                <a:off x="3116428" y="48201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1E396D92-BCBA-3293-0B18-F1939DE6E180}"/>
                  </a:ext>
                </a:extLst>
              </p:cNvPr>
              <p:cNvSpPr/>
              <p:nvPr/>
            </p:nvSpPr>
            <p:spPr>
              <a:xfrm>
                <a:off x="3116428" y="43567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3051B407-2024-0793-D15C-FED1B12AD1FA}"/>
                  </a:ext>
                </a:extLst>
              </p:cNvPr>
              <p:cNvSpPr/>
              <p:nvPr/>
            </p:nvSpPr>
            <p:spPr>
              <a:xfrm>
                <a:off x="3116428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3C1E88C-5554-50B6-9A65-70CE5C128422}"/>
                  </a:ext>
                </a:extLst>
              </p:cNvPr>
              <p:cNvSpPr/>
              <p:nvPr/>
            </p:nvSpPr>
            <p:spPr>
              <a:xfrm>
                <a:off x="2964027" y="544231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204DF5F8-8EE3-C4EA-6ACE-7CCD069549EF}"/>
                  </a:ext>
                </a:extLst>
              </p:cNvPr>
              <p:cNvSpPr/>
              <p:nvPr/>
            </p:nvSpPr>
            <p:spPr>
              <a:xfrm>
                <a:off x="2964027" y="497889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E0CBBB6-8FF0-39B7-85A0-29CDE17EC216}"/>
                  </a:ext>
                </a:extLst>
              </p:cNvPr>
              <p:cNvSpPr/>
              <p:nvPr/>
            </p:nvSpPr>
            <p:spPr>
              <a:xfrm>
                <a:off x="2964027" y="451547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346D24DC-553B-988C-D2EB-C4075D4323D0}"/>
                  </a:ext>
                </a:extLst>
              </p:cNvPr>
              <p:cNvSpPr/>
              <p:nvPr/>
            </p:nvSpPr>
            <p:spPr>
              <a:xfrm>
                <a:off x="2964027" y="40520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39C538F5-C872-64D9-1440-A6C12AEBA0BC}"/>
                  </a:ext>
                </a:extLst>
              </p:cNvPr>
              <p:cNvSpPr/>
              <p:nvPr/>
            </p:nvSpPr>
            <p:spPr>
              <a:xfrm>
                <a:off x="2811626" y="559168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3E122979-09CC-750E-F60E-688BD8529BC4}"/>
                  </a:ext>
                </a:extLst>
              </p:cNvPr>
              <p:cNvSpPr/>
              <p:nvPr/>
            </p:nvSpPr>
            <p:spPr>
              <a:xfrm>
                <a:off x="2811626" y="512826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AE769F96-7B7E-BE90-1ECA-67D2FCF83797}"/>
                  </a:ext>
                </a:extLst>
              </p:cNvPr>
              <p:cNvSpPr/>
              <p:nvPr/>
            </p:nvSpPr>
            <p:spPr>
              <a:xfrm>
                <a:off x="2811626" y="466484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93BACF5F-2D44-0A48-69B1-C0CE8AB420A2}"/>
                  </a:ext>
                </a:extLst>
              </p:cNvPr>
              <p:cNvSpPr/>
              <p:nvPr/>
            </p:nvSpPr>
            <p:spPr>
              <a:xfrm>
                <a:off x="2811626" y="420142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684E67A8-9DD7-0E7A-4D55-7592BB0532A4}"/>
                  </a:ext>
                </a:extLst>
              </p:cNvPr>
              <p:cNvSpPr/>
              <p:nvPr/>
            </p:nvSpPr>
            <p:spPr>
              <a:xfrm>
                <a:off x="2659225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AD5DFCE-6B0A-6ADA-FC80-7DF91650F3CF}"/>
                  </a:ext>
                </a:extLst>
              </p:cNvPr>
              <p:cNvSpPr/>
              <p:nvPr/>
            </p:nvSpPr>
            <p:spPr>
              <a:xfrm>
                <a:off x="2659225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8024AEF9-B782-913F-5E54-C936E7B9AACE}"/>
                  </a:ext>
                </a:extLst>
              </p:cNvPr>
              <p:cNvSpPr/>
              <p:nvPr/>
            </p:nvSpPr>
            <p:spPr>
              <a:xfrm>
                <a:off x="2659225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DF426B45-EA92-4C9C-79D3-2AC9615E766B}"/>
                  </a:ext>
                </a:extLst>
              </p:cNvPr>
              <p:cNvSpPr/>
              <p:nvPr/>
            </p:nvSpPr>
            <p:spPr>
              <a:xfrm>
                <a:off x="2659225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17579B50-88D4-8C7D-ED20-B1DC4425468C}"/>
                  </a:ext>
                </a:extLst>
              </p:cNvPr>
              <p:cNvSpPr/>
              <p:nvPr/>
            </p:nvSpPr>
            <p:spPr>
              <a:xfrm>
                <a:off x="3623393" y="52742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915F18C3-1BA5-9A6C-84FC-05CD3CA7D305}"/>
                  </a:ext>
                </a:extLst>
              </p:cNvPr>
              <p:cNvSpPr/>
              <p:nvPr/>
            </p:nvSpPr>
            <p:spPr>
              <a:xfrm>
                <a:off x="3623393" y="48108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78724E2-2DB9-9F83-BFA1-DE610A4605FD}"/>
                  </a:ext>
                </a:extLst>
              </p:cNvPr>
              <p:cNvSpPr/>
              <p:nvPr/>
            </p:nvSpPr>
            <p:spPr>
              <a:xfrm>
                <a:off x="3623393" y="43474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621F17FD-E656-F51F-8FD1-F5BF1C36565E}"/>
                  </a:ext>
                </a:extLst>
              </p:cNvPr>
              <p:cNvSpPr/>
              <p:nvPr/>
            </p:nvSpPr>
            <p:spPr>
              <a:xfrm>
                <a:off x="3623393" y="389335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84AB571-9817-F5EF-3DDA-B15646DDE6DF}"/>
                  </a:ext>
                </a:extLst>
              </p:cNvPr>
              <p:cNvSpPr/>
              <p:nvPr/>
            </p:nvSpPr>
            <p:spPr>
              <a:xfrm>
                <a:off x="3470992" y="543298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1DBB3AC2-6D48-C61A-D485-1F2C25784DCE}"/>
                  </a:ext>
                </a:extLst>
              </p:cNvPr>
              <p:cNvSpPr/>
              <p:nvPr/>
            </p:nvSpPr>
            <p:spPr>
              <a:xfrm>
                <a:off x="3470992" y="496956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E8F8AA3-D648-7758-9857-54B5174F0249}"/>
                  </a:ext>
                </a:extLst>
              </p:cNvPr>
              <p:cNvSpPr/>
              <p:nvPr/>
            </p:nvSpPr>
            <p:spPr>
              <a:xfrm>
                <a:off x="3470992" y="450614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E13EE2CF-ACA5-E3B1-4936-0462E2D41FAC}"/>
                  </a:ext>
                </a:extLst>
              </p:cNvPr>
              <p:cNvSpPr/>
              <p:nvPr/>
            </p:nvSpPr>
            <p:spPr>
              <a:xfrm>
                <a:off x="3470992" y="404272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C09E800-2056-7BB4-621F-8E7961F1A89F}"/>
                  </a:ext>
                </a:extLst>
              </p:cNvPr>
              <p:cNvSpPr/>
              <p:nvPr/>
            </p:nvSpPr>
            <p:spPr>
              <a:xfrm>
                <a:off x="3318591" y="5582356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531E5F73-FDAD-202D-47DA-E9D5B7520EA2}"/>
                  </a:ext>
                </a:extLst>
              </p:cNvPr>
              <p:cNvSpPr/>
              <p:nvPr/>
            </p:nvSpPr>
            <p:spPr>
              <a:xfrm>
                <a:off x="3318591" y="511893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1D9BD4D2-8E9E-2500-099A-59C4D36BA371}"/>
                  </a:ext>
                </a:extLst>
              </p:cNvPr>
              <p:cNvSpPr/>
              <p:nvPr/>
            </p:nvSpPr>
            <p:spPr>
              <a:xfrm>
                <a:off x="3318591" y="465551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73BED750-DFE4-5302-3822-D59B60CC15E8}"/>
                  </a:ext>
                </a:extLst>
              </p:cNvPr>
              <p:cNvSpPr/>
              <p:nvPr/>
            </p:nvSpPr>
            <p:spPr>
              <a:xfrm>
                <a:off x="3318591" y="419209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A9912505-048F-D4FF-B13E-A8A88BEF09BC}"/>
                  </a:ext>
                </a:extLst>
              </p:cNvPr>
              <p:cNvSpPr/>
              <p:nvPr/>
            </p:nvSpPr>
            <p:spPr>
              <a:xfrm>
                <a:off x="3166190" y="5737707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C1A369B8-6D1A-86DF-F93C-1AA0B3DFC08F}"/>
                  </a:ext>
                </a:extLst>
              </p:cNvPr>
              <p:cNvSpPr/>
              <p:nvPr/>
            </p:nvSpPr>
            <p:spPr>
              <a:xfrm>
                <a:off x="3166190" y="5264955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72FFF9F-66C5-D389-C4A2-D080498EF88F}"/>
                  </a:ext>
                </a:extLst>
              </p:cNvPr>
              <p:cNvSpPr/>
              <p:nvPr/>
            </p:nvSpPr>
            <p:spPr>
              <a:xfrm>
                <a:off x="3166190" y="4801534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18FC0F1-6DB0-46E1-F4B9-791ECB744EAE}"/>
                  </a:ext>
                </a:extLst>
              </p:cNvPr>
              <p:cNvSpPr/>
              <p:nvPr/>
            </p:nvSpPr>
            <p:spPr>
              <a:xfrm>
                <a:off x="3166190" y="4338113"/>
                <a:ext cx="690465" cy="6094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Cube 171">
            <a:extLst>
              <a:ext uri="{FF2B5EF4-FFF2-40B4-BE49-F238E27FC236}">
                <a16:creationId xmlns:a16="http://schemas.microsoft.com/office/drawing/2014/main" id="{ED734B74-A7B3-ABE5-14A9-6F3A45910FF3}"/>
              </a:ext>
            </a:extLst>
          </p:cNvPr>
          <p:cNvSpPr/>
          <p:nvPr/>
        </p:nvSpPr>
        <p:spPr>
          <a:xfrm>
            <a:off x="8892078" y="548951"/>
            <a:ext cx="690465" cy="60944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B774E4-7A9A-B924-1367-BFE175CEFADA}"/>
              </a:ext>
            </a:extLst>
          </p:cNvPr>
          <p:cNvCxnSpPr/>
          <p:nvPr/>
        </p:nvCxnSpPr>
        <p:spPr>
          <a:xfrm>
            <a:off x="9778482" y="778170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5B0479-99EC-8F6A-53D4-991C71257F1F}"/>
              </a:ext>
            </a:extLst>
          </p:cNvPr>
          <p:cNvSpPr txBox="1"/>
          <p:nvPr/>
        </p:nvSpPr>
        <p:spPr>
          <a:xfrm>
            <a:off x="10328988" y="548951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 deposited grid cube</a:t>
            </a:r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1C3AC03E-995D-FE87-B753-97AED9DAC5CC}"/>
              </a:ext>
            </a:extLst>
          </p:cNvPr>
          <p:cNvSpPr/>
          <p:nvPr/>
        </p:nvSpPr>
        <p:spPr>
          <a:xfrm>
            <a:off x="8784771" y="1558601"/>
            <a:ext cx="690465" cy="609441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80D5DF4-AD0C-E31A-642F-0E7BB2794F7E}"/>
              </a:ext>
            </a:extLst>
          </p:cNvPr>
          <p:cNvCxnSpPr/>
          <p:nvPr/>
        </p:nvCxnSpPr>
        <p:spPr>
          <a:xfrm>
            <a:off x="9778481" y="1736696"/>
            <a:ext cx="55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E543108-8009-7058-F82F-1DDCC9636F5D}"/>
              </a:ext>
            </a:extLst>
          </p:cNvPr>
          <p:cNvSpPr txBox="1"/>
          <p:nvPr/>
        </p:nvSpPr>
        <p:spPr>
          <a:xfrm>
            <a:off x="10328987" y="1507477"/>
            <a:ext cx="15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mask deposited grid cube</a:t>
            </a:r>
          </a:p>
        </p:txBody>
      </p:sp>
    </p:spTree>
    <p:extLst>
      <p:ext uri="{BB962C8B-B14F-4D97-AF65-F5344CB8AC3E}">
        <p14:creationId xmlns:p14="http://schemas.microsoft.com/office/powerpoint/2010/main" val="6644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58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5B789A-3331-43C8-8345-94C97C4B533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4370D4-5BDA-9F68-977A-515E51F314C8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5CE8FE43-1073-14F7-ED43-838AF7314F16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FAF591CF-D69F-B0F2-C3C6-CE57932791C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47C0B71D-4E09-8296-2FC3-E4EC8B9D48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63437BA2-6873-F999-5DEB-DCA00EB3985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3794FB5E-C366-24C2-9A57-8C34EDDE20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887745E6-839C-EC7A-E503-6899619E32B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D4BDFC02-107E-FF73-4635-947786BFD26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342CAFBD-BF5E-19D5-F3C4-E8AF55E2615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F883B8BB-911B-3DC3-829C-F2FAD5DA33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48BEACC-9409-68CD-8512-EF765F640FB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76C461D2-558D-AB96-D7D5-EB2DF6C7006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106C4561-272F-52E8-400D-A81C9647AC5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451B2B32-4B64-7126-8F90-C35F6D29639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E2D744D8-4CF5-5A10-BA0D-08698035EEB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B1D68106-B9BD-106C-71CC-DDC8541EDC4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DDEE82A7-2DA1-C45D-31F6-8214CDA376A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DD71B29F-8C2A-86A0-3B26-C2AAD2942A7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D38B8899-FB8A-9684-7A5D-E1F8DCCDA9D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8D07B89D-570B-B007-54D1-4C2AC44F9AE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2658495E-496B-E92A-F696-6CFD8F493A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821426C-ABC4-F0CE-8D03-254C1F1E7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1599D8C-10E5-D527-29DA-B2EC559970B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378DFE3-6B05-1321-27AA-BE2518C2D0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B6936FA5-C56D-309E-28F7-0B28B51F1CF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66333AB9-49A6-C7E1-4BA3-E93DEF0A007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94EFB3FF-F784-1335-03D3-087CE1F7CAD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371E7538-8F2D-29B2-E88F-59CA2F3D875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3423D3B5-EA8E-8C8F-0AD5-0F30358F5F8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022DA76B-B23E-00E0-D797-691A03CF75F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6AAA6140-AF58-1A8C-49E8-B1BD23214BB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759BA181-097E-4098-195A-42A2CF8E08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5EA55F82-7934-F79B-B1ED-683CE9B4C95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1A163ED6-8A81-E6F7-0584-AC0813EC6F4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44CEFEC-7DB6-A3FD-47F2-2831D74DDAAA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1FA2B997-D7D6-29E0-FDE4-A162C023999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3AFB3B31-33D9-24B1-7A29-B5FFD0B6E69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B339730C-C01C-BD3E-D2EA-A95870A3213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2B8D0CCF-5FA9-30D9-5A70-CCB1F8A584D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DD0532F8-35B8-31BA-23A4-FCFF5DB7D44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414D2C39-5BDC-CF6E-810F-595A95A07E0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925E880D-40E8-1C07-C0CE-15625DC3878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5EE32655-4C4F-F797-E17B-0B6E9C8165C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B2A42E0-0DCB-79A1-977F-8E38331BA5F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50F2137F-0E29-68D7-7B8D-232C0DA669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9ED164CE-16F7-38F7-626D-99A35CB9FCA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CF056201-E3EF-4DFA-14E7-06260BE4DB51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5EE9C2D7-C6CB-0A05-01A8-2F474D03052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537D4642-247A-CD76-2820-CC7CCF96E32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A932E61D-E682-6C5E-430B-5EDE6F1BAF0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73528743-9E2E-37CB-2BC4-435B1B0505B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014848D2-13DB-0A48-831E-3F85162CEC9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AF8ACD-28A7-38F7-6F07-B5795502C41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433A4823-2801-08F2-9601-0D612BA8E4A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D51899B1-2BC9-719D-05DB-12B63396C96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39CB20EC-168B-9D82-3CA1-8802413A1DB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F1CB3448-1842-F6DC-0FDE-1DA77777347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954FED38-8BC3-4091-5A96-80C0FC32E801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B37A6BAD-0256-F424-2AAC-A829357913F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357F1469-5995-19C9-0FAB-659BB8F4F0C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62C095C4-F35D-6E82-3367-A8B8760C907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EC94B47B-C342-FDCB-9B95-57119D2CD1D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3DCEAC79-6DFA-4ACD-3AA0-1D41341396A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A1E347B-E0D9-2E29-5285-6D9E4B606F5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F463AE5E-47A2-4041-6473-A1550B7E8E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12288973-F6EF-9DEF-5C2B-C37D2239073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CC954DCA-1240-76E4-F2B6-0413699F9FF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7B0EC17B-7BDC-B44E-C654-CE16DB18D5A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59AA678-DC00-9CC9-024E-38128CD2EB55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41D0FA97-836C-4261-843D-DCD315E72E4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A05C4A01-F8AE-653B-7D4A-DB5C7C7657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92F1BC40-BD7F-203C-D660-C88FB50E00E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3E3575E7-CFD9-7AA5-5B6E-96EA7722AFB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B8924EA3-4A07-998A-A9D4-C1B662FB828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3C388240-1E4F-0760-B992-81F6B62C4FF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8EBB331F-779E-D6CD-CDFF-0AB4BD307AE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0E976ABF-4DEE-93F1-705D-316CD3992AA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DF53D53C-9772-3C9F-FD1A-92B47C6ED11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91C40C8F-39CE-F3F7-8339-55CE7533AB6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C6043AF7-F06F-6570-CE9F-B8F2B6281FA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12A5A94A-C598-37EB-6120-93567CCB3D7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05220B9-4F60-8DE4-E25A-283331828B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E2C8AF24-B037-1B88-59AA-2BC725C9A0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8E46CFA9-5AA8-5ADC-A3AE-C7159B64BF6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6A20BCE-F4D9-22A5-4170-BB764713C6F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C67BAE88-9305-1140-4496-1040A86F2D8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A9D02F7A-C91E-EE56-2955-A1754BDF480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3C999D08-D28C-269A-A332-DA391B78AE0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CE8FD7BA-5243-A8DA-4E75-74296AA1DA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EDA586B0-BA84-6205-A5EB-AB615B8FE48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7BDFE309-3130-357C-E04B-3DD6871C02A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EB31E4B3-7D55-82C3-A290-E9042852E48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C35BD9CC-D888-B70B-FC25-EA61CDCCB2E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6579A172-A445-1DF6-994A-925F72B9270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793EAC27-761C-329C-A879-AFE5B7317B3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F619CAF0-C6DB-7E60-2C9B-9432E2138F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6D58578-7BD0-E628-9AE4-02699A35EF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57833F64-40FF-1D70-5F79-4F47F6BD4CD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512A3B46-F37F-8568-7C6A-0E5379A35E8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7F0107BF-99FD-E59B-CA74-4E5FA2E2E0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7AF9AE10-DDD8-F351-B9BE-B085A0366B8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B3FA567-921D-D34F-F0FF-90EF87C920B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6197DB5A-E300-66BA-6444-A119E5FA0138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6E4B4E0-BC23-9A6A-576E-B4D58CE9FFB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0DEC9352-BB64-97E5-AE18-3F75B3ED6E8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D421D8B8-920F-EB39-3490-8E4C2C4504E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73A561F8-6167-DCED-4527-3DBC9A590C5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9A1F785-B04F-C4DD-F156-1D97633147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45AE5509-C46A-1369-B062-BDC66664D00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0EA5C84-92CB-FEB2-EA4E-3112C08AD47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E9757729-2BB4-4522-8EE5-97F87B2D639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49F1E9C9-796C-11CD-AB35-4ED45B7216A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0E67BE5-772C-2CFD-C5ED-433D2711DF4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AE7CDBE6-D582-E748-6D22-9B0E4BFF133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2AA2309-E002-C710-4B45-228E9A74AB4B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AC201F0D-3618-B026-EF74-A476D4DC574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FACABC82-111F-DD68-265F-E1300C73DCE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3338FE7A-4A4F-6B13-03F2-1B091F0CD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73C2857C-67ED-B38F-4A1F-0AD5372322F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DA8B8F45-C580-4E39-4890-0C5F8A9FB5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AF1940FE-8F76-BA78-8AD4-6F297CC1A6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E32B0428-EC41-F676-1B91-E828485C7DD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41AAE0A1-4C72-2E89-583D-B94844DD576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FCEAAD43-391A-773D-E40B-C7FA54738AC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6DD3B0A0-C769-194A-ADEA-DAD385B074C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59A53803-C17D-D8A9-7B3D-E3A5AEF1699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C0F68F42-31D7-3D8F-60F2-97251044A0B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D4FF57F7-05A9-51B6-EA22-6845617E735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EB8AD159-0418-0650-8A16-A9C5B26D13A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5FF4AA5B-5DA0-3E71-C3BE-0B6ADFE80FC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B3AA6EE2-17CB-68FA-508A-35B601CE808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18D6E334-8232-8D25-1DAF-16FCC4C82CC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620F4568-BBE3-5170-4B41-E512B3AD81A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72FDC97C-FD9C-B91E-116D-F866BCF8777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FD17647-A9E9-7804-6206-5A2161A521D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F8E6C45B-0C63-E078-93C5-CCADFC44E39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15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8D8FAA-0607-5FD8-36C9-858C03C71F0E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5C503-F653-DE8B-7308-F7A003C86FE1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190856-D50C-0EEE-B05B-B9647D615AE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4A7EFC7B-3905-2F5D-BE36-26258D1CAE7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FC132DC4-E627-9A96-458A-AE1B36CE796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ube 140">
                  <a:extLst>
                    <a:ext uri="{FF2B5EF4-FFF2-40B4-BE49-F238E27FC236}">
                      <a16:creationId xmlns:a16="http://schemas.microsoft.com/office/drawing/2014/main" id="{0CB2696B-0B4B-150E-187B-F92D9F6DA33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ube 141">
                  <a:extLst>
                    <a:ext uri="{FF2B5EF4-FFF2-40B4-BE49-F238E27FC236}">
                      <a16:creationId xmlns:a16="http://schemas.microsoft.com/office/drawing/2014/main" id="{A6A42BFE-AF0B-1B86-9328-5E841165C51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ube 142">
                  <a:extLst>
                    <a:ext uri="{FF2B5EF4-FFF2-40B4-BE49-F238E27FC236}">
                      <a16:creationId xmlns:a16="http://schemas.microsoft.com/office/drawing/2014/main" id="{8A248A80-81E8-2318-76C9-741725651F31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ube 143">
                  <a:extLst>
                    <a:ext uri="{FF2B5EF4-FFF2-40B4-BE49-F238E27FC236}">
                      <a16:creationId xmlns:a16="http://schemas.microsoft.com/office/drawing/2014/main" id="{6081EE29-9006-2B67-90A1-51EDB5442B0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ube 144">
                  <a:extLst>
                    <a:ext uri="{FF2B5EF4-FFF2-40B4-BE49-F238E27FC236}">
                      <a16:creationId xmlns:a16="http://schemas.microsoft.com/office/drawing/2014/main" id="{76FBFC64-5577-43C2-2F2F-9EC240CE2A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5">
                  <a:extLst>
                    <a:ext uri="{FF2B5EF4-FFF2-40B4-BE49-F238E27FC236}">
                      <a16:creationId xmlns:a16="http://schemas.microsoft.com/office/drawing/2014/main" id="{3E7090A5-E3D0-ED2D-37A1-E6F9DC52449A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6">
                  <a:extLst>
                    <a:ext uri="{FF2B5EF4-FFF2-40B4-BE49-F238E27FC236}">
                      <a16:creationId xmlns:a16="http://schemas.microsoft.com/office/drawing/2014/main" id="{5E7296CE-B17B-D5D7-39D8-E05BBEF71E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7">
                  <a:extLst>
                    <a:ext uri="{FF2B5EF4-FFF2-40B4-BE49-F238E27FC236}">
                      <a16:creationId xmlns:a16="http://schemas.microsoft.com/office/drawing/2014/main" id="{33C5C97A-6293-5B7B-26F4-835E992656C5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8">
                  <a:extLst>
                    <a:ext uri="{FF2B5EF4-FFF2-40B4-BE49-F238E27FC236}">
                      <a16:creationId xmlns:a16="http://schemas.microsoft.com/office/drawing/2014/main" id="{E5228653-34C7-3259-3059-FB9CBA79738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9">
                  <a:extLst>
                    <a:ext uri="{FF2B5EF4-FFF2-40B4-BE49-F238E27FC236}">
                      <a16:creationId xmlns:a16="http://schemas.microsoft.com/office/drawing/2014/main" id="{78CC4AFE-D612-1C09-BECA-892C0AE4311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50">
                  <a:extLst>
                    <a:ext uri="{FF2B5EF4-FFF2-40B4-BE49-F238E27FC236}">
                      <a16:creationId xmlns:a16="http://schemas.microsoft.com/office/drawing/2014/main" id="{CDEB7D6E-B6FE-DFD2-0432-7B09BDB2217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ube 151">
                  <a:extLst>
                    <a:ext uri="{FF2B5EF4-FFF2-40B4-BE49-F238E27FC236}">
                      <a16:creationId xmlns:a16="http://schemas.microsoft.com/office/drawing/2014/main" id="{5A6AA195-259D-6466-8D83-FC614BCECCB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Cube 152">
                  <a:extLst>
                    <a:ext uri="{FF2B5EF4-FFF2-40B4-BE49-F238E27FC236}">
                      <a16:creationId xmlns:a16="http://schemas.microsoft.com/office/drawing/2014/main" id="{290804CF-D026-7D9A-A60F-5BD5060D6E7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AA7F5A1B-E29B-FAAF-772E-E97457C9F94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5EDC7FE3-31B9-40E0-47E0-4C8070E69B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A960F1BD-B900-CA16-E7E1-5A5A3B8B19C9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Cube 156">
                  <a:extLst>
                    <a:ext uri="{FF2B5EF4-FFF2-40B4-BE49-F238E27FC236}">
                      <a16:creationId xmlns:a16="http://schemas.microsoft.com/office/drawing/2014/main" id="{F2263253-62E0-30B6-4084-B2DD5E9C6BC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B6FB6522-B78D-253F-495E-A6BB0332D208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Cube 158">
                  <a:extLst>
                    <a:ext uri="{FF2B5EF4-FFF2-40B4-BE49-F238E27FC236}">
                      <a16:creationId xmlns:a16="http://schemas.microsoft.com/office/drawing/2014/main" id="{64A849A7-B09F-1DC7-FB37-6D3DEC052C1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59">
                  <a:extLst>
                    <a:ext uri="{FF2B5EF4-FFF2-40B4-BE49-F238E27FC236}">
                      <a16:creationId xmlns:a16="http://schemas.microsoft.com/office/drawing/2014/main" id="{18C026EA-F897-A78A-409E-43A8A24F82C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04EADB0E-53BF-2E22-1724-2CFE8D4EAD3C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61">
                  <a:extLst>
                    <a:ext uri="{FF2B5EF4-FFF2-40B4-BE49-F238E27FC236}">
                      <a16:creationId xmlns:a16="http://schemas.microsoft.com/office/drawing/2014/main" id="{094B7D3C-CA93-3647-D53A-5D1085F236E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62">
                  <a:extLst>
                    <a:ext uri="{FF2B5EF4-FFF2-40B4-BE49-F238E27FC236}">
                      <a16:creationId xmlns:a16="http://schemas.microsoft.com/office/drawing/2014/main" id="{5896CD31-0E6E-051E-7A13-09A82E17E14D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63">
                  <a:extLst>
                    <a:ext uri="{FF2B5EF4-FFF2-40B4-BE49-F238E27FC236}">
                      <a16:creationId xmlns:a16="http://schemas.microsoft.com/office/drawing/2014/main" id="{16699486-908C-257F-4348-793EC20429F5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64">
                  <a:extLst>
                    <a:ext uri="{FF2B5EF4-FFF2-40B4-BE49-F238E27FC236}">
                      <a16:creationId xmlns:a16="http://schemas.microsoft.com/office/drawing/2014/main" id="{BFB6E7B4-C761-D69D-2DE6-8E9BAA30435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01BDAF47-EAFF-F2BB-5925-13E2BCFC390E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Cube 166">
                  <a:extLst>
                    <a:ext uri="{FF2B5EF4-FFF2-40B4-BE49-F238E27FC236}">
                      <a16:creationId xmlns:a16="http://schemas.microsoft.com/office/drawing/2014/main" id="{4164DEA1-A073-4FB8-5ADD-B3B1911C5D8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044005A7-10DD-7432-F2B9-517D24E3572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8BD02C03-800A-74E5-9611-BE9E4B774F1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A7E44949-80F9-787D-8265-333D0E81EA5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E5CB59-88B1-DF74-1C30-202415E7F95D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0A3305C-F231-FA1D-C993-C24DBA05F29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F105FD10-481C-00DC-3979-272A7C2184F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08">
                  <a:extLst>
                    <a:ext uri="{FF2B5EF4-FFF2-40B4-BE49-F238E27FC236}">
                      <a16:creationId xmlns:a16="http://schemas.microsoft.com/office/drawing/2014/main" id="{60BFF259-AD35-D31B-4CA5-8347B0537DA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ube 109">
                  <a:extLst>
                    <a:ext uri="{FF2B5EF4-FFF2-40B4-BE49-F238E27FC236}">
                      <a16:creationId xmlns:a16="http://schemas.microsoft.com/office/drawing/2014/main" id="{B78E11ED-3D3C-ADE5-5C78-78507BB4E1B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10">
                  <a:extLst>
                    <a:ext uri="{FF2B5EF4-FFF2-40B4-BE49-F238E27FC236}">
                      <a16:creationId xmlns:a16="http://schemas.microsoft.com/office/drawing/2014/main" id="{9766EC5E-55DB-047F-D079-14119EA897A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E297FCBD-E9BD-9388-3B1D-B0C0EBA13301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12">
                  <a:extLst>
                    <a:ext uri="{FF2B5EF4-FFF2-40B4-BE49-F238E27FC236}">
                      <a16:creationId xmlns:a16="http://schemas.microsoft.com/office/drawing/2014/main" id="{E408EDB1-FBBE-7FA7-D9D4-3DEE220D539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8AA8F9B5-1A4A-7161-BB30-0412817D19A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CD01BAE2-6818-79D4-4278-2527693E3D8C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687BC2EE-843A-032B-F82F-3A897924523F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8B83E828-3806-5F69-64CF-C65920C4DD5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E9E14A57-068B-345A-30D5-01355A03EDD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04707402-12EC-DD82-0445-DB9409703FB9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5EBF68DE-6035-D1E0-3C3D-923DB8A6387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E42610D1-8006-8742-D4E6-E4F883AE335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6FE7060B-564F-B99B-5445-48B0B7EEDEFE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35C921CE-89B9-E4E6-C743-0A97554F2A61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72E15FD1-05B3-7959-63FA-4624DB9D113E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7AA03F8F-05DE-23E5-5478-FC4968BF69CE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9F8ABD52-99D6-122F-35AB-0B2A8411CF6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A68AF8D2-A97E-5152-2E91-689BCAE117C3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CB88B420-7AE8-3CC6-6D69-3C88315C97B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718B7620-2983-15F4-2949-7C1F09829F5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29">
                  <a:extLst>
                    <a:ext uri="{FF2B5EF4-FFF2-40B4-BE49-F238E27FC236}">
                      <a16:creationId xmlns:a16="http://schemas.microsoft.com/office/drawing/2014/main" id="{14272E21-8C93-7A16-643F-848839766F8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ube 130">
                  <a:extLst>
                    <a:ext uri="{FF2B5EF4-FFF2-40B4-BE49-F238E27FC236}">
                      <a16:creationId xmlns:a16="http://schemas.microsoft.com/office/drawing/2014/main" id="{F2DD1CCC-3A86-57B3-451A-67FD6CF3FC3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31">
                  <a:extLst>
                    <a:ext uri="{FF2B5EF4-FFF2-40B4-BE49-F238E27FC236}">
                      <a16:creationId xmlns:a16="http://schemas.microsoft.com/office/drawing/2014/main" id="{B00E3B31-02E4-6154-A666-2ED0BB399AD8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32">
                  <a:extLst>
                    <a:ext uri="{FF2B5EF4-FFF2-40B4-BE49-F238E27FC236}">
                      <a16:creationId xmlns:a16="http://schemas.microsoft.com/office/drawing/2014/main" id="{01D26215-0276-A8B6-2BA3-D4D36A3CF4B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33">
                  <a:extLst>
                    <a:ext uri="{FF2B5EF4-FFF2-40B4-BE49-F238E27FC236}">
                      <a16:creationId xmlns:a16="http://schemas.microsoft.com/office/drawing/2014/main" id="{9B28BE49-578C-1E57-8A9A-2C1D2409AEE6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34">
                  <a:extLst>
                    <a:ext uri="{FF2B5EF4-FFF2-40B4-BE49-F238E27FC236}">
                      <a16:creationId xmlns:a16="http://schemas.microsoft.com/office/drawing/2014/main" id="{A31EE748-319F-2B16-2D9E-D826C88FDF0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35">
                  <a:extLst>
                    <a:ext uri="{FF2B5EF4-FFF2-40B4-BE49-F238E27FC236}">
                      <a16:creationId xmlns:a16="http://schemas.microsoft.com/office/drawing/2014/main" id="{9BE0F0FA-FF22-1A4F-B95B-65F5B74F8133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36">
                  <a:extLst>
                    <a:ext uri="{FF2B5EF4-FFF2-40B4-BE49-F238E27FC236}">
                      <a16:creationId xmlns:a16="http://schemas.microsoft.com/office/drawing/2014/main" id="{94267A25-7A1D-0F9C-FE8F-F37E3B7324D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Cube 137">
                  <a:extLst>
                    <a:ext uri="{FF2B5EF4-FFF2-40B4-BE49-F238E27FC236}">
                      <a16:creationId xmlns:a16="http://schemas.microsoft.com/office/drawing/2014/main" id="{774E2CA4-8046-7AD5-DA4A-87A09F138DD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6F2ADB-8674-E9E5-7AF4-EDEF4E4A2D9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9D390E02-FCC5-28E3-2230-B504ECFDC7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52F402CC-9EC2-881B-A7F1-0B96FF9DBBE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1C1B786D-D623-730F-9A07-B0127F0CBDE6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9DEB581A-699B-FA98-DC07-3285A5521F76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5929EEC2-8614-27DE-B4D9-7BBDA5E2959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CB196CFD-8236-86E4-32DC-51A87AD56F1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EEC3DE42-6D83-2E83-900E-841F809C2F3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ADAA8BCC-463B-E61C-024C-30E0B363EF5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E540D61D-4FC5-C454-2B15-ADC32807E87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7702163C-F081-3596-5A13-FAA8896EC7E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B4EABCB6-19EE-B55D-AF3B-93F5660D3DD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548D1B32-4D8C-CAF7-9275-3EFF000006E8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72BBE9-D413-DAAD-F0B7-461513C480B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B821033A-A275-19F6-1F9F-395AFA7A0F7F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ube 88">
                  <a:extLst>
                    <a:ext uri="{FF2B5EF4-FFF2-40B4-BE49-F238E27FC236}">
                      <a16:creationId xmlns:a16="http://schemas.microsoft.com/office/drawing/2014/main" id="{E681C1C4-31BF-EB02-4BB9-42E7042A01C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89">
                  <a:extLst>
                    <a:ext uri="{FF2B5EF4-FFF2-40B4-BE49-F238E27FC236}">
                      <a16:creationId xmlns:a16="http://schemas.microsoft.com/office/drawing/2014/main" id="{1A8C5BC5-7EDD-C545-1555-1BBA785E740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90">
                  <a:extLst>
                    <a:ext uri="{FF2B5EF4-FFF2-40B4-BE49-F238E27FC236}">
                      <a16:creationId xmlns:a16="http://schemas.microsoft.com/office/drawing/2014/main" id="{707E0BF2-99D3-B442-A099-7D4FD08738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91">
                  <a:extLst>
                    <a:ext uri="{FF2B5EF4-FFF2-40B4-BE49-F238E27FC236}">
                      <a16:creationId xmlns:a16="http://schemas.microsoft.com/office/drawing/2014/main" id="{3DA9AA16-A70B-F17F-6298-8C96E4EB095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3715041E-17B8-7D18-BD57-E0A7F07D40B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E1671A1D-16D4-6DEC-79C4-33EDA1DE85E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0873A940-231C-74C2-3484-0AF0FCF5AA2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04DA17E6-C102-C916-1FF4-DD1F52995B2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AB463A2F-AEC1-3D98-282D-B7B70823F2F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F3743FC1-4A7E-A697-C8EE-69B631D23E05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AB099D92-3F7C-DDA7-8CF9-AB07FDC04F9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0FB59E2F-E795-CF3A-0CE4-7EC5B77672F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F00BC504-502A-9A1D-B980-A85B9F6320D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5D92E585-A890-414B-6BA1-00DBEB2E198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4A56B6F1-D90A-059F-B179-BE9918C9029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5FAD478-6F7F-B894-63F4-306056FD2B18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E9699088-C228-8280-DEC2-1AB63D34021D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4DDCD93D-83CC-6EBE-2DC7-F4F943AA9771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FB7659-AEEE-AA94-893E-930E28688C8B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637F9552-56E0-C34E-BF45-485F95DD858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90501252-81DF-A3B2-2B86-C460B85324D3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91064B40-F37C-1DCF-8BBC-A0B7800BAB3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D71E9DB0-4829-DDCC-2DA2-6410AB302A97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E29959AE-CEAC-C388-6186-FEA37517133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D3D0B287-A433-2B82-5E26-6BB0F2D94DD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1D8AECA5-D850-E662-5BCD-5E544F2A27E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C4FAA009-069A-78E5-C11A-C139CDECE71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A3721113-964B-F44F-CC59-F832B99BBE4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>
                  <a:extLst>
                    <a:ext uri="{FF2B5EF4-FFF2-40B4-BE49-F238E27FC236}">
                      <a16:creationId xmlns:a16="http://schemas.microsoft.com/office/drawing/2014/main" id="{DB01EAFB-8E9A-59FE-719A-93F4504AF60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>
                  <a:extLst>
                    <a:ext uri="{FF2B5EF4-FFF2-40B4-BE49-F238E27FC236}">
                      <a16:creationId xmlns:a16="http://schemas.microsoft.com/office/drawing/2014/main" id="{8FCC9102-6298-CD12-E37C-C6202A9B6181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>
                  <a:extLst>
                    <a:ext uri="{FF2B5EF4-FFF2-40B4-BE49-F238E27FC236}">
                      <a16:creationId xmlns:a16="http://schemas.microsoft.com/office/drawing/2014/main" id="{ED066137-015B-D0F5-241C-5A62041793D2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ube 54">
                  <a:extLst>
                    <a:ext uri="{FF2B5EF4-FFF2-40B4-BE49-F238E27FC236}">
                      <a16:creationId xmlns:a16="http://schemas.microsoft.com/office/drawing/2014/main" id="{E1D2202A-6964-59B0-39C8-0CE127909E6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9CFD4D53-E3E9-14A8-5951-532ADB4EA64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ube 56">
                  <a:extLst>
                    <a:ext uri="{FF2B5EF4-FFF2-40B4-BE49-F238E27FC236}">
                      <a16:creationId xmlns:a16="http://schemas.microsoft.com/office/drawing/2014/main" id="{EFDB6C14-E539-BCE2-949D-866BFB319DD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C890139E-9EBC-573C-7CF4-B5679852D70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F7C1794A-A068-5380-C111-939053A132A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C5581FBC-A58B-FFF9-010E-CE36ED3E69B0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EC0387D4-5BBA-C19E-1CC9-33BD46F9816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1C21C816-EC09-1B25-D95D-2F5E390086F0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84D83A2F-4772-92B0-A7B2-DECEB8C1B99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CD4CD951-35A0-0104-E662-2616F70F5B3F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60A71EE2-0681-D197-D8AD-DC9A9DA2E1F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B5E96081-6B1B-4720-3B98-8142D6CE28A8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D6B8A973-028C-A841-BB2A-A9EEE00F889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ube 67">
                  <a:extLst>
                    <a:ext uri="{FF2B5EF4-FFF2-40B4-BE49-F238E27FC236}">
                      <a16:creationId xmlns:a16="http://schemas.microsoft.com/office/drawing/2014/main" id="{C7D5F067-DC87-F4E8-5D16-062A1A7CC2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ube 68">
                  <a:extLst>
                    <a:ext uri="{FF2B5EF4-FFF2-40B4-BE49-F238E27FC236}">
                      <a16:creationId xmlns:a16="http://schemas.microsoft.com/office/drawing/2014/main" id="{9D3B46B7-CFBA-11EB-DE69-EDDA58E35CE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ube 69">
                  <a:extLst>
                    <a:ext uri="{FF2B5EF4-FFF2-40B4-BE49-F238E27FC236}">
                      <a16:creationId xmlns:a16="http://schemas.microsoft.com/office/drawing/2014/main" id="{77403389-6956-E814-91D6-67A2B79361A9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64A658C9-8A10-C093-E548-4F8EA2EA50F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9B1A8253-631C-D4BD-E25D-DD89AEAA834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5501BA7F-B7CD-ADE1-F804-907E4A45E9F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F9013BB-47AD-5609-B39E-D6181DBEE632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7E06C6-86B8-44BC-B15A-244772FD0FEE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79DCF6B1-CB5A-308F-EC4C-C779ABADC4BD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B30677E3-B654-8AB6-6AFD-42DFA1CB278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4239B02-4CEA-A523-FE8A-D91E64BF96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A5F2636-1348-2E99-B8E9-709F6E12D7A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EA3EDC67-AD46-161C-847B-1170483B942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B88DC6D-07DD-AABA-CD2F-C69ABE2AD9AE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227458DF-B312-B6B9-90D2-64DDA4E859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525BBBF8-A4F9-F0CC-1D35-9CCC7E06E1C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F11664A3-0CBE-5A81-11F0-DF463EEA7DD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6E761012-CB19-7549-E1D5-E2E1BAF2A250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C1342B6A-5887-1FF6-39BD-3B118399EBF4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68880CE-0328-3BE5-4632-8EB376224F1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163DCC06-5897-4056-E593-380B2F8C090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370A69D6-02DE-52B0-D99A-DDF8A53C0CE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258667D0-E0FA-0BC9-A52B-83FC69268FEF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E956417B-3604-1097-1755-EAAC87318A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B95C9F5D-1AAA-4179-0A94-C3E91CD3F45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C690AAF-A898-3C65-0A63-F3246BCB084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D3358E1C-966F-D76B-7C07-FA1F7A035E4A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541D2E2-1D9B-5147-8FA1-A8D767E8DE36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1ED8DFB2-DAAF-F365-F6B9-0526FA7E9E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3B76AB63-6E5C-950E-9A6C-D953762F2F4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DD1C29CC-047F-4C6F-CE19-0CCCCD682D3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3A86C2D2-E025-5B9C-1689-43CBD40652E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D8ECBA58-B52E-0CED-AF93-A756B1C75204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4EF811A8-5CFB-98E6-1E2C-17F674F00E8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165CB215-888F-FDF3-880A-7FE80B06183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F6E8AC41-8785-0E39-BCE7-161EA520ACB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CDB1DBE2-EC2F-5F06-D167-37C88D3D1B2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DE9D41F-BD2F-7AD6-1992-77F9447F0A09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1F8D6747-2E9B-0197-ED7A-77D47C8631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79D5297-A568-5785-E864-33B88826E93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95180A-1E46-8FE2-A753-E31E604F0C31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12A89E-CBCC-D75E-C62F-9EA39DC6BAB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1C4473F2-35B7-BD3D-E86D-4FDE194EDCC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A78FD37D-DBCC-5F2A-E191-B6E4C3BF5B5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57D230C6-4537-66D9-F2D7-4D0C4FC67C0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96E9BFA5-D1AC-EF00-EEA7-176ECE7F157F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60C7ED90-684D-C76F-D00A-1078BAD802D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C6EAD432-B3CB-F3F9-2714-B22118A408FB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4BE4A38-F081-4196-F195-C0E1BA7B076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D8D1C85E-8F2F-1183-2ED1-BDD773E256E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A487124-0357-14B0-F7A2-0CC31AF330E4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95A86A86-50C9-F863-5216-A82678D949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8844F13-462E-004D-939D-51F3389D58D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BA84A70C-B756-4984-1DDC-F03B9788F1F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165C8CC1-D4B6-E22C-3B34-C4D4045B22F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2E056B9-D04C-22DF-57E8-AFB56D1AF75B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D5626021-60C9-3E6C-6133-0BB9369E5315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DE3D787F-B8E7-F177-52FB-46F3CBCCE6D9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9190D7FF-0141-0020-FD55-552FBFECBF1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58D2A139-828B-AFED-7301-EB2558761324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C810A9BD-9D4C-B950-50E2-47B130590D9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AA801796-9006-6BF2-55F8-C501C3751369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558D2809-B7F1-A667-3C13-C19CD3BB95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92D228A2-BC03-AE99-267C-73F858AF672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B316E8AC-F987-6CAE-464E-F67104ED71DD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05253CB4-B060-3E7F-5C61-E7769BD4F96A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B5731A93-6119-1CE1-8BD0-C6029E788DD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B925F7D1-874B-3EA3-9646-F068726C3CA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0F67300-55A4-CC41-8BA7-87323A200657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9179CA62-87D2-BA7F-8A2B-18690E6DBF7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F6D29A9E-5321-80F1-9F46-3362EDAEA2CE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3779AABB-70B1-8184-F822-2F06B9A259C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EB3AFDCF-6061-5BF2-CF38-FFBC25BEC590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16314C4A-B712-B688-B9D5-9E6C8772271A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70DA79-4E35-5798-DEDE-3F71576D1BE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3774101-CA9E-2225-6A4D-36AFB0EDEA4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327035DB-196E-85C1-CE49-2D34B1A78678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2D1FDDE1-AB6F-3960-54CE-24A06D3C291A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6EC2B93-2290-0D7D-0714-28B281C27D1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EC079CA-AC8C-D7E3-FB4D-D1A6C1719E5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EC216A1D-4C8D-C946-6339-7D66448D89B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FDF3F0A1-EA80-E5F1-F750-EE6B00424961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EA12167-56E3-581A-44D6-EAF9FDB18591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1C111CB7-394B-1D1E-8E05-6708C0F07BEE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820B948B-B1DA-4B71-233C-0EB5BB123D2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Cube 282">
                  <a:extLst>
                    <a:ext uri="{FF2B5EF4-FFF2-40B4-BE49-F238E27FC236}">
                      <a16:creationId xmlns:a16="http://schemas.microsoft.com/office/drawing/2014/main" id="{08C53021-5E62-362E-6244-3E6F78AFA9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Cube 283">
                  <a:extLst>
                    <a:ext uri="{FF2B5EF4-FFF2-40B4-BE49-F238E27FC236}">
                      <a16:creationId xmlns:a16="http://schemas.microsoft.com/office/drawing/2014/main" id="{80DF01F1-8DC5-41F4-905C-9433A2AAA854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Cube 284">
                  <a:extLst>
                    <a:ext uri="{FF2B5EF4-FFF2-40B4-BE49-F238E27FC236}">
                      <a16:creationId xmlns:a16="http://schemas.microsoft.com/office/drawing/2014/main" id="{9C015F1B-2F5C-A1E6-70EB-FB97BB85908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Cube 285">
                  <a:extLst>
                    <a:ext uri="{FF2B5EF4-FFF2-40B4-BE49-F238E27FC236}">
                      <a16:creationId xmlns:a16="http://schemas.microsoft.com/office/drawing/2014/main" id="{5673F422-8DF3-4500-349B-61141C4B9E28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Cube 286">
                  <a:extLst>
                    <a:ext uri="{FF2B5EF4-FFF2-40B4-BE49-F238E27FC236}">
                      <a16:creationId xmlns:a16="http://schemas.microsoft.com/office/drawing/2014/main" id="{CAB9A1FE-37A0-947B-552A-654F5EAF039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Cube 287">
                  <a:extLst>
                    <a:ext uri="{FF2B5EF4-FFF2-40B4-BE49-F238E27FC236}">
                      <a16:creationId xmlns:a16="http://schemas.microsoft.com/office/drawing/2014/main" id="{5993B617-FEA0-1586-EA1E-1260682B3B9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Cube 288">
                  <a:extLst>
                    <a:ext uri="{FF2B5EF4-FFF2-40B4-BE49-F238E27FC236}">
                      <a16:creationId xmlns:a16="http://schemas.microsoft.com/office/drawing/2014/main" id="{A45BEDF8-DB2E-F4F5-815A-52F79BF51E3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Cube 289">
                  <a:extLst>
                    <a:ext uri="{FF2B5EF4-FFF2-40B4-BE49-F238E27FC236}">
                      <a16:creationId xmlns:a16="http://schemas.microsoft.com/office/drawing/2014/main" id="{931A7243-0370-EA37-2107-E5575C1E4A8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49C5FDFD-E08C-EA18-9B94-2B4C77FA1596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32495DBF-A603-3BE2-03CB-4E6D6271C7A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BF00D195-5FDF-5901-1B53-F071BE3DCC6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2DDB2A85-4ADA-545A-0CC7-D6E5784EE280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87EFBC83-6416-3471-2DE2-CF0810D94FA6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EBFE3F2F-3C6F-F635-FA05-48BF073BABBB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1FFBA50E-0A71-B80A-DFF9-FA96D63352A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90623E9F-C46C-40A3-ABA6-27461CAB8D3A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532F9B9E-3122-4FAE-4878-13A1473CAD8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AD33511A-4D5E-7FF9-EBEB-70AAE89640BB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086796D5-4B43-F687-37EF-D6958309B41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4230561A-2F95-54EA-0E44-7AC12437ADE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253FCEA5-3AC9-09D2-D69E-756AE7A8913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A5D63437-A38E-0CCB-EC5E-9522E4F0EACD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891C792-8603-9D1D-495D-F3CD8FA46A2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9BADBFB2-4677-D30C-C473-4F90034215E4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211E92D0-2645-A95F-7EF6-E55352FE175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111F669-4919-0389-2C95-8ECCDB2FAF33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8CB4ADDD-35E7-5DE1-F8B7-654D9F23959A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74C83457-3B04-18AF-C353-ED37325ED47A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47176ED7-2052-B8D4-D8B9-C3ABD26D2EFD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F4C00DA8-9E99-F2BA-D404-6EA0203F0A2F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A9669548-F4C2-2ACB-C008-86E6C449C9D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67ECCE34-3E68-C614-0086-A66710192A2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87F08A1B-B8EE-208F-A31E-08D1DB2924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02D79CED-60A5-D562-0181-8AC25AC04045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60D4935A-824A-B98F-CB98-65AABC79613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539F2438-A831-5B3C-3603-85836A04B2D3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EB7F756B-C39E-5593-A337-2F91FB6E738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C30E2CE5-BC51-C287-9652-28E63F16F8F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F312357E-8B52-890E-015C-03C811A1ECC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9EFD8681-9CFD-9885-8E2A-3A35FE1C14D5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04E79880-397E-B111-654D-E1BC8762494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AC689FB8-4E23-B469-C24C-3066B21AA20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31E480AD-B90C-A6B8-0301-4620DD24317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D76DCCD6-D62F-7857-CA6F-77507F4E2D7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6D3C9D20-97C5-F9C6-D402-292005A6A43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EE9EBB78-05DB-B623-3E64-72EA94FFB66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4E1CA8FD-AF6B-45C4-8C2C-8F2351587E6E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67E1F186-CD90-C944-1A35-A94EABE16EB2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93A4DB3F-1EA0-9B46-B0E3-E27442E3FDB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98F4B806-CBE2-A7CD-4D58-D0ACFAC07C2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A1633123-FA08-A3FC-5CEB-FD2F41FBB37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E3D2CB45-9175-F18D-4323-8A53AD4CC746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8C61DEF1-2E39-A58C-31F8-B8B2BBA62A8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8F4E03F9-949D-4960-83B0-539A806C5E0E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ECCA8AB-5799-EEAC-61FE-9001A0CF2089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04CA19D-8D6D-B8F7-B4E4-8830EA488525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209" name="Cube 208">
                  <a:extLst>
                    <a:ext uri="{FF2B5EF4-FFF2-40B4-BE49-F238E27FC236}">
                      <a16:creationId xmlns:a16="http://schemas.microsoft.com/office/drawing/2014/main" id="{0B340385-C066-89B9-13BA-7B994262C011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ube 209">
                  <a:extLst>
                    <a:ext uri="{FF2B5EF4-FFF2-40B4-BE49-F238E27FC236}">
                      <a16:creationId xmlns:a16="http://schemas.microsoft.com/office/drawing/2014/main" id="{4BC5967D-ADC3-8268-2865-640A783BEDDF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ube 210">
                  <a:extLst>
                    <a:ext uri="{FF2B5EF4-FFF2-40B4-BE49-F238E27FC236}">
                      <a16:creationId xmlns:a16="http://schemas.microsoft.com/office/drawing/2014/main" id="{F21B90DD-1C3D-225C-CF92-E99FB461CB8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ube 211">
                  <a:extLst>
                    <a:ext uri="{FF2B5EF4-FFF2-40B4-BE49-F238E27FC236}">
                      <a16:creationId xmlns:a16="http://schemas.microsoft.com/office/drawing/2014/main" id="{D3AF80D2-660D-D13D-C406-F5050981B86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ube 212">
                  <a:extLst>
                    <a:ext uri="{FF2B5EF4-FFF2-40B4-BE49-F238E27FC236}">
                      <a16:creationId xmlns:a16="http://schemas.microsoft.com/office/drawing/2014/main" id="{0A9B4561-060B-7D4B-A20E-7C5E89974FF6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ube 213">
                  <a:extLst>
                    <a:ext uri="{FF2B5EF4-FFF2-40B4-BE49-F238E27FC236}">
                      <a16:creationId xmlns:a16="http://schemas.microsoft.com/office/drawing/2014/main" id="{A4BB9165-A2EA-201A-FCA2-F6D7C48E8137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Cube 214">
                  <a:extLst>
                    <a:ext uri="{FF2B5EF4-FFF2-40B4-BE49-F238E27FC236}">
                      <a16:creationId xmlns:a16="http://schemas.microsoft.com/office/drawing/2014/main" id="{1AE943CD-736F-4DA9-76FA-0B04EC3CF65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07B1669C-4E76-9A6D-426B-F25EFDB0157B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931D4DCD-8EF0-9202-3112-1E6FE89972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6DBA179E-37C8-7EC1-165E-AD551A4A86F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74264477-916F-2B2C-84B0-E729377FCEEB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0E1782A8-9869-CF12-9EE2-8CBE62FA680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217A7B1E-840D-D31E-00A2-9882AC9ECF0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81B9591A-85E0-8456-6791-384083FADD4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3A2343B2-4194-FC23-8ABD-810B761D99B4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78659F1A-E3A0-492A-FA8B-618FD6C5561F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E9C3B8D5-6085-DF24-4A78-99023E051299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9C87E88D-78D1-706E-52C9-A768503B3A7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15B9D448-15DD-E109-4CC1-516063AFEE7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7F24BAB3-CBC7-8EB1-E368-38175FE6D41E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C8127CCA-D9A7-D084-825C-7494EEDC98FF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Cube 229">
                  <a:extLst>
                    <a:ext uri="{FF2B5EF4-FFF2-40B4-BE49-F238E27FC236}">
                      <a16:creationId xmlns:a16="http://schemas.microsoft.com/office/drawing/2014/main" id="{56EEF046-ED02-BC65-4816-C2C3FA33AAB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Cube 230">
                  <a:extLst>
                    <a:ext uri="{FF2B5EF4-FFF2-40B4-BE49-F238E27FC236}">
                      <a16:creationId xmlns:a16="http://schemas.microsoft.com/office/drawing/2014/main" id="{DE29ACC6-AB82-B4F9-8564-B9F65D414950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C4C3474-3028-CA41-8F3B-6C37171E233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B642C2F5-8DEE-D929-E2EC-FDE4AA9AFC85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22D51463-9ABF-E94F-A7F9-3C209F45A91F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AC4EE2E4-E161-D889-BDA6-89BB043FA49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0674CA22-41DB-590F-2944-2D413FA4B14A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E3F850CB-FDAB-72F2-8A89-D786989D21ED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7E221BFD-ECE0-329B-00BF-48A198956D97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97F58161-E32A-1FDB-4DFA-D151EFA7100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353F7379-6B07-600D-451F-192389D7316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60BFAB3-C4D8-A8DC-9574-47AE59C2A60B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177" name="Cube 176">
                  <a:extLst>
                    <a:ext uri="{FF2B5EF4-FFF2-40B4-BE49-F238E27FC236}">
                      <a16:creationId xmlns:a16="http://schemas.microsoft.com/office/drawing/2014/main" id="{3BE28BF7-6627-08D6-8B2E-A8A21C2A5D99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Cube 177">
                  <a:extLst>
                    <a:ext uri="{FF2B5EF4-FFF2-40B4-BE49-F238E27FC236}">
                      <a16:creationId xmlns:a16="http://schemas.microsoft.com/office/drawing/2014/main" id="{543C4C75-A602-72F2-339B-EBEB485E068E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Cube 178">
                  <a:extLst>
                    <a:ext uri="{FF2B5EF4-FFF2-40B4-BE49-F238E27FC236}">
                      <a16:creationId xmlns:a16="http://schemas.microsoft.com/office/drawing/2014/main" id="{32DBA901-D865-CA45-5911-B94A2EBA0717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ube 179">
                  <a:extLst>
                    <a:ext uri="{FF2B5EF4-FFF2-40B4-BE49-F238E27FC236}">
                      <a16:creationId xmlns:a16="http://schemas.microsoft.com/office/drawing/2014/main" id="{5CD0D39D-521B-34E0-8052-93B4927E3E7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Cube 180">
                  <a:extLst>
                    <a:ext uri="{FF2B5EF4-FFF2-40B4-BE49-F238E27FC236}">
                      <a16:creationId xmlns:a16="http://schemas.microsoft.com/office/drawing/2014/main" id="{9982ADFF-E495-0D93-B8A2-0C1778EFFD29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ube 181">
                  <a:extLst>
                    <a:ext uri="{FF2B5EF4-FFF2-40B4-BE49-F238E27FC236}">
                      <a16:creationId xmlns:a16="http://schemas.microsoft.com/office/drawing/2014/main" id="{B94761C8-DDA8-1383-4DFD-8AB031A1168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ube 182">
                  <a:extLst>
                    <a:ext uri="{FF2B5EF4-FFF2-40B4-BE49-F238E27FC236}">
                      <a16:creationId xmlns:a16="http://schemas.microsoft.com/office/drawing/2014/main" id="{530A7846-6042-353C-C1AD-A0152D0F8B1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C8CBE040-43E2-85B7-383A-791D562B89E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ube 184">
                  <a:extLst>
                    <a:ext uri="{FF2B5EF4-FFF2-40B4-BE49-F238E27FC236}">
                      <a16:creationId xmlns:a16="http://schemas.microsoft.com/office/drawing/2014/main" id="{260441AB-0D45-3391-AE2E-26A6E396B44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ube 185">
                  <a:extLst>
                    <a:ext uri="{FF2B5EF4-FFF2-40B4-BE49-F238E27FC236}">
                      <a16:creationId xmlns:a16="http://schemas.microsoft.com/office/drawing/2014/main" id="{A369110E-13B3-79E7-13DB-D555B1F3F1D2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Cube 186">
                  <a:extLst>
                    <a:ext uri="{FF2B5EF4-FFF2-40B4-BE49-F238E27FC236}">
                      <a16:creationId xmlns:a16="http://schemas.microsoft.com/office/drawing/2014/main" id="{ECC99B0C-696C-5DC0-5EEF-C343ADA98B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ube 187">
                  <a:extLst>
                    <a:ext uri="{FF2B5EF4-FFF2-40B4-BE49-F238E27FC236}">
                      <a16:creationId xmlns:a16="http://schemas.microsoft.com/office/drawing/2014/main" id="{CC7D3451-44B0-F3C7-174E-FA808D2937C6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ube 188">
                  <a:extLst>
                    <a:ext uri="{FF2B5EF4-FFF2-40B4-BE49-F238E27FC236}">
                      <a16:creationId xmlns:a16="http://schemas.microsoft.com/office/drawing/2014/main" id="{CEDDD6B9-F8D0-BF60-3636-8F16C5F62DC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ube 189">
                  <a:extLst>
                    <a:ext uri="{FF2B5EF4-FFF2-40B4-BE49-F238E27FC236}">
                      <a16:creationId xmlns:a16="http://schemas.microsoft.com/office/drawing/2014/main" id="{2B02826E-7D90-6C20-5F6A-7CA9FE7794B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ube 190">
                  <a:extLst>
                    <a:ext uri="{FF2B5EF4-FFF2-40B4-BE49-F238E27FC236}">
                      <a16:creationId xmlns:a16="http://schemas.microsoft.com/office/drawing/2014/main" id="{87378F79-19FE-932A-5022-718B871EECA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ube 191">
                  <a:extLst>
                    <a:ext uri="{FF2B5EF4-FFF2-40B4-BE49-F238E27FC236}">
                      <a16:creationId xmlns:a16="http://schemas.microsoft.com/office/drawing/2014/main" id="{BA26E855-E5D9-BEB7-73D5-97515FC37CA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849E9B11-47CC-2B61-9FBB-E4082DC696F3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ube 193">
                  <a:extLst>
                    <a:ext uri="{FF2B5EF4-FFF2-40B4-BE49-F238E27FC236}">
                      <a16:creationId xmlns:a16="http://schemas.microsoft.com/office/drawing/2014/main" id="{90B9A938-FF80-9EF6-6751-0CFA02D2D3D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ube 194">
                  <a:extLst>
                    <a:ext uri="{FF2B5EF4-FFF2-40B4-BE49-F238E27FC236}">
                      <a16:creationId xmlns:a16="http://schemas.microsoft.com/office/drawing/2014/main" id="{A0C589D8-1C53-47EA-352E-67517DAE5D05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ube 195">
                  <a:extLst>
                    <a:ext uri="{FF2B5EF4-FFF2-40B4-BE49-F238E27FC236}">
                      <a16:creationId xmlns:a16="http://schemas.microsoft.com/office/drawing/2014/main" id="{742E574C-FB4A-6CAE-7E07-AB6FCBADA702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ube 196">
                  <a:extLst>
                    <a:ext uri="{FF2B5EF4-FFF2-40B4-BE49-F238E27FC236}">
                      <a16:creationId xmlns:a16="http://schemas.microsoft.com/office/drawing/2014/main" id="{2E39F96B-195A-4A6F-1C3F-6096119AAB1D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ube 197">
                  <a:extLst>
                    <a:ext uri="{FF2B5EF4-FFF2-40B4-BE49-F238E27FC236}">
                      <a16:creationId xmlns:a16="http://schemas.microsoft.com/office/drawing/2014/main" id="{62096FF4-71C2-1411-E55D-9F2E82A2DCA5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ube 198">
                  <a:extLst>
                    <a:ext uri="{FF2B5EF4-FFF2-40B4-BE49-F238E27FC236}">
                      <a16:creationId xmlns:a16="http://schemas.microsoft.com/office/drawing/2014/main" id="{C809AC5D-5E00-2C71-EE34-7BC3B673E39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ube 199">
                  <a:extLst>
                    <a:ext uri="{FF2B5EF4-FFF2-40B4-BE49-F238E27FC236}">
                      <a16:creationId xmlns:a16="http://schemas.microsoft.com/office/drawing/2014/main" id="{3B88998B-03E6-53D3-C160-5F49D7F520F4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ube 200">
                  <a:extLst>
                    <a:ext uri="{FF2B5EF4-FFF2-40B4-BE49-F238E27FC236}">
                      <a16:creationId xmlns:a16="http://schemas.microsoft.com/office/drawing/2014/main" id="{CA0C1849-BA1D-0D6A-C681-CCB672EDA610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ube 201">
                  <a:extLst>
                    <a:ext uri="{FF2B5EF4-FFF2-40B4-BE49-F238E27FC236}">
                      <a16:creationId xmlns:a16="http://schemas.microsoft.com/office/drawing/2014/main" id="{8FCBA79B-2D96-2BED-B069-DEE06D9837C3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ube 202">
                  <a:extLst>
                    <a:ext uri="{FF2B5EF4-FFF2-40B4-BE49-F238E27FC236}">
                      <a16:creationId xmlns:a16="http://schemas.microsoft.com/office/drawing/2014/main" id="{99CA165F-97AF-5890-8729-36D34B6F8CF2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ube 203">
                  <a:extLst>
                    <a:ext uri="{FF2B5EF4-FFF2-40B4-BE49-F238E27FC236}">
                      <a16:creationId xmlns:a16="http://schemas.microsoft.com/office/drawing/2014/main" id="{20FA602D-4668-86A5-5BD4-7D01BA75EB57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ube 204">
                  <a:extLst>
                    <a:ext uri="{FF2B5EF4-FFF2-40B4-BE49-F238E27FC236}">
                      <a16:creationId xmlns:a16="http://schemas.microsoft.com/office/drawing/2014/main" id="{CF5913BF-5B27-2040-8466-5B9022FDB3B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ube 205">
                  <a:extLst>
                    <a:ext uri="{FF2B5EF4-FFF2-40B4-BE49-F238E27FC236}">
                      <a16:creationId xmlns:a16="http://schemas.microsoft.com/office/drawing/2014/main" id="{29FDBAC5-7095-6ECD-E88A-75563AF851A6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Cube 206">
                  <a:extLst>
                    <a:ext uri="{FF2B5EF4-FFF2-40B4-BE49-F238E27FC236}">
                      <a16:creationId xmlns:a16="http://schemas.microsoft.com/office/drawing/2014/main" id="{8C6F4ED9-E79E-DFE3-9A12-43A8DD9E51FB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Cube 207">
                  <a:extLst>
                    <a:ext uri="{FF2B5EF4-FFF2-40B4-BE49-F238E27FC236}">
                      <a16:creationId xmlns:a16="http://schemas.microsoft.com/office/drawing/2014/main" id="{91A8E52A-6286-7359-82E0-598BDFC70FD6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ACBCCB-8B49-B134-2DFD-8D95C3E8E40F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298966-AE3F-BC43-86F6-62D9E136E204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21CBE1A1-97BB-BC78-1E46-722CD58C6C0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05AE9AE5-E6C3-9989-080D-8A98898FDD1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2791FAD4-A3AC-7A19-9532-33C8BCBC02A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7D12D6FE-9E1B-86FE-5AB2-1F34F341213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F69926AF-6FCB-D928-0001-0CA0D0BDB87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D298605C-6FC5-7C13-9303-3132DD3FB86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17D31500-375E-7F4E-05E6-BFEF0DF55E4C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7B9AA056-DE51-C5B4-F3FC-FCA7B3EDACF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7028AA73-46FD-4A1F-0199-B211742AAF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A8F63528-D38B-4C13-84DD-2AA4AB056FA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ABA967DD-6317-32FF-C47A-DBA912B0E81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07493AF8-EB73-293B-04B1-C87E251069B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39B210E7-E7C4-1C15-6C3C-C70AF363A76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19D8B073-4F49-DDD9-BD45-A307B653FA6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6DB3B564-3225-A2E1-ADB1-1BC65B1418F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51BF50CB-5975-5A94-0616-C069213B84E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4408C058-2D7B-958A-BCCF-B8EA753ACAA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B217D33-E243-E430-190F-6DF15A140E7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13E6F28B-2B94-8A00-5ADA-EE522D6994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DD4F5C1A-5EB6-8C8E-F388-7C4ED99B999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0AD2E72C-4D1C-000E-F9C8-ACEEFC6CA1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A27A159D-1F4F-197D-1985-A526A57A3E0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F49D4DE-0B33-164E-7885-1E9D54848B14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5B002FD7-822E-860F-95F9-0ECDDD49A541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F4D6CD9F-C1A1-F1A0-980C-D87B6429183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1798098-0417-5B2A-29B3-3686ED61349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200AB624-DEA1-4C4D-6F44-41EA16D00E4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0C205205-6CAA-0CA5-C37E-83EAD7920DE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E7F7961A-5E39-64B3-77A3-97DF9127B3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5DEF2C39-2898-D1AB-81A6-9F8838946B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5F6C83C9-4F7A-677A-F3EB-D3813469F7F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141A88DE-4B41-3018-6BAE-29B61757443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60AA9DC8-271A-FDA3-45AB-753C4B1D605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43264A28-D72A-DD48-79E6-5E9729C0A07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7570197F-83E9-DF05-64E8-7B68973CB49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51C1565E-6FD6-2760-E68B-3D697BCFF22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2DF6C877-8997-02E6-3B20-7A894DB1F1A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D5D9E4A7-0F7C-A85D-AC82-6A39A9D60B2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43EB0FC7-0699-BA31-090B-3272FE40502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AC1C49CE-50CB-84D1-CEDE-EAD4214C647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31076187-22BF-E5C6-10DE-9FAFBAF53B3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83B6AE12-EDC8-FE05-BD61-341A5BECD5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392B7AD5-013F-B2F5-7382-59BCDEA31B2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DEF50E5D-17D4-F28B-4F1B-7C47B7F8815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4875721B-064B-CA20-66E1-72C5035CD82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7D0587-AF20-3930-C9FC-6F96FF0751C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953BF08E-94B0-7A02-2C09-47FDC843D4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4C75CE4E-28C8-904F-F6CB-F0D7FE3145C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E0372948-5558-B152-B246-06D38C90B89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4BD91C0E-9749-3CFF-FC75-B53DF735000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F889D921-61B4-5D11-D1B2-B0C08ECF9A5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9984A144-9FB0-3806-3E34-69FE3102E7F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3809BD9A-936F-314F-0A46-77B8539BEBC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A5F375E5-AAA5-2A65-1A5E-6BAD046D94E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DAF537EE-AED5-B267-DFC2-5059815FC3C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7452A71D-C830-5E68-A185-8F195FFD2DF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7D41A37-2267-9872-3AFB-A4CFC0E36C8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5BCFD16C-C846-A632-8D8C-18B724E6A0F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8015450E-3232-692A-C2BC-96EF9EEA9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F2B46D11-FAF9-11D3-637F-B5BFD5EE654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646DE7A6-9616-DC56-0F0C-99C63F38243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BF4329B5-FF56-E994-50C7-CC9335F2503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EC64B950-2106-8A71-20DF-01435755EB4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385E6249-22CA-B819-80F4-D6457C38FF1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FEBEA8DB-B4CB-3368-C881-035CE7E163E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60E660CF-8B64-2D2D-7D13-4A37B6D69A4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F250E592-C5F8-DE49-2F9C-D1AACE39768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E2758D9-DFEC-4D81-942D-A6FA698310D6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32AF571A-43E3-AF38-868F-666A2EB68B15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8458FB46-FAB6-EA08-4485-E49CA885E42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B1158D-E7DC-1FF9-C5FF-E6595E90BCB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2CA0A770-0812-5B0C-1674-958B3231CA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836BBF6-8AE5-EC8E-05FC-F3813F8DD6E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FC10F554-D4E9-990A-7B31-D126EB4EEEC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FE84B893-335C-E98E-9CA7-872D12883D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8757BFB6-B406-9122-2F8A-55B76581D6C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6F7F7340-55B9-396C-1854-2782F1EE4D2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384D658D-72C9-9ED2-9BD4-2D9F5936C37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02A0C440-303B-F531-E5E7-85548E633F8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5BB12EC2-965D-A347-C840-329EF0BB5263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09F9EAC8-5C43-92A9-9DD4-C71671B0EB1E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266A5E2F-7502-0949-EF57-34146ED42C6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EBE6DB5-C5A0-1493-2B6F-0C7A89A8043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9950D710-65C4-A927-AAE3-633AEDD0195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776D9D2D-AC55-EB38-C9F2-8843DDEA8F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65A755C3-7186-64B4-A388-F44C76FDF4B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C4C8EEE9-9648-D627-75AA-39546CF0783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8C7457B5-9E0B-380F-A237-E277CA47C64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4BBA2FD1-972F-9A04-FA8B-13C003A4830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3595F087-D482-2B04-CC7B-6F8BA277E75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0BC335D5-75E4-F071-F907-E2D22DDE215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45E471DB-4A87-C7B4-1AE5-D38C1CE4389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27AE58BA-F9D0-CC78-4125-E8A12ADCC1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92DC4173-B8CD-8A4E-4B7A-A19BFF11E3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6B7D82CA-EDC6-57C9-B49D-6738DDC016F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4089963A-ED72-C3FD-5B1E-937B6D0E3D8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1CCA4389-7A37-3E14-D058-A03094A7BB1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BC4D7E5-D385-47E4-1B25-481D53025F2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2F177CB5-C841-CDD5-0C6E-2633C1AEC5F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BE83BD14-BD4A-B38A-BCF6-9B0C31A50EC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7B30EF13-0F9E-D6E0-1CD3-0194C0B0B99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439386F-FBC5-1F3D-D395-11FC7C155EEB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B4434028-25DA-7DB4-5C43-31613121F3F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2405A3E9-F37E-CE60-38D9-34EA6B4135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1247831-422E-063F-E41D-59BE891983C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615EEAA2-BE31-A64E-F475-785BA811BBB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584D699E-455F-A56C-FCAC-248F6DEA7C0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B1462985-3F79-1A13-C643-F1C0E15AD644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E2D92611-1037-9D52-F795-B43C79F40FC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B3CAA344-9B7E-B561-FD15-1813942185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D95DFF26-4353-77FE-BFB9-C60B23AE1BC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8E252506-E128-FABC-DA71-6A899883A62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516F5E03-384F-10CC-6E5B-96EF4D33385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BDE8336F-F971-0A70-A12A-1E391404D71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17ECFB29-109F-7004-058F-10C070F4AFE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74187E57-EF62-87CB-B7DF-2AF7497ABC7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622A74AA-3D93-4F0F-14AA-DEE18FD1A51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F8C3187E-0003-1574-CA16-78511D90D45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1EDF5D3B-7B98-F0D2-976E-1C6B13C7971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7DD65DA-D3D5-C8DA-8150-5B598326351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17D509AE-9AD4-CE4C-5447-1F81AA87E0D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A7CBA99-4BF0-D104-E26E-32EF80268B8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19FCA9A3-FCCF-BF94-1BB7-EDB2E23E0E7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B4D97D6C-45CA-4C11-3A57-96204153BE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396DE7A-81AA-C607-5B4D-899AF78B96B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D55FDA09-436E-7F2D-CE0C-6C08E695739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9EE5E5DB-BC64-EE81-1D05-3F3C8B6E567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6B23F577-36FA-A8F7-80B6-2071F730B47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D1567AE-C053-CAC5-2CAB-209D5983AA0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AE233361-F11B-CF39-90C0-A3EFC0FEFFD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ACBD9146-6DBD-800A-9CBA-9627F6EFAF7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B695840A-746C-05C2-61A4-ABED675FE20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0862084-6C5A-D003-56D5-779964F5525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AD0720FE-8365-EBD2-234C-190D0BCE4A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82DCC3F3-A2F0-AFE2-FDE8-2DAD1F935A3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0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09C0FDC-138C-B962-BD70-29372370231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9AA7A158-8ACD-1B7D-CB1A-0E8764CBD38C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C7754776-C805-D8F1-938C-4F47A43970A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800" name="Cube 799">
                  <a:extLst>
                    <a:ext uri="{FF2B5EF4-FFF2-40B4-BE49-F238E27FC236}">
                      <a16:creationId xmlns:a16="http://schemas.microsoft.com/office/drawing/2014/main" id="{FD62B4F1-2390-1BAF-B9D1-2CDA9A09006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Cube 800">
                  <a:extLst>
                    <a:ext uri="{FF2B5EF4-FFF2-40B4-BE49-F238E27FC236}">
                      <a16:creationId xmlns:a16="http://schemas.microsoft.com/office/drawing/2014/main" id="{15D5B9DE-20ED-0A59-57B8-9550C87AE9D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Cube 801">
                  <a:extLst>
                    <a:ext uri="{FF2B5EF4-FFF2-40B4-BE49-F238E27FC236}">
                      <a16:creationId xmlns:a16="http://schemas.microsoft.com/office/drawing/2014/main" id="{5F9B3B7B-342C-1B2A-1615-87FAB2C757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Cube 802">
                  <a:extLst>
                    <a:ext uri="{FF2B5EF4-FFF2-40B4-BE49-F238E27FC236}">
                      <a16:creationId xmlns:a16="http://schemas.microsoft.com/office/drawing/2014/main" id="{CAFBE0BB-0D9F-8564-A7A3-3CA69EFC481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Cube 803">
                  <a:extLst>
                    <a:ext uri="{FF2B5EF4-FFF2-40B4-BE49-F238E27FC236}">
                      <a16:creationId xmlns:a16="http://schemas.microsoft.com/office/drawing/2014/main" id="{6DD51333-75EE-BDD3-4B92-F7DF382A363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Cube 804">
                  <a:extLst>
                    <a:ext uri="{FF2B5EF4-FFF2-40B4-BE49-F238E27FC236}">
                      <a16:creationId xmlns:a16="http://schemas.microsoft.com/office/drawing/2014/main" id="{16335FB9-69B8-9598-16A5-BBA558DAD1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Cube 805">
                  <a:extLst>
                    <a:ext uri="{FF2B5EF4-FFF2-40B4-BE49-F238E27FC236}">
                      <a16:creationId xmlns:a16="http://schemas.microsoft.com/office/drawing/2014/main" id="{167551A5-F34C-F96B-EE5A-8FDCA1C4A67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Cube 806">
                  <a:extLst>
                    <a:ext uri="{FF2B5EF4-FFF2-40B4-BE49-F238E27FC236}">
                      <a16:creationId xmlns:a16="http://schemas.microsoft.com/office/drawing/2014/main" id="{08C823C3-FDEE-CCA7-81C9-CA3EE2547D4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Cube 807">
                  <a:extLst>
                    <a:ext uri="{FF2B5EF4-FFF2-40B4-BE49-F238E27FC236}">
                      <a16:creationId xmlns:a16="http://schemas.microsoft.com/office/drawing/2014/main" id="{FE5C7E57-D29E-F274-E971-00897A61096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Cube 808">
                  <a:extLst>
                    <a:ext uri="{FF2B5EF4-FFF2-40B4-BE49-F238E27FC236}">
                      <a16:creationId xmlns:a16="http://schemas.microsoft.com/office/drawing/2014/main" id="{3E67ADFB-04A1-B17E-977C-DDF3F4A729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0667B28B-E67A-B9A0-3731-DA9E772A4C26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90" name="Cube 789">
                  <a:extLst>
                    <a:ext uri="{FF2B5EF4-FFF2-40B4-BE49-F238E27FC236}">
                      <a16:creationId xmlns:a16="http://schemas.microsoft.com/office/drawing/2014/main" id="{312CE0B0-5847-427B-5FC7-06D5AECF03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Cube 790">
                  <a:extLst>
                    <a:ext uri="{FF2B5EF4-FFF2-40B4-BE49-F238E27FC236}">
                      <a16:creationId xmlns:a16="http://schemas.microsoft.com/office/drawing/2014/main" id="{855E1D56-2A88-5139-688F-2B7B490A71B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Cube 791">
                  <a:extLst>
                    <a:ext uri="{FF2B5EF4-FFF2-40B4-BE49-F238E27FC236}">
                      <a16:creationId xmlns:a16="http://schemas.microsoft.com/office/drawing/2014/main" id="{1961BAD3-12D8-98C2-A73F-FCAA345D00F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Cube 792">
                  <a:extLst>
                    <a:ext uri="{FF2B5EF4-FFF2-40B4-BE49-F238E27FC236}">
                      <a16:creationId xmlns:a16="http://schemas.microsoft.com/office/drawing/2014/main" id="{14AD2ED7-3303-C59A-480D-41ED42D6B77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Cube 793">
                  <a:extLst>
                    <a:ext uri="{FF2B5EF4-FFF2-40B4-BE49-F238E27FC236}">
                      <a16:creationId xmlns:a16="http://schemas.microsoft.com/office/drawing/2014/main" id="{3213098C-2683-C80C-E525-47BD636456C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Cube 794">
                  <a:extLst>
                    <a:ext uri="{FF2B5EF4-FFF2-40B4-BE49-F238E27FC236}">
                      <a16:creationId xmlns:a16="http://schemas.microsoft.com/office/drawing/2014/main" id="{A5ADE2F9-F039-65B3-BD26-8AF31A30FEC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Cube 795">
                  <a:extLst>
                    <a:ext uri="{FF2B5EF4-FFF2-40B4-BE49-F238E27FC236}">
                      <a16:creationId xmlns:a16="http://schemas.microsoft.com/office/drawing/2014/main" id="{B04F7789-6622-AAEB-F1E3-794874D11DE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Cube 796">
                  <a:extLst>
                    <a:ext uri="{FF2B5EF4-FFF2-40B4-BE49-F238E27FC236}">
                      <a16:creationId xmlns:a16="http://schemas.microsoft.com/office/drawing/2014/main" id="{37B960D2-1EA7-6DFE-4B63-C5B50CEA433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Cube 797">
                  <a:extLst>
                    <a:ext uri="{FF2B5EF4-FFF2-40B4-BE49-F238E27FC236}">
                      <a16:creationId xmlns:a16="http://schemas.microsoft.com/office/drawing/2014/main" id="{76B6EB3F-BDF3-003B-7808-2FA3ADD1170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Cube 798">
                  <a:extLst>
                    <a:ext uri="{FF2B5EF4-FFF2-40B4-BE49-F238E27FC236}">
                      <a16:creationId xmlns:a16="http://schemas.microsoft.com/office/drawing/2014/main" id="{CC52DE77-7F24-5F23-966C-7C0981AFB608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159900CC-8B60-5ED2-0621-353C51565DAC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80" name="Cube 779">
                  <a:extLst>
                    <a:ext uri="{FF2B5EF4-FFF2-40B4-BE49-F238E27FC236}">
                      <a16:creationId xmlns:a16="http://schemas.microsoft.com/office/drawing/2014/main" id="{A63BA317-321C-2A74-CBB7-71A03C0CE91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Cube 780">
                  <a:extLst>
                    <a:ext uri="{FF2B5EF4-FFF2-40B4-BE49-F238E27FC236}">
                      <a16:creationId xmlns:a16="http://schemas.microsoft.com/office/drawing/2014/main" id="{DB7BF030-6907-1ED5-D85B-8419945D79A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Cube 781">
                  <a:extLst>
                    <a:ext uri="{FF2B5EF4-FFF2-40B4-BE49-F238E27FC236}">
                      <a16:creationId xmlns:a16="http://schemas.microsoft.com/office/drawing/2014/main" id="{8CAF36CA-B17E-F07B-2092-CAEAD01A47E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Cube 782">
                  <a:extLst>
                    <a:ext uri="{FF2B5EF4-FFF2-40B4-BE49-F238E27FC236}">
                      <a16:creationId xmlns:a16="http://schemas.microsoft.com/office/drawing/2014/main" id="{8144F620-16D4-EBB6-1E62-4B23205620BD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4" name="Cube 783">
                  <a:extLst>
                    <a:ext uri="{FF2B5EF4-FFF2-40B4-BE49-F238E27FC236}">
                      <a16:creationId xmlns:a16="http://schemas.microsoft.com/office/drawing/2014/main" id="{B78BB9B1-0E55-48EC-EF2C-3C185F0529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Cube 784">
                  <a:extLst>
                    <a:ext uri="{FF2B5EF4-FFF2-40B4-BE49-F238E27FC236}">
                      <a16:creationId xmlns:a16="http://schemas.microsoft.com/office/drawing/2014/main" id="{53FE6E18-EE22-FD2B-B9A4-74D8561C30A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Cube 785">
                  <a:extLst>
                    <a:ext uri="{FF2B5EF4-FFF2-40B4-BE49-F238E27FC236}">
                      <a16:creationId xmlns:a16="http://schemas.microsoft.com/office/drawing/2014/main" id="{0A724CEA-7C25-A815-3049-AD656A764CA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Cube 786">
                  <a:extLst>
                    <a:ext uri="{FF2B5EF4-FFF2-40B4-BE49-F238E27FC236}">
                      <a16:creationId xmlns:a16="http://schemas.microsoft.com/office/drawing/2014/main" id="{9EF14F8D-D155-A161-EC76-4CB8E2735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Cube 787">
                  <a:extLst>
                    <a:ext uri="{FF2B5EF4-FFF2-40B4-BE49-F238E27FC236}">
                      <a16:creationId xmlns:a16="http://schemas.microsoft.com/office/drawing/2014/main" id="{B51FD8C1-D92E-EEAC-3892-3EFF0352E1F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Cube 788">
                  <a:extLst>
                    <a:ext uri="{FF2B5EF4-FFF2-40B4-BE49-F238E27FC236}">
                      <a16:creationId xmlns:a16="http://schemas.microsoft.com/office/drawing/2014/main" id="{3F23AE8E-8F53-2431-1E68-19154A2EE4F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92A36C3D-F37E-CE20-290D-5EABD871A0D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744" name="Group 743">
                <a:extLst>
                  <a:ext uri="{FF2B5EF4-FFF2-40B4-BE49-F238E27FC236}">
                    <a16:creationId xmlns:a16="http://schemas.microsoft.com/office/drawing/2014/main" id="{08A4035B-94CB-B806-BE88-03A20DD969BF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67" name="Cube 766">
                  <a:extLst>
                    <a:ext uri="{FF2B5EF4-FFF2-40B4-BE49-F238E27FC236}">
                      <a16:creationId xmlns:a16="http://schemas.microsoft.com/office/drawing/2014/main" id="{65D60080-BEE6-DD1B-4352-8651272E9D4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Cube 767">
                  <a:extLst>
                    <a:ext uri="{FF2B5EF4-FFF2-40B4-BE49-F238E27FC236}">
                      <a16:creationId xmlns:a16="http://schemas.microsoft.com/office/drawing/2014/main" id="{B45F2D13-A7F0-5537-F3A8-18AED9ED903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Cube 768">
                  <a:extLst>
                    <a:ext uri="{FF2B5EF4-FFF2-40B4-BE49-F238E27FC236}">
                      <a16:creationId xmlns:a16="http://schemas.microsoft.com/office/drawing/2014/main" id="{151D630B-F6C3-63F5-E3DE-57FE0246E10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Cube 769">
                  <a:extLst>
                    <a:ext uri="{FF2B5EF4-FFF2-40B4-BE49-F238E27FC236}">
                      <a16:creationId xmlns:a16="http://schemas.microsoft.com/office/drawing/2014/main" id="{CF5A1CDA-8E92-18E6-2385-2EDBEA198D0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Cube 770">
                  <a:extLst>
                    <a:ext uri="{FF2B5EF4-FFF2-40B4-BE49-F238E27FC236}">
                      <a16:creationId xmlns:a16="http://schemas.microsoft.com/office/drawing/2014/main" id="{DD92C32A-ED92-6D7B-223B-330E101F837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Cube 771">
                  <a:extLst>
                    <a:ext uri="{FF2B5EF4-FFF2-40B4-BE49-F238E27FC236}">
                      <a16:creationId xmlns:a16="http://schemas.microsoft.com/office/drawing/2014/main" id="{2B5342B1-C2B9-B720-327F-F9CD8A05F23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Cube 772">
                  <a:extLst>
                    <a:ext uri="{FF2B5EF4-FFF2-40B4-BE49-F238E27FC236}">
                      <a16:creationId xmlns:a16="http://schemas.microsoft.com/office/drawing/2014/main" id="{3563FBA1-C139-F832-D842-B9B2F7BF73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Cube 773">
                  <a:extLst>
                    <a:ext uri="{FF2B5EF4-FFF2-40B4-BE49-F238E27FC236}">
                      <a16:creationId xmlns:a16="http://schemas.microsoft.com/office/drawing/2014/main" id="{32E33D3E-A6BC-E1CF-F3BA-B6ADB351B274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Cube 774">
                  <a:extLst>
                    <a:ext uri="{FF2B5EF4-FFF2-40B4-BE49-F238E27FC236}">
                      <a16:creationId xmlns:a16="http://schemas.microsoft.com/office/drawing/2014/main" id="{34073BA1-D4B7-234F-A3C1-A83F0CE9078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Cube 775">
                  <a:extLst>
                    <a:ext uri="{FF2B5EF4-FFF2-40B4-BE49-F238E27FC236}">
                      <a16:creationId xmlns:a16="http://schemas.microsoft.com/office/drawing/2014/main" id="{32DF59AF-60A3-1318-4C7B-0E27F721206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61A2E964-3A8B-4741-1DC5-190CAED1517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AD360610-2D93-B245-1832-7C2DC7063E0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DF88CB3A-481F-A55D-C919-94A08006939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824B686E-C5C9-6972-41A9-44DDCDE4F55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9BC29C5B-BB70-75D9-1429-01A9D16B2EAA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3648EC4B-AF88-041B-D9E0-11D2163F63A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6FF0F7E-C5EF-8705-CFD5-F6A68F05AF5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B789A5D9-EA2E-4659-B3D7-B9002937680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3A4F1EE4-2E74-FC8E-EDBA-1D9272498C7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Cube 764">
                  <a:extLst>
                    <a:ext uri="{FF2B5EF4-FFF2-40B4-BE49-F238E27FC236}">
                      <a16:creationId xmlns:a16="http://schemas.microsoft.com/office/drawing/2014/main" id="{BFF108E3-3FA6-D31D-21E3-23EC81503C1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Cube 765">
                  <a:extLst>
                    <a:ext uri="{FF2B5EF4-FFF2-40B4-BE49-F238E27FC236}">
                      <a16:creationId xmlns:a16="http://schemas.microsoft.com/office/drawing/2014/main" id="{601A024A-1702-C355-1FE7-1FA934B959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EDCCCB7B-355D-52C0-E4D3-B941E381B98A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602F20CD-54CE-FE4E-AF11-7593A6F915E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69FC070C-F88E-A4F8-AB06-A5C0440D30A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2A19776B-4BDF-D2D5-1F37-BA8B366BE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EB9B2C26-F840-FBC1-9FC2-18E56B71A7E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24EF38CD-778F-80BE-0CB0-8E3E5E7D9E2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521D71CD-4865-AA4C-A515-C437FDA6CAFB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DE03121C-F0C5-F775-1FD9-661C450D983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A207D019-C73F-01B7-77AE-2BE9517E8E6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51D153-7101-A294-8310-81D46C547E3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7B3E584-18EF-963A-DD1E-CFAA08C4B77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C8C97B43-5957-A3AF-3B19-043F249E954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9A8F55C6-D097-1049-F249-A16D717CDE0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4" name="Cube 733">
                  <a:extLst>
                    <a:ext uri="{FF2B5EF4-FFF2-40B4-BE49-F238E27FC236}">
                      <a16:creationId xmlns:a16="http://schemas.microsoft.com/office/drawing/2014/main" id="{C7A30269-F79A-E68A-BEA1-797E4193654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048A34F9-77FE-6BD4-9136-9DD602F2EF6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11C7887A-6663-FCAE-2228-A40ACB4B70F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0886BD53-EE65-6A3B-DE6A-D1FDFB5728F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B0496677-E96D-D2AE-60A1-CEB8891694F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8ECF96E-4BC1-7A6F-AEA3-8E4A9E0693C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D97FFD4D-3867-6317-9AC8-BEF90304CB0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9FFC3659-CDD4-E406-A15C-6AE33B27AFC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1D21322E-9656-90C9-BE0A-0F53B1F15EA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3DFFF31C-0358-2902-5E2F-24B359BD94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C1DA0C53-2637-CBA8-F1D5-13B6632AB51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A8AAC4CD-4301-4237-574D-EFB0B871274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4B10797F-769F-6925-12EE-E856DEAB036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5D363AC7-DC6D-F7C2-30CC-8A3D78CA46B7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0888715-DA9B-99B7-0181-8E211292623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A76526E4-C2F6-884E-5E17-08364D1ACCF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59912237-5461-5D68-A6F6-539306668B9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DCF74EBE-8991-EB81-DA6C-FA8ECC7F317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ABA04F52-6246-F27F-B964-DBAFC8B709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Cube 731">
                  <a:extLst>
                    <a:ext uri="{FF2B5EF4-FFF2-40B4-BE49-F238E27FC236}">
                      <a16:creationId xmlns:a16="http://schemas.microsoft.com/office/drawing/2014/main" id="{9FC72345-EAC2-38EC-9BA3-82D7979DB04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Cube 732">
                  <a:extLst>
                    <a:ext uri="{FF2B5EF4-FFF2-40B4-BE49-F238E27FC236}">
                      <a16:creationId xmlns:a16="http://schemas.microsoft.com/office/drawing/2014/main" id="{7D1D5B8A-6E3B-D0DD-790E-8B1ED4E1DD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79F42D59-3F57-ABBB-3604-97277E141F22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B153D587-B166-8B12-A9E6-EF42E18C5AF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D24271B5-817C-D24F-8176-A5A22082FF3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B0D9CFA-B9F0-1D32-9C20-7A4EDCF4A77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247C89B6-BF0A-5825-8831-06D197A6794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0C767A3B-864A-31A9-F4BA-181936F3256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428A00E-7CBE-C86B-C9F3-6597C18CC5E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8E1E57B-5E28-E27D-FBB2-1A966640612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1925390F-38C4-26A9-B908-37413104E01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CDC09E1A-9F68-261B-7E94-C9A0B04B6CA7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53F928D3-B20A-C101-8BCA-12E89386DB4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D6D4C820-A2DB-B892-9D97-E4488FF16B5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0C70E2B-079C-2DC1-F751-81FFDB6C1FBE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1" name="Cube 700">
                  <a:extLst>
                    <a:ext uri="{FF2B5EF4-FFF2-40B4-BE49-F238E27FC236}">
                      <a16:creationId xmlns:a16="http://schemas.microsoft.com/office/drawing/2014/main" id="{C2D42E96-2087-1ED0-0321-7B2A64BB4BB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31922957-9A57-747A-AACE-349DBC70F48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07B59160-3A49-0B21-C87F-06655BA4A8A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EF2270AB-8704-5114-02BD-95EB7BA7A6E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B8D85C9D-23E2-261E-69B7-30670FDAB54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1063E434-8CB3-0447-18DD-8DD96FBB870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5C9F78B3-E0D9-BCEC-A5F5-70A8CD13A47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4E046F2D-96CC-4DB9-B298-6FACA99B391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DA565C93-AF11-DBDE-4680-BF68BCDCB3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6836EE57-FD44-B9B7-DE11-D19FA5CDAFD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6C7EBB9C-AE9B-2A2B-E47B-5E125C4437E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F8CB4E63-DD47-723D-A099-DCC220B46A0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2E409F27-C642-71D6-A300-95CC9D395A5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924327-8268-3A5D-240E-98553AEC1F3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452473B8-C2C5-BC0C-3173-384FBC59E2C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C54BF2DF-0766-3C14-3546-DECBD13D68E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2838EE51-1206-B268-7897-CA06C38C4D9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9D99574-A6CE-0893-CB1B-AFD58C056A7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2FD365D-809D-DBCB-0DC2-17F5A87F717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Cube 698">
                  <a:extLst>
                    <a:ext uri="{FF2B5EF4-FFF2-40B4-BE49-F238E27FC236}">
                      <a16:creationId xmlns:a16="http://schemas.microsoft.com/office/drawing/2014/main" id="{2267DCE1-93D4-EF44-00FE-4DEADF11203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Cube 699">
                  <a:extLst>
                    <a:ext uri="{FF2B5EF4-FFF2-40B4-BE49-F238E27FC236}">
                      <a16:creationId xmlns:a16="http://schemas.microsoft.com/office/drawing/2014/main" id="{7FEBF678-6582-A0C3-9F11-5D5E68C40C4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7CF9B027-CA9C-CFE6-BE6C-C53EF367D2A8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AD42E12-D924-F6A4-03BD-DF41982F5F7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BCF0AC5-CB1F-3D20-1241-DA4C52B229E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2E48FF57-59CC-7C87-1983-0F6413A484A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A5F46D02-FD65-4732-0E64-900CBA06C8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77F7813B-9020-A641-0F6D-793CB74B12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BB6091E-C4F2-4592-3B12-C29EC471DA5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35080947-B146-0673-2025-AC099DC954F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25CF2958-52BF-FEF3-FCDD-1350D2AF188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2D75A6B-A269-9A25-9BD0-2F2179B68D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184B6B0F-FA26-1BC4-91B4-793113EC84C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35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6BD58-D14D-DA12-B20B-27A00D1D2785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F6BF7E-3F48-5AF3-AA81-112D25ED4457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C624FA54-7112-C233-F639-D50D543EBB4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DB7E1C5-9546-18D1-F1A2-B600100CFEC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604A076A-B9A1-4538-C9FF-D048223C029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F777E988-D541-5973-9F8F-071D80F3BC5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E1465436-1795-50A8-D0FD-B4AE2144CDA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46FC4168-F7AE-051B-17AF-675579398E9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C7278D3F-4643-B39E-E676-C0C4480ED98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D5579C8D-1EDF-B63C-AA42-45ECF8E206FF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2FABADD5-C344-92AC-711A-7B73F88C60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659F9276-DED1-A78A-909E-DFE77C09EA7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86F6C390-CB84-2E2A-DF10-F73B2EDD3DC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6418E596-DB98-BC0A-7E82-816B2569B702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544C5228-F211-9B3C-160C-68ACCB44F52A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00296615-CF5B-DFED-AEF6-BF8DD772A0AE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FA0357FE-6847-06E3-A86C-2E62AF2723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EA7A192C-F852-2573-57D9-CA808965DC9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589E3780-EC9F-F39F-721A-50859CD26CA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C83B5654-84EA-E334-1B40-D6802429FF49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F930E20A-4E1F-0181-BBD7-9599DC1CBA8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64010F48-5AD2-1A62-0ACA-7467B2CA42A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05888E9F-2FEC-3CBF-8C21-88DCB3106EC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79161EAC-2977-27D1-C640-B7313588851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1B2EBE1B-BA17-798B-EA8A-2C70BC511C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F4A0951C-66EF-6078-AAD5-5310DB7E28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44542A9-D7DE-0F66-64FB-0804724418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56DBD13-9B72-C971-5235-958BAFE6754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ABC4C2-B63D-A392-7ACB-2DA95CE134E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4CEB6234-4147-9720-0882-C3C88FF8DAE7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2384704C-CCBA-F31B-3FD2-F76F30B3932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2B965238-0D40-B655-0B6C-A127EF896E22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2ECB6771-25C7-7724-81A3-ABCFE97DF66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C964037E-81BD-B116-279C-A5D9B893CDB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9BFF23C6-222F-9624-C998-65809CFB905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A8CD8C-5136-B3F5-61D5-593C1415F2D5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C6108048-BB94-428E-9658-5D3CDFCC8F94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5499A364-410B-4750-EB9E-663F25B6E3B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14AC7CE6-9C13-25BF-47DD-D685814FD0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D122C680-1377-E11E-DB35-DC071E8E5900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B282A1EE-894D-47C6-86D2-29DA1BC79D27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742BF99D-CC1D-0984-891C-BE7868071C4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F0804920-5BA1-93A0-D378-BD910146BC6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5A3B939-BEB1-471A-DFDF-0E209027049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DF4ADB95-BE8F-48D8-C326-66E65AE5E95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07E11C28-9C52-49D1-BABD-5B50F5775B7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190C73D1-2352-7F14-FAA2-B1CD9A5B4EA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C129121-A2C0-39DB-5B8F-0771C58CCDC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75097E24-B6EA-BBEE-EC7D-2B60AE8325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86CD016F-E68E-8398-124F-F7EAACD5760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63B2AC0B-2456-8D7F-7634-D3E97AAA69E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6CD7929F-31C9-14DF-7AA9-240232B7D8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9CBB031C-3C2C-CE44-9E7E-61C8D0203F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58B60F-149D-3DE6-7092-07A80661D05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0BBFBB-B301-66D7-340E-0887A70AE8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75DB5B10-6853-DC09-E8E6-86A739C9361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F0E18BA9-70CD-0361-7AF3-F5620DC959E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2F5091B8-E521-C071-313E-7A992529721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B22CAB8-C5B4-5F03-901F-104B43FC464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20A15354-F333-AE6A-B244-79C90A9BC6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FB65037-F89F-E112-CB68-ECE180DE579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B1F0E561-5ADE-D4A0-5D23-96BBC1D0B8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755D195B-DD01-D091-2D8C-AEC89E3D907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F11671EA-E6CB-A95E-8325-3DCDA1ECF4E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3866AB57-963D-B0AC-D80D-3D4BBE259CF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02F728FA-25C0-C33F-A160-01088E90B98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912E2F35-F300-8640-25C4-1C91E5D8CC9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6AAC619-07DE-11B2-06B1-52A297B34C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040C5A28-EDF6-988D-C5C1-57CB5BF00932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9E295-31F0-B720-CC60-B1BF2DFC87F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0E9A3F5-8A0D-0B11-D314-0CB8E8B6DDD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0BBA8E5D-70EC-3720-F7E8-DCBDD549D7F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9E02049E-9D71-D5DA-A00B-7F525C1457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E9481286-293D-CA20-31F4-D3CCB58BE7A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12FB72CF-5788-2CB7-00EE-E71F7229021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E24FB03A-1578-0E30-38E4-8D31E9A35AFD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D7E518A-607F-1BC7-5B47-D6D0E225E4B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239068F5-ABC4-B848-8E9C-5F38AA247B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49405955-A0B6-0FAA-0024-4AAECBAB419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C42915DE-028B-F966-6DF9-D07E9AFE95C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158A01AD-D31F-00E3-6F65-923881D48A9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F504278-5258-E3C4-FEE3-10760057136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2EE93E1D-83C5-D287-C304-8275879B304C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1068D050-AABC-78CC-C921-623ADF25965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5D4DC119-42A4-31E9-B6C6-615D319FB8C8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2CE59F6F-C8FE-519B-2C86-05F96A8DE1F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B8D87300-CE1B-F2C5-BA3E-57E4F1CAAF2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4467F2E8-2C77-EF18-70E6-F0103BF3F2E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BBCB9A10-0371-5352-2445-F8B29587C54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FB5C2FEA-8D2A-3BC3-077D-F4DA7D2227D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4F67E96-6365-E8E5-46D3-20AAEC599BC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4A6D8A03-B55E-45E3-D5EF-252AE888D40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E92DBE8D-0D88-5EE2-086B-74FD28828EC5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75B534CE-9D3A-7EB9-1AA1-C167F9F2B62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BC82C68A-7A30-235C-A724-1DD34010AC07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577C176A-9185-EC37-6C75-5A1882B9288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E0ABFE84-5738-F575-3D79-E96DA3652A2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506C455C-9C0A-CDE5-EAAB-6A42318BB1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A876E48C-223E-4EEC-BAFC-6F8850BD454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CFD46909-A088-BE91-A802-5CAD43F8C02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6970927F-BDB6-0392-21FB-9C46C3EBDE6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F9CDAA94-9BFB-BB98-8AAA-75D9F53F629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14BB92C5-D14E-05E5-FD7F-4109EA8133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D5D8-D9E3-51E2-5E32-6FA7ABC878DA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D2DA31-13AF-3D4B-E865-B652EA146BE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464771A3-D4E7-E520-5B8E-67767FAE165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77827594-9E65-0DE0-8734-7FF9251A9B7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324B6613-EEF9-A371-EB0B-A88145F918D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86F12663-A47C-01A1-D77C-5CC22226CD7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7073999A-84F8-D9F7-EBF5-B340BFC5F9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E4F1422-9265-F0F4-D951-17973ADB9111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9223BC8F-B3E7-421F-8D3A-3A3E60BBDFF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51168E12-5DB0-4B5F-6EF7-B6A50161505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D394AB6E-952E-A9F8-8683-C2EED09CE68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AAA7CEEA-45CF-143F-6C00-31256AE21AD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3F12D4-1444-E9DF-F501-8E06990C808F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9ED4A1C6-145E-31F3-745B-408480A5CAE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41AA711D-E3DB-3F4F-0779-54C38CFF38B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EDB09E61-01BF-E6FF-81F3-66466536B4E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06351676-F3B6-CFEC-B032-4584B3FFB18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595CB7A9-A8C0-5BFD-F2C7-F5CBDFF15B5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E9F4B2C8-02A3-F7CF-FEF2-D8B728159618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9A4ECE5C-D431-9AC0-222C-952DFC85D86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1A647AD4-4158-B958-D034-EDDDD0D1519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525A273B-4103-9523-54A8-88B4363DF304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2D830624-F5CC-02FF-33F4-9CDE1BCF516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536765-87F6-EA84-EEEE-5E15CD03DCBE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A284F7CA-EF83-6664-7EDB-E15B26F2F1FF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C7B1DC0-FB5C-2C2A-CB93-6B7EC35CA158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C91EDC7-405D-6E31-154B-7DE4D0299B4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60948155-6194-6980-4403-A579E35D20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903A5358-C782-71AE-5B4B-A78820E6B3B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EB735A27-36C4-D2F9-9C51-DC6D9FFE083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107F1825-FBAA-896B-4DCE-F1990B982D1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84C6E61A-836A-D6F8-90C4-C44257E0CDEF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382E07CB-49CC-A575-FDA7-49896843108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E314A328-2145-7457-A93B-06845C3669E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25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0A577-FA57-C1C3-FAEB-52BFEC615072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CF85-A614-F3CF-B1A5-0B0443535C1D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1DEC38CB-F12E-F8F8-D479-3242A31CEB0B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DEF61745-0BAE-3E85-26E8-ADB8229AA67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8722A825-8FC3-9D45-86C0-B1077401455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870583E4-8CEA-B34D-D052-DF94CF5C5F1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AB892942-0431-E5F0-CA94-631F874FD11C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1AF7A8F5-651C-F570-9EB5-9569FEB946F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58947755-ACC6-D1DB-EB94-D8919C7706E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6B020209-433F-67E1-EBB9-CB3E964F6A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3CFE2B15-CCAE-8924-0A89-F8EA8C225509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26F0875-84EE-C358-A660-D0C20C9FE33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97A8FD93-7843-49A4-CBC7-21E3290D95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32A341A1-DC5E-451A-4AE7-6F78F9B57C5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CDC112F6-DAC6-BC21-421F-9F4EFE74AA3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F0F10A31-B6C9-B948-2280-D340873AEC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8F489D88-475D-11F1-50DE-B68614DB065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D1C30CE2-1958-84C8-84EC-2B03D5C4B751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0E5FA1B1-80D7-966A-FCDD-6EB9898C01F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F2C3DFFA-9A3F-DC8A-77D3-237A05102C7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1E652C5F-F344-9985-95E5-077597C135A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03011EB-E009-3582-AD38-4D78C789784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E77F5188-3E02-1ED9-05A3-B04D797FF609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B74E4A39-8217-3A2F-BADB-2614D7AA46A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4B5B0D9-A4FB-13AC-2A10-CA24B230719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805209CA-B745-38BE-400C-BBD748EE6C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51790DDB-9702-6249-677B-6944689457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A5361878-3ED0-84AC-56CB-6D2EDCBF451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357417CD-4E5C-FD85-1F3C-D0E93D9CB2F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84494E91-7E1A-AB3D-2206-5CEF4D9D552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EE8B6EE2-3CA2-CB91-E754-11BDBC3DEE7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C7E54A24-FF93-E1AA-08A6-143F81C4DC9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5C14F0C6-CB93-85F2-260C-2042046A298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D255C8C1-CAF4-9054-D080-6E853C4F9E5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85D4C418-4253-1667-361E-420AB2A3774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91E974-BA0F-C166-1B20-E1EE7977BE2F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5A1E9F5-7DBD-E244-AE1C-12682EE155B0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26DC5CEE-D8FB-A229-0621-A001B6F8848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C21254B-00D9-B469-E457-4B422245F0D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E5D1D050-1F32-D87E-8F63-2351A2DE6A5A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CFC4F9E4-9FFC-276E-657C-F1168C7C639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1052006-5C68-B472-2F10-B8D941262D9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0DE29362-8298-8780-0EBD-C92E00F1D72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10204CCF-3979-7312-0B95-76ADB346202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F14610B3-F658-CE1C-3E43-7F7789923F3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FED69482-5ED6-70F7-1E30-9788FB94100A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96B6A9B-A3A0-25D5-F333-678775C0E5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2D4E3F4B-5B66-802F-9632-B2B69D16A1C4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12977487-BEC6-90CA-A6E0-DDBB5901396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2E4D7746-76B8-99ED-A546-AF7B3CB429F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702425EA-4427-FB8E-C4AD-B9F5D8095F9C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EFA9DA92-E01D-F668-200A-F23FFF744E6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AF01DD5E-ACB7-B2E0-6423-81605ECF211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A9AF3848-46C1-F6A1-BC7C-976CF98430D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43F44FEE-8A97-C5E6-C6DC-837FB63F94C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CC5332F8-32A8-90D5-2FE2-48E6E9E49C5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69952560-3AEB-27DB-4B0A-58556767E3B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A44DBFB8-1D73-DD14-AA36-EC5484C7D3E0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FC68246-9FA8-7005-73EC-EF4F25B0496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4BF49ADD-2B70-CC28-7BEE-93BF25877F36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837E1EEC-20C6-C5BA-0D00-24B07810829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21D7C454-681A-B457-44DB-81B03E49C7A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1470D495-52F6-768C-5D43-AD34691AA6E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ACE4934F-2B83-18BA-E7EB-82CA45F1633C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7689672B-B016-90D7-AF79-24D5F7E3F2F5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FA2D6FF1-B393-F206-535C-7B5C1CF7984C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54135797-FF53-3639-40FA-722A9E7369D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574631F3-68A2-BE86-1074-38F7146A558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827A5DE1-2545-A370-EB86-C7EE7257AD1B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C34586-942A-69C0-7C42-988B1FADF63D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682AC1C4-443D-5401-2059-4A8B9B2867A3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FA65BD4D-C525-F2D0-F701-7194CEB687B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ED5F81EB-51AD-15D2-BA59-F425655B2AEC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B765E696-D9C5-04C5-9693-693D952E1E3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090CD6EC-C592-0C7F-FC43-2EC748EF747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328D4B12-D558-2FFF-CC6C-9D7AFE64B855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CF758CAC-127B-016F-7EDF-59B14EA98BA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41E45CEA-9F51-8C78-5CEC-0DC50A46F283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8046C027-0586-3A9C-4A87-011241F2060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2F3923A2-42E0-F944-2497-0A7D0CA9E03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E4555F42-6D4B-DE5E-D519-F2EF7F92A46F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6FC57EA-3CE8-8D55-73FF-84FD904D0D07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A430F678-4C34-3820-0076-CEC82BEBF4E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4715715C-94C9-3CB1-E482-B05461EEE29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80E29D86-36C5-5FBA-2955-B6898D5667A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ECB73DC7-C71A-83FC-0D3C-4A9738ACF72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D4419017-67B4-A8F3-B317-F3DC8F3AA73B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CE11D4B5-000B-250F-94E3-DE3DCDEC1C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7FF9070-CBBC-24F5-C3DE-671473D1EC6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566C26CC-1426-A1BB-2618-0DDDC03FEE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CF79A977-9E1D-1D75-FC81-5B81A46B77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97129D12-0C26-063A-9C8A-0557EBF47C8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A67E203-5F85-7405-EF8D-E0C75AF555E0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42050132-5AA5-154A-88D1-61C61F6FABB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C0DAF0C-EB2A-00A4-1693-E640043B826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FFFBAD74-314D-EB47-D936-70A8397C507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337DC734-2AEC-030B-636A-14A7C9685654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8C81AFA3-C844-829C-9A38-4EA4D16AF968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E64A91C4-AF11-4279-0EDB-266DC369DA22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968530FF-FE63-9DC8-72A2-94DC11BF7760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E913C151-9F23-C4E7-3DE9-42784CFA1AE6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419E5E3C-6EF1-91AE-D466-2B74F4F08B1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D62A770C-36F1-910C-5A6A-B13DFFC63D4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4D23AB-D53C-F38B-D5BB-708102C93DE7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0A07137-55F1-F184-63B1-45355DA7FAF7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350468C7-FE9C-3905-0FA0-8EB53A8ED6A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4218162A-E6D8-716F-0C2D-08897642D0A9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F05B6D0C-6B7A-9643-B12C-33E4A4B4EB62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438C0726-0EC0-3D0A-6A5F-B02DA6C6331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17BA2D63-62C9-91DF-D221-9E955CC8554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242E4DC0-FED3-1E15-7A6B-30A40C0E91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59515570-28B9-A1A5-FBF7-8CB5DD6C8EC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A0338FB-FC0C-77D3-44A1-3941BE7670BD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869AA16B-A13E-968C-66D5-9F6FF830D5AF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24CE034B-D972-8DEF-50BF-14CE2AAD53A9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AF9794E-0EA2-64F9-5479-2D8982D4A31D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4C64D1D2-9F8C-03CE-9EB1-9D268798E648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09A4B66D-ECB8-F669-9D6A-864D545A4F3A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FBBDA8C8-F3E6-4A99-9297-46BFFB88FBC3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C511589F-428A-DCE1-FDEE-6B003CB8909B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24D77E2A-D09F-D8FB-7ADC-02857FBFD0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51682E3E-2B8D-D936-606D-60008340569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663DC47F-0890-D1E2-41FB-8E110C7F75B8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B085002C-FAD6-AF61-F32A-93CF400C5F3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FE29BC57-8122-2A27-11DE-0CB5EC8428B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4EADEB06-75D3-0990-3E56-962E11E4649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8A695E-AD23-7872-17B6-464DEBB17D7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5A2E9469-3E52-059D-B6E9-71F8AA640813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672536B0-5899-2024-A549-B1143B4CE160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6169C4D2-D598-703D-1A62-73A10460D04F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A471629D-76C4-D036-116A-E3535B819F7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378FE97F-0796-4D3A-018E-971BA880E5B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A8825D09-182D-C343-023D-517F36312B70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5BF3D475-AE1E-8C83-C299-7D3E4FC5FA6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22C30C5A-C851-3242-1FF3-E701BC546A97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D106CA1E-8AA1-CA7B-FE2F-795A8F5C860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41230D91-EBEE-5903-426B-272D68C65E0D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5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93BB13-CE00-E9FA-81F2-FD4A2E89F8CF}"/>
              </a:ext>
            </a:extLst>
          </p:cNvPr>
          <p:cNvSpPr txBox="1"/>
          <p:nvPr/>
        </p:nvSpPr>
        <p:spPr>
          <a:xfrm>
            <a:off x="6026" y="0"/>
            <a:ext cx="2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EXAMPLE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2F8F135-B82D-899E-5E9C-36B4FD6838FC}"/>
              </a:ext>
            </a:extLst>
          </p:cNvPr>
          <p:cNvCxnSpPr/>
          <p:nvPr/>
        </p:nvCxnSpPr>
        <p:spPr>
          <a:xfrm>
            <a:off x="8972550" y="0"/>
            <a:ext cx="0" cy="696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04BA274-4391-D350-85D1-5FD02C0EB164}"/>
              </a:ext>
            </a:extLst>
          </p:cNvPr>
          <p:cNvSpPr txBox="1"/>
          <p:nvPr/>
        </p:nvSpPr>
        <p:spPr>
          <a:xfrm>
            <a:off x="7816149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VIEW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0E8971B-20A6-D85D-E91B-B99B5FE2D7B3}"/>
              </a:ext>
            </a:extLst>
          </p:cNvPr>
          <p:cNvSpPr txBox="1"/>
          <p:nvPr/>
        </p:nvSpPr>
        <p:spPr>
          <a:xfrm>
            <a:off x="11150468" y="0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42C6A2-0BBE-C142-4CA1-AF264B4B8A8E}"/>
              </a:ext>
            </a:extLst>
          </p:cNvPr>
          <p:cNvSpPr txBox="1"/>
          <p:nvPr/>
        </p:nvSpPr>
        <p:spPr>
          <a:xfrm>
            <a:off x="9094037" y="369332"/>
            <a:ext cx="2847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create_grid</a:t>
            </a:r>
            <a:r>
              <a:rPr lang="en-US" sz="1200" dirty="0"/>
              <a:t>(</a:t>
            </a:r>
            <a:r>
              <a:rPr lang="en-US" sz="1200" dirty="0" err="1"/>
              <a:t>size_x</a:t>
            </a:r>
            <a:r>
              <a:rPr lang="en-US" sz="1200" dirty="0"/>
              <a:t>, </a:t>
            </a:r>
            <a:r>
              <a:rPr lang="en-US" sz="1200" dirty="0" err="1"/>
              <a:t>size_y</a:t>
            </a:r>
            <a:r>
              <a:rPr lang="en-US" sz="1200" dirty="0"/>
              <a:t>, </a:t>
            </a:r>
            <a:r>
              <a:rPr lang="en-US" sz="1200" dirty="0" err="1"/>
              <a:t>size_z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r>
              <a:rPr lang="en-US" sz="1200" dirty="0"/>
              <a:t>Deposit(</a:t>
            </a:r>
            <a:r>
              <a:rPr lang="en-US" sz="1200" dirty="0" err="1"/>
              <a:t>material,thickness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Expose(pattern, </a:t>
            </a:r>
            <a:r>
              <a:rPr lang="en-US" sz="1200" dirty="0" err="1"/>
              <a:t>affected_material</a:t>
            </a:r>
            <a:r>
              <a:rPr lang="en-US" sz="1200" dirty="0"/>
              <a:t>)</a:t>
            </a:r>
          </a:p>
          <a:p>
            <a:r>
              <a:rPr lang="en-US" sz="1200" dirty="0"/>
              <a:t>(secret condition: Cube is affected only if top </a:t>
            </a:r>
            <a:r>
              <a:rPr lang="en-US" sz="1200" dirty="0" err="1"/>
              <a:t>neighbour</a:t>
            </a:r>
            <a:r>
              <a:rPr lang="en-US" sz="1200" dirty="0"/>
              <a:t> is empty)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13A0BE-0A65-4658-A0D0-C08328933617}"/>
              </a:ext>
            </a:extLst>
          </p:cNvPr>
          <p:cNvGrpSpPr/>
          <p:nvPr/>
        </p:nvGrpSpPr>
        <p:grpSpPr>
          <a:xfrm>
            <a:off x="938697" y="2379629"/>
            <a:ext cx="5795879" cy="4322315"/>
            <a:chOff x="148122" y="2427254"/>
            <a:chExt cx="5795879" cy="43223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3E8DD5-8512-D67A-50D7-FC407442CC90}"/>
                </a:ext>
              </a:extLst>
            </p:cNvPr>
            <p:cNvGrpSpPr/>
            <p:nvPr/>
          </p:nvGrpSpPr>
          <p:grpSpPr>
            <a:xfrm>
              <a:off x="162120" y="4265687"/>
              <a:ext cx="5781881" cy="2483882"/>
              <a:chOff x="2733870" y="3398912"/>
              <a:chExt cx="5781881" cy="2483882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07D647E-0BAA-BD37-4BA2-26BC7A1FB8C1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B8926CD3-2F25-8561-90B8-CF96DACCC42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9B1DA278-9F9A-A8D3-7724-0599C3DD07D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1B14E6B-BA09-F9E8-79D6-28638A0DDA3F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AD297921-0F21-20A5-C0A7-3B12152C95A4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B3B51A97-99AC-5F6A-EDE5-C41DEF7BE5A3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8218747B-477E-9114-2C7A-B46976174865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EC62D2E2-A2E4-CE83-EEEA-1D5AA53A4AE8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076AA77-53C8-4FDD-3DA6-11AB7C4DC162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Cube 648">
                  <a:extLst>
                    <a:ext uri="{FF2B5EF4-FFF2-40B4-BE49-F238E27FC236}">
                      <a16:creationId xmlns:a16="http://schemas.microsoft.com/office/drawing/2014/main" id="{D7166872-DA9A-1A78-4C28-CA83A50EEE10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655D62D9-54C2-D01A-3ACB-286D994A6B8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3ADC6E32-893A-0ED2-2433-EDF037B12FD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A8EC8B20-A804-31BB-F85E-F77761F2BC8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6F755E79-B85E-4002-9B51-09CA6670ED58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033442D7-31DF-55B5-71A1-743521E443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8D266826-6C2C-D72F-5C99-5F1A47873012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E5B74652-BAAD-AEED-B204-9C4C2123F90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23FB4FDD-77AE-B05B-4536-AB67DCBC4738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9C50CF46-6A08-19C5-8707-7D0D52C2A4D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A7E75F83-67BB-D244-CAD2-F890BC93F9DF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BF317714-8662-552E-42EA-202BC0423AE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7A398613-EABD-F038-3C82-2F30ADBE1F64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9BA941D4-929D-131D-3267-9BCF05B33D2A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61FD5ECD-5B71-487C-E18B-D3E54F64D7FB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Cube 663">
                  <a:extLst>
                    <a:ext uri="{FF2B5EF4-FFF2-40B4-BE49-F238E27FC236}">
                      <a16:creationId xmlns:a16="http://schemas.microsoft.com/office/drawing/2014/main" id="{3186AB87-56B2-9075-EF94-597FAF40D23D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Cube 664">
                  <a:extLst>
                    <a:ext uri="{FF2B5EF4-FFF2-40B4-BE49-F238E27FC236}">
                      <a16:creationId xmlns:a16="http://schemas.microsoft.com/office/drawing/2014/main" id="{E60D8DA7-E2F2-350D-66BF-8EE006F2F6C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A81B1053-E673-4DBA-D00F-BE25233F2C7B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3780F673-D7E3-FDDF-A537-BF1FDC9252B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A900D6A0-0F06-63CA-0ED4-AF9E41527415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538D21DD-FFDE-4C0E-143E-F3177C60AB6A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63126EA6-4E0D-4DE6-84E7-9F163CC8DDC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855FFA9F-245F-64F3-4BC7-14BA4A268DD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1391F6A4-B8F8-9C9F-EC33-06FEDDB55720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A68C1CD-465D-3A84-8365-1D99385A0852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77B45E5A-D0B1-D902-4288-B1B47D972D57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Cube 609">
                  <a:extLst>
                    <a:ext uri="{FF2B5EF4-FFF2-40B4-BE49-F238E27FC236}">
                      <a16:creationId xmlns:a16="http://schemas.microsoft.com/office/drawing/2014/main" id="{726DFFCB-276D-43B2-C407-507D88EB28C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Cube 610">
                  <a:extLst>
                    <a:ext uri="{FF2B5EF4-FFF2-40B4-BE49-F238E27FC236}">
                      <a16:creationId xmlns:a16="http://schemas.microsoft.com/office/drawing/2014/main" id="{66E96CDD-C336-D823-6343-31E7E58E14D8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Cube 611">
                  <a:extLst>
                    <a:ext uri="{FF2B5EF4-FFF2-40B4-BE49-F238E27FC236}">
                      <a16:creationId xmlns:a16="http://schemas.microsoft.com/office/drawing/2014/main" id="{035C27C4-671A-FFF9-B9C6-5F9091B8591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Cube 612">
                  <a:extLst>
                    <a:ext uri="{FF2B5EF4-FFF2-40B4-BE49-F238E27FC236}">
                      <a16:creationId xmlns:a16="http://schemas.microsoft.com/office/drawing/2014/main" id="{4629D3B5-E0C7-BB70-E52B-BE8ADB769750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Cube 613">
                  <a:extLst>
                    <a:ext uri="{FF2B5EF4-FFF2-40B4-BE49-F238E27FC236}">
                      <a16:creationId xmlns:a16="http://schemas.microsoft.com/office/drawing/2014/main" id="{E953168D-0AA6-39E4-9D82-37163A04C599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23FDE4FF-A38F-7B5D-099F-146E457DA084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A278900-155E-6344-16F5-C61D8AE7A0F7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2CAB9DEB-03CD-18F1-CA22-83C6B6595207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1646B-FABB-D92C-AD21-2967F6E003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5ADA2AB0-83FE-CFF1-4B6B-E208BF77293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62F6366-DAC2-2FD0-0DE1-7F14F74064F3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76F0FFB8-0C96-4490-A35F-0DFFBDECB08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495C014D-06FB-F13E-C0DC-E9619BC16E2A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9C361A9A-6767-8B86-564A-22297F0C075A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74D9D2F4-EBCF-6389-7CA5-166FBB0D6664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EE74BB3A-3E7B-5130-AAC6-BA859B3308D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F50D8222-AE3C-8ACF-91ED-392C70911A6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36FBD401-45B0-454B-2134-13024CA918E8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1601A24-9DE7-1EB0-FB02-3C8E663DC4CD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Cube 628">
                  <a:extLst>
                    <a:ext uri="{FF2B5EF4-FFF2-40B4-BE49-F238E27FC236}">
                      <a16:creationId xmlns:a16="http://schemas.microsoft.com/office/drawing/2014/main" id="{1E4644E3-8C6F-6350-E65D-E669C2B23088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E8F590CD-45BE-C2D5-5DB1-45CF86C848CE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EDD8ADE8-80A9-E5C9-D9D8-D599281A3F5F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120D2EA9-E559-607C-8E4F-FB251BB1FAA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061AD695-099D-C74C-DF22-7481D4FD114C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FCE8B14C-0C99-BFC3-19E4-737AA6ED41E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6C45147E-E389-E458-4E86-3EC82521187B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44D1EC82-54EE-89D0-556F-20D3A1B4230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4DE0C449-D3F8-5A34-5F0D-99EE41555B23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BA95D1AE-70FC-76CF-DEAD-63DA463EEA2E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838EB5F8-ED40-3061-F067-C5F68B8C3BB3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D4D97F69-06EA-025D-1921-57F1C89B813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CFB66D5C-914E-E395-DE0D-11C205A5FE40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77" name="Cube 576">
                  <a:extLst>
                    <a:ext uri="{FF2B5EF4-FFF2-40B4-BE49-F238E27FC236}">
                      <a16:creationId xmlns:a16="http://schemas.microsoft.com/office/drawing/2014/main" id="{7AF476C2-2392-51A1-983B-3C989C0164DC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Cube 577">
                  <a:extLst>
                    <a:ext uri="{FF2B5EF4-FFF2-40B4-BE49-F238E27FC236}">
                      <a16:creationId xmlns:a16="http://schemas.microsoft.com/office/drawing/2014/main" id="{333F1988-77E6-3384-013B-61F0611F89CB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Cube 578">
                  <a:extLst>
                    <a:ext uri="{FF2B5EF4-FFF2-40B4-BE49-F238E27FC236}">
                      <a16:creationId xmlns:a16="http://schemas.microsoft.com/office/drawing/2014/main" id="{D1A4BB79-9CF6-FD57-1FC1-6361417187E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C6CF50ED-EA5A-280C-6B1E-481950C7B8AC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AFDB0834-BD7E-5C43-3A8F-40D1A151E1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DDB12A40-4CBF-9DA3-D74E-901874533414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1119BCA8-40BD-F8A2-6C43-5F06899B22A5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3E354529-5BDB-F7E8-3890-6CB0DB04E16D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D6C6CA0A-65AD-2BA0-8515-62DB1C7F0D5F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E262697C-3F09-3254-4AA4-FE79FB43FE0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412A464-D49E-E669-2343-E548D4B926F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0B0C4B17-6EC8-7703-F1E7-A890C13BF44B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D724D1D-7023-DF55-12ED-409D9FF346B4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0A71589B-7B19-8045-7390-A8C5C56E400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FE23AC9-4917-EAEB-C941-DE8719F9685B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F2B56ED7-E1AB-355F-4B53-6370A922F0D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C499E5D0-2C04-09ED-BCE8-DC7758C0C4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Cube 593">
                  <a:extLst>
                    <a:ext uri="{FF2B5EF4-FFF2-40B4-BE49-F238E27FC236}">
                      <a16:creationId xmlns:a16="http://schemas.microsoft.com/office/drawing/2014/main" id="{1A5261F6-47CA-A80C-74C4-FADFCEF59468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Cube 594">
                  <a:extLst>
                    <a:ext uri="{FF2B5EF4-FFF2-40B4-BE49-F238E27FC236}">
                      <a16:creationId xmlns:a16="http://schemas.microsoft.com/office/drawing/2014/main" id="{8A06ED0C-F49F-9540-2BD9-AEAC94EC807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21AB93C6-18A7-F066-8493-D2DD6DF090D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ED145F8D-B28A-6BF8-1776-2749F145589B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909BDCAA-6BD0-432F-9B12-A2BEBABBC3A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D0530ACD-C3B9-ECCB-0E6D-0F65DC015C9E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F94336A2-3E3E-2775-FB91-52FD2E70361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2E02263D-F331-BFA7-A06D-A2E5307D6ED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B669CED5-C4E3-BA62-A086-FA840BBF3F62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471369AE-EB61-20DE-5E71-F249747BA97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DA8A58D2-7908-3553-6C4D-4F46BBEA785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872C6A6E-EF8F-0DF1-4C3E-A15679BBCAC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61705630-C839-8F09-AF50-C33C4AC6A19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70E8F01C-C8BB-3C52-4863-76E315F44CC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CBEDB3C5-88CE-2EAD-CF12-13B7810FD88B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5C95DD49-9026-9E9F-8AAC-A496F46C9939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9A495FD9-F353-E822-A872-2609E2180A5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37A40051-B59B-14CB-F92C-B1AED16ADD42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7019BF9A-C43C-343D-957E-06A62141768B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35C91F86-5C78-F500-C5E1-1FB01E2D133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7E0AC4D-4CF2-6B33-01D0-75FEAF407B6D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7AFDA2EA-BE7D-0F99-579F-9AD890437D4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A653EBF4-5E9E-0763-4AD8-6A1879316C8D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2A0087C1-1426-36BC-073E-5CCC1BF24A0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A8A4E1E5-8AC0-A34E-437B-B0264A81A183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019610E2-95E3-25FE-2261-CD3792C33EC9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4378C0B3-7B7A-A007-ECBD-3F7363E82CEA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F4FCEA1E-0C47-CDC4-F14B-F6FFA723085E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6967D9D-7D8C-FFD9-968B-2DAD90EDA61E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D29F003-9CA3-2C95-A363-87093F28AA15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20B2CF6F-A38B-E595-B189-E227E9F0FE06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2F7C49D8-EB7F-45D5-3194-20DF75C6303A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2D0273AE-CD0D-79F3-EF33-7A0C76155AD4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1A7EBA2D-2D5E-1983-2A8A-F1031E0CA765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D6D5A498-765D-F5FA-C637-E533EDF1D7B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C8C97ED3-F469-8C03-364F-A283364D9A13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6C578AB3-C1D3-B482-AF71-BA314AA16386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1CBD4328-069D-6C1B-E870-8219904DF22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F240F24-EEC1-25A7-AA97-C14D8A5EFCD9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8C7883C8-5C82-AA6F-5632-E5F27E822F12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1CB7B6E-9B1E-C10E-8F55-E8EF899FB33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6DB4972A-348D-ED75-DC5A-3F30C3BF7644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C7D4664A-8008-E6FF-2DF7-0F3EFF5054F5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847957FE-0F80-3A8F-81D8-F35F308AA3BD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816393EF-3780-0E08-DC4A-F16D8E22883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4205FB2-CDEE-ED27-9225-20C23867D53D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FF7B549B-0CE5-0FE8-B7AF-924334DA3767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Cube 575">
                  <a:extLst>
                    <a:ext uri="{FF2B5EF4-FFF2-40B4-BE49-F238E27FC236}">
                      <a16:creationId xmlns:a16="http://schemas.microsoft.com/office/drawing/2014/main" id="{2CF95366-01E5-1976-195B-F17F8CDEFCF4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5886FE1F-A644-33F6-1853-6EAAA53D89D2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7B545C9B-4369-0552-2641-E2A0C9AC030F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4D7E6AA8-9A16-F07C-0658-4C7D2246C621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3A8CF036-0844-CC79-05DF-7824854FD96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EE87C3FB-8D7B-B21C-8166-5D5DE39A3391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C983849-0DCD-23C8-0E50-44D3802670FC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83729DD3-ECDE-50CA-F9F9-268E648F458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979EDF76-0395-3107-23A5-02A69F909136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CFEBCFB1-DEB0-3B6E-10A3-708E42CF6A44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3E2C1E25-D856-63E3-E135-7B4261020C1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D91E9AC5-AE89-689C-B515-3FC5965A95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A28D2EC3-FEE3-F9E3-D877-7112336CCCF6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Cube 523">
                  <a:extLst>
                    <a:ext uri="{FF2B5EF4-FFF2-40B4-BE49-F238E27FC236}">
                      <a16:creationId xmlns:a16="http://schemas.microsoft.com/office/drawing/2014/main" id="{528264A7-89D9-FCE3-E498-B99FEC10FAA5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Cube 524">
                  <a:extLst>
                    <a:ext uri="{FF2B5EF4-FFF2-40B4-BE49-F238E27FC236}">
                      <a16:creationId xmlns:a16="http://schemas.microsoft.com/office/drawing/2014/main" id="{652AC1C6-636C-56B2-6913-D9963EE0FB77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A1D96B62-D6DA-7319-5BDE-2B364E3A1D6D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6A186F49-EE00-2589-1849-BC67AD03C0F0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E9C53FAB-B8ED-03B7-B3F2-3020B8CA91E3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2D97DF0D-ECA4-4880-B9CE-8886116ED42D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52298F18-8DCF-204A-A69D-9ACECF113C3C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DEF5F411-AA4D-1F18-D6A9-45977A9210D4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61CE8915-B9B4-9CDB-E8F4-601F168B9EC7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85DC3144-13DE-5CD5-61DB-9403D2D5FF8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5AE84A11-B346-1DA8-C58B-81FDAEAE2E4D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7E47941D-6F45-5F03-77DD-175B5EC9108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C3363198-244F-DFE4-48B5-B1CDF3BFB48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3DAE60A2-05A2-2EDD-B4F1-C61303BC4D8F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8C31902-7ACA-D491-FB99-5410211665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C2618B25-0632-7A9C-8432-60193DCAEC1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F36986AA-40A0-CD29-9538-547B2FC45C2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3BD3E15A-2A9E-761F-E249-720CAA1898E8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575CDEC4-9EA4-BC81-0D27-9DFA1B5247F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82B8E20C-5BE2-D444-3579-5320A5C7E606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34E4EC5E-53D3-8E05-1808-0B4C3EAE2538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88B9A3-F396-A160-1741-45CECA070D9A}"/>
                </a:ext>
              </a:extLst>
            </p:cNvPr>
            <p:cNvGrpSpPr/>
            <p:nvPr/>
          </p:nvGrpSpPr>
          <p:grpSpPr>
            <a:xfrm>
              <a:off x="148122" y="2427254"/>
              <a:ext cx="5781881" cy="2483882"/>
              <a:chOff x="2733870" y="3398912"/>
              <a:chExt cx="5781881" cy="2483882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FF383E3-DB0E-AA94-0542-7068BA3BA886}"/>
                  </a:ext>
                </a:extLst>
              </p:cNvPr>
              <p:cNvGrpSpPr/>
              <p:nvPr/>
            </p:nvGrpSpPr>
            <p:grpSpPr>
              <a:xfrm>
                <a:off x="2733870" y="3429000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BAABB4CC-A4E1-81EC-3C19-5036B656C916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5CCFBE16-A207-1AF7-A2B5-615B509F733D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E2728A76-1A3B-83AD-79AE-3F437FA1A982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C272D0AB-6917-E0B6-9BEC-430371C7FB48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A3A04C41-70C2-4817-1E73-56A5D6B8DF2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C5E26498-A099-E731-BE48-70F6CC150F43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1365987C-B1AB-790B-4AA7-FACC4E2BD762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1A3F9E57-F690-F1D3-D40F-5A9ED312C7CC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B6223B3B-B63E-7200-36BB-29151C0D43E2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3BCE8CE1-31B7-3481-8CA4-E78BB9185FD3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869BF294-55CF-FC55-ADA5-907575AD7D1D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1824B28-82C7-F4E9-98D8-6FC3695FC969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3EA6CC7E-216D-F639-1C42-548280E2CBB2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Cube 488">
                  <a:extLst>
                    <a:ext uri="{FF2B5EF4-FFF2-40B4-BE49-F238E27FC236}">
                      <a16:creationId xmlns:a16="http://schemas.microsoft.com/office/drawing/2014/main" id="{E6743599-5292-A5F0-7698-3BBF413A072E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Cube 489">
                  <a:extLst>
                    <a:ext uri="{FF2B5EF4-FFF2-40B4-BE49-F238E27FC236}">
                      <a16:creationId xmlns:a16="http://schemas.microsoft.com/office/drawing/2014/main" id="{1FA38D01-5E19-FEA0-77B7-952EA5345B51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21F640AF-5245-6761-3725-9F01ACD89E87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78381D1E-DA54-9AA7-5421-53749E4F4BEE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56F9708C-967C-BC99-6BDE-D23820E7D25D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4AF7C725-10C0-77B7-278E-4D1D90CBFF12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D5C96954-BC5E-5426-4814-802BA77F0B0A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31DC80C8-E22F-1F94-3B2E-7E96F5A5B96A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1F9CC76F-B294-203E-ABED-FD9E89D33D18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103A9F5D-FF98-E8A1-63E6-78AFDD1AA325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10C13D30-3916-8941-724A-05C38BE6C25F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558F5FF9-C1D2-E70C-1339-AA70C7DC4311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E44F0620-2B35-0EB3-2A97-ABCE6B8E7AD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3B894F10-499B-8806-3822-CA54C1636FA3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97B76E4D-317F-738E-0634-DDE423827F94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86B2587-4E63-D297-4332-0C87CDE78625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Cube 504">
                  <a:extLst>
                    <a:ext uri="{FF2B5EF4-FFF2-40B4-BE49-F238E27FC236}">
                      <a16:creationId xmlns:a16="http://schemas.microsoft.com/office/drawing/2014/main" id="{9F4DE5C9-5178-B5A9-662A-EC62DE93F0A5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Cube 505">
                  <a:extLst>
                    <a:ext uri="{FF2B5EF4-FFF2-40B4-BE49-F238E27FC236}">
                      <a16:creationId xmlns:a16="http://schemas.microsoft.com/office/drawing/2014/main" id="{5BBB4318-BF4C-EE34-B320-0EB212C3EB71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Cube 506">
                  <a:extLst>
                    <a:ext uri="{FF2B5EF4-FFF2-40B4-BE49-F238E27FC236}">
                      <a16:creationId xmlns:a16="http://schemas.microsoft.com/office/drawing/2014/main" id="{465A7BDF-8308-445D-9528-C8960F7494A5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C178A233-5C5A-259F-CB4A-E2AD35B16A81}"/>
                  </a:ext>
                </a:extLst>
              </p:cNvPr>
              <p:cNvGrpSpPr/>
              <p:nvPr/>
            </p:nvGrpSpPr>
            <p:grpSpPr>
              <a:xfrm>
                <a:off x="3778899" y="3415003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5AADBFD9-0A81-0711-C2CD-FEE6F95E624E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B9D6F707-24EA-EB4A-1F39-A7BD04D52A8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7C7BE9E0-A0EA-2687-D1A3-5049E91EB29C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FDA2000-EE8F-5469-EB12-75010A3E1905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0A84FD7B-3CD7-F0AA-F407-8A36EF0930D5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Cube 448">
                  <a:extLst>
                    <a:ext uri="{FF2B5EF4-FFF2-40B4-BE49-F238E27FC236}">
                      <a16:creationId xmlns:a16="http://schemas.microsoft.com/office/drawing/2014/main" id="{E8B442E0-2D6A-4FE5-9E4F-56CB6BD4E73A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Cube 449">
                  <a:extLst>
                    <a:ext uri="{FF2B5EF4-FFF2-40B4-BE49-F238E27FC236}">
                      <a16:creationId xmlns:a16="http://schemas.microsoft.com/office/drawing/2014/main" id="{7F06BDD2-EB59-93BF-A1C4-9773D885DD67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Cube 450">
                  <a:extLst>
                    <a:ext uri="{FF2B5EF4-FFF2-40B4-BE49-F238E27FC236}">
                      <a16:creationId xmlns:a16="http://schemas.microsoft.com/office/drawing/2014/main" id="{AC773FE2-5BC0-5AF0-64A3-4391CD6B8F56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Cube 451">
                  <a:extLst>
                    <a:ext uri="{FF2B5EF4-FFF2-40B4-BE49-F238E27FC236}">
                      <a16:creationId xmlns:a16="http://schemas.microsoft.com/office/drawing/2014/main" id="{A7A2F0AB-1AB7-7434-CADF-A51A681B028A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F18AE8B9-0228-4F0A-64FC-8D361555DA76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43C15C91-829E-9181-8732-FCB43277D16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6D8533EF-8B34-4D72-AABD-F87848DC4F1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FAE6EF76-9762-B7FC-E953-15DEBF3ABD16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C283126F-41BD-C15B-F068-99150BB95492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28D8ED29-FF30-6916-D4C2-F63596050A3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04BBD370-0943-247C-85A9-83A6EA8AC32B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E90A21A2-9377-C2F7-F1C1-D8AABB739FF6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FB66B9D5-C6E9-33CF-0EEB-349A96B335B1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3980E25D-8BAE-9EF0-4F4C-10DE78E8E447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53137A2F-B434-7DE6-6E5D-7B7292D355E5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199331F5-F821-44BE-5077-0DEEE0AB62DE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CD41D86-FA6E-0184-4483-B20A9867E721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9876CBAC-0815-5FDD-1A73-6B76268286C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D11AE08A-69D1-2802-D31B-B0CB38E67AFC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62AC5AF4-0363-D39D-996B-B016DF574227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Cube 468">
                  <a:extLst>
                    <a:ext uri="{FF2B5EF4-FFF2-40B4-BE49-F238E27FC236}">
                      <a16:creationId xmlns:a16="http://schemas.microsoft.com/office/drawing/2014/main" id="{4B9131E1-8A68-5C7A-D05F-A503C4C63F07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Cube 469">
                  <a:extLst>
                    <a:ext uri="{FF2B5EF4-FFF2-40B4-BE49-F238E27FC236}">
                      <a16:creationId xmlns:a16="http://schemas.microsoft.com/office/drawing/2014/main" id="{65A67871-78DB-8001-1AC2-40AC2E5F5A6E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Cube 470">
                  <a:extLst>
                    <a:ext uri="{FF2B5EF4-FFF2-40B4-BE49-F238E27FC236}">
                      <a16:creationId xmlns:a16="http://schemas.microsoft.com/office/drawing/2014/main" id="{73569D5D-6444-DF50-25EF-2A851FE1B57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Cube 471">
                  <a:extLst>
                    <a:ext uri="{FF2B5EF4-FFF2-40B4-BE49-F238E27FC236}">
                      <a16:creationId xmlns:a16="http://schemas.microsoft.com/office/drawing/2014/main" id="{C32460D4-4426-521F-E690-8CA1B07F859F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Cube 472">
                  <a:extLst>
                    <a:ext uri="{FF2B5EF4-FFF2-40B4-BE49-F238E27FC236}">
                      <a16:creationId xmlns:a16="http://schemas.microsoft.com/office/drawing/2014/main" id="{EA751B2F-40D9-5C85-122F-6CB3A835568B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Cube 473">
                  <a:extLst>
                    <a:ext uri="{FF2B5EF4-FFF2-40B4-BE49-F238E27FC236}">
                      <a16:creationId xmlns:a16="http://schemas.microsoft.com/office/drawing/2014/main" id="{B5453878-6BBE-963F-426C-F972708B3A2F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F028CC7B-4B9B-7155-34AA-97E7F1FCA243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D17C48A-5020-4965-56D9-A0638E081909}"/>
                  </a:ext>
                </a:extLst>
              </p:cNvPr>
              <p:cNvGrpSpPr/>
              <p:nvPr/>
            </p:nvGrpSpPr>
            <p:grpSpPr>
              <a:xfrm>
                <a:off x="4808378" y="3419668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20FA7244-33BE-5C79-C6D3-D780F9EF3E4A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92B67C49-7529-32CD-B80C-A688FF67DC04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E2D9420A-49A8-A196-0B8B-581CE98D67D1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79E7E297-01F5-1D86-0D27-D487B2440C50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A3FE0D43-A46D-0A77-20B3-18EE3553317F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BF36BD6C-15C6-9522-FFA6-8F483F55A076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0604D1CD-79BD-C49A-5C34-3373FB256D0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9450AEB5-4DD0-4A03-230A-CEC54EDED660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90170E2-C3E4-EF49-7FB2-EFE11B6D94E6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B59D3381-9758-733E-ABA5-ED8F42A7B48C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E62BFD08-8797-9CDE-5552-61280A4A0348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542A9CBF-C17C-EF75-B82C-587F61409E2F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40043716-24EC-1E7D-8BF7-EA921CBF24BB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FE0165F5-864A-FB7C-899B-E267D07EA5D7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BFD04CBD-B5A8-E6F7-7983-747F5200B0FE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9EB08588-FF43-6586-0A99-3377EB1BBB20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8BA53B65-1B5B-4AE3-61BB-E862DE0006EC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Cube 428">
                  <a:extLst>
                    <a:ext uri="{FF2B5EF4-FFF2-40B4-BE49-F238E27FC236}">
                      <a16:creationId xmlns:a16="http://schemas.microsoft.com/office/drawing/2014/main" id="{D8C1FC59-7548-8E0E-C3C2-6789B82EE7A2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Cube 429">
                  <a:extLst>
                    <a:ext uri="{FF2B5EF4-FFF2-40B4-BE49-F238E27FC236}">
                      <a16:creationId xmlns:a16="http://schemas.microsoft.com/office/drawing/2014/main" id="{837653D5-159C-FD3B-36BE-E2D42C6FE62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Cube 430">
                  <a:extLst>
                    <a:ext uri="{FF2B5EF4-FFF2-40B4-BE49-F238E27FC236}">
                      <a16:creationId xmlns:a16="http://schemas.microsoft.com/office/drawing/2014/main" id="{7F0CBA9C-C2EE-77BA-38B7-BEDD98191974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Cube 431">
                  <a:extLst>
                    <a:ext uri="{FF2B5EF4-FFF2-40B4-BE49-F238E27FC236}">
                      <a16:creationId xmlns:a16="http://schemas.microsoft.com/office/drawing/2014/main" id="{8F526C5E-0309-1C7E-412A-A3372F40166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A0429252-32E6-C082-87B9-97F2323229C3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02FDFE40-F9D7-8816-949F-FF6B8A4972A4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8D0EB109-3733-4C69-5183-C2714BDC8629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0AB8F24E-1F22-3787-0566-DCC427654A48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E6CD1618-D862-27E0-347A-D8A920F514D0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06523AF0-19EE-B19E-1153-228A3ED4A508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29228F83-A49C-8D77-47D0-B7772B46CF33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9C3E3688-7A3F-7160-D43A-0D95E222C0A0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199C11F1-B640-0477-0696-8B66613BF05A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3799A6D6-2F41-D5AA-FF78-01D7F94BF39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B1DFEDC1-E33E-D130-73EB-8494CF32FA9F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8381C4C-4AF6-9A83-1CCB-06BDC1129596}"/>
                  </a:ext>
                </a:extLst>
              </p:cNvPr>
              <p:cNvGrpSpPr/>
              <p:nvPr/>
            </p:nvGrpSpPr>
            <p:grpSpPr>
              <a:xfrm>
                <a:off x="5844069" y="3412909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C8ED8D4B-E0E0-D92E-E862-265AC2781B78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DB5E7571-2C9D-316A-E34D-D7EACBC216C6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0F90E8CF-2DD2-1C2E-6FC2-07B4D6B03D15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09E1E27D-EF30-3009-5621-8625AB1F225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B04E6D97-3194-66C6-073F-E678D54D8132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EBDB5466-DD1E-C1C2-E5E8-49B542B9E51C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9EB24C12-B691-E76E-0E79-C5C4181E219C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702C97AE-98E4-0816-5F91-B16126A62EB8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8B5B3923-B38A-2CA0-8257-4990842B25B1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3166CEF0-9127-4655-6DB7-109820308B2B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1570A4A7-653D-8E3E-454A-697B794DCEC0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1B09C0BA-B56F-8FD9-7D29-F2F7F7A4A85C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8084DA1F-1754-3497-B3EF-3B337298746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4B02868E-9D35-913C-E32F-28EC6A53EA53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82D975AD-528D-3718-07A2-8F5823095528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16926A8E-4F15-A95F-CD00-B40C836E7C52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2CD898BA-473C-32A3-47AF-EA81BB385F82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2A0F2A10-6E8F-9C76-75AA-45ECD810D69B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34084D46-BACA-660D-12A0-C6CE21D37519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8DA22E3C-CEDC-E842-D757-4D8BFFB1364B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0F9E1DBA-5C7E-4F00-57AF-841E76BB8A5C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730B2015-0011-724C-A56F-9CD8DD54A204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CC980AAD-53E8-2694-1D1C-CF65D0AA957A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976A3331-3E41-BCF0-3F80-FD5AF36ECD96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DEE72997-62C2-52AF-13F9-AB54F485CB2A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15F47F88-0191-C16F-04B9-BDD2F4AC3716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2EF7A5D9-B943-20B4-9047-1B9BC3F085FD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D6563538-0F1E-1355-27CD-AEE573933BAC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A0FACB23-404A-79A5-2831-1AC540F8604C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C283EB7E-2EA4-9457-EDC7-957D9E02FC22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F231D202-0474-A603-3765-DF2C7363481A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45C3410C-A2DB-8DF9-D3BE-8363498CB72E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B3C07E5-7C39-C97C-517A-F46366D677AF}"/>
                  </a:ext>
                </a:extLst>
              </p:cNvPr>
              <p:cNvGrpSpPr/>
              <p:nvPr/>
            </p:nvGrpSpPr>
            <p:grpSpPr>
              <a:xfrm>
                <a:off x="6861118" y="3398912"/>
                <a:ext cx="1654633" cy="2453794"/>
                <a:chOff x="2659225" y="3893354"/>
                <a:chExt cx="1654633" cy="2453794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27A06A79-B8EB-6537-3F9F-2194689F15D5}"/>
                    </a:ext>
                  </a:extLst>
                </p:cNvPr>
                <p:cNvSpPr/>
                <p:nvPr/>
              </p:nvSpPr>
              <p:spPr>
                <a:xfrm>
                  <a:off x="3116428" y="52836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4F1BC7CC-3F0A-1F76-6C71-23EA27591D19}"/>
                    </a:ext>
                  </a:extLst>
                </p:cNvPr>
                <p:cNvSpPr/>
                <p:nvPr/>
              </p:nvSpPr>
              <p:spPr>
                <a:xfrm>
                  <a:off x="3116428" y="48201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B918AB19-5E72-DFB5-354C-55FEEBBC6AB4}"/>
                    </a:ext>
                  </a:extLst>
                </p:cNvPr>
                <p:cNvSpPr/>
                <p:nvPr/>
              </p:nvSpPr>
              <p:spPr>
                <a:xfrm>
                  <a:off x="3116428" y="43567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1C2557E8-90E5-B2DB-A0C3-F35797009982}"/>
                    </a:ext>
                  </a:extLst>
                </p:cNvPr>
                <p:cNvSpPr/>
                <p:nvPr/>
              </p:nvSpPr>
              <p:spPr>
                <a:xfrm>
                  <a:off x="3116428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9D2DD993-03CD-16F0-B04E-330ED21730F7}"/>
                    </a:ext>
                  </a:extLst>
                </p:cNvPr>
                <p:cNvSpPr/>
                <p:nvPr/>
              </p:nvSpPr>
              <p:spPr>
                <a:xfrm>
                  <a:off x="2964027" y="544231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31283003-41B3-37E2-4D05-3581253BFB4F}"/>
                    </a:ext>
                  </a:extLst>
                </p:cNvPr>
                <p:cNvSpPr/>
                <p:nvPr/>
              </p:nvSpPr>
              <p:spPr>
                <a:xfrm>
                  <a:off x="2964027" y="497889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736FDCBB-745D-B530-EE2E-7DADBA49A683}"/>
                    </a:ext>
                  </a:extLst>
                </p:cNvPr>
                <p:cNvSpPr/>
                <p:nvPr/>
              </p:nvSpPr>
              <p:spPr>
                <a:xfrm>
                  <a:off x="2964027" y="451547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FEF5FC72-D400-D0FB-B719-BD3BEA0A16E9}"/>
                    </a:ext>
                  </a:extLst>
                </p:cNvPr>
                <p:cNvSpPr/>
                <p:nvPr/>
              </p:nvSpPr>
              <p:spPr>
                <a:xfrm>
                  <a:off x="2964027" y="40520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EC26CFC4-240C-7837-209C-7D9524607705}"/>
                    </a:ext>
                  </a:extLst>
                </p:cNvPr>
                <p:cNvSpPr/>
                <p:nvPr/>
              </p:nvSpPr>
              <p:spPr>
                <a:xfrm>
                  <a:off x="2811626" y="559168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7B964B00-6063-840A-A65B-6E5B023D8D51}"/>
                    </a:ext>
                  </a:extLst>
                </p:cNvPr>
                <p:cNvSpPr/>
                <p:nvPr/>
              </p:nvSpPr>
              <p:spPr>
                <a:xfrm>
                  <a:off x="2811626" y="512826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37AED1E-6013-313A-1EB1-7DA681B84339}"/>
                    </a:ext>
                  </a:extLst>
                </p:cNvPr>
                <p:cNvSpPr/>
                <p:nvPr/>
              </p:nvSpPr>
              <p:spPr>
                <a:xfrm>
                  <a:off x="2811626" y="466484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A30D35EF-4B0E-4CFC-7013-D31BEBEAE310}"/>
                    </a:ext>
                  </a:extLst>
                </p:cNvPr>
                <p:cNvSpPr/>
                <p:nvPr/>
              </p:nvSpPr>
              <p:spPr>
                <a:xfrm>
                  <a:off x="2811626" y="420142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EF16B6BF-D2B3-B7FC-65B2-CFEA793B5F0D}"/>
                    </a:ext>
                  </a:extLst>
                </p:cNvPr>
                <p:cNvSpPr/>
                <p:nvPr/>
              </p:nvSpPr>
              <p:spPr>
                <a:xfrm>
                  <a:off x="2659225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4EBCFF62-ECDB-3E6E-C58E-10E859DDE506}"/>
                    </a:ext>
                  </a:extLst>
                </p:cNvPr>
                <p:cNvSpPr/>
                <p:nvPr/>
              </p:nvSpPr>
              <p:spPr>
                <a:xfrm>
                  <a:off x="2659225" y="527428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3A90A2B-5B53-A015-E275-8E1E02CF2409}"/>
                    </a:ext>
                  </a:extLst>
                </p:cNvPr>
                <p:cNvSpPr/>
                <p:nvPr/>
              </p:nvSpPr>
              <p:spPr>
                <a:xfrm>
                  <a:off x="2659225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F014641A-7A5A-49B1-CD94-FB5488D6E26C}"/>
                    </a:ext>
                  </a:extLst>
                </p:cNvPr>
                <p:cNvSpPr/>
                <p:nvPr/>
              </p:nvSpPr>
              <p:spPr>
                <a:xfrm>
                  <a:off x="2659225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A120C754-5639-D665-8B0E-12C48E952457}"/>
                    </a:ext>
                  </a:extLst>
                </p:cNvPr>
                <p:cNvSpPr/>
                <p:nvPr/>
              </p:nvSpPr>
              <p:spPr>
                <a:xfrm>
                  <a:off x="3623393" y="52742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093C9E61-3BCC-087D-B6F1-A8893EB94377}"/>
                    </a:ext>
                  </a:extLst>
                </p:cNvPr>
                <p:cNvSpPr/>
                <p:nvPr/>
              </p:nvSpPr>
              <p:spPr>
                <a:xfrm>
                  <a:off x="3623393" y="48108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74476CA4-7E22-A8F6-6628-A9FD87EF99F0}"/>
                    </a:ext>
                  </a:extLst>
                </p:cNvPr>
                <p:cNvSpPr/>
                <p:nvPr/>
              </p:nvSpPr>
              <p:spPr>
                <a:xfrm>
                  <a:off x="3623393" y="43474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4F05AF9A-B7FD-C71A-44A7-0ADE7E4AD2C1}"/>
                    </a:ext>
                  </a:extLst>
                </p:cNvPr>
                <p:cNvSpPr/>
                <p:nvPr/>
              </p:nvSpPr>
              <p:spPr>
                <a:xfrm>
                  <a:off x="3623393" y="389335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DC0420A-90D6-56AD-A84A-9106FC429EF2}"/>
                    </a:ext>
                  </a:extLst>
                </p:cNvPr>
                <p:cNvSpPr/>
                <p:nvPr/>
              </p:nvSpPr>
              <p:spPr>
                <a:xfrm>
                  <a:off x="3470992" y="543298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2D3CC900-7241-C1C6-11E0-578C874DD359}"/>
                    </a:ext>
                  </a:extLst>
                </p:cNvPr>
                <p:cNvSpPr/>
                <p:nvPr/>
              </p:nvSpPr>
              <p:spPr>
                <a:xfrm>
                  <a:off x="3470992" y="496956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0C1DDB5E-5F94-3A71-39FB-A1E968D4E111}"/>
                    </a:ext>
                  </a:extLst>
                </p:cNvPr>
                <p:cNvSpPr/>
                <p:nvPr/>
              </p:nvSpPr>
              <p:spPr>
                <a:xfrm>
                  <a:off x="3470992" y="450614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4845C4BE-E230-6A69-1D62-24FC3111B973}"/>
                    </a:ext>
                  </a:extLst>
                </p:cNvPr>
                <p:cNvSpPr/>
                <p:nvPr/>
              </p:nvSpPr>
              <p:spPr>
                <a:xfrm>
                  <a:off x="3470992" y="404272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B651A6C-6A12-0B54-C067-DE0863E1B759}"/>
                    </a:ext>
                  </a:extLst>
                </p:cNvPr>
                <p:cNvSpPr/>
                <p:nvPr/>
              </p:nvSpPr>
              <p:spPr>
                <a:xfrm>
                  <a:off x="3318591" y="5582356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8B0D20D0-EB5B-22C5-B22A-75A176138B0E}"/>
                    </a:ext>
                  </a:extLst>
                </p:cNvPr>
                <p:cNvSpPr/>
                <p:nvPr/>
              </p:nvSpPr>
              <p:spPr>
                <a:xfrm>
                  <a:off x="3318591" y="511893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79858CE7-8A99-05F5-1B0C-A9828809F7A4}"/>
                    </a:ext>
                  </a:extLst>
                </p:cNvPr>
                <p:cNvSpPr/>
                <p:nvPr/>
              </p:nvSpPr>
              <p:spPr>
                <a:xfrm>
                  <a:off x="3318591" y="465551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1A84DCD0-B960-0B03-92ED-E7CF55F1DB40}"/>
                    </a:ext>
                  </a:extLst>
                </p:cNvPr>
                <p:cNvSpPr/>
                <p:nvPr/>
              </p:nvSpPr>
              <p:spPr>
                <a:xfrm>
                  <a:off x="3318591" y="419209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9A7FBEB2-00BC-D5A7-9775-714236CC8989}"/>
                    </a:ext>
                  </a:extLst>
                </p:cNvPr>
                <p:cNvSpPr/>
                <p:nvPr/>
              </p:nvSpPr>
              <p:spPr>
                <a:xfrm>
                  <a:off x="3166190" y="5737707"/>
                  <a:ext cx="690465" cy="609441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1CA3E772-6B03-ED8A-386B-A371384A2D21}"/>
                    </a:ext>
                  </a:extLst>
                </p:cNvPr>
                <p:cNvSpPr/>
                <p:nvPr/>
              </p:nvSpPr>
              <p:spPr>
                <a:xfrm>
                  <a:off x="3166190" y="526495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51831F-B198-0943-2D29-2FDE7D98A222}"/>
                    </a:ext>
                  </a:extLst>
                </p:cNvPr>
                <p:cNvSpPr/>
                <p:nvPr/>
              </p:nvSpPr>
              <p:spPr>
                <a:xfrm>
                  <a:off x="3166190" y="4801534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E61B59CB-0F45-CAE0-5213-E42BEB1B907C}"/>
                    </a:ext>
                  </a:extLst>
                </p:cNvPr>
                <p:cNvSpPr/>
                <p:nvPr/>
              </p:nvSpPr>
              <p:spPr>
                <a:xfrm>
                  <a:off x="3166190" y="4338113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B9E825-5B1E-61DC-077B-4A38390632F6}"/>
              </a:ext>
            </a:extLst>
          </p:cNvPr>
          <p:cNvGrpSpPr/>
          <p:nvPr/>
        </p:nvGrpSpPr>
        <p:grpSpPr>
          <a:xfrm>
            <a:off x="937145" y="1010175"/>
            <a:ext cx="5778080" cy="1999652"/>
            <a:chOff x="937145" y="1010175"/>
            <a:chExt cx="5778080" cy="1999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51E9EC-B50C-939A-8CEE-17BE7B320E69}"/>
                </a:ext>
              </a:extLst>
            </p:cNvPr>
            <p:cNvGrpSpPr/>
            <p:nvPr/>
          </p:nvGrpSpPr>
          <p:grpSpPr>
            <a:xfrm>
              <a:off x="1386375" y="1010175"/>
              <a:ext cx="5328850" cy="1573143"/>
              <a:chOff x="937145" y="1436684"/>
              <a:chExt cx="5328850" cy="1573143"/>
            </a:xfrm>
          </p:grpSpPr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B86541E2-E29A-CC53-107C-A018C19041C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55" name="Cube 754">
                  <a:extLst>
                    <a:ext uri="{FF2B5EF4-FFF2-40B4-BE49-F238E27FC236}">
                      <a16:creationId xmlns:a16="http://schemas.microsoft.com/office/drawing/2014/main" id="{A67A3206-8A13-0DF4-6845-D7BE677C211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Cube 755">
                  <a:extLst>
                    <a:ext uri="{FF2B5EF4-FFF2-40B4-BE49-F238E27FC236}">
                      <a16:creationId xmlns:a16="http://schemas.microsoft.com/office/drawing/2014/main" id="{0A32F5F7-85F4-475E-DCD8-51B266AFC3F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Cube 756">
                  <a:extLst>
                    <a:ext uri="{FF2B5EF4-FFF2-40B4-BE49-F238E27FC236}">
                      <a16:creationId xmlns:a16="http://schemas.microsoft.com/office/drawing/2014/main" id="{0F727FDE-0ABF-04AF-2F59-38F65787FC26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Cube 757">
                  <a:extLst>
                    <a:ext uri="{FF2B5EF4-FFF2-40B4-BE49-F238E27FC236}">
                      <a16:creationId xmlns:a16="http://schemas.microsoft.com/office/drawing/2014/main" id="{35533DA5-E23D-E40E-E8A6-8C0D1293B55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Cube 758">
                  <a:extLst>
                    <a:ext uri="{FF2B5EF4-FFF2-40B4-BE49-F238E27FC236}">
                      <a16:creationId xmlns:a16="http://schemas.microsoft.com/office/drawing/2014/main" id="{57D7F064-A477-11A1-3C0D-563DBDB82813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Cube 759">
                  <a:extLst>
                    <a:ext uri="{FF2B5EF4-FFF2-40B4-BE49-F238E27FC236}">
                      <a16:creationId xmlns:a16="http://schemas.microsoft.com/office/drawing/2014/main" id="{7AFA9D1D-4DD5-EA47-94DF-6AC21750174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Cube 760">
                  <a:extLst>
                    <a:ext uri="{FF2B5EF4-FFF2-40B4-BE49-F238E27FC236}">
                      <a16:creationId xmlns:a16="http://schemas.microsoft.com/office/drawing/2014/main" id="{C4545E59-A569-370B-AFB0-DF2003F5DB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Cube 761">
                  <a:extLst>
                    <a:ext uri="{FF2B5EF4-FFF2-40B4-BE49-F238E27FC236}">
                      <a16:creationId xmlns:a16="http://schemas.microsoft.com/office/drawing/2014/main" id="{1D36339E-2068-C308-1686-7FE5ACB774B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Cube 762">
                  <a:extLst>
                    <a:ext uri="{FF2B5EF4-FFF2-40B4-BE49-F238E27FC236}">
                      <a16:creationId xmlns:a16="http://schemas.microsoft.com/office/drawing/2014/main" id="{774DD17D-9FF0-ACE9-DE20-B6A7DF3F1415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4" name="Cube 763">
                  <a:extLst>
                    <a:ext uri="{FF2B5EF4-FFF2-40B4-BE49-F238E27FC236}">
                      <a16:creationId xmlns:a16="http://schemas.microsoft.com/office/drawing/2014/main" id="{C6AB3C17-DF39-A4CB-D1F6-BC7ACB8BFA5C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A0A09189-268E-F8B5-9EA8-EF2E0566BAFA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45" name="Cube 744">
                  <a:extLst>
                    <a:ext uri="{FF2B5EF4-FFF2-40B4-BE49-F238E27FC236}">
                      <a16:creationId xmlns:a16="http://schemas.microsoft.com/office/drawing/2014/main" id="{28CF9EDA-17D9-4530-26D8-1E0F4AABC259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Cube 745">
                  <a:extLst>
                    <a:ext uri="{FF2B5EF4-FFF2-40B4-BE49-F238E27FC236}">
                      <a16:creationId xmlns:a16="http://schemas.microsoft.com/office/drawing/2014/main" id="{94B3F279-24BA-C5F0-A9E1-B288BBDFD066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Cube 746">
                  <a:extLst>
                    <a:ext uri="{FF2B5EF4-FFF2-40B4-BE49-F238E27FC236}">
                      <a16:creationId xmlns:a16="http://schemas.microsoft.com/office/drawing/2014/main" id="{366BB060-9BF3-3EA4-B52C-E8B393F1340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Cube 747">
                  <a:extLst>
                    <a:ext uri="{FF2B5EF4-FFF2-40B4-BE49-F238E27FC236}">
                      <a16:creationId xmlns:a16="http://schemas.microsoft.com/office/drawing/2014/main" id="{47C704AE-DC1C-1B4C-A0BB-D7C22392FE4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Cube 748">
                  <a:extLst>
                    <a:ext uri="{FF2B5EF4-FFF2-40B4-BE49-F238E27FC236}">
                      <a16:creationId xmlns:a16="http://schemas.microsoft.com/office/drawing/2014/main" id="{C145FC1D-77EF-D91E-35BC-FFD76952E9A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Cube 749">
                  <a:extLst>
                    <a:ext uri="{FF2B5EF4-FFF2-40B4-BE49-F238E27FC236}">
                      <a16:creationId xmlns:a16="http://schemas.microsoft.com/office/drawing/2014/main" id="{656B48D0-A617-6678-EADC-1B574D03413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Cube 750">
                  <a:extLst>
                    <a:ext uri="{FF2B5EF4-FFF2-40B4-BE49-F238E27FC236}">
                      <a16:creationId xmlns:a16="http://schemas.microsoft.com/office/drawing/2014/main" id="{4726A53E-74BA-93F3-9284-C7CE42734F79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Cube 751">
                  <a:extLst>
                    <a:ext uri="{FF2B5EF4-FFF2-40B4-BE49-F238E27FC236}">
                      <a16:creationId xmlns:a16="http://schemas.microsoft.com/office/drawing/2014/main" id="{A7DAC027-5FC9-716A-40D1-CFBAB18B6C6B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Cube 752">
                  <a:extLst>
                    <a:ext uri="{FF2B5EF4-FFF2-40B4-BE49-F238E27FC236}">
                      <a16:creationId xmlns:a16="http://schemas.microsoft.com/office/drawing/2014/main" id="{222FB6B1-89F0-6F6F-CD87-31A2A7BFDC38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Cube 753">
                  <a:extLst>
                    <a:ext uri="{FF2B5EF4-FFF2-40B4-BE49-F238E27FC236}">
                      <a16:creationId xmlns:a16="http://schemas.microsoft.com/office/drawing/2014/main" id="{9F5A93A1-5A29-7A3D-8D9E-7161E4DF69C1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FF02DA7-5414-A798-63BE-C17F6979FB86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35" name="Cube 734">
                  <a:extLst>
                    <a:ext uri="{FF2B5EF4-FFF2-40B4-BE49-F238E27FC236}">
                      <a16:creationId xmlns:a16="http://schemas.microsoft.com/office/drawing/2014/main" id="{6E021A72-70EC-18CD-6C90-FB95D12564C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Cube 735">
                  <a:extLst>
                    <a:ext uri="{FF2B5EF4-FFF2-40B4-BE49-F238E27FC236}">
                      <a16:creationId xmlns:a16="http://schemas.microsoft.com/office/drawing/2014/main" id="{8DBECB2A-4F31-4465-C80F-4E6BAFDB85F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Cube 736">
                  <a:extLst>
                    <a:ext uri="{FF2B5EF4-FFF2-40B4-BE49-F238E27FC236}">
                      <a16:creationId xmlns:a16="http://schemas.microsoft.com/office/drawing/2014/main" id="{719EC9B3-9A5D-039D-5317-72267D47B4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Cube 737">
                  <a:extLst>
                    <a:ext uri="{FF2B5EF4-FFF2-40B4-BE49-F238E27FC236}">
                      <a16:creationId xmlns:a16="http://schemas.microsoft.com/office/drawing/2014/main" id="{8DB81B5B-1A24-8355-3CBE-58D6FE7B1028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Cube 738">
                  <a:extLst>
                    <a:ext uri="{FF2B5EF4-FFF2-40B4-BE49-F238E27FC236}">
                      <a16:creationId xmlns:a16="http://schemas.microsoft.com/office/drawing/2014/main" id="{92B82591-F21F-515F-50E8-74539041291A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Cube 739">
                  <a:extLst>
                    <a:ext uri="{FF2B5EF4-FFF2-40B4-BE49-F238E27FC236}">
                      <a16:creationId xmlns:a16="http://schemas.microsoft.com/office/drawing/2014/main" id="{3F11FC9E-37FC-7FFD-6EE3-2AD4626148C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Cube 740">
                  <a:extLst>
                    <a:ext uri="{FF2B5EF4-FFF2-40B4-BE49-F238E27FC236}">
                      <a16:creationId xmlns:a16="http://schemas.microsoft.com/office/drawing/2014/main" id="{37222931-FF8E-E3BF-A0F3-C4AC90D3922E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Cube 741">
                  <a:extLst>
                    <a:ext uri="{FF2B5EF4-FFF2-40B4-BE49-F238E27FC236}">
                      <a16:creationId xmlns:a16="http://schemas.microsoft.com/office/drawing/2014/main" id="{D9BBD380-F17C-755C-DBDF-776B5E8A8552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Cube 742">
                  <a:extLst>
                    <a:ext uri="{FF2B5EF4-FFF2-40B4-BE49-F238E27FC236}">
                      <a16:creationId xmlns:a16="http://schemas.microsoft.com/office/drawing/2014/main" id="{89DF395B-79EE-8458-66FE-EECFC621401E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Cube 743">
                  <a:extLst>
                    <a:ext uri="{FF2B5EF4-FFF2-40B4-BE49-F238E27FC236}">
                      <a16:creationId xmlns:a16="http://schemas.microsoft.com/office/drawing/2014/main" id="{3EDB4BB9-225B-F7D7-12C0-8C5D547AD5E5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B13D3B-343B-797D-D183-D37891366E01}"/>
                </a:ext>
              </a:extLst>
            </p:cNvPr>
            <p:cNvGrpSpPr/>
            <p:nvPr/>
          </p:nvGrpSpPr>
          <p:grpSpPr>
            <a:xfrm>
              <a:off x="1223140" y="1158884"/>
              <a:ext cx="5328850" cy="1573143"/>
              <a:chOff x="937145" y="1436684"/>
              <a:chExt cx="5328850" cy="1573143"/>
            </a:xfrm>
          </p:grpSpPr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6AE4E2A6-3B4B-1164-8E8C-95805BE08C6A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722" name="Cube 721">
                  <a:extLst>
                    <a:ext uri="{FF2B5EF4-FFF2-40B4-BE49-F238E27FC236}">
                      <a16:creationId xmlns:a16="http://schemas.microsoft.com/office/drawing/2014/main" id="{DC4B0D7C-2397-DA9D-79DE-FA6BEFA85B7B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Cube 722">
                  <a:extLst>
                    <a:ext uri="{FF2B5EF4-FFF2-40B4-BE49-F238E27FC236}">
                      <a16:creationId xmlns:a16="http://schemas.microsoft.com/office/drawing/2014/main" id="{7A18990B-8661-0F0F-BEAD-7BE08C57BF64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Cube 723">
                  <a:extLst>
                    <a:ext uri="{FF2B5EF4-FFF2-40B4-BE49-F238E27FC236}">
                      <a16:creationId xmlns:a16="http://schemas.microsoft.com/office/drawing/2014/main" id="{4DC19AA2-AC27-48C2-F578-E44E05F92DC5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Cube 724">
                  <a:extLst>
                    <a:ext uri="{FF2B5EF4-FFF2-40B4-BE49-F238E27FC236}">
                      <a16:creationId xmlns:a16="http://schemas.microsoft.com/office/drawing/2014/main" id="{619BAD21-9711-4A31-A1FA-69F00F4B6E56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Cube 725">
                  <a:extLst>
                    <a:ext uri="{FF2B5EF4-FFF2-40B4-BE49-F238E27FC236}">
                      <a16:creationId xmlns:a16="http://schemas.microsoft.com/office/drawing/2014/main" id="{BFEFBF39-8FF7-3026-180D-772230BD9B96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Cube 726">
                  <a:extLst>
                    <a:ext uri="{FF2B5EF4-FFF2-40B4-BE49-F238E27FC236}">
                      <a16:creationId xmlns:a16="http://schemas.microsoft.com/office/drawing/2014/main" id="{89EDE8E3-A231-ECA0-A6DE-34909BFD726E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Cube 727">
                  <a:extLst>
                    <a:ext uri="{FF2B5EF4-FFF2-40B4-BE49-F238E27FC236}">
                      <a16:creationId xmlns:a16="http://schemas.microsoft.com/office/drawing/2014/main" id="{9AA4979A-D796-46D0-42F7-14F82982E8AD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Cube 728">
                  <a:extLst>
                    <a:ext uri="{FF2B5EF4-FFF2-40B4-BE49-F238E27FC236}">
                      <a16:creationId xmlns:a16="http://schemas.microsoft.com/office/drawing/2014/main" id="{B5FC9C10-5F9D-2086-0161-69B1482C9F55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Cube 729">
                  <a:extLst>
                    <a:ext uri="{FF2B5EF4-FFF2-40B4-BE49-F238E27FC236}">
                      <a16:creationId xmlns:a16="http://schemas.microsoft.com/office/drawing/2014/main" id="{5FF0210A-DF69-4597-CB05-1FC7DD6A7B1D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Cube 730">
                  <a:extLst>
                    <a:ext uri="{FF2B5EF4-FFF2-40B4-BE49-F238E27FC236}">
                      <a16:creationId xmlns:a16="http://schemas.microsoft.com/office/drawing/2014/main" id="{BC519DDC-4EBA-6903-0C9F-7FE5559B8CD7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C69A266A-AD52-116E-5DEB-EA4AF08A6C2E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712" name="Cube 711">
                  <a:extLst>
                    <a:ext uri="{FF2B5EF4-FFF2-40B4-BE49-F238E27FC236}">
                      <a16:creationId xmlns:a16="http://schemas.microsoft.com/office/drawing/2014/main" id="{CABE6AC3-05CC-0999-36B5-7095F763A0F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Cube 712">
                  <a:extLst>
                    <a:ext uri="{FF2B5EF4-FFF2-40B4-BE49-F238E27FC236}">
                      <a16:creationId xmlns:a16="http://schemas.microsoft.com/office/drawing/2014/main" id="{57A26ABA-B421-2943-8B21-00F3393B072B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Cube 713">
                  <a:extLst>
                    <a:ext uri="{FF2B5EF4-FFF2-40B4-BE49-F238E27FC236}">
                      <a16:creationId xmlns:a16="http://schemas.microsoft.com/office/drawing/2014/main" id="{50A59DFE-1E88-0039-7637-354869A1C60E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Cube 714">
                  <a:extLst>
                    <a:ext uri="{FF2B5EF4-FFF2-40B4-BE49-F238E27FC236}">
                      <a16:creationId xmlns:a16="http://schemas.microsoft.com/office/drawing/2014/main" id="{084E58DD-E84C-751A-66EE-C59AB3ED17DF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Cube 715">
                  <a:extLst>
                    <a:ext uri="{FF2B5EF4-FFF2-40B4-BE49-F238E27FC236}">
                      <a16:creationId xmlns:a16="http://schemas.microsoft.com/office/drawing/2014/main" id="{C06108C5-DE18-DB73-DA89-12632118F250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Cube 716">
                  <a:extLst>
                    <a:ext uri="{FF2B5EF4-FFF2-40B4-BE49-F238E27FC236}">
                      <a16:creationId xmlns:a16="http://schemas.microsoft.com/office/drawing/2014/main" id="{F2589D00-6441-F740-8307-6B375AEEBC2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Cube 717">
                  <a:extLst>
                    <a:ext uri="{FF2B5EF4-FFF2-40B4-BE49-F238E27FC236}">
                      <a16:creationId xmlns:a16="http://schemas.microsoft.com/office/drawing/2014/main" id="{809F2F9E-6F86-1427-A998-F479F131858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Cube 718">
                  <a:extLst>
                    <a:ext uri="{FF2B5EF4-FFF2-40B4-BE49-F238E27FC236}">
                      <a16:creationId xmlns:a16="http://schemas.microsoft.com/office/drawing/2014/main" id="{E006B774-2B5C-8152-F0F7-F13E0831D97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Cube 719">
                  <a:extLst>
                    <a:ext uri="{FF2B5EF4-FFF2-40B4-BE49-F238E27FC236}">
                      <a16:creationId xmlns:a16="http://schemas.microsoft.com/office/drawing/2014/main" id="{D64AF37A-100D-5FBA-59AB-22F80FD2882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Cube 720">
                  <a:extLst>
                    <a:ext uri="{FF2B5EF4-FFF2-40B4-BE49-F238E27FC236}">
                      <a16:creationId xmlns:a16="http://schemas.microsoft.com/office/drawing/2014/main" id="{CE407EA5-3AA4-1873-332F-738DB0BFC80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CD7F8B50-714D-259C-79C5-87F5D598FE3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702" name="Cube 701">
                  <a:extLst>
                    <a:ext uri="{FF2B5EF4-FFF2-40B4-BE49-F238E27FC236}">
                      <a16:creationId xmlns:a16="http://schemas.microsoft.com/office/drawing/2014/main" id="{1DBC60CF-2EEE-2640-C105-F6A6B8D8DEA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Cube 702">
                  <a:extLst>
                    <a:ext uri="{FF2B5EF4-FFF2-40B4-BE49-F238E27FC236}">
                      <a16:creationId xmlns:a16="http://schemas.microsoft.com/office/drawing/2014/main" id="{60A3BB62-E54B-9CEF-3CBD-09899CF62B8F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Cube 703">
                  <a:extLst>
                    <a:ext uri="{FF2B5EF4-FFF2-40B4-BE49-F238E27FC236}">
                      <a16:creationId xmlns:a16="http://schemas.microsoft.com/office/drawing/2014/main" id="{6E9FD4E3-3A64-5685-6506-5017371EA5F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Cube 704">
                  <a:extLst>
                    <a:ext uri="{FF2B5EF4-FFF2-40B4-BE49-F238E27FC236}">
                      <a16:creationId xmlns:a16="http://schemas.microsoft.com/office/drawing/2014/main" id="{0DC654CD-F445-035B-82DF-9A1AB75F27E2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Cube 705">
                  <a:extLst>
                    <a:ext uri="{FF2B5EF4-FFF2-40B4-BE49-F238E27FC236}">
                      <a16:creationId xmlns:a16="http://schemas.microsoft.com/office/drawing/2014/main" id="{C3D719EA-CE9B-3776-D06D-91F333490E0E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Cube 706">
                  <a:extLst>
                    <a:ext uri="{FF2B5EF4-FFF2-40B4-BE49-F238E27FC236}">
                      <a16:creationId xmlns:a16="http://schemas.microsoft.com/office/drawing/2014/main" id="{F13BA8AD-D575-6837-3104-044CDF46C213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Cube 707">
                  <a:extLst>
                    <a:ext uri="{FF2B5EF4-FFF2-40B4-BE49-F238E27FC236}">
                      <a16:creationId xmlns:a16="http://schemas.microsoft.com/office/drawing/2014/main" id="{C16E2033-FEA9-45FD-16CF-243610E1694A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Cube 708">
                  <a:extLst>
                    <a:ext uri="{FF2B5EF4-FFF2-40B4-BE49-F238E27FC236}">
                      <a16:creationId xmlns:a16="http://schemas.microsoft.com/office/drawing/2014/main" id="{A19E57D3-3748-2988-6BC0-57659693A243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Cube 709">
                  <a:extLst>
                    <a:ext uri="{FF2B5EF4-FFF2-40B4-BE49-F238E27FC236}">
                      <a16:creationId xmlns:a16="http://schemas.microsoft.com/office/drawing/2014/main" id="{F29BD575-9CBD-5D4B-866A-6FC33692AFEC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Cube 710">
                  <a:extLst>
                    <a:ext uri="{FF2B5EF4-FFF2-40B4-BE49-F238E27FC236}">
                      <a16:creationId xmlns:a16="http://schemas.microsoft.com/office/drawing/2014/main" id="{47778824-DC1F-F90B-D13C-54C026449F8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FD4B0B-FDFE-1B82-DC20-9F89819A0A14}"/>
                </a:ext>
              </a:extLst>
            </p:cNvPr>
            <p:cNvGrpSpPr/>
            <p:nvPr/>
          </p:nvGrpSpPr>
          <p:grpSpPr>
            <a:xfrm>
              <a:off x="1100924" y="1293875"/>
              <a:ext cx="5328850" cy="1573143"/>
              <a:chOff x="937145" y="1436684"/>
              <a:chExt cx="5328850" cy="157314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BEDFB5D-431A-64B1-FAE7-1ECE838FA399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689" name="Cube 688">
                  <a:extLst>
                    <a:ext uri="{FF2B5EF4-FFF2-40B4-BE49-F238E27FC236}">
                      <a16:creationId xmlns:a16="http://schemas.microsoft.com/office/drawing/2014/main" id="{28D62D1B-F8EA-A576-B9CA-971AACB4266D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Cube 689">
                  <a:extLst>
                    <a:ext uri="{FF2B5EF4-FFF2-40B4-BE49-F238E27FC236}">
                      <a16:creationId xmlns:a16="http://schemas.microsoft.com/office/drawing/2014/main" id="{31531EA6-BF73-32FD-2E32-5583E538B1F2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Cube 690">
                  <a:extLst>
                    <a:ext uri="{FF2B5EF4-FFF2-40B4-BE49-F238E27FC236}">
                      <a16:creationId xmlns:a16="http://schemas.microsoft.com/office/drawing/2014/main" id="{91F0D836-0EC8-DDAF-2452-BA15BCE66BC1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Cube 691">
                  <a:extLst>
                    <a:ext uri="{FF2B5EF4-FFF2-40B4-BE49-F238E27FC236}">
                      <a16:creationId xmlns:a16="http://schemas.microsoft.com/office/drawing/2014/main" id="{94D0827A-136D-6936-E29F-4D0AC4A8AB4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Cube 692">
                  <a:extLst>
                    <a:ext uri="{FF2B5EF4-FFF2-40B4-BE49-F238E27FC236}">
                      <a16:creationId xmlns:a16="http://schemas.microsoft.com/office/drawing/2014/main" id="{90A0BACE-9554-1B09-2F32-7513ADAFDCA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Cube 693">
                  <a:extLst>
                    <a:ext uri="{FF2B5EF4-FFF2-40B4-BE49-F238E27FC236}">
                      <a16:creationId xmlns:a16="http://schemas.microsoft.com/office/drawing/2014/main" id="{9AE6B7F6-A8CD-FDC7-EC8E-5BD72F25AD17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Cube 694">
                  <a:extLst>
                    <a:ext uri="{FF2B5EF4-FFF2-40B4-BE49-F238E27FC236}">
                      <a16:creationId xmlns:a16="http://schemas.microsoft.com/office/drawing/2014/main" id="{FB76CA41-C9B7-00F8-29F5-2E4C502BFF1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Cube 695">
                  <a:extLst>
                    <a:ext uri="{FF2B5EF4-FFF2-40B4-BE49-F238E27FC236}">
                      <a16:creationId xmlns:a16="http://schemas.microsoft.com/office/drawing/2014/main" id="{93FC5A3E-B2CD-2FB9-61E9-E91CE73E5B98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Cube 696">
                  <a:extLst>
                    <a:ext uri="{FF2B5EF4-FFF2-40B4-BE49-F238E27FC236}">
                      <a16:creationId xmlns:a16="http://schemas.microsoft.com/office/drawing/2014/main" id="{33A70494-D29B-EF81-D366-75B6F1048601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Cube 697">
                  <a:extLst>
                    <a:ext uri="{FF2B5EF4-FFF2-40B4-BE49-F238E27FC236}">
                      <a16:creationId xmlns:a16="http://schemas.microsoft.com/office/drawing/2014/main" id="{B54D341E-D940-86CC-192A-FDA6B5E7119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3DC1DAA3-9BDC-87CF-68AC-3978A71CCD60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BEA2F630-9F16-4C29-8E9C-B79732CFE345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Cube 679">
                  <a:extLst>
                    <a:ext uri="{FF2B5EF4-FFF2-40B4-BE49-F238E27FC236}">
                      <a16:creationId xmlns:a16="http://schemas.microsoft.com/office/drawing/2014/main" id="{8CE76BDC-E079-365F-A7C8-9198BEB6378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Cube 680">
                  <a:extLst>
                    <a:ext uri="{FF2B5EF4-FFF2-40B4-BE49-F238E27FC236}">
                      <a16:creationId xmlns:a16="http://schemas.microsoft.com/office/drawing/2014/main" id="{7867EA28-9240-B9EB-FF61-EC342D2D0A1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Cube 681">
                  <a:extLst>
                    <a:ext uri="{FF2B5EF4-FFF2-40B4-BE49-F238E27FC236}">
                      <a16:creationId xmlns:a16="http://schemas.microsoft.com/office/drawing/2014/main" id="{D2B5400A-AD3E-F8AB-4609-0747497829F9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Cube 682">
                  <a:extLst>
                    <a:ext uri="{FF2B5EF4-FFF2-40B4-BE49-F238E27FC236}">
                      <a16:creationId xmlns:a16="http://schemas.microsoft.com/office/drawing/2014/main" id="{407C8DF1-C97A-3E02-FC4D-1DFBA5D9717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Cube 683">
                  <a:extLst>
                    <a:ext uri="{FF2B5EF4-FFF2-40B4-BE49-F238E27FC236}">
                      <a16:creationId xmlns:a16="http://schemas.microsoft.com/office/drawing/2014/main" id="{37BC3A1B-CD44-E8BC-D942-553F832640DD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Cube 684">
                  <a:extLst>
                    <a:ext uri="{FF2B5EF4-FFF2-40B4-BE49-F238E27FC236}">
                      <a16:creationId xmlns:a16="http://schemas.microsoft.com/office/drawing/2014/main" id="{4A48D07B-0BEC-CD8B-4297-B9DF540980AB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Cube 685">
                  <a:extLst>
                    <a:ext uri="{FF2B5EF4-FFF2-40B4-BE49-F238E27FC236}">
                      <a16:creationId xmlns:a16="http://schemas.microsoft.com/office/drawing/2014/main" id="{29B75D4D-EBC6-D121-4996-99E3BFDE891C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Cube 686">
                  <a:extLst>
                    <a:ext uri="{FF2B5EF4-FFF2-40B4-BE49-F238E27FC236}">
                      <a16:creationId xmlns:a16="http://schemas.microsoft.com/office/drawing/2014/main" id="{FA2984BD-CB00-0318-65DD-FA445D9DCC40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Cube 687">
                  <a:extLst>
                    <a:ext uri="{FF2B5EF4-FFF2-40B4-BE49-F238E27FC236}">
                      <a16:creationId xmlns:a16="http://schemas.microsoft.com/office/drawing/2014/main" id="{7E3B0A5C-0D87-3F16-D99A-1B0BE0B7A2FE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D0FC4A1E-B7B1-4EBB-44B9-51BC919DDCAB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63915598-C4FB-D020-EFFB-84CA8A4BE337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DAF2850-7C5C-5CFC-2891-41FA105BB7E3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2417A36C-2C86-259C-C5F9-63A2E34A346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B8CC7BBF-D02F-3AB0-958F-7A9225CA82E5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0F3FB027-3BE6-8D2C-0B43-DD34D8122522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4280A446-3CAC-2912-EF82-9EE719F66CF6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FF5A2F89-B9EB-8A76-CC92-906CCB46E354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27A803A6-5288-5EB7-2054-32066EA0DE6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56FE90DC-7854-CAFD-C366-4DA151F8A77B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EB3BC1AB-22AF-FA6E-1AE0-47BF17774FC4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3936BC-99B6-F9A8-135B-A33916FB6EEC}"/>
                </a:ext>
              </a:extLst>
            </p:cNvPr>
            <p:cNvGrpSpPr/>
            <p:nvPr/>
          </p:nvGrpSpPr>
          <p:grpSpPr>
            <a:xfrm>
              <a:off x="937145" y="1436684"/>
              <a:ext cx="5328850" cy="1573143"/>
              <a:chOff x="937145" y="1436684"/>
              <a:chExt cx="5328850" cy="15731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8F168D-DA19-29BF-546F-DCE7DAF9F121}"/>
                  </a:ext>
                </a:extLst>
              </p:cNvPr>
              <p:cNvGrpSpPr/>
              <p:nvPr/>
            </p:nvGrpSpPr>
            <p:grpSpPr>
              <a:xfrm>
                <a:off x="941317" y="2360967"/>
                <a:ext cx="5324678" cy="648860"/>
                <a:chOff x="954825" y="1454749"/>
                <a:chExt cx="5324678" cy="648860"/>
              </a:xfrm>
            </p:grpSpPr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F9779636-40C5-E816-20FF-80B82E04BD74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FDA19509-B53E-2067-9D3F-E82284DD6ABD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7DCC5D68-6438-ABEE-20DF-7DE811140184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5982791F-50DC-DE96-7F1C-90B17A89CE83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E704CE99-F041-E4DE-73AA-1D78DD86C739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6D7533AD-5951-436F-F561-EF05AF06E4FA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Cube 326">
                  <a:extLst>
                    <a:ext uri="{FF2B5EF4-FFF2-40B4-BE49-F238E27FC236}">
                      <a16:creationId xmlns:a16="http://schemas.microsoft.com/office/drawing/2014/main" id="{839DBB35-F4DB-4DD8-6E61-0122E427F2B7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45884C57-693F-7286-61D9-9F04265CB7E1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07044211-1113-CB4B-92CB-D0D8CC2DEDC2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07AB8BD2-26EA-0D93-2B41-9DEF6950C1A3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4CB02B-9321-B047-922D-62ED6A3E8988}"/>
                  </a:ext>
                </a:extLst>
              </p:cNvPr>
              <p:cNvGrpSpPr/>
              <p:nvPr/>
            </p:nvGrpSpPr>
            <p:grpSpPr>
              <a:xfrm>
                <a:off x="937145" y="1903361"/>
                <a:ext cx="5324678" cy="648860"/>
                <a:chOff x="954825" y="1454749"/>
                <a:chExt cx="5324678" cy="648860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2AE3C465-C413-FF19-F27A-F7A1F7899CF2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F20973D8-94DC-5AA2-11C5-F23EAC539A41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3877744A-2558-19D4-CD74-3F6A6F8B57D9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76FB0F5E-C5C3-EAFF-D405-08357840814E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136CEEDB-F9A6-0DE7-B4E1-2C9EBA06C291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12B514E9-40F2-64C7-BC34-610779925B24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7F5BA65A-BF71-F682-2C9B-AD0384D17156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29F5B917-EB40-1D47-DD4D-A4EE256E8B4E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8D70818-E992-BBEF-0697-60CC04DC0516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B5605A27-805C-16D6-5718-A98D5F624FB6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659030E-A5E2-BB80-87E6-C150C9FEBB4D}"/>
                  </a:ext>
                </a:extLst>
              </p:cNvPr>
              <p:cNvGrpSpPr/>
              <p:nvPr/>
            </p:nvGrpSpPr>
            <p:grpSpPr>
              <a:xfrm>
                <a:off x="937145" y="1436684"/>
                <a:ext cx="5324678" cy="648860"/>
                <a:chOff x="954825" y="1454749"/>
                <a:chExt cx="5324678" cy="648860"/>
              </a:xfrm>
            </p:grpSpPr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C9E0E6AD-C851-A167-8DC3-07782E180850}"/>
                    </a:ext>
                  </a:extLst>
                </p:cNvPr>
                <p:cNvSpPr/>
                <p:nvPr/>
              </p:nvSpPr>
              <p:spPr>
                <a:xfrm>
                  <a:off x="954825" y="1494168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4D84E8A-88B8-7A9E-310D-DE313E1F86C5}"/>
                    </a:ext>
                  </a:extLst>
                </p:cNvPr>
                <p:cNvSpPr/>
                <p:nvPr/>
              </p:nvSpPr>
              <p:spPr>
                <a:xfrm>
                  <a:off x="1461790" y="148483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D887D991-37B4-7325-C6E2-41984DDF807B}"/>
                    </a:ext>
                  </a:extLst>
                </p:cNvPr>
                <p:cNvSpPr/>
                <p:nvPr/>
              </p:nvSpPr>
              <p:spPr>
                <a:xfrm>
                  <a:off x="1999854" y="1480171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4D3D8AF9-76E1-CE63-20B7-B5E6743FDB40}"/>
                    </a:ext>
                  </a:extLst>
                </p:cNvPr>
                <p:cNvSpPr/>
                <p:nvPr/>
              </p:nvSpPr>
              <p:spPr>
                <a:xfrm>
                  <a:off x="2506819" y="147084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E3480A17-BAAD-52C1-0034-0898338F47EF}"/>
                    </a:ext>
                  </a:extLst>
                </p:cNvPr>
                <p:cNvSpPr/>
                <p:nvPr/>
              </p:nvSpPr>
              <p:spPr>
                <a:xfrm>
                  <a:off x="3029333" y="148483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F17AC915-C22E-2934-1CC2-CBD525BF6E5F}"/>
                    </a:ext>
                  </a:extLst>
                </p:cNvPr>
                <p:cNvSpPr/>
                <p:nvPr/>
              </p:nvSpPr>
              <p:spPr>
                <a:xfrm>
                  <a:off x="3536298" y="1475505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D2EAB6E8-E610-4F5E-E390-7CED257DBEC1}"/>
                    </a:ext>
                  </a:extLst>
                </p:cNvPr>
                <p:cNvSpPr/>
                <p:nvPr/>
              </p:nvSpPr>
              <p:spPr>
                <a:xfrm>
                  <a:off x="4065024" y="1478077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540B0D92-80F3-7FEB-155C-1501A40162EA}"/>
                    </a:ext>
                  </a:extLst>
                </p:cNvPr>
                <p:cNvSpPr/>
                <p:nvPr/>
              </p:nvSpPr>
              <p:spPr>
                <a:xfrm>
                  <a:off x="4571989" y="1468746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71A76F33-C944-38E6-FFB6-C805EDAC1E33}"/>
                    </a:ext>
                  </a:extLst>
                </p:cNvPr>
                <p:cNvSpPr/>
                <p:nvPr/>
              </p:nvSpPr>
              <p:spPr>
                <a:xfrm>
                  <a:off x="5082073" y="1464080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3BCF3A14-4C70-E8D6-0047-7FFA6AF3B0FA}"/>
                    </a:ext>
                  </a:extLst>
                </p:cNvPr>
                <p:cNvSpPr/>
                <p:nvPr/>
              </p:nvSpPr>
              <p:spPr>
                <a:xfrm>
                  <a:off x="5589038" y="1454749"/>
                  <a:ext cx="690465" cy="60944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9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Gurtan</dc:creator>
  <cp:lastModifiedBy>Ege Gürtan</cp:lastModifiedBy>
  <cp:revision>47</cp:revision>
  <dcterms:created xsi:type="dcterms:W3CDTF">2023-08-17T10:31:45Z</dcterms:created>
  <dcterms:modified xsi:type="dcterms:W3CDTF">2023-08-27T14:53:18Z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2023-08-17T16:45:49Z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f9689e70-c41b-4755-98a2-d97216fe2aaa</vt:lpwstr>
  </property>
  <property fmtid="{D5CDD505-2E9C-101B-9397-08002B2CF9AE}" pid="8" name="MSIP_Label_1c18959a-f805-4b02-b465-c75c791063b3_ContentBits">
    <vt:lpwstr>2</vt:lpwstr>
  </property>
</Properties>
</file>