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4E721B-B9D2-EE82-F518-C29F5301C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0A3057B0-0025-9198-A43B-8C4CD7656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F23E531-3842-0AA4-A825-0FE8C17F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AC9D3EE-00D3-E71D-3A89-4B43F44E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5B1BADE-97A6-CEF5-B08C-22D4093A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2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1D41B7-B377-F28C-5787-2AD6DC04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13B873F-F688-8B36-41CE-2EEC069EA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BD4426C-BCBB-2D7D-6B7D-8C694613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B974CB-6BB8-723E-CB10-DEE1FAB0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9FBFDD-406F-2F8D-7926-BC0223FB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D87200F-6954-5CEC-B7E9-77D800C14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526455E-9E14-A280-CA66-F3B1BC89D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F1372D4-A365-98FA-D023-372633A4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7D469-FB23-8B0C-9387-6578FADA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91ED040-8273-7324-99E5-B3457EB6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6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F41E39-68BA-8AB8-D33A-502DA421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D95CAC-337E-829D-58BA-E64ABF91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7A2C011-896B-FA22-C7C9-118E270D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04BDAE0-D101-4DFF-27CE-333A0F5A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922ACC5-804C-D72E-E212-0D9A9A5E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6B2BFD-97FB-8F23-DFA0-B1F0A6B7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CA3BD1F-924C-1AF7-5408-64A7CDE6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53044E-7A3F-5BB3-C0C7-8EBBA5515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B43823-1732-4729-1A6E-C350B226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D76C1A-7511-D3EE-9BC9-D8EEE171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ED7544-495E-F403-A740-E22ADEFF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082C3BA-D6FC-F90D-C986-77E0D886D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CE9EC58-EAE6-564D-B457-B7891174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8EE3B1-B4FB-0EFA-E896-F3C78606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E97845-1220-E470-B097-50C07639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E2D38C2-A451-EB9B-DF3C-E0F1ABA8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9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86E5B6-F551-4FA9-A59D-E0CF59B5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F90BB5A-D873-985A-7682-A3275CC0E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6C7B7D5-A25F-4200-2648-1A2BFD3BD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B900731-30D5-076C-917D-F476D5F092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F3772B8-CA4A-3AC0-ABAB-2ABCF6D1D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2B76BC0D-9188-28B6-74F3-8228A2E7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9FE3C18-031C-6A83-499C-56CA2F6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514F6A8-7944-9511-4C79-47E1B742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7DC0DC-6229-42BF-9934-5D8E88FF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FF4FE84-BC2F-6F8A-2AB3-B6D0EE91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DAE719D-7A9B-D455-D2EF-3067E87E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282706D-A02D-65ED-4AAD-D13344FB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0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1377F6D-6B66-255C-58B9-4F17D0FA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BCB3E85-A7BE-441D-4FA6-47A85F657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8FE14B1-E8D6-88BB-5966-D1DCDB18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5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83A1EA-6E11-461A-BCCE-7736C1E9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B1FA19F-63DB-E909-D630-64C4FC0A8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159B3DF-069B-6D16-8E68-7521C5CAFD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D58522-E76A-58E1-71F8-05E628D1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625D6EA-6E0A-1686-BA9B-B64ED1BE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13CEA26-744F-4A14-15CA-EE9B9BBD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928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B3D9D84-3273-9C01-9A16-C5D2A4DE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0BBFA46-2D5D-4027-8E13-39888CB2C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CFBAD20-74DE-B24A-DEE3-21490F050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685928B-77F5-E24B-161E-5A5E3F1C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22E27B-7569-3561-5597-5C85F606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477DE88-22B7-FD3C-542E-E51C377F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0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37A671B-399A-47E3-09BE-1E2B8F1B6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618DD5B-5022-FD7F-AD89-FCAC7A806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6C3BEE6-4142-22E7-C55C-B6D8BA1F0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E6C94-FA95-4FDF-91FA-4DE876CEB66D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661B3FB-83B7-694D-63C7-0DF0D2E23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ADAF76-C052-B00E-A496-BF1123369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6C439-92C3-4514-A5CA-A866D0FEAC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6A8619C-F5D1-749D-7563-E4224E249F5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8683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Qinshift Internal</a:t>
            </a:r>
          </a:p>
        </p:txBody>
      </p:sp>
    </p:spTree>
    <p:extLst>
      <p:ext uri="{BB962C8B-B14F-4D97-AF65-F5344CB8AC3E}">
        <p14:creationId xmlns:p14="http://schemas.microsoft.com/office/powerpoint/2010/main" val="5860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EF6928-D489-744D-2C5C-A0FD7CD8AB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40BAB5F-F3A9-7DF2-99B7-30D5C522A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2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Atakan Ertekin</dc:creator>
  <cp:lastModifiedBy>Atakan Ertekin</cp:lastModifiedBy>
  <cp:revision>1</cp:revision>
  <dcterms:created xsi:type="dcterms:W3CDTF">2025-02-23T13:51:09Z</dcterms:created>
  <dcterms:modified xsi:type="dcterms:W3CDTF">2025-02-23T13:51:41Z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464524-13b0-4a59-b01b-443717baf7c4_Enabled">
    <vt:lpwstr>true</vt:lpwstr>
  </property>
  <property fmtid="{D5CDD505-2E9C-101B-9397-08002B2CF9AE}" pid="3" name="MSIP_Label_6a464524-13b0-4a59-b01b-443717baf7c4_SetDate">
    <vt:lpwstr>2025-02-23T13:51:29Z</vt:lpwstr>
  </property>
  <property fmtid="{D5CDD505-2E9C-101B-9397-08002B2CF9AE}" pid="4" name="MSIP_Label_6a464524-13b0-4a59-b01b-443717baf7c4_Method">
    <vt:lpwstr>Standard</vt:lpwstr>
  </property>
  <property fmtid="{D5CDD505-2E9C-101B-9397-08002B2CF9AE}" pid="5" name="MSIP_Label_6a464524-13b0-4a59-b01b-443717baf7c4_Name">
    <vt:lpwstr>Internal_Data</vt:lpwstr>
  </property>
  <property fmtid="{D5CDD505-2E9C-101B-9397-08002B2CF9AE}" pid="6" name="MSIP_Label_6a464524-13b0-4a59-b01b-443717baf7c4_SiteId">
    <vt:lpwstr>07f9f097-894c-4976-a5f5-10f0a16703c3</vt:lpwstr>
  </property>
  <property fmtid="{D5CDD505-2E9C-101B-9397-08002B2CF9AE}" pid="7" name="MSIP_Label_6a464524-13b0-4a59-b01b-443717baf7c4_ActionId">
    <vt:lpwstr>9335506a-69a3-4bcb-888f-b25403288ae9</vt:lpwstr>
  </property>
  <property fmtid="{D5CDD505-2E9C-101B-9397-08002B2CF9AE}" pid="8" name="MSIP_Label_6a464524-13b0-4a59-b01b-443717baf7c4_ContentBits">
    <vt:lpwstr>2</vt:lpwstr>
  </property>
  <property fmtid="{D5CDD505-2E9C-101B-9397-08002B2CF9AE}" pid="9" name="MSIP_Label_6a464524-13b0-4a59-b01b-443717baf7c4_Tag">
    <vt:lpwstr>10, 3, 0, 1</vt:lpwstr>
  </property>
  <property fmtid="{D5CDD505-2E9C-101B-9397-08002B2CF9AE}" pid="10" name="ClassificationContentMarkingFooterLocations">
    <vt:lpwstr>Office Teması:8</vt:lpwstr>
  </property>
  <property fmtid="{D5CDD505-2E9C-101B-9397-08002B2CF9AE}" pid="11" name="ClassificationContentMarkingFooterText">
    <vt:lpwstr>Qinshift Internal</vt:lpwstr>
  </property>
</Properties>
</file>