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1"/>
  </p:notesMasterIdLst>
  <p:sldIdLst>
    <p:sldId id="256" r:id="rId2"/>
    <p:sldId id="272" r:id="rId3"/>
    <p:sldId id="258" r:id="rId4"/>
    <p:sldId id="260" r:id="rId5"/>
    <p:sldId id="268" r:id="rId6"/>
    <p:sldId id="269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491" autoAdjust="0"/>
  </p:normalViewPr>
  <p:slideViewPr>
    <p:cSldViewPr snapToGrid="0">
      <p:cViewPr>
        <p:scale>
          <a:sx n="125" d="100"/>
          <a:sy n="125" d="100"/>
        </p:scale>
        <p:origin x="10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C4B5-414B-4899-AFE8-3B4FBE5C16A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E790-8839-4AA9-A9E2-B96E2E75C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2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2E790-8839-4AA9-A9E2-B96E2E75C2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391199-E2BE-48B1-6804-31F72001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3911ECD-C609-4BFC-642A-8F90CC02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9E5C9E-473D-EBB7-F29C-304A3A77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B30F56-E715-DDD8-1285-4A842963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B51648-D7CB-1109-07E9-B85FEB21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0FCC4-F328-E233-238B-1D0AA285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5192F7-384D-1031-98F3-5B6FA6A1B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B40240-3734-DCD6-0AF0-F8B8BCD1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EA125A-C8B9-F96F-1EA5-9545F7B5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62BEC4-D647-E020-2B48-96EBC6FA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41F83F8-5DF8-250E-3A2F-6E9FCF30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FF11E1-5880-F94E-2780-F7DE2923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C05F3B-930B-FA22-788B-6982B5BC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04EF50-88BC-E96D-7C7E-0B367A0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DC5B6A-E440-9C94-36C5-9C951292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B63118-CF04-8057-B3AF-7A71AA18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5F22F1-3594-F6F5-DD46-2F948A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40C669-0830-8B15-ADAA-A587DC01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6DF50A-AC66-C4FD-408C-369CDBFF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CA139B-6243-BC6D-5479-41589F7A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760F92-4F15-5B72-36D2-A348C349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BC70ED-E8F6-0197-5E97-D89C088B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D7E28A-DBAB-FD08-39F4-4DBE35BA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44D006-EB69-4BD3-2A4F-F2905775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35FB1D-09EB-2B91-CCE4-441629AB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9F467-F10F-A945-D640-A4A6FA15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B4D2DF-739A-254E-7FD8-64489325E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D97343-4358-7EC0-A1DC-5BCFA072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186873-D31B-FA74-D4E9-CF5CC701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9035A5-7205-83A2-F312-16C77296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F6DF0A-3A96-E0FA-D911-34FE0AC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86C25-D62D-E889-40D9-2E086AB5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618AE6-8EA5-3682-3BDF-05FBC341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8F8319-F0BC-70C2-DEDE-1790A103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28DA1C-D399-3B39-ABD6-330B3CE30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F9C6726-F023-405B-0312-F0967E022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5A07A8-DEDB-E6AB-5EFE-8E46DE6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17104A-F076-8364-380B-8975CE94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A59BD67-B213-0556-AC0A-119F2783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3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8254AC-005F-9927-26F7-E5DE0104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D9B514D-59E7-08E2-01E8-467E84C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C2A8913-1FA0-FEA4-D056-EE804DBD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FEE6163-47D0-A0C3-073B-FD7D3AE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4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BB25277-8AE7-737E-4834-78CC913E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A8580D5-4772-61EA-0731-D4696369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83221C6-CEDF-F283-B179-510061BA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891E21-A56D-4018-91AE-91053122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B6238E-A90C-806F-D8FD-1AEFDDE4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5BA805B-397F-9B05-07B1-DC59F8FA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C86AE2-4D2E-A697-D6EC-B9FD8C70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4E0F45-01C1-A437-4178-DF8B45E4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B636611-B292-A853-8DEE-FC916AE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DFE515-EE6B-1E81-D67C-5AE1459C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BCBA50D-7D41-EEAE-1DBC-A40A615C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440ACB-04BF-999F-40B5-B60DEF10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8A4A39-EDF9-EF18-B96F-1E73A11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0D8DF4-862D-D9CC-81F1-1B6FC93A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A219B5-E2B2-59F7-F728-6DD8665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EDBBAD-7B1A-D418-9A79-7C4FA813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6EE7F6C-76D9-1464-C6E9-7272EAEA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0431B7-D514-6117-8A5D-B60332046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C0506-4B49-BA72-1345-5873F9B56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A3AAEB-39CE-D2FF-8F7B-FDAE21CEF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2EF6928-D489-744D-2C5C-A0FD7CD8A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340" y="3867499"/>
            <a:ext cx="3143250" cy="2601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W2</a:t>
            </a:r>
          </a:p>
        </p:txBody>
      </p:sp>
      <p:pic>
        <p:nvPicPr>
          <p:cNvPr id="11" name="Resim 10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83B085C-813E-8372-BFD7-016AF7A1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43" y="1374009"/>
            <a:ext cx="4843044" cy="188834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55FD2BE-34EC-2BD4-BCCC-6C7BDC630B3E}"/>
              </a:ext>
            </a:extLst>
          </p:cNvPr>
          <p:cNvSpPr txBox="1"/>
          <p:nvPr/>
        </p:nvSpPr>
        <p:spPr>
          <a:xfrm>
            <a:off x="6425514" y="730249"/>
            <a:ext cx="4928285" cy="538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YENI EKIP SYNC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VERSIYON KONTROL SISTEMI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GIT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SCRUM TRELLO REVIEW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YAZILIM GELİŞTİRME MODELİ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TEAM RESPONSIBILITY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SPRINT CLOSING</a:t>
            </a:r>
          </a:p>
        </p:txBody>
      </p:sp>
    </p:spTree>
    <p:extLst>
      <p:ext uri="{BB962C8B-B14F-4D97-AF65-F5344CB8AC3E}">
        <p14:creationId xmlns:p14="http://schemas.microsoft.com/office/powerpoint/2010/main" val="173642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Yüklenmiş görüntü">
            <a:extLst>
              <a:ext uri="{FF2B5EF4-FFF2-40B4-BE49-F238E27FC236}">
                <a16:creationId xmlns:a16="http://schemas.microsoft.com/office/drawing/2014/main" id="{29C6353E-76EA-84BD-F7EB-B71004F34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54" y="224015"/>
            <a:ext cx="7761891" cy="640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64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AD0CB-077F-2D5B-5037-71A2309A6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um process diagram">
            <a:extLst>
              <a:ext uri="{FF2B5EF4-FFF2-40B4-BE49-F238E27FC236}">
                <a16:creationId xmlns:a16="http://schemas.microsoft.com/office/drawing/2014/main" id="{19A3D494-638D-F9E1-3475-D0EB254AE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309"/>
            <a:ext cx="11008768" cy="575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96BFAED-D78D-E75C-D527-1FCEA9457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06" y="5377036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8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A9BC0-E2B1-FD3A-E076-7155343E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Trello for Agile Project Management">
            <a:extLst>
              <a:ext uri="{FF2B5EF4-FFF2-40B4-BE49-F238E27FC236}">
                <a16:creationId xmlns:a16="http://schemas.microsoft.com/office/drawing/2014/main" id="{3507238D-962D-B427-CAA4-EEEB800F3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" y="419099"/>
            <a:ext cx="10224563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0DB8792-253F-879D-A1FE-EF02794D1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9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CD40C-628F-EECB-EB25-E47965AD7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Resim 10">
            <a:extLst>
              <a:ext uri="{FF2B5EF4-FFF2-40B4-BE49-F238E27FC236}">
                <a16:creationId xmlns:a16="http://schemas.microsoft.com/office/drawing/2014/main" id="{BD3104AC-CA65-37DD-EEBD-0664399D1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241400"/>
            <a:ext cx="4181475" cy="5905851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4640BC1B-8064-CCB7-0901-7A3C53183215}"/>
              </a:ext>
            </a:extLst>
          </p:cNvPr>
          <p:cNvSpPr txBox="1"/>
          <p:nvPr/>
        </p:nvSpPr>
        <p:spPr>
          <a:xfrm>
            <a:off x="152401" y="6191217"/>
            <a:ext cx="138207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https://trello.com/c/hGCJ2xMu/3-eem-1-gerekli-programlar%C4%B1n-y%C3%BCklenmesi-ve-%C3%A7al%C4%B1%C5%9Fma-s%C3%BCrecine-haz%C4%B1r-hale-getirilmesi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D3AACF1A-F30D-4F10-5A61-769348B4C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23" y="241400"/>
            <a:ext cx="6707766" cy="3086433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090C0CA5-DBE1-E437-5E2E-5D7A666FF72E}"/>
              </a:ext>
            </a:extLst>
          </p:cNvPr>
          <p:cNvSpPr txBox="1"/>
          <p:nvPr/>
        </p:nvSpPr>
        <p:spPr>
          <a:xfrm>
            <a:off x="4893975" y="3333699"/>
            <a:ext cx="138207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https://github.com/EgeMobil/EEM_TEAM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2BA39524-27BC-4252-98EA-1E233CF34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918" y="3645515"/>
            <a:ext cx="3917002" cy="2228019"/>
          </a:xfrm>
          <a:prstGeom prst="rect">
            <a:avLst/>
          </a:prstGeom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B5D6955-6936-6A6E-1494-A4E7122BC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20" y="5112523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706B8-F932-7846-6071-0469F44CB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BCDB369-6A44-BB39-082F-BC4FAACE2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920" y="5112523"/>
            <a:ext cx="3042809" cy="118641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4A86BACA-7433-BC95-6C56-403A58D13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" y="2755716"/>
            <a:ext cx="8579446" cy="395974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4D8B44D9-755E-B51F-1008-64A365569152}"/>
              </a:ext>
            </a:extLst>
          </p:cNvPr>
          <p:cNvSpPr txBox="1"/>
          <p:nvPr/>
        </p:nvSpPr>
        <p:spPr>
          <a:xfrm>
            <a:off x="151798" y="142540"/>
            <a:ext cx="6211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V&lt;X&gt;.&lt;Y&gt;.&lt;Z&gt; - commit </a:t>
            </a:r>
            <a:r>
              <a:rPr lang="en-US" dirty="0" err="1"/>
              <a:t>açıklaması</a:t>
            </a:r>
            <a:r>
              <a:rPr lang="en-US" dirty="0"/>
              <a:t> &lt;&lt;</a:t>
            </a:r>
            <a:r>
              <a:rPr lang="en-US" dirty="0" err="1"/>
              <a:t>isimbasharif.soyisim</a:t>
            </a:r>
            <a:r>
              <a:rPr lang="en-US" dirty="0"/>
              <a:t>&gt;&gt;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29120BE-1343-FFD9-1FDA-94EA90EB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98" y="588407"/>
            <a:ext cx="857944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7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Gereksinim &#10;Analizi &#10;Requirement &#10;Acceptance Test Design &#10;System Test Design &#10;Acceptance &#10;Testing &#10;Kabul &#10;Testleri &#10;Sistem &#10;System Design &#10;Tasanm &#10;Mimari &#10;Tasanm &#10;Modül &#10;Int &#10;ration Test &#10;es gn &#10;System &#10;Testing &#10;Integration &#10;Testing &#10;Sistem &#10;Testleri &#10;Bütünleme &#10;Testleri &#10;Module Design &#10;Tasanm &#10;unit Test &#10;Design &#10;Coding &#10;Kodiama &#10;unit Testing &#10;Birim &#10;Testleri ">
            <a:extLst>
              <a:ext uri="{FF2B5EF4-FFF2-40B4-BE49-F238E27FC236}">
                <a16:creationId xmlns:a16="http://schemas.microsoft.com/office/drawing/2014/main" id="{A0506574-9DBB-8829-8818-1C8DF4F11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27013"/>
            <a:ext cx="11313196" cy="647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51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8D78A5A-FA81-CF78-8188-F3FD358D0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35" y="0"/>
            <a:ext cx="10807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10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EC731FB-A713-E50F-3FF2-BFC2AEAF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530"/>
            <a:ext cx="12192000" cy="63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10454</TotalTime>
  <Words>83</Words>
  <Application>Microsoft Office PowerPoint</Application>
  <PresentationFormat>Geniş ekran</PresentationFormat>
  <Paragraphs>12</Paragraphs>
  <Slides>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Teması</vt:lpstr>
      <vt:lpstr>W2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Atakan Ertekin</dc:creator>
  <cp:lastModifiedBy>Atakan Ertekin</cp:lastModifiedBy>
  <cp:revision>3</cp:revision>
  <dcterms:created xsi:type="dcterms:W3CDTF">2025-02-23T13:51:09Z</dcterms:created>
  <dcterms:modified xsi:type="dcterms:W3CDTF">2025-03-02T20:09:45Z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c367dc-85ee-463f-a9c1-fc7b095d5ffc_Enabled">
    <vt:lpwstr>true</vt:lpwstr>
  </property>
  <property fmtid="{D5CDD505-2E9C-101B-9397-08002B2CF9AE}" pid="3" name="MSIP_Label_0dc367dc-85ee-463f-a9c1-fc7b095d5ffc_SetDate">
    <vt:lpwstr>2025-02-23T13:55:13Z</vt:lpwstr>
  </property>
  <property fmtid="{D5CDD505-2E9C-101B-9397-08002B2CF9AE}" pid="4" name="MSIP_Label_0dc367dc-85ee-463f-a9c1-fc7b095d5ffc_Method">
    <vt:lpwstr>Privileged</vt:lpwstr>
  </property>
  <property fmtid="{D5CDD505-2E9C-101B-9397-08002B2CF9AE}" pid="5" name="MSIP_Label_0dc367dc-85ee-463f-a9c1-fc7b095d5ffc_Name">
    <vt:lpwstr>Public</vt:lpwstr>
  </property>
  <property fmtid="{D5CDD505-2E9C-101B-9397-08002B2CF9AE}" pid="6" name="MSIP_Label_0dc367dc-85ee-463f-a9c1-fc7b095d5ffc_SiteId">
    <vt:lpwstr>07f9f097-894c-4976-a5f5-10f0a16703c3</vt:lpwstr>
  </property>
  <property fmtid="{D5CDD505-2E9C-101B-9397-08002B2CF9AE}" pid="7" name="MSIP_Label_0dc367dc-85ee-463f-a9c1-fc7b095d5ffc_ActionId">
    <vt:lpwstr>ba187bee-5211-476f-846c-65331bde871c</vt:lpwstr>
  </property>
  <property fmtid="{D5CDD505-2E9C-101B-9397-08002B2CF9AE}" pid="8" name="MSIP_Label_0dc367dc-85ee-463f-a9c1-fc7b095d5ffc_ContentBits">
    <vt:lpwstr>0</vt:lpwstr>
  </property>
  <property fmtid="{D5CDD505-2E9C-101B-9397-08002B2CF9AE}" pid="9" name="MSIP_Label_0dc367dc-85ee-463f-a9c1-fc7b095d5ffc_Tag">
    <vt:lpwstr>10, 0, 1, 1</vt:lpwstr>
  </property>
</Properties>
</file>