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plastic">
              <a:bevelT w="38100" h="3175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plastic">
              <a:bevelT w="38100" h="3175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plastic">
              <a:bevelT w="38100" h="3175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38864800"/>
        <c:axId val="838863168"/>
      </c:barChart>
      <c:catAx>
        <c:axId val="83886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838863168"/>
        <c:crosses val="autoZero"/>
        <c:auto val="1"/>
        <c:lblAlgn val="ctr"/>
        <c:lblOffset val="100"/>
        <c:noMultiLvlLbl val="0"/>
      </c:catAx>
      <c:valAx>
        <c:axId val="83886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83886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l-SI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l-S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spc="1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8/layout/VerticalAccent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smtClean="0"/>
            <a:t>Group A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 smtClean="0"/>
            <a:t>Group B</a:t>
          </a:r>
          <a:endParaRPr lang="en-US" dirty="0"/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 smtClean="0"/>
            <a:t>Group C</a:t>
          </a:r>
          <a:endParaRPr lang="en-US" dirty="0"/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2EF28E57-7C8A-46C2-9106-63C0C92F7733}" type="pres">
      <dgm:prSet presAssocID="{3F442EA2-39BA-4C9A-AD59-755D4917D53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92CB2F46-13EF-4BAA-8644-952502F90AD0}" type="pres">
      <dgm:prSet presAssocID="{4DF9FE7B-F642-4898-A360-D4E3814E1A3D}" presName="parenttextcomposite" presStyleCnt="0"/>
      <dgm:spPr/>
      <dgm:t>
        <a:bodyPr/>
        <a:lstStyle/>
        <a:p>
          <a:endParaRPr lang="en-US"/>
        </a:p>
      </dgm:t>
    </dgm:pt>
    <dgm:pt modelId="{0066F2A4-2839-4D04-ADF5-6021F8E30ACB}" type="pres">
      <dgm:prSet presAssocID="{4DF9FE7B-F642-4898-A360-D4E3814E1A3D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FE7CC6-C280-4936-B80B-BB40ACA16DF2}" type="pres">
      <dgm:prSet presAssocID="{4DF9FE7B-F642-4898-A360-D4E3814E1A3D}" presName="composite" presStyleCnt="0"/>
      <dgm:spPr/>
      <dgm:t>
        <a:bodyPr/>
        <a:lstStyle/>
        <a:p>
          <a:endParaRPr lang="en-US"/>
        </a:p>
      </dgm:t>
    </dgm:pt>
    <dgm:pt modelId="{E9E3C613-63D4-4F43-8C85-0D410E46F718}" type="pres">
      <dgm:prSet presAssocID="{4DF9FE7B-F642-4898-A360-D4E3814E1A3D}" presName="chevron1" presStyleLbl="alignNode1" presStyleIdx="0" presStyleCnt="21"/>
      <dgm:spPr/>
      <dgm:t>
        <a:bodyPr/>
        <a:lstStyle/>
        <a:p>
          <a:endParaRPr lang="en-US"/>
        </a:p>
      </dgm:t>
    </dgm:pt>
    <dgm:pt modelId="{1CE53024-3AC7-4F1B-92DB-65B850DA632C}" type="pres">
      <dgm:prSet presAssocID="{4DF9FE7B-F642-4898-A360-D4E3814E1A3D}" presName="chevron2" presStyleLbl="alignNode1" presStyleIdx="1" presStyleCnt="21"/>
      <dgm:spPr/>
      <dgm:t>
        <a:bodyPr/>
        <a:lstStyle/>
        <a:p>
          <a:endParaRPr lang="en-US"/>
        </a:p>
      </dgm:t>
    </dgm:pt>
    <dgm:pt modelId="{97FAD6EE-72EE-4B4A-9725-27CA0BF84C95}" type="pres">
      <dgm:prSet presAssocID="{4DF9FE7B-F642-4898-A360-D4E3814E1A3D}" presName="chevron3" presStyleLbl="alignNode1" presStyleIdx="2" presStyleCnt="21"/>
      <dgm:spPr/>
      <dgm:t>
        <a:bodyPr/>
        <a:lstStyle/>
        <a:p>
          <a:endParaRPr lang="en-US"/>
        </a:p>
      </dgm:t>
    </dgm:pt>
    <dgm:pt modelId="{26A46D3C-8C96-4036-BE6E-650D55D4DDBA}" type="pres">
      <dgm:prSet presAssocID="{4DF9FE7B-F642-4898-A360-D4E3814E1A3D}" presName="chevron4" presStyleLbl="alignNode1" presStyleIdx="3" presStyleCnt="21"/>
      <dgm:spPr/>
      <dgm:t>
        <a:bodyPr/>
        <a:lstStyle/>
        <a:p>
          <a:endParaRPr lang="en-US"/>
        </a:p>
      </dgm:t>
    </dgm:pt>
    <dgm:pt modelId="{26E48759-8F36-4018-9D9E-25B946F06CB7}" type="pres">
      <dgm:prSet presAssocID="{4DF9FE7B-F642-4898-A360-D4E3814E1A3D}" presName="chevron5" presStyleLbl="alignNode1" presStyleIdx="4" presStyleCnt="21"/>
      <dgm:spPr/>
      <dgm:t>
        <a:bodyPr/>
        <a:lstStyle/>
        <a:p>
          <a:endParaRPr lang="en-US"/>
        </a:p>
      </dgm:t>
    </dgm:pt>
    <dgm:pt modelId="{58D1FE92-DBCC-4E0F-8CC8-11E1C31CF465}" type="pres">
      <dgm:prSet presAssocID="{4DF9FE7B-F642-4898-A360-D4E3814E1A3D}" presName="chevron6" presStyleLbl="alignNode1" presStyleIdx="5" presStyleCnt="21"/>
      <dgm:spPr/>
      <dgm:t>
        <a:bodyPr/>
        <a:lstStyle/>
        <a:p>
          <a:endParaRPr lang="en-US"/>
        </a:p>
      </dgm:t>
    </dgm:pt>
    <dgm:pt modelId="{27B1DBB3-35F0-4D3F-8B57-FD974F9BF93B}" type="pres">
      <dgm:prSet presAssocID="{4DF9FE7B-F642-4898-A360-D4E3814E1A3D}" presName="chevron7" presStyleLbl="alignNode1" presStyleIdx="6" presStyleCnt="21"/>
      <dgm:spPr/>
      <dgm:t>
        <a:bodyPr/>
        <a:lstStyle/>
        <a:p>
          <a:endParaRPr lang="en-US"/>
        </a:p>
      </dgm:t>
    </dgm:pt>
    <dgm:pt modelId="{623E2845-7D66-4779-B24A-DDEFC5D40243}" type="pres">
      <dgm:prSet presAssocID="{4DF9FE7B-F642-4898-A360-D4E3814E1A3D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866BA-50C5-4D6D-BCFA-C8F255611168}" type="pres">
      <dgm:prSet presAssocID="{43C18EFF-81FC-4D70-8C6B-E95FF3730413}" presName="sibTrans" presStyleCnt="0"/>
      <dgm:spPr/>
      <dgm:t>
        <a:bodyPr/>
        <a:lstStyle/>
        <a:p>
          <a:endParaRPr lang="en-US"/>
        </a:p>
      </dgm:t>
    </dgm:pt>
    <dgm:pt modelId="{F59724FF-1990-4713-B588-E69F82E25469}" type="pres">
      <dgm:prSet presAssocID="{3929B1E1-4BC4-4C73-ABE8-27CEF96A3652}" presName="parenttextcomposite" presStyleCnt="0"/>
      <dgm:spPr/>
      <dgm:t>
        <a:bodyPr/>
        <a:lstStyle/>
        <a:p>
          <a:endParaRPr lang="en-US"/>
        </a:p>
      </dgm:t>
    </dgm:pt>
    <dgm:pt modelId="{0B975357-30C4-44D2-B76B-EEC0A4BD0351}" type="pres">
      <dgm:prSet presAssocID="{3929B1E1-4BC4-4C73-ABE8-27CEF96A3652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C08B5-DB1E-4E56-9054-7AADA215DAED}" type="pres">
      <dgm:prSet presAssocID="{3929B1E1-4BC4-4C73-ABE8-27CEF96A3652}" presName="composite" presStyleCnt="0"/>
      <dgm:spPr/>
      <dgm:t>
        <a:bodyPr/>
        <a:lstStyle/>
        <a:p>
          <a:endParaRPr lang="en-US"/>
        </a:p>
      </dgm:t>
    </dgm:pt>
    <dgm:pt modelId="{E764AC1E-6F06-4EBE-8F12-03D9B58DFFDE}" type="pres">
      <dgm:prSet presAssocID="{3929B1E1-4BC4-4C73-ABE8-27CEF96A3652}" presName="chevron1" presStyleLbl="alignNode1" presStyleIdx="7" presStyleCnt="21"/>
      <dgm:spPr/>
      <dgm:t>
        <a:bodyPr/>
        <a:lstStyle/>
        <a:p>
          <a:endParaRPr lang="en-US"/>
        </a:p>
      </dgm:t>
    </dgm:pt>
    <dgm:pt modelId="{814D5108-6B45-4E05-B85A-1839353ECD5A}" type="pres">
      <dgm:prSet presAssocID="{3929B1E1-4BC4-4C73-ABE8-27CEF96A3652}" presName="chevron2" presStyleLbl="alignNode1" presStyleIdx="8" presStyleCnt="21"/>
      <dgm:spPr/>
      <dgm:t>
        <a:bodyPr/>
        <a:lstStyle/>
        <a:p>
          <a:endParaRPr lang="en-US"/>
        </a:p>
      </dgm:t>
    </dgm:pt>
    <dgm:pt modelId="{811EFA0D-A218-4675-A847-40EE9830EF2C}" type="pres">
      <dgm:prSet presAssocID="{3929B1E1-4BC4-4C73-ABE8-27CEF96A3652}" presName="chevron3" presStyleLbl="alignNode1" presStyleIdx="9" presStyleCnt="21"/>
      <dgm:spPr/>
      <dgm:t>
        <a:bodyPr/>
        <a:lstStyle/>
        <a:p>
          <a:endParaRPr lang="en-US"/>
        </a:p>
      </dgm:t>
    </dgm:pt>
    <dgm:pt modelId="{18260292-1FB7-470A-A579-0E6BEEE3F15E}" type="pres">
      <dgm:prSet presAssocID="{3929B1E1-4BC4-4C73-ABE8-27CEF96A3652}" presName="chevron4" presStyleLbl="alignNode1" presStyleIdx="10" presStyleCnt="21"/>
      <dgm:spPr/>
      <dgm:t>
        <a:bodyPr/>
        <a:lstStyle/>
        <a:p>
          <a:endParaRPr lang="en-US"/>
        </a:p>
      </dgm:t>
    </dgm:pt>
    <dgm:pt modelId="{A128B94C-A36D-4C06-AE60-71EFADB461C8}" type="pres">
      <dgm:prSet presAssocID="{3929B1E1-4BC4-4C73-ABE8-27CEF96A3652}" presName="chevron5" presStyleLbl="alignNode1" presStyleIdx="11" presStyleCnt="21"/>
      <dgm:spPr/>
      <dgm:t>
        <a:bodyPr/>
        <a:lstStyle/>
        <a:p>
          <a:endParaRPr lang="en-US"/>
        </a:p>
      </dgm:t>
    </dgm:pt>
    <dgm:pt modelId="{12CECA3B-84B4-470D-BADA-9D4AB82A32AC}" type="pres">
      <dgm:prSet presAssocID="{3929B1E1-4BC4-4C73-ABE8-27CEF96A3652}" presName="chevron6" presStyleLbl="alignNode1" presStyleIdx="12" presStyleCnt="21"/>
      <dgm:spPr/>
      <dgm:t>
        <a:bodyPr/>
        <a:lstStyle/>
        <a:p>
          <a:endParaRPr lang="en-US"/>
        </a:p>
      </dgm:t>
    </dgm:pt>
    <dgm:pt modelId="{0FF952FB-22FA-46EC-A1E9-AD787D9C19D3}" type="pres">
      <dgm:prSet presAssocID="{3929B1E1-4BC4-4C73-ABE8-27CEF96A3652}" presName="chevron7" presStyleLbl="alignNode1" presStyleIdx="13" presStyleCnt="21"/>
      <dgm:spPr/>
      <dgm:t>
        <a:bodyPr/>
        <a:lstStyle/>
        <a:p>
          <a:endParaRPr lang="en-US"/>
        </a:p>
      </dgm:t>
    </dgm:pt>
    <dgm:pt modelId="{32914B25-0181-45C9-994E-7BF0F9CA5A81}" type="pres">
      <dgm:prSet presAssocID="{3929B1E1-4BC4-4C73-ABE8-27CEF96A3652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5AF11-3C1C-4D2B-AA03-5A6BC10BA655}" type="pres">
      <dgm:prSet presAssocID="{19BA0C22-38BB-4E9F-89D5-0FF5FF9F12CE}" presName="sibTrans" presStyleCnt="0"/>
      <dgm:spPr/>
      <dgm:t>
        <a:bodyPr/>
        <a:lstStyle/>
        <a:p>
          <a:endParaRPr lang="en-US"/>
        </a:p>
      </dgm:t>
    </dgm:pt>
    <dgm:pt modelId="{67ADABD8-E834-42A1-8B73-1D54E4994A70}" type="pres">
      <dgm:prSet presAssocID="{60CDF8D0-D4FC-4467-A51E-79C5A58B0B2C}" presName="parenttextcomposite" presStyleCnt="0"/>
      <dgm:spPr/>
      <dgm:t>
        <a:bodyPr/>
        <a:lstStyle/>
        <a:p>
          <a:endParaRPr lang="en-US"/>
        </a:p>
      </dgm:t>
    </dgm:pt>
    <dgm:pt modelId="{288A5066-1CFC-4953-B0FE-2B17C29F02DE}" type="pres">
      <dgm:prSet presAssocID="{60CDF8D0-D4FC-4467-A51E-79C5A58B0B2C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CBAB1-4F43-479F-9D0C-B3D2E8F6A5CE}" type="pres">
      <dgm:prSet presAssocID="{60CDF8D0-D4FC-4467-A51E-79C5A58B0B2C}" presName="composite" presStyleCnt="0"/>
      <dgm:spPr/>
      <dgm:t>
        <a:bodyPr/>
        <a:lstStyle/>
        <a:p>
          <a:endParaRPr lang="en-US"/>
        </a:p>
      </dgm:t>
    </dgm:pt>
    <dgm:pt modelId="{D54891DE-01C0-4455-BD95-8FB34F0B526C}" type="pres">
      <dgm:prSet presAssocID="{60CDF8D0-D4FC-4467-A51E-79C5A58B0B2C}" presName="chevron1" presStyleLbl="alignNode1" presStyleIdx="14" presStyleCnt="21"/>
      <dgm:spPr/>
      <dgm:t>
        <a:bodyPr/>
        <a:lstStyle/>
        <a:p>
          <a:endParaRPr lang="en-US"/>
        </a:p>
      </dgm:t>
    </dgm:pt>
    <dgm:pt modelId="{70553D71-662B-400F-8F2B-1F2877AF7181}" type="pres">
      <dgm:prSet presAssocID="{60CDF8D0-D4FC-4467-A51E-79C5A58B0B2C}" presName="chevron2" presStyleLbl="alignNode1" presStyleIdx="15" presStyleCnt="21"/>
      <dgm:spPr/>
      <dgm:t>
        <a:bodyPr/>
        <a:lstStyle/>
        <a:p>
          <a:endParaRPr lang="en-US"/>
        </a:p>
      </dgm:t>
    </dgm:pt>
    <dgm:pt modelId="{A17AEA9B-7CF1-439B-B3F6-9F6B09118D03}" type="pres">
      <dgm:prSet presAssocID="{60CDF8D0-D4FC-4467-A51E-79C5A58B0B2C}" presName="chevron3" presStyleLbl="alignNode1" presStyleIdx="16" presStyleCnt="21"/>
      <dgm:spPr/>
      <dgm:t>
        <a:bodyPr/>
        <a:lstStyle/>
        <a:p>
          <a:endParaRPr lang="en-US"/>
        </a:p>
      </dgm:t>
    </dgm:pt>
    <dgm:pt modelId="{B3A1DCA4-F253-4DD5-8A77-FA750D0F4327}" type="pres">
      <dgm:prSet presAssocID="{60CDF8D0-D4FC-4467-A51E-79C5A58B0B2C}" presName="chevron4" presStyleLbl="alignNode1" presStyleIdx="17" presStyleCnt="21"/>
      <dgm:spPr/>
      <dgm:t>
        <a:bodyPr/>
        <a:lstStyle/>
        <a:p>
          <a:endParaRPr lang="en-US"/>
        </a:p>
      </dgm:t>
    </dgm:pt>
    <dgm:pt modelId="{D31AE724-9EDE-48EF-B9AF-928E76132B06}" type="pres">
      <dgm:prSet presAssocID="{60CDF8D0-D4FC-4467-A51E-79C5A58B0B2C}" presName="chevron5" presStyleLbl="alignNode1" presStyleIdx="18" presStyleCnt="21"/>
      <dgm:spPr/>
      <dgm:t>
        <a:bodyPr/>
        <a:lstStyle/>
        <a:p>
          <a:endParaRPr lang="en-US"/>
        </a:p>
      </dgm:t>
    </dgm:pt>
    <dgm:pt modelId="{9BC5564F-12F9-4CF3-A2B7-F0398F93FD67}" type="pres">
      <dgm:prSet presAssocID="{60CDF8D0-D4FC-4467-A51E-79C5A58B0B2C}" presName="chevron6" presStyleLbl="alignNode1" presStyleIdx="19" presStyleCnt="21"/>
      <dgm:spPr/>
      <dgm:t>
        <a:bodyPr/>
        <a:lstStyle/>
        <a:p>
          <a:endParaRPr lang="en-US"/>
        </a:p>
      </dgm:t>
    </dgm:pt>
    <dgm:pt modelId="{77872AA4-AA63-4308-93C6-DF902FA074B9}" type="pres">
      <dgm:prSet presAssocID="{60CDF8D0-D4FC-4467-A51E-79C5A58B0B2C}" presName="chevron7" presStyleLbl="alignNode1" presStyleIdx="20" presStyleCnt="21"/>
      <dgm:spPr/>
      <dgm:t>
        <a:bodyPr/>
        <a:lstStyle/>
        <a:p>
          <a:endParaRPr lang="en-US"/>
        </a:p>
      </dgm:t>
    </dgm:pt>
    <dgm:pt modelId="{935BC4AC-D273-4862-84E0-92232EC928E3}" type="pres">
      <dgm:prSet presAssocID="{60CDF8D0-D4FC-4467-A51E-79C5A58B0B2C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7D600A-3934-4ED5-9FB0-EDFF40DA7C98}" type="presOf" srcId="{3F442EA2-39BA-4C9A-AD59-755D4917D532}" destId="{2EF28E57-7C8A-46C2-9106-63C0C92F7733}" srcOrd="0" destOrd="0" presId="urn:microsoft.com/office/officeart/2008/layout/VerticalAccentList"/>
    <dgm:cxn modelId="{C805A87D-62BD-41D9-B392-8604887FA87D}" type="presOf" srcId="{3929B1E1-4BC4-4C73-ABE8-27CEF96A3652}" destId="{0B975357-30C4-44D2-B76B-EEC0A4BD0351}" srcOrd="0" destOrd="0" presId="urn:microsoft.com/office/officeart/2008/layout/VerticalAccentList"/>
    <dgm:cxn modelId="{4C22B501-A126-436C-84D0-87A4A7F25A26}" type="presOf" srcId="{99E0600D-9954-43F4-8926-13B8777FAAA1}" destId="{32914B25-0181-45C9-994E-7BF0F9CA5A81}" srcOrd="0" destOrd="0" presId="urn:microsoft.com/office/officeart/2008/layout/VerticalAccentList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259F09C7-EE08-406B-BAD4-3549635860B6}" type="presOf" srcId="{789CD6DB-3A68-4A41-90BD-4F0CBB3617D1}" destId="{623E2845-7D66-4779-B24A-DDEFC5D40243}" srcOrd="0" destOrd="1" presId="urn:microsoft.com/office/officeart/2008/layout/VerticalAccentList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E62BAEEC-A9AE-496E-B827-D7E0C7453491}" type="presOf" srcId="{60CDF8D0-D4FC-4467-A51E-79C5A58B0B2C}" destId="{288A5066-1CFC-4953-B0FE-2B17C29F02DE}" srcOrd="0" destOrd="0" presId="urn:microsoft.com/office/officeart/2008/layout/VerticalAccentList"/>
    <dgm:cxn modelId="{4BACCE0E-B628-4AE6-A682-FD30A7FA26AB}" type="presOf" srcId="{50629C12-7464-4473-ADEF-1A284F8A9957}" destId="{935BC4AC-D273-4862-84E0-92232EC928E3}" srcOrd="0" destOrd="0" presId="urn:microsoft.com/office/officeart/2008/layout/VerticalAccentList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1133873C-FBA9-42F2-921D-A5427959E86D}" type="presOf" srcId="{0791135C-9DAB-47F6-BE9C-A3E56A2DDA50}" destId="{32914B25-0181-45C9-994E-7BF0F9CA5A81}" srcOrd="0" destOrd="1" presId="urn:microsoft.com/office/officeart/2008/layout/VerticalAccentList"/>
    <dgm:cxn modelId="{2EC38C97-56A3-4177-917F-6F903A2F62C3}" type="presOf" srcId="{4DF9FE7B-F642-4898-A360-D4E3814E1A3D}" destId="{0066F2A4-2839-4D04-ADF5-6021F8E30ACB}" srcOrd="0" destOrd="0" presId="urn:microsoft.com/office/officeart/2008/layout/VerticalAccentList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60B84615-8876-4B3C-A093-38A247D25EAE}" type="presOf" srcId="{EFF2750D-B4B3-474C-8B62-8B638DC31F7E}" destId="{623E2845-7D66-4779-B24A-DDEFC5D40243}" srcOrd="0" destOrd="0" presId="urn:microsoft.com/office/officeart/2008/layout/VerticalAccentList"/>
    <dgm:cxn modelId="{D0D4C504-510F-4B07-8C23-013AE883046A}" type="presParOf" srcId="{2EF28E57-7C8A-46C2-9106-63C0C92F7733}" destId="{92CB2F46-13EF-4BAA-8644-952502F90AD0}" srcOrd="0" destOrd="0" presId="urn:microsoft.com/office/officeart/2008/layout/VerticalAccentList"/>
    <dgm:cxn modelId="{74D98256-C2AA-4180-8B64-B80CD0FE9BCB}" type="presParOf" srcId="{92CB2F46-13EF-4BAA-8644-952502F90AD0}" destId="{0066F2A4-2839-4D04-ADF5-6021F8E30ACB}" srcOrd="0" destOrd="0" presId="urn:microsoft.com/office/officeart/2008/layout/VerticalAccentList"/>
    <dgm:cxn modelId="{E8340B7B-35C8-491C-9DC3-811197E4F02A}" type="presParOf" srcId="{2EF28E57-7C8A-46C2-9106-63C0C92F7733}" destId="{A1FE7CC6-C280-4936-B80B-BB40ACA16DF2}" srcOrd="1" destOrd="0" presId="urn:microsoft.com/office/officeart/2008/layout/VerticalAccentList"/>
    <dgm:cxn modelId="{13CBB6CA-6D31-4913-A108-5DA9910D8DF0}" type="presParOf" srcId="{A1FE7CC6-C280-4936-B80B-BB40ACA16DF2}" destId="{E9E3C613-63D4-4F43-8C85-0D410E46F718}" srcOrd="0" destOrd="0" presId="urn:microsoft.com/office/officeart/2008/layout/VerticalAccentList"/>
    <dgm:cxn modelId="{4777E49A-EF01-4077-9F9A-BE9A101B15CA}" type="presParOf" srcId="{A1FE7CC6-C280-4936-B80B-BB40ACA16DF2}" destId="{1CE53024-3AC7-4F1B-92DB-65B850DA632C}" srcOrd="1" destOrd="0" presId="urn:microsoft.com/office/officeart/2008/layout/VerticalAccentList"/>
    <dgm:cxn modelId="{772F5B4C-E140-4A71-AE22-C8D670345FBD}" type="presParOf" srcId="{A1FE7CC6-C280-4936-B80B-BB40ACA16DF2}" destId="{97FAD6EE-72EE-4B4A-9725-27CA0BF84C95}" srcOrd="2" destOrd="0" presId="urn:microsoft.com/office/officeart/2008/layout/VerticalAccentList"/>
    <dgm:cxn modelId="{51E21E42-1C1F-4223-8B2E-753788FC53CD}" type="presParOf" srcId="{A1FE7CC6-C280-4936-B80B-BB40ACA16DF2}" destId="{26A46D3C-8C96-4036-BE6E-650D55D4DDBA}" srcOrd="3" destOrd="0" presId="urn:microsoft.com/office/officeart/2008/layout/VerticalAccentList"/>
    <dgm:cxn modelId="{AD902A5A-1550-4FFE-91BD-99D6497CB309}" type="presParOf" srcId="{A1FE7CC6-C280-4936-B80B-BB40ACA16DF2}" destId="{26E48759-8F36-4018-9D9E-25B946F06CB7}" srcOrd="4" destOrd="0" presId="urn:microsoft.com/office/officeart/2008/layout/VerticalAccentList"/>
    <dgm:cxn modelId="{4B937395-F8D8-4C3B-9966-D8EA97349208}" type="presParOf" srcId="{A1FE7CC6-C280-4936-B80B-BB40ACA16DF2}" destId="{58D1FE92-DBCC-4E0F-8CC8-11E1C31CF465}" srcOrd="5" destOrd="0" presId="urn:microsoft.com/office/officeart/2008/layout/VerticalAccentList"/>
    <dgm:cxn modelId="{EDED1B31-635B-4B9B-9399-7FE18C805F46}" type="presParOf" srcId="{A1FE7CC6-C280-4936-B80B-BB40ACA16DF2}" destId="{27B1DBB3-35F0-4D3F-8B57-FD974F9BF93B}" srcOrd="6" destOrd="0" presId="urn:microsoft.com/office/officeart/2008/layout/VerticalAccentList"/>
    <dgm:cxn modelId="{9961C7C6-0727-4250-BD02-989AED16B436}" type="presParOf" srcId="{A1FE7CC6-C280-4936-B80B-BB40ACA16DF2}" destId="{623E2845-7D66-4779-B24A-DDEFC5D40243}" srcOrd="7" destOrd="0" presId="urn:microsoft.com/office/officeart/2008/layout/VerticalAccentList"/>
    <dgm:cxn modelId="{674B7D85-64A3-46AB-82AA-EE6B66C9845D}" type="presParOf" srcId="{2EF28E57-7C8A-46C2-9106-63C0C92F7733}" destId="{ACD866BA-50C5-4D6D-BCFA-C8F255611168}" srcOrd="2" destOrd="0" presId="urn:microsoft.com/office/officeart/2008/layout/VerticalAccentList"/>
    <dgm:cxn modelId="{9532A549-0178-4E56-838B-809383749AD5}" type="presParOf" srcId="{2EF28E57-7C8A-46C2-9106-63C0C92F7733}" destId="{F59724FF-1990-4713-B588-E69F82E25469}" srcOrd="3" destOrd="0" presId="urn:microsoft.com/office/officeart/2008/layout/VerticalAccentList"/>
    <dgm:cxn modelId="{C7FCAF38-C3C3-4397-B97D-1D9D46844A6C}" type="presParOf" srcId="{F59724FF-1990-4713-B588-E69F82E25469}" destId="{0B975357-30C4-44D2-B76B-EEC0A4BD0351}" srcOrd="0" destOrd="0" presId="urn:microsoft.com/office/officeart/2008/layout/VerticalAccentList"/>
    <dgm:cxn modelId="{65FE7737-2F14-49AC-8916-6C81902FFC6E}" type="presParOf" srcId="{2EF28E57-7C8A-46C2-9106-63C0C92F7733}" destId="{7FFC08B5-DB1E-4E56-9054-7AADA215DAED}" srcOrd="4" destOrd="0" presId="urn:microsoft.com/office/officeart/2008/layout/VerticalAccentList"/>
    <dgm:cxn modelId="{DC0CF0A3-14BF-4C21-81CF-333675EFCF78}" type="presParOf" srcId="{7FFC08B5-DB1E-4E56-9054-7AADA215DAED}" destId="{E764AC1E-6F06-4EBE-8F12-03D9B58DFFDE}" srcOrd="0" destOrd="0" presId="urn:microsoft.com/office/officeart/2008/layout/VerticalAccentList"/>
    <dgm:cxn modelId="{F12E8C09-A75A-4FB7-8B73-7DA6C283AB39}" type="presParOf" srcId="{7FFC08B5-DB1E-4E56-9054-7AADA215DAED}" destId="{814D5108-6B45-4E05-B85A-1839353ECD5A}" srcOrd="1" destOrd="0" presId="urn:microsoft.com/office/officeart/2008/layout/VerticalAccentList"/>
    <dgm:cxn modelId="{BF3E9C56-600F-4DD8-B613-2E0AA1ED3BDA}" type="presParOf" srcId="{7FFC08B5-DB1E-4E56-9054-7AADA215DAED}" destId="{811EFA0D-A218-4675-A847-40EE9830EF2C}" srcOrd="2" destOrd="0" presId="urn:microsoft.com/office/officeart/2008/layout/VerticalAccentList"/>
    <dgm:cxn modelId="{ABD171B7-69B7-4E0E-813D-F7884320349B}" type="presParOf" srcId="{7FFC08B5-DB1E-4E56-9054-7AADA215DAED}" destId="{18260292-1FB7-470A-A579-0E6BEEE3F15E}" srcOrd="3" destOrd="0" presId="urn:microsoft.com/office/officeart/2008/layout/VerticalAccentList"/>
    <dgm:cxn modelId="{85BB9921-1FA8-45E7-A504-F012B79D9281}" type="presParOf" srcId="{7FFC08B5-DB1E-4E56-9054-7AADA215DAED}" destId="{A128B94C-A36D-4C06-AE60-71EFADB461C8}" srcOrd="4" destOrd="0" presId="urn:microsoft.com/office/officeart/2008/layout/VerticalAccentList"/>
    <dgm:cxn modelId="{193D9AD9-8889-44E7-B910-89626E10D897}" type="presParOf" srcId="{7FFC08B5-DB1E-4E56-9054-7AADA215DAED}" destId="{12CECA3B-84B4-470D-BADA-9D4AB82A32AC}" srcOrd="5" destOrd="0" presId="urn:microsoft.com/office/officeart/2008/layout/VerticalAccentList"/>
    <dgm:cxn modelId="{60697483-649B-4FDD-8A43-566D3A4E82BB}" type="presParOf" srcId="{7FFC08B5-DB1E-4E56-9054-7AADA215DAED}" destId="{0FF952FB-22FA-46EC-A1E9-AD787D9C19D3}" srcOrd="6" destOrd="0" presId="urn:microsoft.com/office/officeart/2008/layout/VerticalAccentList"/>
    <dgm:cxn modelId="{37D0D555-EDE1-4F6C-B352-ED1A097A4D3B}" type="presParOf" srcId="{7FFC08B5-DB1E-4E56-9054-7AADA215DAED}" destId="{32914B25-0181-45C9-994E-7BF0F9CA5A81}" srcOrd="7" destOrd="0" presId="urn:microsoft.com/office/officeart/2008/layout/VerticalAccentList"/>
    <dgm:cxn modelId="{87C981C2-210B-4237-8E50-C096F7147C94}" type="presParOf" srcId="{2EF28E57-7C8A-46C2-9106-63C0C92F7733}" destId="{DFC5AF11-3C1C-4D2B-AA03-5A6BC10BA655}" srcOrd="5" destOrd="0" presId="urn:microsoft.com/office/officeart/2008/layout/VerticalAccentList"/>
    <dgm:cxn modelId="{6089F785-A53E-4A1F-A0AD-42273157EDC0}" type="presParOf" srcId="{2EF28E57-7C8A-46C2-9106-63C0C92F7733}" destId="{67ADABD8-E834-42A1-8B73-1D54E4994A70}" srcOrd="6" destOrd="0" presId="urn:microsoft.com/office/officeart/2008/layout/VerticalAccentList"/>
    <dgm:cxn modelId="{98DD1029-3917-4B12-B199-596906325734}" type="presParOf" srcId="{67ADABD8-E834-42A1-8B73-1D54E4994A70}" destId="{288A5066-1CFC-4953-B0FE-2B17C29F02DE}" srcOrd="0" destOrd="0" presId="urn:microsoft.com/office/officeart/2008/layout/VerticalAccentList"/>
    <dgm:cxn modelId="{119E6161-D412-420E-A1C5-840A26D28C0E}" type="presParOf" srcId="{2EF28E57-7C8A-46C2-9106-63C0C92F7733}" destId="{810CBAB1-4F43-479F-9D0C-B3D2E8F6A5CE}" srcOrd="7" destOrd="0" presId="urn:microsoft.com/office/officeart/2008/layout/VerticalAccentList"/>
    <dgm:cxn modelId="{CBE46834-DF64-4F35-B533-AA124D96EDE0}" type="presParOf" srcId="{810CBAB1-4F43-479F-9D0C-B3D2E8F6A5CE}" destId="{D54891DE-01C0-4455-BD95-8FB34F0B526C}" srcOrd="0" destOrd="0" presId="urn:microsoft.com/office/officeart/2008/layout/VerticalAccentList"/>
    <dgm:cxn modelId="{579D4FF4-4DB8-449A-8498-FAF8053F2D8D}" type="presParOf" srcId="{810CBAB1-4F43-479F-9D0C-B3D2E8F6A5CE}" destId="{70553D71-662B-400F-8F2B-1F2877AF7181}" srcOrd="1" destOrd="0" presId="urn:microsoft.com/office/officeart/2008/layout/VerticalAccentList"/>
    <dgm:cxn modelId="{C15AB608-89A6-45E4-9FF8-6DEF8F6EC9D6}" type="presParOf" srcId="{810CBAB1-4F43-479F-9D0C-B3D2E8F6A5CE}" destId="{A17AEA9B-7CF1-439B-B3F6-9F6B09118D03}" srcOrd="2" destOrd="0" presId="urn:microsoft.com/office/officeart/2008/layout/VerticalAccentList"/>
    <dgm:cxn modelId="{FCF78005-F53D-4417-A90E-A71A9DF63007}" type="presParOf" srcId="{810CBAB1-4F43-479F-9D0C-B3D2E8F6A5CE}" destId="{B3A1DCA4-F253-4DD5-8A77-FA750D0F4327}" srcOrd="3" destOrd="0" presId="urn:microsoft.com/office/officeart/2008/layout/VerticalAccentList"/>
    <dgm:cxn modelId="{BF37C837-30C3-45E4-8523-42FED91F99BD}" type="presParOf" srcId="{810CBAB1-4F43-479F-9D0C-B3D2E8F6A5CE}" destId="{D31AE724-9EDE-48EF-B9AF-928E76132B06}" srcOrd="4" destOrd="0" presId="urn:microsoft.com/office/officeart/2008/layout/VerticalAccentList"/>
    <dgm:cxn modelId="{907B91DA-F62D-4414-BF84-EE0736BC8A23}" type="presParOf" srcId="{810CBAB1-4F43-479F-9D0C-B3D2E8F6A5CE}" destId="{9BC5564F-12F9-4CF3-A2B7-F0398F93FD67}" srcOrd="5" destOrd="0" presId="urn:microsoft.com/office/officeart/2008/layout/VerticalAccentList"/>
    <dgm:cxn modelId="{7DA5113B-9BC1-4CF1-986E-5621F2C9E821}" type="presParOf" srcId="{810CBAB1-4F43-479F-9D0C-B3D2E8F6A5CE}" destId="{77872AA4-AA63-4308-93C6-DF902FA074B9}" srcOrd="6" destOrd="0" presId="urn:microsoft.com/office/officeart/2008/layout/VerticalAccentList"/>
    <dgm:cxn modelId="{6D61A045-FF31-40D5-8DB9-5E065E03120E}" type="presParOf" srcId="{810CBAB1-4F43-479F-9D0C-B3D2E8F6A5CE}" destId="{935BC4AC-D273-4862-84E0-92232EC928E3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6F2A4-2839-4D04-ADF5-6021F8E30ACB}">
      <dsp:nvSpPr>
        <dsp:cNvPr id="0" name=""/>
        <dsp:cNvSpPr/>
      </dsp:nvSpPr>
      <dsp:spPr>
        <a:xfrm>
          <a:off x="58487" y="117989"/>
          <a:ext cx="3497580" cy="317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Group A</a:t>
          </a:r>
          <a:endParaRPr lang="en-US" sz="1400" kern="1200" dirty="0"/>
        </a:p>
      </dsp:txBody>
      <dsp:txXfrm>
        <a:off x="58487" y="117989"/>
        <a:ext cx="3497580" cy="317961"/>
      </dsp:txXfrm>
    </dsp:sp>
    <dsp:sp modelId="{E9E3C613-63D4-4F43-8C85-0D410E46F718}">
      <dsp:nvSpPr>
        <dsp:cNvPr id="0" name=""/>
        <dsp:cNvSpPr/>
      </dsp:nvSpPr>
      <dsp:spPr>
        <a:xfrm>
          <a:off x="58487" y="435951"/>
          <a:ext cx="818433" cy="6477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E53024-3AC7-4F1B-92DB-65B850DA632C}">
      <dsp:nvSpPr>
        <dsp:cNvPr id="0" name=""/>
        <dsp:cNvSpPr/>
      </dsp:nvSpPr>
      <dsp:spPr>
        <a:xfrm>
          <a:off x="550091" y="435951"/>
          <a:ext cx="818433" cy="6477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72768"/>
                <a:satOff val="-4196"/>
                <a:lumOff val="431"/>
                <a:alphaOff val="0"/>
              </a:schemeClr>
            </a:gs>
            <a:gs pos="100000">
              <a:schemeClr val="accent2">
                <a:hueOff val="-72768"/>
                <a:satOff val="-4196"/>
                <a:lumOff val="431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-72768"/>
                <a:satOff val="-4196"/>
                <a:lumOff val="431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 w="12700" cap="flat" cmpd="sng" algn="ctr">
          <a:solidFill>
            <a:schemeClr val="accent2">
              <a:hueOff val="-72768"/>
              <a:satOff val="-4196"/>
              <a:lumOff val="431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FAD6EE-72EE-4B4A-9725-27CA0BF84C95}">
      <dsp:nvSpPr>
        <dsp:cNvPr id="0" name=""/>
        <dsp:cNvSpPr/>
      </dsp:nvSpPr>
      <dsp:spPr>
        <a:xfrm>
          <a:off x="1042084" y="435951"/>
          <a:ext cx="818433" cy="6477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145536"/>
                <a:satOff val="-8393"/>
                <a:lumOff val="863"/>
                <a:alphaOff val="0"/>
              </a:schemeClr>
            </a:gs>
            <a:gs pos="100000">
              <a:schemeClr val="accent2">
                <a:hueOff val="-145536"/>
                <a:satOff val="-8393"/>
                <a:lumOff val="863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-145536"/>
                <a:satOff val="-8393"/>
                <a:lumOff val="863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 w="12700" cap="flat" cmpd="sng" algn="ctr">
          <a:solidFill>
            <a:schemeClr val="accent2">
              <a:hueOff val="-145536"/>
              <a:satOff val="-8393"/>
              <a:lumOff val="863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A46D3C-8C96-4036-BE6E-650D55D4DDBA}">
      <dsp:nvSpPr>
        <dsp:cNvPr id="0" name=""/>
        <dsp:cNvSpPr/>
      </dsp:nvSpPr>
      <dsp:spPr>
        <a:xfrm>
          <a:off x="1533688" y="435951"/>
          <a:ext cx="818433" cy="6477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218304"/>
                <a:satOff val="-12589"/>
                <a:lumOff val="1294"/>
                <a:alphaOff val="0"/>
              </a:schemeClr>
            </a:gs>
            <a:gs pos="100000">
              <a:schemeClr val="accent2">
                <a:hueOff val="-218304"/>
                <a:satOff val="-12589"/>
                <a:lumOff val="1294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-218304"/>
                <a:satOff val="-12589"/>
                <a:lumOff val="1294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 w="12700" cap="flat" cmpd="sng" algn="ctr">
          <a:solidFill>
            <a:schemeClr val="accent2">
              <a:hueOff val="-218304"/>
              <a:satOff val="-12589"/>
              <a:lumOff val="1294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E48759-8F36-4018-9D9E-25B946F06CB7}">
      <dsp:nvSpPr>
        <dsp:cNvPr id="0" name=""/>
        <dsp:cNvSpPr/>
      </dsp:nvSpPr>
      <dsp:spPr>
        <a:xfrm>
          <a:off x="2025681" y="435951"/>
          <a:ext cx="818433" cy="6477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D1FE92-DBCC-4E0F-8CC8-11E1C31CF465}">
      <dsp:nvSpPr>
        <dsp:cNvPr id="0" name=""/>
        <dsp:cNvSpPr/>
      </dsp:nvSpPr>
      <dsp:spPr>
        <a:xfrm>
          <a:off x="2517286" y="435951"/>
          <a:ext cx="818433" cy="6477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B1DBB3-35F0-4D3F-8B57-FD974F9BF93B}">
      <dsp:nvSpPr>
        <dsp:cNvPr id="0" name=""/>
        <dsp:cNvSpPr/>
      </dsp:nvSpPr>
      <dsp:spPr>
        <a:xfrm>
          <a:off x="3009278" y="435951"/>
          <a:ext cx="818433" cy="6477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436609"/>
                <a:satOff val="-25178"/>
                <a:lumOff val="2588"/>
                <a:alphaOff val="0"/>
              </a:schemeClr>
            </a:gs>
            <a:gs pos="100000">
              <a:schemeClr val="accent2">
                <a:hueOff val="-436609"/>
                <a:satOff val="-25178"/>
                <a:lumOff val="2588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-436609"/>
                <a:satOff val="-25178"/>
                <a:lumOff val="2588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 w="12700" cap="flat" cmpd="sng" algn="ctr">
          <a:solidFill>
            <a:schemeClr val="accent2">
              <a:hueOff val="-436609"/>
              <a:satOff val="-25178"/>
              <a:lumOff val="2588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3E2845-7D66-4779-B24A-DDEFC5D40243}">
      <dsp:nvSpPr>
        <dsp:cNvPr id="0" name=""/>
        <dsp:cNvSpPr/>
      </dsp:nvSpPr>
      <dsp:spPr>
        <a:xfrm>
          <a:off x="58487" y="500721"/>
          <a:ext cx="3543048" cy="5181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Task 1</a:t>
          </a:r>
          <a:endParaRPr lang="en-US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Task 2</a:t>
          </a:r>
          <a:endParaRPr lang="en-US" sz="1300" kern="1200" dirty="0"/>
        </a:p>
      </dsp:txBody>
      <dsp:txXfrm>
        <a:off x="58487" y="500721"/>
        <a:ext cx="3543048" cy="518160"/>
      </dsp:txXfrm>
    </dsp:sp>
    <dsp:sp modelId="{0B975357-30C4-44D2-B76B-EEC0A4BD0351}">
      <dsp:nvSpPr>
        <dsp:cNvPr id="0" name=""/>
        <dsp:cNvSpPr/>
      </dsp:nvSpPr>
      <dsp:spPr>
        <a:xfrm>
          <a:off x="58487" y="1148921"/>
          <a:ext cx="3497580" cy="317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Group B</a:t>
          </a:r>
          <a:endParaRPr lang="en-US" sz="1400" kern="1200" dirty="0"/>
        </a:p>
      </dsp:txBody>
      <dsp:txXfrm>
        <a:off x="58487" y="1148921"/>
        <a:ext cx="3497580" cy="317961"/>
      </dsp:txXfrm>
    </dsp:sp>
    <dsp:sp modelId="{E764AC1E-6F06-4EBE-8F12-03D9B58DFFDE}">
      <dsp:nvSpPr>
        <dsp:cNvPr id="0" name=""/>
        <dsp:cNvSpPr/>
      </dsp:nvSpPr>
      <dsp:spPr>
        <a:xfrm>
          <a:off x="58487" y="1466882"/>
          <a:ext cx="818433" cy="6477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509377"/>
                <a:satOff val="-29375"/>
                <a:lumOff val="3020"/>
                <a:alphaOff val="0"/>
              </a:schemeClr>
            </a:gs>
            <a:gs pos="100000">
              <a:schemeClr val="accent2">
                <a:hueOff val="-509377"/>
                <a:satOff val="-29375"/>
                <a:lumOff val="302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-509377"/>
                <a:satOff val="-29375"/>
                <a:lumOff val="302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 w="12700" cap="flat" cmpd="sng" algn="ctr">
          <a:solidFill>
            <a:schemeClr val="accent2">
              <a:hueOff val="-509377"/>
              <a:satOff val="-29375"/>
              <a:lumOff val="3020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4D5108-6B45-4E05-B85A-1839353ECD5A}">
      <dsp:nvSpPr>
        <dsp:cNvPr id="0" name=""/>
        <dsp:cNvSpPr/>
      </dsp:nvSpPr>
      <dsp:spPr>
        <a:xfrm>
          <a:off x="550091" y="1466882"/>
          <a:ext cx="818433" cy="6477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1EFA0D-A218-4675-A847-40EE9830EF2C}">
      <dsp:nvSpPr>
        <dsp:cNvPr id="0" name=""/>
        <dsp:cNvSpPr/>
      </dsp:nvSpPr>
      <dsp:spPr>
        <a:xfrm>
          <a:off x="1042084" y="1466882"/>
          <a:ext cx="818433" cy="6477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654913"/>
                <a:satOff val="-37768"/>
                <a:lumOff val="3883"/>
                <a:alphaOff val="0"/>
              </a:schemeClr>
            </a:gs>
            <a:gs pos="100000">
              <a:schemeClr val="accent2">
                <a:hueOff val="-654913"/>
                <a:satOff val="-37768"/>
                <a:lumOff val="3883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-654913"/>
                <a:satOff val="-37768"/>
                <a:lumOff val="3883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 w="12700" cap="flat" cmpd="sng" algn="ctr">
          <a:solidFill>
            <a:schemeClr val="accent2">
              <a:hueOff val="-654913"/>
              <a:satOff val="-37768"/>
              <a:lumOff val="3883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260292-1FB7-470A-A579-0E6BEEE3F15E}">
      <dsp:nvSpPr>
        <dsp:cNvPr id="0" name=""/>
        <dsp:cNvSpPr/>
      </dsp:nvSpPr>
      <dsp:spPr>
        <a:xfrm>
          <a:off x="1533688" y="1466882"/>
          <a:ext cx="818433" cy="6477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28B94C-A36D-4C06-AE60-71EFADB461C8}">
      <dsp:nvSpPr>
        <dsp:cNvPr id="0" name=""/>
        <dsp:cNvSpPr/>
      </dsp:nvSpPr>
      <dsp:spPr>
        <a:xfrm>
          <a:off x="2025681" y="1466882"/>
          <a:ext cx="818433" cy="6477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800450"/>
                <a:satOff val="-46160"/>
                <a:lumOff val="4745"/>
                <a:alphaOff val="0"/>
              </a:schemeClr>
            </a:gs>
            <a:gs pos="100000">
              <a:schemeClr val="accent2">
                <a:hueOff val="-800450"/>
                <a:satOff val="-46160"/>
                <a:lumOff val="4745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-800450"/>
                <a:satOff val="-46160"/>
                <a:lumOff val="4745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 w="12700" cap="flat" cmpd="sng" algn="ctr">
          <a:solidFill>
            <a:schemeClr val="accent2">
              <a:hueOff val="-800450"/>
              <a:satOff val="-46160"/>
              <a:lumOff val="4745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ECA3B-84B4-470D-BADA-9D4AB82A32AC}">
      <dsp:nvSpPr>
        <dsp:cNvPr id="0" name=""/>
        <dsp:cNvSpPr/>
      </dsp:nvSpPr>
      <dsp:spPr>
        <a:xfrm>
          <a:off x="2517286" y="1466882"/>
          <a:ext cx="818433" cy="6477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F952FB-22FA-46EC-A1E9-AD787D9C19D3}">
      <dsp:nvSpPr>
        <dsp:cNvPr id="0" name=""/>
        <dsp:cNvSpPr/>
      </dsp:nvSpPr>
      <dsp:spPr>
        <a:xfrm>
          <a:off x="3009278" y="1466882"/>
          <a:ext cx="818433" cy="6477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945986"/>
                <a:satOff val="-54553"/>
                <a:lumOff val="5608"/>
                <a:alphaOff val="0"/>
              </a:schemeClr>
            </a:gs>
            <a:gs pos="100000">
              <a:schemeClr val="accent2">
                <a:hueOff val="-945986"/>
                <a:satOff val="-54553"/>
                <a:lumOff val="5608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-945986"/>
                <a:satOff val="-54553"/>
                <a:lumOff val="5608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 w="12700" cap="flat" cmpd="sng" algn="ctr">
          <a:solidFill>
            <a:schemeClr val="accent2">
              <a:hueOff val="-945986"/>
              <a:satOff val="-54553"/>
              <a:lumOff val="5608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914B25-0181-45C9-994E-7BF0F9CA5A81}">
      <dsp:nvSpPr>
        <dsp:cNvPr id="0" name=""/>
        <dsp:cNvSpPr/>
      </dsp:nvSpPr>
      <dsp:spPr>
        <a:xfrm>
          <a:off x="58487" y="1531652"/>
          <a:ext cx="3543048" cy="5181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Task 1</a:t>
          </a:r>
          <a:endParaRPr lang="en-US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Task 2</a:t>
          </a:r>
          <a:endParaRPr lang="en-US" sz="1300" kern="1200" dirty="0"/>
        </a:p>
      </dsp:txBody>
      <dsp:txXfrm>
        <a:off x="58487" y="1531652"/>
        <a:ext cx="3543048" cy="518160"/>
      </dsp:txXfrm>
    </dsp:sp>
    <dsp:sp modelId="{288A5066-1CFC-4953-B0FE-2B17C29F02DE}">
      <dsp:nvSpPr>
        <dsp:cNvPr id="0" name=""/>
        <dsp:cNvSpPr/>
      </dsp:nvSpPr>
      <dsp:spPr>
        <a:xfrm>
          <a:off x="58487" y="2179852"/>
          <a:ext cx="3497580" cy="317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Group C</a:t>
          </a:r>
          <a:endParaRPr lang="en-US" sz="1400" kern="1200" dirty="0"/>
        </a:p>
      </dsp:txBody>
      <dsp:txXfrm>
        <a:off x="58487" y="2179852"/>
        <a:ext cx="3497580" cy="317961"/>
      </dsp:txXfrm>
    </dsp:sp>
    <dsp:sp modelId="{D54891DE-01C0-4455-BD95-8FB34F0B526C}">
      <dsp:nvSpPr>
        <dsp:cNvPr id="0" name=""/>
        <dsp:cNvSpPr/>
      </dsp:nvSpPr>
      <dsp:spPr>
        <a:xfrm>
          <a:off x="58487" y="2497814"/>
          <a:ext cx="818433" cy="6477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1018754"/>
                <a:satOff val="-58750"/>
                <a:lumOff val="6040"/>
                <a:alphaOff val="0"/>
              </a:schemeClr>
            </a:gs>
            <a:gs pos="100000">
              <a:schemeClr val="accent2">
                <a:hueOff val="-1018754"/>
                <a:satOff val="-58750"/>
                <a:lumOff val="604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-1018754"/>
                <a:satOff val="-58750"/>
                <a:lumOff val="604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 w="12700" cap="flat" cmpd="sng" algn="ctr">
          <a:solidFill>
            <a:schemeClr val="accent2">
              <a:hueOff val="-1018754"/>
              <a:satOff val="-58750"/>
              <a:lumOff val="6040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553D71-662B-400F-8F2B-1F2877AF7181}">
      <dsp:nvSpPr>
        <dsp:cNvPr id="0" name=""/>
        <dsp:cNvSpPr/>
      </dsp:nvSpPr>
      <dsp:spPr>
        <a:xfrm>
          <a:off x="550091" y="2497814"/>
          <a:ext cx="818433" cy="6477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7AEA9B-7CF1-439B-B3F6-9F6B09118D03}">
      <dsp:nvSpPr>
        <dsp:cNvPr id="0" name=""/>
        <dsp:cNvSpPr/>
      </dsp:nvSpPr>
      <dsp:spPr>
        <a:xfrm>
          <a:off x="1042084" y="2497814"/>
          <a:ext cx="818433" cy="6477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A1DCA4-F253-4DD5-8A77-FA750D0F4327}">
      <dsp:nvSpPr>
        <dsp:cNvPr id="0" name=""/>
        <dsp:cNvSpPr/>
      </dsp:nvSpPr>
      <dsp:spPr>
        <a:xfrm>
          <a:off x="1533688" y="2497814"/>
          <a:ext cx="818433" cy="6477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1237059"/>
                <a:satOff val="-71339"/>
                <a:lumOff val="7334"/>
                <a:alphaOff val="0"/>
              </a:schemeClr>
            </a:gs>
            <a:gs pos="100000">
              <a:schemeClr val="accent2">
                <a:hueOff val="-1237059"/>
                <a:satOff val="-71339"/>
                <a:lumOff val="7334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-1237059"/>
                <a:satOff val="-71339"/>
                <a:lumOff val="7334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 w="12700" cap="flat" cmpd="sng" algn="ctr">
          <a:solidFill>
            <a:schemeClr val="accent2">
              <a:hueOff val="-1237059"/>
              <a:satOff val="-71339"/>
              <a:lumOff val="7334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1AE724-9EDE-48EF-B9AF-928E76132B06}">
      <dsp:nvSpPr>
        <dsp:cNvPr id="0" name=""/>
        <dsp:cNvSpPr/>
      </dsp:nvSpPr>
      <dsp:spPr>
        <a:xfrm>
          <a:off x="2025681" y="2497814"/>
          <a:ext cx="818433" cy="6477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1309827"/>
                <a:satOff val="-75535"/>
                <a:lumOff val="7765"/>
                <a:alphaOff val="0"/>
              </a:schemeClr>
            </a:gs>
            <a:gs pos="100000">
              <a:schemeClr val="accent2">
                <a:hueOff val="-1309827"/>
                <a:satOff val="-75535"/>
                <a:lumOff val="7765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-1309827"/>
                <a:satOff val="-75535"/>
                <a:lumOff val="7765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 w="12700" cap="flat" cmpd="sng" algn="ctr">
          <a:solidFill>
            <a:schemeClr val="accent2">
              <a:hueOff val="-1309827"/>
              <a:satOff val="-75535"/>
              <a:lumOff val="7765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C5564F-12F9-4CF3-A2B7-F0398F93FD67}">
      <dsp:nvSpPr>
        <dsp:cNvPr id="0" name=""/>
        <dsp:cNvSpPr/>
      </dsp:nvSpPr>
      <dsp:spPr>
        <a:xfrm>
          <a:off x="2517286" y="2497814"/>
          <a:ext cx="818433" cy="6477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1382595"/>
                <a:satOff val="-79732"/>
                <a:lumOff val="8197"/>
                <a:alphaOff val="0"/>
              </a:schemeClr>
            </a:gs>
            <a:gs pos="100000">
              <a:schemeClr val="accent2">
                <a:hueOff val="-1382595"/>
                <a:satOff val="-79732"/>
                <a:lumOff val="8197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-1382595"/>
                <a:satOff val="-79732"/>
                <a:lumOff val="8197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 w="12700" cap="flat" cmpd="sng" algn="ctr">
          <a:solidFill>
            <a:schemeClr val="accent2">
              <a:hueOff val="-1382595"/>
              <a:satOff val="-79732"/>
              <a:lumOff val="8197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872AA4-AA63-4308-93C6-DF902FA074B9}">
      <dsp:nvSpPr>
        <dsp:cNvPr id="0" name=""/>
        <dsp:cNvSpPr/>
      </dsp:nvSpPr>
      <dsp:spPr>
        <a:xfrm>
          <a:off x="3009278" y="2497814"/>
          <a:ext cx="818433" cy="6477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5BC4AC-D273-4862-84E0-92232EC928E3}">
      <dsp:nvSpPr>
        <dsp:cNvPr id="0" name=""/>
        <dsp:cNvSpPr/>
      </dsp:nvSpPr>
      <dsp:spPr>
        <a:xfrm>
          <a:off x="58487" y="2562584"/>
          <a:ext cx="3543048" cy="5181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Task 1</a:t>
          </a:r>
          <a:endParaRPr lang="en-US" sz="1300" kern="1200" dirty="0"/>
        </a:p>
      </dsp:txBody>
      <dsp:txXfrm>
        <a:off x="58487" y="2562584"/>
        <a:ext cx="3543048" cy="51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6/6/2016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6/6/2016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6/6/2016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6/6/2016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6/6/2016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6/6/2016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6/6/2016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l-SI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2. skupinski projekt pri predmetu</a:t>
            </a:r>
          </a:p>
          <a:p>
            <a:r>
              <a:rPr lang="sl-SI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matematično modeliranje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>
                <a:latin typeface="Cambria" panose="02040503050406030204" pitchFamily="18" charset="0"/>
              </a:rPr>
              <a:t>Problem milijon teles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368" y="5520431"/>
            <a:ext cx="2907957" cy="76944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l-SI" sz="1100">
                <a:latin typeface="Cambria" panose="02040503050406030204" pitchFamily="18" charset="0"/>
              </a:rPr>
              <a:t>Patricija Brečko</a:t>
            </a:r>
            <a:endParaRPr lang="sl-SI" sz="1100">
              <a:latin typeface="Cambria" panose="02040503050406030204" pitchFamily="18" charset="0"/>
            </a:endParaRPr>
          </a:p>
          <a:p>
            <a:r>
              <a:rPr lang="sl-SI" sz="1100">
                <a:latin typeface="Cambria" panose="02040503050406030204" pitchFamily="18" charset="0"/>
              </a:rPr>
              <a:t>Erik Rakušček</a:t>
            </a:r>
            <a:endParaRPr lang="sl-SI" sz="1100">
              <a:latin typeface="Cambria" panose="02040503050406030204" pitchFamily="18" charset="0"/>
            </a:endParaRPr>
          </a:p>
          <a:p>
            <a:r>
              <a:rPr lang="sl-SI" sz="1100">
                <a:latin typeface="Cambria" panose="02040503050406030204" pitchFamily="18" charset="0"/>
              </a:rPr>
              <a:t>Jurij Šteblaj</a:t>
            </a:r>
            <a:endParaRPr lang="sl-SI" sz="1100">
              <a:latin typeface="Cambria" panose="02040503050406030204" pitchFamily="18" charset="0"/>
            </a:endParaRPr>
          </a:p>
          <a:p>
            <a:r>
              <a:rPr lang="sl-SI" sz="1100">
                <a:latin typeface="Cambria" panose="02040503050406030204" pitchFamily="18" charset="0"/>
              </a:rPr>
              <a:t>Egidij Egej Vencelj</a:t>
            </a:r>
            <a:endParaRPr lang="sl-SI" sz="1100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9306" y="5770042"/>
            <a:ext cx="312214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l-SI" sz="1200" dirty="0">
                <a:latin typeface="Cambria" panose="02040503050406030204" pitchFamily="18" charset="0"/>
              </a:rPr>
              <a:t>Fakulteta za računalništvo in informatiko</a:t>
            </a:r>
          </a:p>
          <a:p>
            <a:r>
              <a:rPr lang="sl-SI" sz="1200" dirty="0">
                <a:latin typeface="Cambria" panose="02040503050406030204" pitchFamily="18" charset="0"/>
              </a:rPr>
              <a:t>Ljubljana, junij 2016</a:t>
            </a: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Content Layout with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title="Chart sample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26469"/>
          <a:ext cx="78867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Content Layout with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First bullet point here</a:t>
            </a:r>
          </a:p>
          <a:p>
            <a:r>
              <a:rPr lang="en-US" smtClean="0"/>
              <a:t>Second bullet point here</a:t>
            </a:r>
          </a:p>
          <a:p>
            <a:r>
              <a:rPr lang="en-US" smtClean="0"/>
              <a:t>Third bullet point here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28650" y="2226469"/>
          <a:ext cx="3886200" cy="326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</a:tblGrid>
              <a:tr h="3905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441" marR="74441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Group A</a:t>
                      </a:r>
                      <a:endParaRPr lang="en-US" sz="1400" dirty="0"/>
                    </a:p>
                  </a:txBody>
                  <a:tcPr marL="74441" marR="74441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Group B</a:t>
                      </a:r>
                      <a:endParaRPr lang="en-US" sz="1400" dirty="0"/>
                    </a:p>
                  </a:txBody>
                  <a:tcPr marL="74441" marR="74441" marT="34290" marB="34290" anchor="ctr"/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1</a:t>
                      </a:r>
                      <a:endParaRPr lang="en-US" sz="1400" dirty="0"/>
                    </a:p>
                  </a:txBody>
                  <a:tcPr marL="74441" marR="74441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82</a:t>
                      </a:r>
                      <a:endParaRPr lang="en-US" sz="1400" dirty="0"/>
                    </a:p>
                  </a:txBody>
                  <a:tcPr marL="74441" marR="74441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85</a:t>
                      </a:r>
                      <a:endParaRPr lang="en-US" sz="1400" dirty="0"/>
                    </a:p>
                  </a:txBody>
                  <a:tcPr marL="74441" marR="74441" marT="34290" marB="34290" anchor="ctr"/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2</a:t>
                      </a:r>
                      <a:endParaRPr lang="en-US" sz="1400" dirty="0"/>
                    </a:p>
                  </a:txBody>
                  <a:tcPr marL="74441" marR="74441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76</a:t>
                      </a:r>
                      <a:endParaRPr lang="en-US" sz="1400" dirty="0"/>
                    </a:p>
                  </a:txBody>
                  <a:tcPr marL="74441" marR="74441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88</a:t>
                      </a:r>
                      <a:endParaRPr lang="en-US" sz="1400" dirty="0"/>
                    </a:p>
                  </a:txBody>
                  <a:tcPr marL="74441" marR="74441" marT="34290" marB="34290" anchor="ctr"/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3</a:t>
                      </a:r>
                      <a:endParaRPr lang="en-US" sz="1400" dirty="0"/>
                    </a:p>
                  </a:txBody>
                  <a:tcPr marL="74441" marR="74441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84</a:t>
                      </a:r>
                      <a:endParaRPr lang="en-US" sz="1400" dirty="0"/>
                    </a:p>
                  </a:txBody>
                  <a:tcPr marL="74441" marR="74441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90</a:t>
                      </a:r>
                      <a:endParaRPr lang="en-US" sz="1400" dirty="0"/>
                    </a:p>
                  </a:txBody>
                  <a:tcPr marL="74441" marR="74441" marT="34290" marB="3429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Content Layout with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9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title="SmartArt samp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5059171"/>
              </p:ext>
            </p:extLst>
          </p:nvPr>
        </p:nvGraphicFramePr>
        <p:xfrm>
          <a:off x="4629150" y="2226469"/>
          <a:ext cx="38862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First bullet point here</a:t>
            </a:r>
          </a:p>
          <a:p>
            <a:r>
              <a:rPr lang="en-US" smtClean="0"/>
              <a:t>Second bullet point here</a:t>
            </a:r>
          </a:p>
          <a:p>
            <a:r>
              <a:rPr lang="en-US" smtClean="0"/>
              <a:t>Third bullet point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Content Layout with SmartArt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0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122</Words>
  <Application>Microsoft Office PowerPoint</Application>
  <PresentationFormat>On-screen Show (4:3)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Cambria</vt:lpstr>
      <vt:lpstr>Century Gothic</vt:lpstr>
      <vt:lpstr>Times New Roman</vt:lpstr>
      <vt:lpstr>Wingdings</vt:lpstr>
      <vt:lpstr>Presentation level design</vt:lpstr>
      <vt:lpstr>Problem milijon teles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2016-06-06T16:16:57Z</dcterms:created>
  <dcterms:modified xsi:type="dcterms:W3CDTF">2016-06-06T16:29:59Z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