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0" r:id="rId25"/>
    <p:sldId id="300" r:id="rId26"/>
    <p:sldId id="303" r:id="rId27"/>
    <p:sldId id="289" r:id="rId28"/>
    <p:sldId id="291" r:id="rId29"/>
    <p:sldId id="292" r:id="rId30"/>
    <p:sldId id="293" r:id="rId31"/>
    <p:sldId id="294" r:id="rId32"/>
    <p:sldId id="296" r:id="rId33"/>
    <p:sldId id="297" r:id="rId34"/>
    <p:sldId id="295" r:id="rId35"/>
    <p:sldId id="298" r:id="rId36"/>
    <p:sldId id="299" r:id="rId37"/>
    <p:sldId id="305" r:id="rId38"/>
    <p:sldId id="302" r:id="rId39"/>
    <p:sldId id="304" r:id="rId40"/>
    <p:sldId id="306" r:id="rId41"/>
    <p:sldId id="307" r:id="rId42"/>
    <p:sldId id="308" r:id="rId43"/>
    <p:sldId id="309" r:id="rId44"/>
    <p:sldId id="258" r:id="rId45"/>
    <p:sldId id="310" r:id="rId46"/>
    <p:sldId id="311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ia Tima" initials="BT" lastIdx="1" clrIdx="0">
    <p:extLst>
      <p:ext uri="{19B8F6BF-5375-455C-9EA6-DF929625EA0E}">
        <p15:presenceInfo xmlns:p15="http://schemas.microsoft.com/office/powerpoint/2012/main" userId="ecd68b64208a02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17E02-F759-464A-8AC4-72F3C48B82B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10C3A3-0D9B-4FFB-9EC5-82F64E64B133}">
      <dgm:prSet/>
      <dgm:spPr/>
      <dgm:t>
        <a:bodyPr/>
        <a:lstStyle/>
        <a:p>
          <a:r>
            <a:rPr lang="en-US"/>
            <a:t>Vårt Projekt &amp; Moduler.</a:t>
          </a:r>
        </a:p>
      </dgm:t>
    </dgm:pt>
    <dgm:pt modelId="{3DEBD5F1-CA02-47DC-9EF9-83A4B69BC328}" type="parTrans" cxnId="{817D4017-83CE-4B1A-AD8C-BC2A4F54C612}">
      <dgm:prSet/>
      <dgm:spPr/>
      <dgm:t>
        <a:bodyPr/>
        <a:lstStyle/>
        <a:p>
          <a:endParaRPr lang="en-US"/>
        </a:p>
      </dgm:t>
    </dgm:pt>
    <dgm:pt modelId="{CD32D48B-28DE-4156-B990-A4827DEA5CD8}" type="sibTrans" cxnId="{817D4017-83CE-4B1A-AD8C-BC2A4F54C612}">
      <dgm:prSet/>
      <dgm:spPr/>
      <dgm:t>
        <a:bodyPr/>
        <a:lstStyle/>
        <a:p>
          <a:endParaRPr lang="en-US"/>
        </a:p>
      </dgm:t>
    </dgm:pt>
    <dgm:pt modelId="{C59130B5-6AFE-46EA-8A87-4770A5451F65}">
      <dgm:prSet/>
      <dgm:spPr/>
      <dgm:t>
        <a:bodyPr/>
        <a:lstStyle/>
        <a:p>
          <a:r>
            <a:rPr lang="en-US"/>
            <a:t>Arbetssätt.</a:t>
          </a:r>
        </a:p>
      </dgm:t>
    </dgm:pt>
    <dgm:pt modelId="{DD0BE4DF-9C67-4A49-82C9-1E0A4062BBB1}" type="parTrans" cxnId="{63338BD1-5BFE-4DF0-ABAB-D8ECF3389022}">
      <dgm:prSet/>
      <dgm:spPr/>
      <dgm:t>
        <a:bodyPr/>
        <a:lstStyle/>
        <a:p>
          <a:endParaRPr lang="en-US"/>
        </a:p>
      </dgm:t>
    </dgm:pt>
    <dgm:pt modelId="{D2C849ED-9E34-46F4-87EE-792BD44EF8CB}" type="sibTrans" cxnId="{63338BD1-5BFE-4DF0-ABAB-D8ECF3389022}">
      <dgm:prSet/>
      <dgm:spPr/>
      <dgm:t>
        <a:bodyPr/>
        <a:lstStyle/>
        <a:p>
          <a:endParaRPr lang="en-US"/>
        </a:p>
      </dgm:t>
    </dgm:pt>
    <dgm:pt modelId="{36D01AD7-54DF-4B7D-B02C-EFC574582F0B}">
      <dgm:prSet/>
      <dgm:spPr/>
      <dgm:t>
        <a:bodyPr/>
        <a:lstStyle/>
        <a:p>
          <a:r>
            <a:rPr lang="en-US"/>
            <a:t>Identity.</a:t>
          </a:r>
        </a:p>
      </dgm:t>
    </dgm:pt>
    <dgm:pt modelId="{0A62DD68-7FB6-4135-8D0A-0EAAC9C95733}" type="parTrans" cxnId="{F78F3355-849D-422B-845F-5B26A5FAA266}">
      <dgm:prSet/>
      <dgm:spPr/>
      <dgm:t>
        <a:bodyPr/>
        <a:lstStyle/>
        <a:p>
          <a:endParaRPr lang="en-US"/>
        </a:p>
      </dgm:t>
    </dgm:pt>
    <dgm:pt modelId="{D0CDA989-AC25-4F7D-A796-4A7D9F45B465}" type="sibTrans" cxnId="{F78F3355-849D-422B-845F-5B26A5FAA266}">
      <dgm:prSet/>
      <dgm:spPr/>
      <dgm:t>
        <a:bodyPr/>
        <a:lstStyle/>
        <a:p>
          <a:endParaRPr lang="en-US"/>
        </a:p>
      </dgm:t>
    </dgm:pt>
    <dgm:pt modelId="{5032B836-D3F6-4ED8-BA9B-18930F0618E6}">
      <dgm:prSet/>
      <dgm:spPr/>
      <dgm:t>
        <a:bodyPr/>
        <a:lstStyle/>
        <a:p>
          <a:r>
            <a:rPr lang="en-US"/>
            <a:t>API.</a:t>
          </a:r>
          <a:br>
            <a:rPr lang="en-US"/>
          </a:br>
          <a:r>
            <a:rPr lang="en-US"/>
            <a:t>- Vad är en API?</a:t>
          </a:r>
        </a:p>
      </dgm:t>
    </dgm:pt>
    <dgm:pt modelId="{56C7E5ED-A37A-46C7-BEAA-FC6810D3EDDC}" type="parTrans" cxnId="{FF8C6671-366E-48CA-9F05-14DC16883C9B}">
      <dgm:prSet/>
      <dgm:spPr/>
      <dgm:t>
        <a:bodyPr/>
        <a:lstStyle/>
        <a:p>
          <a:endParaRPr lang="en-US"/>
        </a:p>
      </dgm:t>
    </dgm:pt>
    <dgm:pt modelId="{8F0C7B36-2A87-4E12-AA56-F2491C8BFDAC}" type="sibTrans" cxnId="{FF8C6671-366E-48CA-9F05-14DC16883C9B}">
      <dgm:prSet/>
      <dgm:spPr/>
      <dgm:t>
        <a:bodyPr/>
        <a:lstStyle/>
        <a:p>
          <a:endParaRPr lang="en-US"/>
        </a:p>
      </dgm:t>
    </dgm:pt>
    <dgm:pt modelId="{6841669B-A45E-4889-8ABB-DF0C60A445B4}">
      <dgm:prSet/>
      <dgm:spPr/>
      <dgm:t>
        <a:bodyPr/>
        <a:lstStyle/>
        <a:p>
          <a:r>
            <a:rPr lang="en-US"/>
            <a:t>Repository.</a:t>
          </a:r>
          <a:br>
            <a:rPr lang="en-US"/>
          </a:br>
          <a:r>
            <a:rPr lang="en-US"/>
            <a:t>- Vad är en Repository?</a:t>
          </a:r>
        </a:p>
      </dgm:t>
    </dgm:pt>
    <dgm:pt modelId="{8F3D3971-C106-45AF-BD90-02190B9CAE3B}" type="parTrans" cxnId="{EC0A8A07-8BCF-4155-90A5-78F5223B5D62}">
      <dgm:prSet/>
      <dgm:spPr/>
      <dgm:t>
        <a:bodyPr/>
        <a:lstStyle/>
        <a:p>
          <a:endParaRPr lang="en-US"/>
        </a:p>
      </dgm:t>
    </dgm:pt>
    <dgm:pt modelId="{69AE3DBB-C2DE-4D07-8162-C428E1D17007}" type="sibTrans" cxnId="{EC0A8A07-8BCF-4155-90A5-78F5223B5D62}">
      <dgm:prSet/>
      <dgm:spPr/>
      <dgm:t>
        <a:bodyPr/>
        <a:lstStyle/>
        <a:p>
          <a:endParaRPr lang="en-US"/>
        </a:p>
      </dgm:t>
    </dgm:pt>
    <dgm:pt modelId="{7B196F0A-99EB-4E23-BBF9-D58B9C184BC0}">
      <dgm:prSet/>
      <dgm:spPr/>
      <dgm:t>
        <a:bodyPr/>
        <a:lstStyle/>
        <a:p>
          <a:r>
            <a:rPr lang="en-US"/>
            <a:t>Ajax.</a:t>
          </a:r>
        </a:p>
      </dgm:t>
    </dgm:pt>
    <dgm:pt modelId="{CD13C788-7D09-44F7-95F1-C1656350E6A4}" type="parTrans" cxnId="{FE0D5D9D-3DB4-4512-8294-DCCD2AFF9250}">
      <dgm:prSet/>
      <dgm:spPr/>
      <dgm:t>
        <a:bodyPr/>
        <a:lstStyle/>
        <a:p>
          <a:endParaRPr lang="en-US"/>
        </a:p>
      </dgm:t>
    </dgm:pt>
    <dgm:pt modelId="{33C2321C-9C93-464A-B8D1-9FE2575ED000}" type="sibTrans" cxnId="{FE0D5D9D-3DB4-4512-8294-DCCD2AFF9250}">
      <dgm:prSet/>
      <dgm:spPr/>
      <dgm:t>
        <a:bodyPr/>
        <a:lstStyle/>
        <a:p>
          <a:endParaRPr lang="en-US"/>
        </a:p>
      </dgm:t>
    </dgm:pt>
    <dgm:pt modelId="{5DED5703-755F-4C18-8080-88B1BF44CA3D}" type="pres">
      <dgm:prSet presAssocID="{00F17E02-F759-464A-8AC4-72F3C48B82BD}" presName="Name0" presStyleCnt="0">
        <dgm:presLayoutVars>
          <dgm:dir/>
          <dgm:resizeHandles val="exact"/>
        </dgm:presLayoutVars>
      </dgm:prSet>
      <dgm:spPr/>
    </dgm:pt>
    <dgm:pt modelId="{B4CF3658-0A33-4424-B701-0AC190BC334B}" type="pres">
      <dgm:prSet presAssocID="{D310C3A3-0D9B-4FFB-9EC5-82F64E64B133}" presName="node" presStyleLbl="node1" presStyleIdx="0" presStyleCnt="6">
        <dgm:presLayoutVars>
          <dgm:bulletEnabled val="1"/>
        </dgm:presLayoutVars>
      </dgm:prSet>
      <dgm:spPr/>
    </dgm:pt>
    <dgm:pt modelId="{89D9A45F-B8A7-433F-9454-5E703C8E3BB7}" type="pres">
      <dgm:prSet presAssocID="{CD32D48B-28DE-4156-B990-A4827DEA5CD8}" presName="sibTrans" presStyleLbl="sibTrans1D1" presStyleIdx="0" presStyleCnt="5"/>
      <dgm:spPr/>
    </dgm:pt>
    <dgm:pt modelId="{88E57449-2EEA-4ABD-995E-ED900432D030}" type="pres">
      <dgm:prSet presAssocID="{CD32D48B-28DE-4156-B990-A4827DEA5CD8}" presName="connectorText" presStyleLbl="sibTrans1D1" presStyleIdx="0" presStyleCnt="5"/>
      <dgm:spPr/>
    </dgm:pt>
    <dgm:pt modelId="{DCBBF2DD-5F18-46AD-8A12-2395EC360708}" type="pres">
      <dgm:prSet presAssocID="{C59130B5-6AFE-46EA-8A87-4770A5451F65}" presName="node" presStyleLbl="node1" presStyleIdx="1" presStyleCnt="6">
        <dgm:presLayoutVars>
          <dgm:bulletEnabled val="1"/>
        </dgm:presLayoutVars>
      </dgm:prSet>
      <dgm:spPr/>
    </dgm:pt>
    <dgm:pt modelId="{A0E14F44-B5F7-41F5-9BF2-8FD8B7089C66}" type="pres">
      <dgm:prSet presAssocID="{D2C849ED-9E34-46F4-87EE-792BD44EF8CB}" presName="sibTrans" presStyleLbl="sibTrans1D1" presStyleIdx="1" presStyleCnt="5"/>
      <dgm:spPr/>
    </dgm:pt>
    <dgm:pt modelId="{EEA0F9B0-EC42-4233-949F-4969965EAA0E}" type="pres">
      <dgm:prSet presAssocID="{D2C849ED-9E34-46F4-87EE-792BD44EF8CB}" presName="connectorText" presStyleLbl="sibTrans1D1" presStyleIdx="1" presStyleCnt="5"/>
      <dgm:spPr/>
    </dgm:pt>
    <dgm:pt modelId="{233D8BDC-96AA-4C4B-8377-E08B359462DF}" type="pres">
      <dgm:prSet presAssocID="{36D01AD7-54DF-4B7D-B02C-EFC574582F0B}" presName="node" presStyleLbl="node1" presStyleIdx="2" presStyleCnt="6">
        <dgm:presLayoutVars>
          <dgm:bulletEnabled val="1"/>
        </dgm:presLayoutVars>
      </dgm:prSet>
      <dgm:spPr/>
    </dgm:pt>
    <dgm:pt modelId="{81C4231E-A169-445A-9E07-38A5DFC228C5}" type="pres">
      <dgm:prSet presAssocID="{D0CDA989-AC25-4F7D-A796-4A7D9F45B465}" presName="sibTrans" presStyleLbl="sibTrans1D1" presStyleIdx="2" presStyleCnt="5"/>
      <dgm:spPr/>
    </dgm:pt>
    <dgm:pt modelId="{DA83DC08-3BCF-4390-B063-0342D7F406FD}" type="pres">
      <dgm:prSet presAssocID="{D0CDA989-AC25-4F7D-A796-4A7D9F45B465}" presName="connectorText" presStyleLbl="sibTrans1D1" presStyleIdx="2" presStyleCnt="5"/>
      <dgm:spPr/>
    </dgm:pt>
    <dgm:pt modelId="{4B3EDBB0-88C9-4BDD-A520-75B82D5DEF4A}" type="pres">
      <dgm:prSet presAssocID="{5032B836-D3F6-4ED8-BA9B-18930F0618E6}" presName="node" presStyleLbl="node1" presStyleIdx="3" presStyleCnt="6">
        <dgm:presLayoutVars>
          <dgm:bulletEnabled val="1"/>
        </dgm:presLayoutVars>
      </dgm:prSet>
      <dgm:spPr/>
    </dgm:pt>
    <dgm:pt modelId="{CFE3A448-093B-4134-88C4-BB91F9CBCA29}" type="pres">
      <dgm:prSet presAssocID="{8F0C7B36-2A87-4E12-AA56-F2491C8BFDAC}" presName="sibTrans" presStyleLbl="sibTrans1D1" presStyleIdx="3" presStyleCnt="5"/>
      <dgm:spPr/>
    </dgm:pt>
    <dgm:pt modelId="{D1ECED64-D563-41A0-9F3C-531B0BB0CE6A}" type="pres">
      <dgm:prSet presAssocID="{8F0C7B36-2A87-4E12-AA56-F2491C8BFDAC}" presName="connectorText" presStyleLbl="sibTrans1D1" presStyleIdx="3" presStyleCnt="5"/>
      <dgm:spPr/>
    </dgm:pt>
    <dgm:pt modelId="{2CE68707-D679-48CB-8C81-3DF5E64CCEC3}" type="pres">
      <dgm:prSet presAssocID="{6841669B-A45E-4889-8ABB-DF0C60A445B4}" presName="node" presStyleLbl="node1" presStyleIdx="4" presStyleCnt="6">
        <dgm:presLayoutVars>
          <dgm:bulletEnabled val="1"/>
        </dgm:presLayoutVars>
      </dgm:prSet>
      <dgm:spPr/>
    </dgm:pt>
    <dgm:pt modelId="{6F5A4328-9150-409A-9F6A-0A6CD4CB3BFB}" type="pres">
      <dgm:prSet presAssocID="{69AE3DBB-C2DE-4D07-8162-C428E1D17007}" presName="sibTrans" presStyleLbl="sibTrans1D1" presStyleIdx="4" presStyleCnt="5"/>
      <dgm:spPr/>
    </dgm:pt>
    <dgm:pt modelId="{3E6D08E8-970C-4321-9131-C44946863BED}" type="pres">
      <dgm:prSet presAssocID="{69AE3DBB-C2DE-4D07-8162-C428E1D17007}" presName="connectorText" presStyleLbl="sibTrans1D1" presStyleIdx="4" presStyleCnt="5"/>
      <dgm:spPr/>
    </dgm:pt>
    <dgm:pt modelId="{321389F1-1FD1-4730-8DC2-B87447D967E4}" type="pres">
      <dgm:prSet presAssocID="{7B196F0A-99EB-4E23-BBF9-D58B9C184BC0}" presName="node" presStyleLbl="node1" presStyleIdx="5" presStyleCnt="6">
        <dgm:presLayoutVars>
          <dgm:bulletEnabled val="1"/>
        </dgm:presLayoutVars>
      </dgm:prSet>
      <dgm:spPr/>
    </dgm:pt>
  </dgm:ptLst>
  <dgm:cxnLst>
    <dgm:cxn modelId="{68DCAD05-39F0-4C26-B885-E30B1D27ED14}" type="presOf" srcId="{69AE3DBB-C2DE-4D07-8162-C428E1D17007}" destId="{3E6D08E8-970C-4321-9131-C44946863BED}" srcOrd="1" destOrd="0" presId="urn:microsoft.com/office/officeart/2016/7/layout/RepeatingBendingProcessNew"/>
    <dgm:cxn modelId="{EC0A8A07-8BCF-4155-90A5-78F5223B5D62}" srcId="{00F17E02-F759-464A-8AC4-72F3C48B82BD}" destId="{6841669B-A45E-4889-8ABB-DF0C60A445B4}" srcOrd="4" destOrd="0" parTransId="{8F3D3971-C106-45AF-BD90-02190B9CAE3B}" sibTransId="{69AE3DBB-C2DE-4D07-8162-C428E1D17007}"/>
    <dgm:cxn modelId="{817D4017-83CE-4B1A-AD8C-BC2A4F54C612}" srcId="{00F17E02-F759-464A-8AC4-72F3C48B82BD}" destId="{D310C3A3-0D9B-4FFB-9EC5-82F64E64B133}" srcOrd="0" destOrd="0" parTransId="{3DEBD5F1-CA02-47DC-9EF9-83A4B69BC328}" sibTransId="{CD32D48B-28DE-4156-B990-A4827DEA5CD8}"/>
    <dgm:cxn modelId="{F356DF65-0DF7-466F-91E8-C46773ED1FA8}" type="presOf" srcId="{D0CDA989-AC25-4F7D-A796-4A7D9F45B465}" destId="{81C4231E-A169-445A-9E07-38A5DFC228C5}" srcOrd="0" destOrd="0" presId="urn:microsoft.com/office/officeart/2016/7/layout/RepeatingBendingProcessNew"/>
    <dgm:cxn modelId="{9EE6C447-823F-476F-AA06-2D0D29A59E01}" type="presOf" srcId="{5032B836-D3F6-4ED8-BA9B-18930F0618E6}" destId="{4B3EDBB0-88C9-4BDD-A520-75B82D5DEF4A}" srcOrd="0" destOrd="0" presId="urn:microsoft.com/office/officeart/2016/7/layout/RepeatingBendingProcessNew"/>
    <dgm:cxn modelId="{F0B9B74B-2CD8-414C-A6B7-B70FB1072807}" type="presOf" srcId="{8F0C7B36-2A87-4E12-AA56-F2491C8BFDAC}" destId="{CFE3A448-093B-4134-88C4-BB91F9CBCA29}" srcOrd="0" destOrd="0" presId="urn:microsoft.com/office/officeart/2016/7/layout/RepeatingBendingProcessNew"/>
    <dgm:cxn modelId="{CC20F24E-B289-4F23-8BE4-05F3B811EDE6}" type="presOf" srcId="{6841669B-A45E-4889-8ABB-DF0C60A445B4}" destId="{2CE68707-D679-48CB-8C81-3DF5E64CCEC3}" srcOrd="0" destOrd="0" presId="urn:microsoft.com/office/officeart/2016/7/layout/RepeatingBendingProcessNew"/>
    <dgm:cxn modelId="{FF8C6671-366E-48CA-9F05-14DC16883C9B}" srcId="{00F17E02-F759-464A-8AC4-72F3C48B82BD}" destId="{5032B836-D3F6-4ED8-BA9B-18930F0618E6}" srcOrd="3" destOrd="0" parTransId="{56C7E5ED-A37A-46C7-BEAA-FC6810D3EDDC}" sibTransId="{8F0C7B36-2A87-4E12-AA56-F2491C8BFDAC}"/>
    <dgm:cxn modelId="{FF2A0F54-FB5C-41E9-A4A5-77DC8456B12F}" type="presOf" srcId="{D0CDA989-AC25-4F7D-A796-4A7D9F45B465}" destId="{DA83DC08-3BCF-4390-B063-0342D7F406FD}" srcOrd="1" destOrd="0" presId="urn:microsoft.com/office/officeart/2016/7/layout/RepeatingBendingProcessNew"/>
    <dgm:cxn modelId="{F78F3355-849D-422B-845F-5B26A5FAA266}" srcId="{00F17E02-F759-464A-8AC4-72F3C48B82BD}" destId="{36D01AD7-54DF-4B7D-B02C-EFC574582F0B}" srcOrd="2" destOrd="0" parTransId="{0A62DD68-7FB6-4135-8D0A-0EAAC9C95733}" sibTransId="{D0CDA989-AC25-4F7D-A796-4A7D9F45B465}"/>
    <dgm:cxn modelId="{DCC05589-A6AC-46A9-A3A8-5E36C2C90BEE}" type="presOf" srcId="{D2C849ED-9E34-46F4-87EE-792BD44EF8CB}" destId="{EEA0F9B0-EC42-4233-949F-4969965EAA0E}" srcOrd="1" destOrd="0" presId="urn:microsoft.com/office/officeart/2016/7/layout/RepeatingBendingProcessNew"/>
    <dgm:cxn modelId="{265E1E90-7F84-437B-BE37-139B02789E43}" type="presOf" srcId="{69AE3DBB-C2DE-4D07-8162-C428E1D17007}" destId="{6F5A4328-9150-409A-9F6A-0A6CD4CB3BFB}" srcOrd="0" destOrd="0" presId="urn:microsoft.com/office/officeart/2016/7/layout/RepeatingBendingProcessNew"/>
    <dgm:cxn modelId="{FE0D5D9D-3DB4-4512-8294-DCCD2AFF9250}" srcId="{00F17E02-F759-464A-8AC4-72F3C48B82BD}" destId="{7B196F0A-99EB-4E23-BBF9-D58B9C184BC0}" srcOrd="5" destOrd="0" parTransId="{CD13C788-7D09-44F7-95F1-C1656350E6A4}" sibTransId="{33C2321C-9C93-464A-B8D1-9FE2575ED000}"/>
    <dgm:cxn modelId="{19736E9E-7341-4872-9F00-7995043277FC}" type="presOf" srcId="{CD32D48B-28DE-4156-B990-A4827DEA5CD8}" destId="{89D9A45F-B8A7-433F-9454-5E703C8E3BB7}" srcOrd="0" destOrd="0" presId="urn:microsoft.com/office/officeart/2016/7/layout/RepeatingBendingProcessNew"/>
    <dgm:cxn modelId="{FC74FF9E-35B1-4C1D-904D-0514AC50D2E9}" type="presOf" srcId="{8F0C7B36-2A87-4E12-AA56-F2491C8BFDAC}" destId="{D1ECED64-D563-41A0-9F3C-531B0BB0CE6A}" srcOrd="1" destOrd="0" presId="urn:microsoft.com/office/officeart/2016/7/layout/RepeatingBendingProcessNew"/>
    <dgm:cxn modelId="{438034A5-AC88-48DA-91BD-78FC435F37FC}" type="presOf" srcId="{D2C849ED-9E34-46F4-87EE-792BD44EF8CB}" destId="{A0E14F44-B5F7-41F5-9BF2-8FD8B7089C66}" srcOrd="0" destOrd="0" presId="urn:microsoft.com/office/officeart/2016/7/layout/RepeatingBendingProcessNew"/>
    <dgm:cxn modelId="{012718AF-33B0-44C0-ACA1-582301FA5768}" type="presOf" srcId="{36D01AD7-54DF-4B7D-B02C-EFC574582F0B}" destId="{233D8BDC-96AA-4C4B-8377-E08B359462DF}" srcOrd="0" destOrd="0" presId="urn:microsoft.com/office/officeart/2016/7/layout/RepeatingBendingProcessNew"/>
    <dgm:cxn modelId="{705386B7-FBAF-46A8-906F-D2BC89DF1B5D}" type="presOf" srcId="{00F17E02-F759-464A-8AC4-72F3C48B82BD}" destId="{5DED5703-755F-4C18-8080-88B1BF44CA3D}" srcOrd="0" destOrd="0" presId="urn:microsoft.com/office/officeart/2016/7/layout/RepeatingBendingProcessNew"/>
    <dgm:cxn modelId="{052D99C0-97E1-420F-97A2-E54E0715E047}" type="presOf" srcId="{7B196F0A-99EB-4E23-BBF9-D58B9C184BC0}" destId="{321389F1-1FD1-4730-8DC2-B87447D967E4}" srcOrd="0" destOrd="0" presId="urn:microsoft.com/office/officeart/2016/7/layout/RepeatingBendingProcessNew"/>
    <dgm:cxn modelId="{63338BD1-5BFE-4DF0-ABAB-D8ECF3389022}" srcId="{00F17E02-F759-464A-8AC4-72F3C48B82BD}" destId="{C59130B5-6AFE-46EA-8A87-4770A5451F65}" srcOrd="1" destOrd="0" parTransId="{DD0BE4DF-9C67-4A49-82C9-1E0A4062BBB1}" sibTransId="{D2C849ED-9E34-46F4-87EE-792BD44EF8CB}"/>
    <dgm:cxn modelId="{56001DF5-BA81-4AA5-8D7C-77A39486B453}" type="presOf" srcId="{C59130B5-6AFE-46EA-8A87-4770A5451F65}" destId="{DCBBF2DD-5F18-46AD-8A12-2395EC360708}" srcOrd="0" destOrd="0" presId="urn:microsoft.com/office/officeart/2016/7/layout/RepeatingBendingProcessNew"/>
    <dgm:cxn modelId="{E8A3E2F9-5604-4186-8254-470876E96B9D}" type="presOf" srcId="{D310C3A3-0D9B-4FFB-9EC5-82F64E64B133}" destId="{B4CF3658-0A33-4424-B701-0AC190BC334B}" srcOrd="0" destOrd="0" presId="urn:microsoft.com/office/officeart/2016/7/layout/RepeatingBendingProcessNew"/>
    <dgm:cxn modelId="{FB58C3FE-E96F-49B0-90EC-419A79BE538E}" type="presOf" srcId="{CD32D48B-28DE-4156-B990-A4827DEA5CD8}" destId="{88E57449-2EEA-4ABD-995E-ED900432D030}" srcOrd="1" destOrd="0" presId="urn:microsoft.com/office/officeart/2016/7/layout/RepeatingBendingProcessNew"/>
    <dgm:cxn modelId="{4C92300E-7992-43DA-96BA-169C07C61320}" type="presParOf" srcId="{5DED5703-755F-4C18-8080-88B1BF44CA3D}" destId="{B4CF3658-0A33-4424-B701-0AC190BC334B}" srcOrd="0" destOrd="0" presId="urn:microsoft.com/office/officeart/2016/7/layout/RepeatingBendingProcessNew"/>
    <dgm:cxn modelId="{3821DBE8-8C2A-47A6-B7C2-B9FE80B74475}" type="presParOf" srcId="{5DED5703-755F-4C18-8080-88B1BF44CA3D}" destId="{89D9A45F-B8A7-433F-9454-5E703C8E3BB7}" srcOrd="1" destOrd="0" presId="urn:microsoft.com/office/officeart/2016/7/layout/RepeatingBendingProcessNew"/>
    <dgm:cxn modelId="{0CF289B1-7EC1-4848-BC8F-76336D5BD4F7}" type="presParOf" srcId="{89D9A45F-B8A7-433F-9454-5E703C8E3BB7}" destId="{88E57449-2EEA-4ABD-995E-ED900432D030}" srcOrd="0" destOrd="0" presId="urn:microsoft.com/office/officeart/2016/7/layout/RepeatingBendingProcessNew"/>
    <dgm:cxn modelId="{A5EA0C0D-55A0-41EE-BB69-BC61B7B884F7}" type="presParOf" srcId="{5DED5703-755F-4C18-8080-88B1BF44CA3D}" destId="{DCBBF2DD-5F18-46AD-8A12-2395EC360708}" srcOrd="2" destOrd="0" presId="urn:microsoft.com/office/officeart/2016/7/layout/RepeatingBendingProcessNew"/>
    <dgm:cxn modelId="{0CE23085-8341-4A9F-83D9-9CBE1C2E98D1}" type="presParOf" srcId="{5DED5703-755F-4C18-8080-88B1BF44CA3D}" destId="{A0E14F44-B5F7-41F5-9BF2-8FD8B7089C66}" srcOrd="3" destOrd="0" presId="urn:microsoft.com/office/officeart/2016/7/layout/RepeatingBendingProcessNew"/>
    <dgm:cxn modelId="{E5C8C107-2238-4127-BDC8-FD9E3C98A35C}" type="presParOf" srcId="{A0E14F44-B5F7-41F5-9BF2-8FD8B7089C66}" destId="{EEA0F9B0-EC42-4233-949F-4969965EAA0E}" srcOrd="0" destOrd="0" presId="urn:microsoft.com/office/officeart/2016/7/layout/RepeatingBendingProcessNew"/>
    <dgm:cxn modelId="{3B83CB94-9909-44C3-ABCE-41301CEB6C05}" type="presParOf" srcId="{5DED5703-755F-4C18-8080-88B1BF44CA3D}" destId="{233D8BDC-96AA-4C4B-8377-E08B359462DF}" srcOrd="4" destOrd="0" presId="urn:microsoft.com/office/officeart/2016/7/layout/RepeatingBendingProcessNew"/>
    <dgm:cxn modelId="{1B56F03A-4219-431A-9533-838A0C49CFAD}" type="presParOf" srcId="{5DED5703-755F-4C18-8080-88B1BF44CA3D}" destId="{81C4231E-A169-445A-9E07-38A5DFC228C5}" srcOrd="5" destOrd="0" presId="urn:microsoft.com/office/officeart/2016/7/layout/RepeatingBendingProcessNew"/>
    <dgm:cxn modelId="{47819AFF-93EC-4284-BBD9-171616E52944}" type="presParOf" srcId="{81C4231E-A169-445A-9E07-38A5DFC228C5}" destId="{DA83DC08-3BCF-4390-B063-0342D7F406FD}" srcOrd="0" destOrd="0" presId="urn:microsoft.com/office/officeart/2016/7/layout/RepeatingBendingProcessNew"/>
    <dgm:cxn modelId="{1A435921-B34D-401F-89E7-8B1455374D31}" type="presParOf" srcId="{5DED5703-755F-4C18-8080-88B1BF44CA3D}" destId="{4B3EDBB0-88C9-4BDD-A520-75B82D5DEF4A}" srcOrd="6" destOrd="0" presId="urn:microsoft.com/office/officeart/2016/7/layout/RepeatingBendingProcessNew"/>
    <dgm:cxn modelId="{91F198F1-8D65-4A3D-B26F-4A767EF92C81}" type="presParOf" srcId="{5DED5703-755F-4C18-8080-88B1BF44CA3D}" destId="{CFE3A448-093B-4134-88C4-BB91F9CBCA29}" srcOrd="7" destOrd="0" presId="urn:microsoft.com/office/officeart/2016/7/layout/RepeatingBendingProcessNew"/>
    <dgm:cxn modelId="{0F01E68E-F49D-4E59-A73C-0B9BA020D068}" type="presParOf" srcId="{CFE3A448-093B-4134-88C4-BB91F9CBCA29}" destId="{D1ECED64-D563-41A0-9F3C-531B0BB0CE6A}" srcOrd="0" destOrd="0" presId="urn:microsoft.com/office/officeart/2016/7/layout/RepeatingBendingProcessNew"/>
    <dgm:cxn modelId="{37DE959F-9570-4F22-8AEB-912AF248B420}" type="presParOf" srcId="{5DED5703-755F-4C18-8080-88B1BF44CA3D}" destId="{2CE68707-D679-48CB-8C81-3DF5E64CCEC3}" srcOrd="8" destOrd="0" presId="urn:microsoft.com/office/officeart/2016/7/layout/RepeatingBendingProcessNew"/>
    <dgm:cxn modelId="{9F435C49-C3F3-4240-9F47-C88D9B7F4C21}" type="presParOf" srcId="{5DED5703-755F-4C18-8080-88B1BF44CA3D}" destId="{6F5A4328-9150-409A-9F6A-0A6CD4CB3BFB}" srcOrd="9" destOrd="0" presId="urn:microsoft.com/office/officeart/2016/7/layout/RepeatingBendingProcessNew"/>
    <dgm:cxn modelId="{556B80FE-1390-4AE0-9612-11B9E63DFD9A}" type="presParOf" srcId="{6F5A4328-9150-409A-9F6A-0A6CD4CB3BFB}" destId="{3E6D08E8-970C-4321-9131-C44946863BED}" srcOrd="0" destOrd="0" presId="urn:microsoft.com/office/officeart/2016/7/layout/RepeatingBendingProcessNew"/>
    <dgm:cxn modelId="{B6C46CB9-7AC7-4C36-B7A4-0B83379ABDB6}" type="presParOf" srcId="{5DED5703-755F-4C18-8080-88B1BF44CA3D}" destId="{321389F1-1FD1-4730-8DC2-B87447D967E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9A45F-B8A7-433F-9454-5E703C8E3BB7}">
      <dsp:nvSpPr>
        <dsp:cNvPr id="0" name=""/>
        <dsp:cNvSpPr/>
      </dsp:nvSpPr>
      <dsp:spPr>
        <a:xfrm>
          <a:off x="2261180" y="612151"/>
          <a:ext cx="472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919" y="655355"/>
        <a:ext cx="25161" cy="5032"/>
      </dsp:txXfrm>
    </dsp:sp>
    <dsp:sp modelId="{B4CF3658-0A33-4424-B701-0AC190BC334B}">
      <dsp:nvSpPr>
        <dsp:cNvPr id="0" name=""/>
        <dsp:cNvSpPr/>
      </dsp:nvSpPr>
      <dsp:spPr>
        <a:xfrm>
          <a:off x="74983" y="1472"/>
          <a:ext cx="2187996" cy="13127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4" tIns="112540" rIns="107214" bIns="1125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Vårt Projekt &amp; Moduler.</a:t>
          </a:r>
        </a:p>
      </dsp:txBody>
      <dsp:txXfrm>
        <a:off x="74983" y="1472"/>
        <a:ext cx="2187996" cy="1312798"/>
      </dsp:txXfrm>
    </dsp:sp>
    <dsp:sp modelId="{A0E14F44-B5F7-41F5-9BF2-8FD8B7089C66}">
      <dsp:nvSpPr>
        <dsp:cNvPr id="0" name=""/>
        <dsp:cNvSpPr/>
      </dsp:nvSpPr>
      <dsp:spPr>
        <a:xfrm>
          <a:off x="1168982" y="1312470"/>
          <a:ext cx="2691235" cy="472639"/>
        </a:xfrm>
        <a:custGeom>
          <a:avLst/>
          <a:gdLst/>
          <a:ahLst/>
          <a:cxnLst/>
          <a:rect l="0" t="0" r="0" b="0"/>
          <a:pathLst>
            <a:path>
              <a:moveTo>
                <a:pt x="2691235" y="0"/>
              </a:moveTo>
              <a:lnTo>
                <a:pt x="2691235" y="253419"/>
              </a:lnTo>
              <a:lnTo>
                <a:pt x="0" y="253419"/>
              </a:lnTo>
              <a:lnTo>
                <a:pt x="0" y="47263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6152" y="1546274"/>
        <a:ext cx="136894" cy="5032"/>
      </dsp:txXfrm>
    </dsp:sp>
    <dsp:sp modelId="{DCBBF2DD-5F18-46AD-8A12-2395EC360708}">
      <dsp:nvSpPr>
        <dsp:cNvPr id="0" name=""/>
        <dsp:cNvSpPr/>
      </dsp:nvSpPr>
      <dsp:spPr>
        <a:xfrm>
          <a:off x="2766219" y="1472"/>
          <a:ext cx="2187996" cy="13127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4" tIns="112540" rIns="107214" bIns="1125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Arbetssätt.</a:t>
          </a:r>
        </a:p>
      </dsp:txBody>
      <dsp:txXfrm>
        <a:off x="2766219" y="1472"/>
        <a:ext cx="2187996" cy="1312798"/>
      </dsp:txXfrm>
    </dsp:sp>
    <dsp:sp modelId="{81C4231E-A169-445A-9E07-38A5DFC228C5}">
      <dsp:nvSpPr>
        <dsp:cNvPr id="0" name=""/>
        <dsp:cNvSpPr/>
      </dsp:nvSpPr>
      <dsp:spPr>
        <a:xfrm>
          <a:off x="2261180" y="2428189"/>
          <a:ext cx="472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3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919" y="2471392"/>
        <a:ext cx="25161" cy="5032"/>
      </dsp:txXfrm>
    </dsp:sp>
    <dsp:sp modelId="{233D8BDC-96AA-4C4B-8377-E08B359462DF}">
      <dsp:nvSpPr>
        <dsp:cNvPr id="0" name=""/>
        <dsp:cNvSpPr/>
      </dsp:nvSpPr>
      <dsp:spPr>
        <a:xfrm>
          <a:off x="74983" y="1817509"/>
          <a:ext cx="2187996" cy="13127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4" tIns="112540" rIns="107214" bIns="1125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Identity.</a:t>
          </a:r>
        </a:p>
      </dsp:txBody>
      <dsp:txXfrm>
        <a:off x="74983" y="1817509"/>
        <a:ext cx="2187996" cy="1312798"/>
      </dsp:txXfrm>
    </dsp:sp>
    <dsp:sp modelId="{CFE3A448-093B-4134-88C4-BB91F9CBCA29}">
      <dsp:nvSpPr>
        <dsp:cNvPr id="0" name=""/>
        <dsp:cNvSpPr/>
      </dsp:nvSpPr>
      <dsp:spPr>
        <a:xfrm>
          <a:off x="1168982" y="3128508"/>
          <a:ext cx="2691235" cy="472639"/>
        </a:xfrm>
        <a:custGeom>
          <a:avLst/>
          <a:gdLst/>
          <a:ahLst/>
          <a:cxnLst/>
          <a:rect l="0" t="0" r="0" b="0"/>
          <a:pathLst>
            <a:path>
              <a:moveTo>
                <a:pt x="2691235" y="0"/>
              </a:moveTo>
              <a:lnTo>
                <a:pt x="2691235" y="253419"/>
              </a:lnTo>
              <a:lnTo>
                <a:pt x="0" y="253419"/>
              </a:lnTo>
              <a:lnTo>
                <a:pt x="0" y="47263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6152" y="3362311"/>
        <a:ext cx="136894" cy="5032"/>
      </dsp:txXfrm>
    </dsp:sp>
    <dsp:sp modelId="{4B3EDBB0-88C9-4BDD-A520-75B82D5DEF4A}">
      <dsp:nvSpPr>
        <dsp:cNvPr id="0" name=""/>
        <dsp:cNvSpPr/>
      </dsp:nvSpPr>
      <dsp:spPr>
        <a:xfrm>
          <a:off x="2766219" y="1817509"/>
          <a:ext cx="2187996" cy="13127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4" tIns="112540" rIns="107214" bIns="1125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API.</a:t>
          </a:r>
          <a:br>
            <a:rPr lang="en-US" sz="2500" kern="1200"/>
          </a:br>
          <a:r>
            <a:rPr lang="en-US" sz="2500" kern="1200"/>
            <a:t>- Vad är en API?</a:t>
          </a:r>
        </a:p>
      </dsp:txBody>
      <dsp:txXfrm>
        <a:off x="2766219" y="1817509"/>
        <a:ext cx="2187996" cy="1312798"/>
      </dsp:txXfrm>
    </dsp:sp>
    <dsp:sp modelId="{6F5A4328-9150-409A-9F6A-0A6CD4CB3BFB}">
      <dsp:nvSpPr>
        <dsp:cNvPr id="0" name=""/>
        <dsp:cNvSpPr/>
      </dsp:nvSpPr>
      <dsp:spPr>
        <a:xfrm>
          <a:off x="2261180" y="4244226"/>
          <a:ext cx="472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3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919" y="4287430"/>
        <a:ext cx="25161" cy="5032"/>
      </dsp:txXfrm>
    </dsp:sp>
    <dsp:sp modelId="{2CE68707-D679-48CB-8C81-3DF5E64CCEC3}">
      <dsp:nvSpPr>
        <dsp:cNvPr id="0" name=""/>
        <dsp:cNvSpPr/>
      </dsp:nvSpPr>
      <dsp:spPr>
        <a:xfrm>
          <a:off x="74983" y="3633547"/>
          <a:ext cx="2187996" cy="13127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4" tIns="112540" rIns="107214" bIns="1125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Repository.</a:t>
          </a:r>
          <a:br>
            <a:rPr lang="en-US" sz="2500" kern="1200"/>
          </a:br>
          <a:r>
            <a:rPr lang="en-US" sz="2500" kern="1200"/>
            <a:t>- Vad är en Repository?</a:t>
          </a:r>
        </a:p>
      </dsp:txBody>
      <dsp:txXfrm>
        <a:off x="74983" y="3633547"/>
        <a:ext cx="2187996" cy="1312798"/>
      </dsp:txXfrm>
    </dsp:sp>
    <dsp:sp modelId="{321389F1-1FD1-4730-8DC2-B87447D967E4}">
      <dsp:nvSpPr>
        <dsp:cNvPr id="0" name=""/>
        <dsp:cNvSpPr/>
      </dsp:nvSpPr>
      <dsp:spPr>
        <a:xfrm>
          <a:off x="2766219" y="3633547"/>
          <a:ext cx="2187996" cy="13127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4" tIns="112540" rIns="107214" bIns="1125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Ajax.</a:t>
          </a:r>
        </a:p>
      </dsp:txBody>
      <dsp:txXfrm>
        <a:off x="2766219" y="3633547"/>
        <a:ext cx="2187996" cy="1312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D018A-CE94-4FF6-AD50-9DD2DED0B9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B42AB-8CE6-4481-BB3A-6F1CC5185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46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Nästa del, Start av </a:t>
            </a:r>
            <a:r>
              <a:rPr lang="sv-SE" dirty="0" err="1"/>
              <a:t>Identity</a:t>
            </a:r>
            <a:r>
              <a:rPr lang="sv-SE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691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Här skapade </a:t>
            </a:r>
            <a:r>
              <a:rPr lang="sv-SE" b="1" dirty="0" err="1"/>
              <a:t>Sum</a:t>
            </a:r>
            <a:r>
              <a:rPr lang="sv-SE" dirty="0"/>
              <a:t> problem, vi löste detta med att lägga till </a:t>
            </a:r>
            <a:r>
              <a:rPr lang="sv-SE" dirty="0" err="1"/>
              <a:t>ToList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32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07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Nu </a:t>
            </a:r>
            <a:r>
              <a:rPr lang="sv-SE" dirty="0" err="1"/>
              <a:t>Filterar</a:t>
            </a:r>
            <a:r>
              <a:rPr lang="sv-SE" dirty="0"/>
              <a:t> det rätt information. Som ni kan se så rekommenderas batteriet men inte den tidigare säkerhetsrisken!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383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Detta problem löste vi genom att manuellt redigera i databasen med hjälp från </a:t>
            </a:r>
            <a:r>
              <a:rPr lang="sv-SE" dirty="0" err="1"/>
              <a:t>SuperVisor</a:t>
            </a:r>
            <a:r>
              <a:rPr lang="sv-SE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3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Vi hade istället startat via SPA, Utmaningen är att vi inte arbetat eller har kunskap om ämnet till skillnad från </a:t>
            </a:r>
            <a:r>
              <a:rPr lang="sv-SE" dirty="0" err="1"/>
              <a:t>ASP.Net</a:t>
            </a:r>
            <a:r>
              <a:rPr lang="sv-SE" dirty="0"/>
              <a:t>, MVC, </a:t>
            </a:r>
            <a:r>
              <a:rPr lang="sv-SE" dirty="0" err="1"/>
              <a:t>Frontend,Back</a:t>
            </a:r>
            <a:r>
              <a:rPr lang="sv-SE" dirty="0"/>
              <a:t> end etc. Vi hade velat starta med </a:t>
            </a:r>
            <a:r>
              <a:rPr lang="sv-SE" dirty="0" err="1"/>
              <a:t>React</a:t>
            </a:r>
            <a:r>
              <a:rPr lang="sv-SE" dirty="0"/>
              <a:t>/JS men saknar konkret kunskap om området. (SPA vart enklare. Då hade det vart från start.) Vi utgick från det vi var bekanta med och sveptes med.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610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Om inga frågor, Tack från oss till er!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391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Tack från oss till er alla! Lycka till i kommande praktik och utbildning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098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Namespace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och utbyte av </a:t>
            </a:r>
            <a:r>
              <a:rPr lang="sv-SE" dirty="0" err="1"/>
              <a:t>ApplicationUser</a:t>
            </a:r>
            <a:r>
              <a:rPr lang="sv-SE" dirty="0"/>
              <a:t> på ca 40 + sidor.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579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Nästa del </a:t>
            </a:r>
            <a:r>
              <a:rPr lang="sv-SE" dirty="0" err="1"/>
              <a:t>Repository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41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Vad är en </a:t>
            </a:r>
            <a:r>
              <a:rPr lang="sv-SE" dirty="0" err="1"/>
              <a:t>Repository</a:t>
            </a:r>
            <a:r>
              <a:rPr lang="sv-SE" dirty="0"/>
              <a:t>? Jo!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Är ett sätt att samla data och implementera data via!  Liknelse till </a:t>
            </a:r>
            <a:r>
              <a:rPr lang="sv-S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S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(Det finns enkla metoder för att filtrera data)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02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ser upplägget för </a:t>
            </a:r>
            <a:r>
              <a:rPr lang="sv-SE" dirty="0" err="1"/>
              <a:t>repository</a:t>
            </a:r>
            <a:r>
              <a:rPr lang="sv-SE" dirty="0"/>
              <a:t> ut i Visualstudio?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350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Här använder vi </a:t>
            </a:r>
            <a:r>
              <a:rPr lang="sv-SE" dirty="0" err="1"/>
              <a:t>Application</a:t>
            </a:r>
            <a:r>
              <a:rPr lang="sv-SE" dirty="0"/>
              <a:t> DB </a:t>
            </a:r>
            <a:r>
              <a:rPr lang="sv-SE" dirty="0" err="1"/>
              <a:t>Context</a:t>
            </a:r>
            <a:r>
              <a:rPr lang="sv-SE" dirty="0"/>
              <a:t> för att hämta en enstaka </a:t>
            </a:r>
            <a:r>
              <a:rPr lang="sv-SE" dirty="0" err="1"/>
              <a:t>review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77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Här använder vi Product </a:t>
            </a:r>
            <a:r>
              <a:rPr lang="sv-SE" dirty="0" err="1"/>
              <a:t>Repository</a:t>
            </a:r>
            <a:r>
              <a:rPr lang="sv-SE" dirty="0"/>
              <a:t> för att hämta flera </a:t>
            </a:r>
            <a:r>
              <a:rPr lang="sv-SE" dirty="0" err="1"/>
              <a:t>reviews</a:t>
            </a:r>
            <a:r>
              <a:rPr lang="sv-SE" dirty="0"/>
              <a:t>. Egentligen kunde vi ha använt </a:t>
            </a:r>
            <a:r>
              <a:rPr lang="sv-SE" dirty="0" err="1"/>
              <a:t>Repository</a:t>
            </a:r>
            <a:r>
              <a:rPr lang="sv-SE" dirty="0"/>
              <a:t> för att även hämta en </a:t>
            </a:r>
            <a:r>
              <a:rPr lang="sv-SE" dirty="0" err="1"/>
              <a:t>Single</a:t>
            </a:r>
            <a:r>
              <a:rPr lang="sv-SE" dirty="0"/>
              <a:t> Review. Men nu får ni se hur man kan göra samma lösning på olika sätt.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25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vi postar en </a:t>
            </a:r>
            <a:r>
              <a:rPr lang="sv-SE" dirty="0" err="1"/>
              <a:t>review</a:t>
            </a:r>
            <a:r>
              <a:rPr lang="sv-SE" dirty="0"/>
              <a:t>, nästa del Ajax kod Post &amp; Get.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766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Genomgång av Hemsidan!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B42AB-8CE6-4481-BB3A-6F1CC518595B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82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67AB8A-5A0C-4CAF-9080-5806918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462F1C5-9814-4394-B4F4-8F8BCC8A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E4E3CB9-8517-4B2D-9083-8AFCE7F0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D09D96-0D15-4E6C-960F-B8D46FED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DA2BA9-F406-4635-8D5D-9159EF54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061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F75B07-2530-4CFF-B5E2-4063EEBC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9C238E6-F24A-4B58-80E4-9EF2D1FB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0AE290-FDB7-4551-8CD0-B8278DA6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1E184A-2613-4A12-A02C-381A50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C08A2F-976B-4729-951E-E9D417CC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91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19249B8-615C-4A0F-A892-FF3FAFA3C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BA3D9E8-9987-4B50-AD57-5E0697DF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350206-9035-4E3F-9551-81399A09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86D6FAB-A47E-4114-80A9-BF943EA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3E4539-0511-48EE-8617-09D4AB2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514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7B26CF-E623-4BA8-B1AE-7B2B823C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494576-3254-4D76-AC57-7082E5EB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435D08-16CA-4AE0-80D0-CEBBF368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B167F4D-5F66-4540-8D57-3AA2216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463956-D5D3-4FCA-8799-15996408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1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CD4D70-6AE6-4591-ADF6-20BD685D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2C371FE-A380-4ABF-8351-58B61062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3CC6A7-D7A2-4F18-AD58-2EBA2B16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B69BFF-BF3E-4373-8B29-367A1F0B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05C9A66-22AA-40D2-BA1C-15181A5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0D78FE-7A4F-4CE1-A642-B0931AE0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6A7788-C143-4E6F-B3D5-08D38076A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688209D-84BC-400E-9DAB-730E797F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8C169A-ABAD-442B-89E4-34DC60F3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E2BEEFD-7F93-4B75-B196-FC4D6CF2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C392D12-F208-4541-ADC3-E54B14EE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38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5FB023-E319-4A1E-A99B-0402381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3EC27E0-FA5D-4876-9548-E5BBF35B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8F508C3-C470-4ACA-BE56-ABD78016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286EBBE-52AF-452B-8D87-7C02915D0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FF661B6-2D77-46C3-AAF5-24FFA648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62EDA8E-0CE5-4D21-B16B-EAEE7906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47F901A-9AF4-4DDB-BC3C-6F103A4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238250B-8313-4346-9D91-7ED8F9E7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75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1A24CB-9EC7-48F6-B8A8-69A60E53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BB21A3-0C46-415A-B42A-ED614836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DF849FF-4E99-483D-9DE4-8D039B59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4EE911A-FCF7-4DBE-A9AC-25136BF0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9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6EAF8F8-1080-4E4D-ABE5-7EF95840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8B2CF52-BAB2-47FA-A824-A0779327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69C088A-C19F-4CA6-956A-C36A6AA5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91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9C9B1D-F3AF-4296-AA45-DCDC5B36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7D1C20-1D2A-4D65-AB53-446D3948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E281F6C-23D3-40B6-90CB-1E8B6EAD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879F17F-3E7B-4EE9-B8EA-9496FAA6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093C6F-88C0-45B8-A663-3F2D8F92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B55529-2D52-4667-9239-20067DBA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35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E18C6E-F766-4101-AE75-902DB18A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5D9C061-F88B-4EB9-8800-6C080A29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B5588BC-D2CC-4764-8E7B-AFC88FE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33D02B-A0C8-4B83-B8A4-FB9A8524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C9E5560-2D24-4B93-BF01-410E1CAD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772C29-1659-468B-8967-4BD39CD6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33B736A-F108-46EC-BD06-0715CDCC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FEE4ED5-8939-4353-97E8-06024C32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32EDE3-A4E1-4DD1-814B-ABB819758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45EF-203A-4934-810A-D9FC38C7201B}" type="datetimeFigureOut">
              <a:rPr lang="sv-SE" smtClean="0"/>
              <a:t>2021-03-26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B58B81F-9E18-4AA7-B546-0E69D3520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DAEE05-2EC7-49E6-AF1B-1C214A103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835-0A14-444F-A184-EB575D584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9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161A792-BFB2-4411-8530-B6457EBEE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sv-SE" sz="4400">
                <a:solidFill>
                  <a:srgbClr val="000000"/>
                </a:solidFill>
              </a:rPr>
              <a:t>Electro Shop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46B5E1A-5F61-4D9A-ACB3-FA55C3E98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sv-SE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096841BE-5314-42E6-8664-ED46AC99E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102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45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82553897-9BC1-4AAF-B4AD-5E207BB2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43" y="1176793"/>
            <a:ext cx="4750022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5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FB9AD8E9-7FEE-4C09-B213-681B2D95E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74" y="643467"/>
            <a:ext cx="104882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15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AE19C662-9894-49AD-AE5F-1F5C4C74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310285"/>
            <a:ext cx="5462546" cy="42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6A730EA5-9AC9-47E4-815B-1E49D20FF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65756"/>
            <a:ext cx="10905066" cy="21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6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2580F417-8045-4EBE-9315-E5E8B0C00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52014"/>
            <a:ext cx="10905066" cy="15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3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1AEE231-C2BB-4CBF-8D5F-C5CBE3862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8" y="2808343"/>
            <a:ext cx="9664846" cy="10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29B58DE-1DE0-4DC0-B18C-7D558531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0B859F0-4178-441C-88BA-646991C7F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2" y="1509193"/>
            <a:ext cx="10590997" cy="9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D1F8AE-1AC5-4388-8014-C8C95AC6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807C424A-05CE-496B-ACFC-78CA165D7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54" y="3710741"/>
            <a:ext cx="4591691" cy="581106"/>
          </a:xfrm>
        </p:spPr>
      </p:pic>
    </p:spTree>
    <p:extLst>
      <p:ext uri="{BB962C8B-B14F-4D97-AF65-F5344CB8AC3E}">
        <p14:creationId xmlns:p14="http://schemas.microsoft.com/office/powerpoint/2010/main" val="76570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BAE282-40EE-4810-9356-3B959E8A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A700F89-95D4-478B-B6B9-8C3C2F75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3729793"/>
            <a:ext cx="8716591" cy="543001"/>
          </a:xfrm>
        </p:spPr>
      </p:pic>
    </p:spTree>
    <p:extLst>
      <p:ext uri="{BB962C8B-B14F-4D97-AF65-F5344CB8AC3E}">
        <p14:creationId xmlns:p14="http://schemas.microsoft.com/office/powerpoint/2010/main" val="420727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303F74-90E4-4A9E-9D57-B670462E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Roles</a:t>
            </a:r>
            <a:r>
              <a:rPr lang="sv-SE" dirty="0"/>
              <a:t>!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5DCF550C-577A-44A5-A1CD-49E73985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704"/>
            <a:ext cx="10515600" cy="2591180"/>
          </a:xfrm>
        </p:spPr>
      </p:pic>
    </p:spTree>
    <p:extLst>
      <p:ext uri="{BB962C8B-B14F-4D97-AF65-F5344CB8AC3E}">
        <p14:creationId xmlns:p14="http://schemas.microsoft.com/office/powerpoint/2010/main" val="33233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97AF2E6-F3C9-4D72-8FCC-3620BC1B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sv-SE" sz="3100">
                <a:solidFill>
                  <a:srgbClr val="FFFFFF"/>
                </a:solidFill>
              </a:rPr>
              <a:t>Innehållsförteckning</a:t>
            </a:r>
          </a:p>
        </p:txBody>
      </p:sp>
      <p:graphicFrame>
        <p:nvGraphicFramePr>
          <p:cNvPr id="15" name="Platshållare för innehåll 2">
            <a:extLst>
              <a:ext uri="{FF2B5EF4-FFF2-40B4-BE49-F238E27FC236}">
                <a16:creationId xmlns:a16="http://schemas.microsoft.com/office/drawing/2014/main" id="{0D1CCA84-6C81-4AF6-828D-05A8F31C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5987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7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latshållare för innehåll 8">
            <a:extLst>
              <a:ext uri="{FF2B5EF4-FFF2-40B4-BE49-F238E27FC236}">
                <a16:creationId xmlns:a16="http://schemas.microsoft.com/office/drawing/2014/main" id="{0EA00CC1-A271-441D-807C-E0FBC9E6B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8" y="2796261"/>
            <a:ext cx="9664846" cy="10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6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C5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D9F4473F-A89E-4D4D-9DAD-7BAC2FB50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44" y="1176793"/>
            <a:ext cx="5242820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latshållare för innehåll 8" descr="En bild som visar text&#10;&#10;Automatiskt genererad beskrivning">
            <a:extLst>
              <a:ext uri="{FF2B5EF4-FFF2-40B4-BE49-F238E27FC236}">
                <a16:creationId xmlns:a16="http://schemas.microsoft.com/office/drawing/2014/main" id="{58A359B6-ECE4-4E09-80AF-003EC49C2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17179"/>
            <a:ext cx="10134600" cy="47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40C3F2D5-B597-40A7-86A9-15799573C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8" y="1527751"/>
            <a:ext cx="9664846" cy="36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7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FF7706B-F190-43CD-85E8-9EA0BD26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är en Repository?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5A57A81-A513-402A-ADF1-A290A323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54" y="643466"/>
            <a:ext cx="659022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6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A0BFFB8-7E74-4600-8F4B-E289DD1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v-SE" sz="3200">
                <a:solidFill>
                  <a:srgbClr val="FFFFFF"/>
                </a:solidFill>
              </a:rPr>
              <a:t>Repository - Kopplingar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114DFD5-23AC-4CDC-9307-31A9DA93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F9ADC0C-4223-4206-9039-8C53C78E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2159330"/>
            <a:ext cx="6903723" cy="24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21619CF9-E4F3-4CE3-ACF7-91343C02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14" y="643467"/>
            <a:ext cx="78465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9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8A3075-3776-41EC-9C0A-4FCA523D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Repository Interface</a:t>
            </a:r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9B5B8212-D13D-4A8C-BA5A-524474807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67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9712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A97B7F-8F55-497B-9A54-E0B7AE0F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 Implementation for Products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676B16BD-5FFB-433F-804D-ACB0BE381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6"/>
          <a:stretch/>
        </p:blipFill>
        <p:spPr>
          <a:xfrm>
            <a:off x="4654296" y="993874"/>
            <a:ext cx="7214616" cy="4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CBFF66-AAE2-4FFF-96AF-CD344F61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 Implementation for Ratings &amp; Reviews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8C9AE7FE-765F-477E-99EF-10AF6ACC8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7"/>
          <a:stretch/>
        </p:blipFill>
        <p:spPr>
          <a:xfrm>
            <a:off x="4654296" y="993870"/>
            <a:ext cx="7214616" cy="48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817F452-DEBB-4B89-AD7E-23D5070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sv-SE" sz="3200">
                <a:solidFill>
                  <a:srgbClr val="FFFFFF"/>
                </a:solidFill>
              </a:rPr>
              <a:t>Vårt Projekt!                   Moduler!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A0E57A-8D6E-4454-BAC5-CB529DD6C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sv-SE" sz="2000"/>
              <a:t>ASP.NET MVC.</a:t>
            </a:r>
          </a:p>
          <a:p>
            <a:r>
              <a:rPr lang="sv-SE" sz="2000"/>
              <a:t>Identity.</a:t>
            </a:r>
          </a:p>
          <a:p>
            <a:r>
              <a:rPr lang="sv-SE" sz="2000"/>
              <a:t>Databas.</a:t>
            </a:r>
          </a:p>
          <a:p>
            <a:r>
              <a:rPr lang="sv-SE" sz="2000"/>
              <a:t>Web Design.</a:t>
            </a:r>
          </a:p>
          <a:p>
            <a:r>
              <a:rPr lang="sv-SE" sz="2000"/>
              <a:t>Interface.</a:t>
            </a:r>
          </a:p>
          <a:p>
            <a:r>
              <a:rPr lang="sv-SE" sz="2000"/>
              <a:t>API.</a:t>
            </a:r>
          </a:p>
          <a:p>
            <a:r>
              <a:rPr lang="sv-SE" sz="2000"/>
              <a:t>JavaScript.</a:t>
            </a:r>
          </a:p>
          <a:p>
            <a:r>
              <a:rPr lang="sv-SE" sz="2000"/>
              <a:t>Backend &amp; Frontend.</a:t>
            </a:r>
          </a:p>
          <a:p>
            <a:r>
              <a:rPr lang="sv-SE" sz="2000"/>
              <a:t>Entity Framework.</a:t>
            </a:r>
          </a:p>
          <a:p>
            <a:endParaRPr lang="sv-SE" sz="2000"/>
          </a:p>
          <a:p>
            <a:endParaRPr lang="sv-SE" sz="200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11887AD-9B5C-4751-9A00-06675F69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sv-SE" sz="1900"/>
              <a:t>Identity. – Admin, Customer, Profile</a:t>
            </a:r>
          </a:p>
          <a:p>
            <a:r>
              <a:rPr lang="sv-SE" sz="1900"/>
              <a:t>Databas.</a:t>
            </a:r>
          </a:p>
          <a:p>
            <a:r>
              <a:rPr lang="sv-SE" sz="1900"/>
              <a:t>Orderhantering.</a:t>
            </a:r>
          </a:p>
          <a:p>
            <a:r>
              <a:rPr lang="sv-SE" sz="1900"/>
              <a:t>ShoppingCart.</a:t>
            </a:r>
          </a:p>
          <a:p>
            <a:r>
              <a:rPr lang="sv-SE" sz="1900"/>
              <a:t>Checkout.</a:t>
            </a:r>
          </a:p>
          <a:p>
            <a:r>
              <a:rPr lang="sv-SE" sz="1900"/>
              <a:t>PDF.</a:t>
            </a:r>
          </a:p>
          <a:p>
            <a:r>
              <a:rPr lang="sv-SE" sz="1900"/>
              <a:t>Carousel.</a:t>
            </a:r>
          </a:p>
          <a:p>
            <a:r>
              <a:rPr lang="sv-SE" sz="1900"/>
              <a:t>Skapade Kategorier &amp; Produkter.</a:t>
            </a:r>
          </a:p>
          <a:p>
            <a:r>
              <a:rPr lang="sv-SE" sz="1900"/>
              <a:t>Session.</a:t>
            </a:r>
          </a:p>
          <a:p>
            <a:r>
              <a:rPr lang="sv-SE" sz="1900"/>
              <a:t>Kvitto.</a:t>
            </a:r>
          </a:p>
        </p:txBody>
      </p:sp>
    </p:spTree>
    <p:extLst>
      <p:ext uri="{BB962C8B-B14F-4D97-AF65-F5344CB8AC3E}">
        <p14:creationId xmlns:p14="http://schemas.microsoft.com/office/powerpoint/2010/main" val="82121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70171D-D63C-44F3-8843-6A3BD2DA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- Creation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65204FB8-DB98-4486-BAA5-322F6C92F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9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7024530-E9A3-49A6-A92F-8B3D0E82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v-SE" sz="4600"/>
              <a:t>Fluent API - Relationships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31F56A-CFF0-458B-BC61-CED701B2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DDD014C3-D33C-4C4E-A36C-7865C0CD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44700"/>
            <a:ext cx="6903720" cy="29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3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F0735EA-6B38-4D46-9EC3-6B62A969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API – Get Single Review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3B615EE5-2907-46DA-987A-2441F4A8E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7144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DE4DD9A-B7DB-4990-B072-96E4E64C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API – Get All Reviews.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12EAC426-EEFC-4388-B696-E4B0ADC4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3920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827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324E03A-17C8-4197-8E76-CC789B9D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API – Post Review</a:t>
            </a:r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128A1A98-FF7D-47A8-B860-89B1F0DFF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" r="-1" b="12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140B5D6-EFF5-462B-BDBD-AC91BFDE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049410-BC87-46E8-A92D-45C987C8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Ajax - Post</a:t>
            </a:r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E54B1D5E-95DF-47AA-BCC0-D519583F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>
          <a:xfrm>
            <a:off x="4038600" y="1405632"/>
            <a:ext cx="7188199" cy="40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1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5A226E-29B2-4E75-9073-EE77F94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Ajax - Get</a:t>
            </a:r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98DDA43F-0CAB-4945-AAF6-F23A0A57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69223" y="1827656"/>
            <a:ext cx="6915543" cy="320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5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201325F-690C-48DE-8611-D47C9121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Electro Shop! Batteries on Sale!</a:t>
            </a:r>
          </a:p>
        </p:txBody>
      </p:sp>
      <p:pic>
        <p:nvPicPr>
          <p:cNvPr id="7" name="Graphic 6" descr="Bildskärm">
            <a:extLst>
              <a:ext uri="{FF2B5EF4-FFF2-40B4-BE49-F238E27FC236}">
                <a16:creationId xmlns:a16="http://schemas.microsoft.com/office/drawing/2014/main" id="{D232F1AE-C4B0-4F13-B0F0-626EDE14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Bildobjekt 4">
            <a:extLst>
              <a:ext uri="{FF2B5EF4-FFF2-40B4-BE49-F238E27FC236}">
                <a16:creationId xmlns:a16="http://schemas.microsoft.com/office/drawing/2014/main" id="{F7847FD1-B7A4-4EF8-999B-F5FF2B680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1" y="2696547"/>
            <a:ext cx="2913970" cy="18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BA322B8-804B-4258-8E3A-3819914C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96" y="1176793"/>
            <a:ext cx="363851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8B719E11-6086-4A7A-AD55-FA6CB5682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989635"/>
            <a:ext cx="5462546" cy="29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A9306D4-3070-4A89-96DE-839DDE65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sv-SE" sz="3200">
                <a:solidFill>
                  <a:srgbClr val="FFFFFF"/>
                </a:solidFill>
              </a:rPr>
              <a:t>Arbetssätt!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C69DFE-5407-4303-B980-758D4EDF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sv-SE" sz="2000"/>
              <a:t>Ansvarsområden.</a:t>
            </a:r>
          </a:p>
          <a:p>
            <a:pPr marL="0" indent="0">
              <a:buNone/>
            </a:pPr>
            <a:endParaRPr lang="sv-SE" sz="2000"/>
          </a:p>
          <a:p>
            <a:pPr marL="0" indent="0">
              <a:buNone/>
            </a:pPr>
            <a:r>
              <a:rPr lang="sv-SE" sz="2000"/>
              <a:t>Identity.</a:t>
            </a:r>
          </a:p>
          <a:p>
            <a:pPr marL="0" indent="0">
              <a:buNone/>
            </a:pPr>
            <a:endParaRPr lang="sv-SE" sz="2000"/>
          </a:p>
          <a:p>
            <a:pPr marL="0" indent="0">
              <a:buNone/>
            </a:pPr>
            <a:r>
              <a:rPr lang="sv-SE" sz="2000"/>
              <a:t>Product Backend.</a:t>
            </a:r>
          </a:p>
          <a:p>
            <a:pPr marL="0" indent="0">
              <a:buNone/>
            </a:pPr>
            <a:endParaRPr lang="sv-SE" sz="2000"/>
          </a:p>
          <a:p>
            <a:pPr marL="0" indent="0">
              <a:buNone/>
            </a:pPr>
            <a:r>
              <a:rPr lang="sv-SE" sz="2000"/>
              <a:t>Webdesign Frontend.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6A73CF1-3531-4206-9B67-80DE4B7C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sv-SE" sz="2000"/>
              <a:t>Agilt arbetssätt.</a:t>
            </a:r>
          </a:p>
          <a:p>
            <a:r>
              <a:rPr lang="sv-SE" sz="2000"/>
              <a:t>Kommunikation.</a:t>
            </a:r>
          </a:p>
          <a:p>
            <a:r>
              <a:rPr lang="sv-SE" sz="2000"/>
              <a:t>ScrumMain. Leadership!</a:t>
            </a:r>
          </a:p>
          <a:p>
            <a:r>
              <a:rPr lang="sv-SE" sz="2000"/>
              <a:t>Dagliga möten.</a:t>
            </a:r>
          </a:p>
          <a:p>
            <a:r>
              <a:rPr lang="sv-SE" sz="2000"/>
              <a:t>Code Along.</a:t>
            </a:r>
          </a:p>
          <a:p>
            <a:endParaRPr lang="sv-SE" sz="2000"/>
          </a:p>
          <a:p>
            <a:endParaRPr lang="sv-SE" sz="2000"/>
          </a:p>
          <a:p>
            <a:endParaRPr lang="sv-SE" sz="2000"/>
          </a:p>
          <a:p>
            <a:endParaRPr lang="sv-SE" sz="2000"/>
          </a:p>
        </p:txBody>
      </p:sp>
    </p:spTree>
    <p:extLst>
      <p:ext uri="{BB962C8B-B14F-4D97-AF65-F5344CB8AC3E}">
        <p14:creationId xmlns:p14="http://schemas.microsoft.com/office/powerpoint/2010/main" val="292915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8487DD17-70CB-4064-B0DF-37158F1C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Problemlösning.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C4BE5729-FD7C-4FB2-9F46-9A8ADCD8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2" y="860494"/>
            <a:ext cx="10590997" cy="22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4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26C49C7-D85D-4419-9BB1-3A497E2B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API – Json - Säkerhetsrisk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9D4AE247-6C21-47D5-9C8E-7CDFC3B87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0763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888FEC6-A53D-4707-B289-85172C3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– Json – View Model solution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0C6102B8-1841-44E5-B163-4464D7663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2" y="1284135"/>
            <a:ext cx="10590997" cy="13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63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77427C5-03BB-474D-B86F-85C0CB0F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There is already an object named 'AspNetUsers' in the database.</a:t>
            </a:r>
            <a:endParaRPr lang="sv-SE" sz="370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3D67DB-0F9B-4B8F-B505-562B1ABB4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sv-SE" sz="1400"/>
              <a:t>Failed executing DbCommand (4ms) [Parameters=[], CommandType='Text', CommandTimeout='30']</a:t>
            </a:r>
          </a:p>
          <a:p>
            <a:r>
              <a:rPr lang="sv-SE" sz="1400"/>
              <a:t>CREATE TABLE [Identity].[AspNetUsers] (</a:t>
            </a:r>
          </a:p>
          <a:p>
            <a:r>
              <a:rPr lang="sv-SE" sz="1400"/>
              <a:t>    [Id] nvarchar(450) NOT NULL,</a:t>
            </a:r>
          </a:p>
          <a:p>
            <a:r>
              <a:rPr lang="sv-SE" sz="1400"/>
              <a:t>    [UserName] nvarchar(256) NULL,</a:t>
            </a:r>
          </a:p>
          <a:p>
            <a:r>
              <a:rPr lang="sv-SE" sz="1400"/>
              <a:t>    [NormalizedUserName] nvarchar(256) NULL,</a:t>
            </a:r>
          </a:p>
          <a:p>
            <a:r>
              <a:rPr lang="sv-SE" sz="1400"/>
              <a:t>    [Email] nvarchar(256) NULL,</a:t>
            </a:r>
          </a:p>
          <a:p>
            <a:r>
              <a:rPr lang="sv-SE" sz="1400"/>
              <a:t>    [NormalizedEmail] nvarchar(256) NULL,</a:t>
            </a:r>
          </a:p>
          <a:p>
            <a:r>
              <a:rPr lang="sv-SE" sz="1400"/>
              <a:t>[EmailConfirmed] bit NOT NULL,</a:t>
            </a:r>
          </a:p>
          <a:p>
            <a:r>
              <a:rPr lang="sv-SE" sz="1400"/>
              <a:t>    [PasswordHash] nvarchar(max) NULL,</a:t>
            </a:r>
          </a:p>
          <a:p>
            <a:r>
              <a:rPr lang="sv-SE" sz="1400"/>
              <a:t>    [SecurityStamp] nvarchar(max) NULL,</a:t>
            </a:r>
          </a:p>
          <a:p>
            <a:r>
              <a:rPr lang="sv-SE" sz="1400"/>
              <a:t> [ConcurrencyStamp] nvarchar(max) NULL,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A07CF28F-8F32-42F8-8871-06159D9A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sv-SE" sz="1300"/>
              <a:t>    [PhoneNumber] nvarchar(max) NULL,</a:t>
            </a:r>
          </a:p>
          <a:p>
            <a:r>
              <a:rPr lang="sv-SE" sz="1300"/>
              <a:t>    [PhoneNumberConfirmed] bit NOT NULL,</a:t>
            </a:r>
          </a:p>
          <a:p>
            <a:r>
              <a:rPr lang="sv-SE" sz="1300"/>
              <a:t>    [TwoFactorEnabled] bit NOT NULL,</a:t>
            </a:r>
          </a:p>
          <a:p>
            <a:r>
              <a:rPr lang="sv-SE" sz="1300"/>
              <a:t>    [LockoutEnd] datetimeoffset NULL,</a:t>
            </a:r>
          </a:p>
          <a:p>
            <a:r>
              <a:rPr lang="sv-SE" sz="1300"/>
              <a:t>    [LockoutEnabled] bit NOT NULL,</a:t>
            </a:r>
          </a:p>
          <a:p>
            <a:r>
              <a:rPr lang="sv-SE" sz="1300"/>
              <a:t>    [AccessFailedCount] int NOT NULL,</a:t>
            </a:r>
          </a:p>
          <a:p>
            <a:r>
              <a:rPr lang="sv-SE" sz="1300"/>
              <a:t>    [FirstName] nvarchar(max) NULL,</a:t>
            </a:r>
          </a:p>
          <a:p>
            <a:r>
              <a:rPr lang="sv-SE" sz="1300"/>
              <a:t>    [LastName] nvarchar(max) NULL,</a:t>
            </a:r>
          </a:p>
          <a:p>
            <a:r>
              <a:rPr lang="sv-SE" sz="1300"/>
              <a:t>    [ProfilePicture] varbinary(max) NULL,</a:t>
            </a:r>
          </a:p>
          <a:p>
            <a:r>
              <a:rPr lang="sv-SE" sz="1300"/>
              <a:t>    [UserNameChangeLimit] int NOT NULL,</a:t>
            </a:r>
          </a:p>
          <a:p>
            <a:r>
              <a:rPr lang="sv-SE" sz="1300"/>
              <a:t>    CONSTRAINT [PK_AspNetUsers] PRIMARY KEY ([Id])</a:t>
            </a:r>
          </a:p>
        </p:txBody>
      </p:sp>
    </p:spTree>
    <p:extLst>
      <p:ext uri="{BB962C8B-B14F-4D97-AF65-F5344CB8AC3E}">
        <p14:creationId xmlns:p14="http://schemas.microsoft.com/office/powerpoint/2010/main" val="3262377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4DEF8A7-0B9D-4AB8-B92C-A87CA3D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Avslutande Tankar.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04DD0F-9969-4606-A9A6-00333466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v-SE" sz="2400">
                <a:solidFill>
                  <a:srgbClr val="000000"/>
                </a:solidFill>
              </a:rPr>
              <a:t>Single Page Application – Bökigt. Fanns så mkt vi ville göra istället.</a:t>
            </a:r>
          </a:p>
          <a:p>
            <a:r>
              <a:rPr lang="sv-SE" sz="2400">
                <a:solidFill>
                  <a:srgbClr val="000000"/>
                </a:solidFill>
              </a:rPr>
              <a:t>Hade vi arbetat på samma sätt om vi kunnat starta från början? – Svar Nej. </a:t>
            </a:r>
          </a:p>
          <a:p>
            <a:r>
              <a:rPr lang="sv-SE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Localization &amp; Globalization.</a:t>
            </a:r>
          </a:p>
          <a:p>
            <a:r>
              <a:rPr lang="sv-SE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 funktion - Max antal produkter.</a:t>
            </a:r>
          </a:p>
          <a:p>
            <a:r>
              <a:rPr lang="sv-SE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DRY – Dont repeat yourself.</a:t>
            </a:r>
          </a:p>
          <a:p>
            <a:endParaRPr lang="sv-S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0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6869558D-7A24-4B20-BA36-758E1785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11573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76DCB91-5B9E-43B6-BE9E-E0D83073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Tack från Bardia, Fredrik &amp; Kent!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43B572-D29B-4D7F-A903-4D6A7E76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vill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tacka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Arbetsförmedlingen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Lexicon, Jonathan &amp; Sofia!</a:t>
            </a:r>
          </a:p>
        </p:txBody>
      </p:sp>
    </p:spTree>
    <p:extLst>
      <p:ext uri="{BB962C8B-B14F-4D97-AF65-F5344CB8AC3E}">
        <p14:creationId xmlns:p14="http://schemas.microsoft.com/office/powerpoint/2010/main" val="21833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C81FE19-1C4F-4C21-9923-3D73BF1F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Identity!</a:t>
            </a:r>
          </a:p>
        </p:txBody>
      </p:sp>
      <p:pic>
        <p:nvPicPr>
          <p:cNvPr id="6" name="Platshållare för innehåll 5" descr="En bild som visar text&#10;&#10;Automatiskt genererad beskrivning">
            <a:extLst>
              <a:ext uri="{FF2B5EF4-FFF2-40B4-BE49-F238E27FC236}">
                <a16:creationId xmlns:a16="http://schemas.microsoft.com/office/drawing/2014/main" id="{0B3A39F7-1794-4B69-BDC9-FC805E64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27085"/>
            <a:ext cx="7225748" cy="50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F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, skärmbild, svart&#10;&#10;Automatiskt genererad beskrivning">
            <a:extLst>
              <a:ext uri="{FF2B5EF4-FFF2-40B4-BE49-F238E27FC236}">
                <a16:creationId xmlns:a16="http://schemas.microsoft.com/office/drawing/2014/main" id="{90D8A6C3-A6BD-49E3-8B75-0D2DFADE8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25" y="1176793"/>
            <a:ext cx="3661257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, skärmbild, skärm, svart&#10;&#10;Automatiskt genererad beskrivning">
            <a:extLst>
              <a:ext uri="{FF2B5EF4-FFF2-40B4-BE49-F238E27FC236}">
                <a16:creationId xmlns:a16="http://schemas.microsoft.com/office/drawing/2014/main" id="{3B7DF711-EF46-4620-AFFC-65380F12D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39" y="643467"/>
            <a:ext cx="80159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1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C1E32E13-0283-4067-A086-355D02C82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39" y="643467"/>
            <a:ext cx="83413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D3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tshållare för innehåll 4" descr="En bild som visar text, skärmbild, elektronik, dator&#10;&#10;Automatiskt genererad beskrivning">
            <a:extLst>
              <a:ext uri="{FF2B5EF4-FFF2-40B4-BE49-F238E27FC236}">
                <a16:creationId xmlns:a16="http://schemas.microsoft.com/office/drawing/2014/main" id="{EB5B895C-BE34-4F4E-8CD8-7F6B09596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81" y="1176793"/>
            <a:ext cx="3627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5E3CE2CAE33D48BDAEBE3B4A22CED1" ma:contentTypeVersion="6" ma:contentTypeDescription="Skapa ett nytt dokument." ma:contentTypeScope="" ma:versionID="85886058b920936c5a6c757517a45564">
  <xsd:schema xmlns:xsd="http://www.w3.org/2001/XMLSchema" xmlns:xs="http://www.w3.org/2001/XMLSchema" xmlns:p="http://schemas.microsoft.com/office/2006/metadata/properties" xmlns:ns2="dd206b49-b087-45f5-bf39-1db00f61faef" targetNamespace="http://schemas.microsoft.com/office/2006/metadata/properties" ma:root="true" ma:fieldsID="e7beb5ec853af9b03e1b1b5b23ba31ac" ns2:_="">
    <xsd:import namespace="dd206b49-b087-45f5-bf39-1db00f61fa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6b49-b087-45f5-bf39-1db00f61f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0AD774-A019-4FF7-9BB3-60E4D53FA83E}"/>
</file>

<file path=customXml/itemProps2.xml><?xml version="1.0" encoding="utf-8"?>
<ds:datastoreItem xmlns:ds="http://schemas.openxmlformats.org/officeDocument/2006/customXml" ds:itemID="{87A35025-D2AA-4F67-873A-108B14AFDD73}"/>
</file>

<file path=customXml/itemProps3.xml><?xml version="1.0" encoding="utf-8"?>
<ds:datastoreItem xmlns:ds="http://schemas.openxmlformats.org/officeDocument/2006/customXml" ds:itemID="{186C0C62-1E30-4B03-A8C5-648D28DB31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786</Words>
  <Application>Microsoft Office PowerPoint</Application>
  <PresentationFormat>Bredbild</PresentationFormat>
  <Paragraphs>126</Paragraphs>
  <Slides>46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Office-tema</vt:lpstr>
      <vt:lpstr>Electro Shop</vt:lpstr>
      <vt:lpstr>Innehållsförteckning</vt:lpstr>
      <vt:lpstr>Vårt Projekt!                   Moduler!</vt:lpstr>
      <vt:lpstr>Arbetssätt!</vt:lpstr>
      <vt:lpstr>Identity!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Important!</vt:lpstr>
      <vt:lpstr>PowerPoint-presentation</vt:lpstr>
      <vt:lpstr>PowerPoint-presentation</vt:lpstr>
      <vt:lpstr>Roles!</vt:lpstr>
      <vt:lpstr>PowerPoint-presentation</vt:lpstr>
      <vt:lpstr>PowerPoint-presentation</vt:lpstr>
      <vt:lpstr>PowerPoint-presentation</vt:lpstr>
      <vt:lpstr>PowerPoint-presentation</vt:lpstr>
      <vt:lpstr>Vad är en Repository?</vt:lpstr>
      <vt:lpstr>Repository - Kopplingar</vt:lpstr>
      <vt:lpstr>PowerPoint-presentation</vt:lpstr>
      <vt:lpstr>Repository Interface</vt:lpstr>
      <vt:lpstr>Repository Implementation for Products</vt:lpstr>
      <vt:lpstr>Repository Implementation for Ratings &amp; Reviews</vt:lpstr>
      <vt:lpstr>API - Creation</vt:lpstr>
      <vt:lpstr>Fluent API - Relationships</vt:lpstr>
      <vt:lpstr>API – Get Single Review</vt:lpstr>
      <vt:lpstr>API – Get All Reviews.</vt:lpstr>
      <vt:lpstr>API – Post Review</vt:lpstr>
      <vt:lpstr>Ajax - Post</vt:lpstr>
      <vt:lpstr>Ajax - Get</vt:lpstr>
      <vt:lpstr>Electro Shop! Batteries on Sale!</vt:lpstr>
      <vt:lpstr>PowerPoint-presentation</vt:lpstr>
      <vt:lpstr>PowerPoint-presentation</vt:lpstr>
      <vt:lpstr>Problemlösning.</vt:lpstr>
      <vt:lpstr>API – Json - Säkerhetsrisk</vt:lpstr>
      <vt:lpstr>API – Json – View Model solution</vt:lpstr>
      <vt:lpstr>There is already an object named 'AspNetUsers' in the database.</vt:lpstr>
      <vt:lpstr>Avslutande Tankar.</vt:lpstr>
      <vt:lpstr>Frågor?</vt:lpstr>
      <vt:lpstr>Tack från Bardia, Fredrik &amp; Kent!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 Shop</dc:title>
  <dc:creator>Bardia Tima</dc:creator>
  <cp:lastModifiedBy>Bardia Tima</cp:lastModifiedBy>
  <cp:revision>25</cp:revision>
  <dcterms:created xsi:type="dcterms:W3CDTF">2021-03-25T12:16:57Z</dcterms:created>
  <dcterms:modified xsi:type="dcterms:W3CDTF">2021-03-26T10:39:37Z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0x010100AC5E3CE2CAE33D48BDAEBE3B4A22CED1</vt:lpwstr>
  </property>
</Properties>
</file>