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6"/>
  </p:notesMasterIdLst>
  <p:sldIdLst>
    <p:sldId id="294" r:id="rId2"/>
    <p:sldId id="295" r:id="rId3"/>
    <p:sldId id="296" r:id="rId4"/>
    <p:sldId id="29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1C1B"/>
    <a:srgbClr val="103233"/>
    <a:srgbClr val="FF66FF"/>
    <a:srgbClr val="00B0F0"/>
    <a:srgbClr val="70AD47"/>
    <a:srgbClr val="FF0000"/>
    <a:srgbClr val="ED7D31"/>
    <a:srgbClr val="72D9E3"/>
    <a:srgbClr val="E3FE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0" autoAdjust="0"/>
    <p:restoredTop sz="96374" autoAdjust="0"/>
  </p:normalViewPr>
  <p:slideViewPr>
    <p:cSldViewPr snapToGrid="0" showGuides="1">
      <p:cViewPr varScale="1">
        <p:scale>
          <a:sx n="113" d="100"/>
          <a:sy n="113" d="100"/>
        </p:scale>
        <p:origin x="1908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072407" y="6550223"/>
            <a:ext cx="2071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</p:spTree>
    <p:extLst>
      <p:ext uri="{BB962C8B-B14F-4D97-AF65-F5344CB8AC3E}">
        <p14:creationId xmlns:p14="http://schemas.microsoft.com/office/powerpoint/2010/main" val="410561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gradFill>
          <a:gsLst>
            <a:gs pos="0">
              <a:srgbClr val="103233"/>
            </a:gs>
            <a:gs pos="100000">
              <a:srgbClr val="081C1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072407" y="6550223"/>
            <a:ext cx="20715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</p:spTree>
    <p:extLst>
      <p:ext uri="{BB962C8B-B14F-4D97-AF65-F5344CB8AC3E}">
        <p14:creationId xmlns:p14="http://schemas.microsoft.com/office/powerpoint/2010/main" val="373648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7A22B-0D7F-4951-84ED-B6645A0FB428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864CD-3FFC-4260-8F64-EA6FF9809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0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TextBox 1224"/>
          <p:cNvSpPr txBox="1"/>
          <p:nvPr/>
        </p:nvSpPr>
        <p:spPr>
          <a:xfrm>
            <a:off x="1911404" y="59172"/>
            <a:ext cx="5304657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600" b="1" cap="small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venim MT" panose="02010502060101010101" pitchFamily="2" charset="-79"/>
                <a:cs typeface="Levenim MT" panose="02010502060101010101" pitchFamily="2" charset="-79"/>
              </a:rPr>
              <a:t>A Boss…</a:t>
            </a:r>
            <a:endParaRPr lang="en-US" sz="9600" b="1" cap="small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grpSp>
        <p:nvGrpSpPr>
          <p:cNvPr id="1296" name="Group 1295"/>
          <p:cNvGrpSpPr>
            <a:grpSpLocks noChangeAspect="1"/>
          </p:cNvGrpSpPr>
          <p:nvPr/>
        </p:nvGrpSpPr>
        <p:grpSpPr>
          <a:xfrm>
            <a:off x="523985" y="2045584"/>
            <a:ext cx="8096030" cy="4389120"/>
            <a:chOff x="173808" y="1163642"/>
            <a:chExt cx="4184539" cy="2268574"/>
          </a:xfrm>
        </p:grpSpPr>
        <p:grpSp>
          <p:nvGrpSpPr>
            <p:cNvPr id="1297" name="Group 1296"/>
            <p:cNvGrpSpPr/>
            <p:nvPr/>
          </p:nvGrpSpPr>
          <p:grpSpPr>
            <a:xfrm>
              <a:off x="173808" y="1925433"/>
              <a:ext cx="848809" cy="712341"/>
              <a:chOff x="173808" y="1925433"/>
              <a:chExt cx="848809" cy="712341"/>
            </a:xfrm>
          </p:grpSpPr>
          <p:sp>
            <p:nvSpPr>
              <p:cNvPr id="1362" name="Freeform 1361"/>
              <p:cNvSpPr/>
              <p:nvPr/>
            </p:nvSpPr>
            <p:spPr>
              <a:xfrm>
                <a:off x="250398" y="1925433"/>
                <a:ext cx="772219" cy="555006"/>
              </a:xfrm>
              <a:custGeom>
                <a:avLst/>
                <a:gdLst>
                  <a:gd name="connsiteX0" fmla="*/ 179470 w 772219"/>
                  <a:gd name="connsiteY0" fmla="*/ 0 h 555006"/>
                  <a:gd name="connsiteX1" fmla="*/ 236394 w 772219"/>
                  <a:gd name="connsiteY1" fmla="*/ 38382 h 555006"/>
                  <a:gd name="connsiteX2" fmla="*/ 239523 w 772219"/>
                  <a:gd name="connsiteY2" fmla="*/ 54146 h 555006"/>
                  <a:gd name="connsiteX3" fmla="*/ 241058 w 772219"/>
                  <a:gd name="connsiteY3" fmla="*/ 53831 h 555006"/>
                  <a:gd name="connsiteX4" fmla="*/ 284743 w 772219"/>
                  <a:gd name="connsiteY4" fmla="*/ 72237 h 555006"/>
                  <a:gd name="connsiteX5" fmla="*/ 296585 w 772219"/>
                  <a:gd name="connsiteY5" fmla="*/ 101321 h 555006"/>
                  <a:gd name="connsiteX6" fmla="*/ 314033 w 772219"/>
                  <a:gd name="connsiteY6" fmla="*/ 97738 h 555006"/>
                  <a:gd name="connsiteX7" fmla="*/ 338080 w 772219"/>
                  <a:gd name="connsiteY7" fmla="*/ 102677 h 555006"/>
                  <a:gd name="connsiteX8" fmla="*/ 341148 w 772219"/>
                  <a:gd name="connsiteY8" fmla="*/ 104780 h 555006"/>
                  <a:gd name="connsiteX9" fmla="*/ 343409 w 772219"/>
                  <a:gd name="connsiteY9" fmla="*/ 99228 h 555006"/>
                  <a:gd name="connsiteX10" fmla="*/ 387093 w 772219"/>
                  <a:gd name="connsiteY10" fmla="*/ 80822 h 555006"/>
                  <a:gd name="connsiteX11" fmla="*/ 430778 w 772219"/>
                  <a:gd name="connsiteY11" fmla="*/ 99228 h 555006"/>
                  <a:gd name="connsiteX12" fmla="*/ 432039 w 772219"/>
                  <a:gd name="connsiteY12" fmla="*/ 102327 h 555006"/>
                  <a:gd name="connsiteX13" fmla="*/ 435123 w 772219"/>
                  <a:gd name="connsiteY13" fmla="*/ 94755 h 555006"/>
                  <a:gd name="connsiteX14" fmla="*/ 478807 w 772219"/>
                  <a:gd name="connsiteY14" fmla="*/ 76349 h 555006"/>
                  <a:gd name="connsiteX15" fmla="*/ 522492 w 772219"/>
                  <a:gd name="connsiteY15" fmla="*/ 94755 h 555006"/>
                  <a:gd name="connsiteX16" fmla="*/ 535037 w 772219"/>
                  <a:gd name="connsiteY16" fmla="*/ 125564 h 555006"/>
                  <a:gd name="connsiteX17" fmla="*/ 539842 w 772219"/>
                  <a:gd name="connsiteY17" fmla="*/ 122269 h 555006"/>
                  <a:gd name="connsiteX18" fmla="*/ 563889 w 772219"/>
                  <a:gd name="connsiteY18" fmla="*/ 117330 h 555006"/>
                  <a:gd name="connsiteX19" fmla="*/ 607574 w 772219"/>
                  <a:gd name="connsiteY19" fmla="*/ 135736 h 555006"/>
                  <a:gd name="connsiteX20" fmla="*/ 619451 w 772219"/>
                  <a:gd name="connsiteY20" fmla="*/ 164906 h 555006"/>
                  <a:gd name="connsiteX21" fmla="*/ 638198 w 772219"/>
                  <a:gd name="connsiteY21" fmla="*/ 161056 h 555006"/>
                  <a:gd name="connsiteX22" fmla="*/ 681883 w 772219"/>
                  <a:gd name="connsiteY22" fmla="*/ 179462 h 555006"/>
                  <a:gd name="connsiteX23" fmla="*/ 699974 w 772219"/>
                  <a:gd name="connsiteY23" fmla="*/ 223893 h 555006"/>
                  <a:gd name="connsiteX24" fmla="*/ 704176 w 772219"/>
                  <a:gd name="connsiteY24" fmla="*/ 223030 h 555006"/>
                  <a:gd name="connsiteX25" fmla="*/ 765955 w 772219"/>
                  <a:gd name="connsiteY25" fmla="*/ 285874 h 555006"/>
                  <a:gd name="connsiteX26" fmla="*/ 749799 w 772219"/>
                  <a:gd name="connsiteY26" fmla="*/ 325551 h 555006"/>
                  <a:gd name="connsiteX27" fmla="*/ 754125 w 772219"/>
                  <a:gd name="connsiteY27" fmla="*/ 328517 h 555006"/>
                  <a:gd name="connsiteX28" fmla="*/ 772219 w 772219"/>
                  <a:gd name="connsiteY28" fmla="*/ 372955 h 555006"/>
                  <a:gd name="connsiteX29" fmla="*/ 710440 w 772219"/>
                  <a:gd name="connsiteY29" fmla="*/ 435799 h 555006"/>
                  <a:gd name="connsiteX30" fmla="*/ 691546 w 772219"/>
                  <a:gd name="connsiteY30" fmla="*/ 431919 h 555006"/>
                  <a:gd name="connsiteX31" fmla="*/ 695196 w 772219"/>
                  <a:gd name="connsiteY31" fmla="*/ 440882 h 555006"/>
                  <a:gd name="connsiteX32" fmla="*/ 633417 w 772219"/>
                  <a:gd name="connsiteY32" fmla="*/ 503726 h 555006"/>
                  <a:gd name="connsiteX33" fmla="*/ 609370 w 772219"/>
                  <a:gd name="connsiteY33" fmla="*/ 498788 h 555006"/>
                  <a:gd name="connsiteX34" fmla="*/ 596878 w 772219"/>
                  <a:gd name="connsiteY34" fmla="*/ 490220 h 555006"/>
                  <a:gd name="connsiteX35" fmla="*/ 584502 w 772219"/>
                  <a:gd name="connsiteY35" fmla="*/ 520614 h 555006"/>
                  <a:gd name="connsiteX36" fmla="*/ 540817 w 772219"/>
                  <a:gd name="connsiteY36" fmla="*/ 539020 h 555006"/>
                  <a:gd name="connsiteX37" fmla="*/ 516770 w 772219"/>
                  <a:gd name="connsiteY37" fmla="*/ 534082 h 555006"/>
                  <a:gd name="connsiteX38" fmla="*/ 497310 w 772219"/>
                  <a:gd name="connsiteY38" fmla="*/ 520735 h 555006"/>
                  <a:gd name="connsiteX39" fmla="*/ 490851 w 772219"/>
                  <a:gd name="connsiteY39" fmla="*/ 536600 h 555006"/>
                  <a:gd name="connsiteX40" fmla="*/ 447166 w 772219"/>
                  <a:gd name="connsiteY40" fmla="*/ 555006 h 555006"/>
                  <a:gd name="connsiteX41" fmla="*/ 403482 w 772219"/>
                  <a:gd name="connsiteY41" fmla="*/ 536600 h 555006"/>
                  <a:gd name="connsiteX42" fmla="*/ 401208 w 772219"/>
                  <a:gd name="connsiteY42" fmla="*/ 531015 h 555006"/>
                  <a:gd name="connsiteX43" fmla="*/ 398934 w 772219"/>
                  <a:gd name="connsiteY43" fmla="*/ 536600 h 555006"/>
                  <a:gd name="connsiteX44" fmla="*/ 355249 w 772219"/>
                  <a:gd name="connsiteY44" fmla="*/ 555006 h 555006"/>
                  <a:gd name="connsiteX45" fmla="*/ 311565 w 772219"/>
                  <a:gd name="connsiteY45" fmla="*/ 536600 h 555006"/>
                  <a:gd name="connsiteX46" fmla="*/ 307780 w 772219"/>
                  <a:gd name="connsiteY46" fmla="*/ 527304 h 555006"/>
                  <a:gd name="connsiteX47" fmla="*/ 291447 w 772219"/>
                  <a:gd name="connsiteY47" fmla="*/ 538506 h 555006"/>
                  <a:gd name="connsiteX48" fmla="*/ 267400 w 772219"/>
                  <a:gd name="connsiteY48" fmla="*/ 543444 h 555006"/>
                  <a:gd name="connsiteX49" fmla="*/ 223716 w 772219"/>
                  <a:gd name="connsiteY49" fmla="*/ 525038 h 555006"/>
                  <a:gd name="connsiteX50" fmla="*/ 215269 w 772219"/>
                  <a:gd name="connsiteY50" fmla="*/ 504293 h 555006"/>
                  <a:gd name="connsiteX51" fmla="*/ 203597 w 772219"/>
                  <a:gd name="connsiteY51" fmla="*/ 512298 h 555006"/>
                  <a:gd name="connsiteX52" fmla="*/ 179550 w 772219"/>
                  <a:gd name="connsiteY52" fmla="*/ 517236 h 555006"/>
                  <a:gd name="connsiteX53" fmla="*/ 122626 w 772219"/>
                  <a:gd name="connsiteY53" fmla="*/ 478854 h 555006"/>
                  <a:gd name="connsiteX54" fmla="*/ 121766 w 772219"/>
                  <a:gd name="connsiteY54" fmla="*/ 474520 h 555006"/>
                  <a:gd name="connsiteX55" fmla="*/ 113021 w 772219"/>
                  <a:gd name="connsiteY55" fmla="*/ 476316 h 555006"/>
                  <a:gd name="connsiteX56" fmla="*/ 51242 w 772219"/>
                  <a:gd name="connsiteY56" fmla="*/ 413472 h 555006"/>
                  <a:gd name="connsiteX57" fmla="*/ 67491 w 772219"/>
                  <a:gd name="connsiteY57" fmla="*/ 373567 h 555006"/>
                  <a:gd name="connsiteX58" fmla="*/ 51494 w 772219"/>
                  <a:gd name="connsiteY58" fmla="*/ 334280 h 555006"/>
                  <a:gd name="connsiteX59" fmla="*/ 89226 w 772219"/>
                  <a:gd name="connsiteY59" fmla="*/ 276374 h 555006"/>
                  <a:gd name="connsiteX60" fmla="*/ 98434 w 772219"/>
                  <a:gd name="connsiteY60" fmla="*/ 274483 h 555006"/>
                  <a:gd name="connsiteX61" fmla="*/ 80647 w 772219"/>
                  <a:gd name="connsiteY61" fmla="*/ 230801 h 555006"/>
                  <a:gd name="connsiteX62" fmla="*/ 89061 w 772219"/>
                  <a:gd name="connsiteY62" fmla="*/ 210137 h 555006"/>
                  <a:gd name="connsiteX63" fmla="*/ 77683 w 772219"/>
                  <a:gd name="connsiteY63" fmla="*/ 207800 h 555006"/>
                  <a:gd name="connsiteX64" fmla="*/ 58046 w 772219"/>
                  <a:gd name="connsiteY64" fmla="*/ 194332 h 555006"/>
                  <a:gd name="connsiteX65" fmla="*/ 49538 w 772219"/>
                  <a:gd name="connsiteY65" fmla="*/ 173439 h 555006"/>
                  <a:gd name="connsiteX66" fmla="*/ 37732 w 772219"/>
                  <a:gd name="connsiteY66" fmla="*/ 171014 h 555006"/>
                  <a:gd name="connsiteX67" fmla="*/ 0 w 772219"/>
                  <a:gd name="connsiteY67" fmla="*/ 113109 h 555006"/>
                  <a:gd name="connsiteX68" fmla="*/ 37732 w 772219"/>
                  <a:gd name="connsiteY68" fmla="*/ 55204 h 555006"/>
                  <a:gd name="connsiteX69" fmla="*/ 47061 w 772219"/>
                  <a:gd name="connsiteY69" fmla="*/ 53288 h 555006"/>
                  <a:gd name="connsiteX70" fmla="*/ 58120 w 772219"/>
                  <a:gd name="connsiteY70" fmla="*/ 26128 h 555006"/>
                  <a:gd name="connsiteX71" fmla="*/ 101804 w 772219"/>
                  <a:gd name="connsiteY71" fmla="*/ 7722 h 555006"/>
                  <a:gd name="connsiteX72" fmla="*/ 125851 w 772219"/>
                  <a:gd name="connsiteY72" fmla="*/ 12661 h 555006"/>
                  <a:gd name="connsiteX73" fmla="*/ 135299 w 772219"/>
                  <a:gd name="connsiteY73" fmla="*/ 19140 h 555006"/>
                  <a:gd name="connsiteX74" fmla="*/ 135786 w 772219"/>
                  <a:gd name="connsiteY74" fmla="*/ 18406 h 555006"/>
                  <a:gd name="connsiteX75" fmla="*/ 179470 w 772219"/>
                  <a:gd name="connsiteY75" fmla="*/ 0 h 555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72219" h="555006">
                    <a:moveTo>
                      <a:pt x="179470" y="0"/>
                    </a:moveTo>
                    <a:cubicBezTo>
                      <a:pt x="205060" y="0"/>
                      <a:pt x="227016" y="15826"/>
                      <a:pt x="236394" y="38382"/>
                    </a:cubicBezTo>
                    <a:lnTo>
                      <a:pt x="239523" y="54146"/>
                    </a:lnTo>
                    <a:lnTo>
                      <a:pt x="241058" y="53831"/>
                    </a:lnTo>
                    <a:cubicBezTo>
                      <a:pt x="258118" y="53831"/>
                      <a:pt x="273563" y="60865"/>
                      <a:pt x="284743" y="72237"/>
                    </a:cubicBezTo>
                    <a:lnTo>
                      <a:pt x="296585" y="101321"/>
                    </a:lnTo>
                    <a:lnTo>
                      <a:pt x="314033" y="97738"/>
                    </a:lnTo>
                    <a:cubicBezTo>
                      <a:pt x="322563" y="97738"/>
                      <a:pt x="330689" y="99496"/>
                      <a:pt x="338080" y="102677"/>
                    </a:cubicBezTo>
                    <a:lnTo>
                      <a:pt x="341148" y="104780"/>
                    </a:lnTo>
                    <a:lnTo>
                      <a:pt x="343409" y="99228"/>
                    </a:lnTo>
                    <a:cubicBezTo>
                      <a:pt x="354588" y="87856"/>
                      <a:pt x="370033" y="80822"/>
                      <a:pt x="387093" y="80822"/>
                    </a:cubicBezTo>
                    <a:cubicBezTo>
                      <a:pt x="404153" y="80822"/>
                      <a:pt x="419598" y="87856"/>
                      <a:pt x="430778" y="99228"/>
                    </a:cubicBezTo>
                    <a:lnTo>
                      <a:pt x="432039" y="102327"/>
                    </a:lnTo>
                    <a:lnTo>
                      <a:pt x="435123" y="94755"/>
                    </a:lnTo>
                    <a:cubicBezTo>
                      <a:pt x="446302" y="83383"/>
                      <a:pt x="461747" y="76349"/>
                      <a:pt x="478807" y="76349"/>
                    </a:cubicBezTo>
                    <a:cubicBezTo>
                      <a:pt x="495867" y="76349"/>
                      <a:pt x="511312" y="83383"/>
                      <a:pt x="522492" y="94755"/>
                    </a:cubicBezTo>
                    <a:lnTo>
                      <a:pt x="535037" y="125564"/>
                    </a:lnTo>
                    <a:lnTo>
                      <a:pt x="539842" y="122269"/>
                    </a:lnTo>
                    <a:cubicBezTo>
                      <a:pt x="547233" y="119088"/>
                      <a:pt x="555359" y="117330"/>
                      <a:pt x="563889" y="117330"/>
                    </a:cubicBezTo>
                    <a:cubicBezTo>
                      <a:pt x="580949" y="117330"/>
                      <a:pt x="596394" y="124364"/>
                      <a:pt x="607574" y="135736"/>
                    </a:cubicBezTo>
                    <a:lnTo>
                      <a:pt x="619451" y="164906"/>
                    </a:lnTo>
                    <a:lnTo>
                      <a:pt x="638198" y="161056"/>
                    </a:lnTo>
                    <a:cubicBezTo>
                      <a:pt x="655258" y="161056"/>
                      <a:pt x="670703" y="168090"/>
                      <a:pt x="681883" y="179462"/>
                    </a:cubicBezTo>
                    <a:lnTo>
                      <a:pt x="699974" y="223893"/>
                    </a:lnTo>
                    <a:lnTo>
                      <a:pt x="704176" y="223030"/>
                    </a:lnTo>
                    <a:cubicBezTo>
                      <a:pt x="738296" y="223030"/>
                      <a:pt x="765955" y="251166"/>
                      <a:pt x="765955" y="285874"/>
                    </a:cubicBezTo>
                    <a:lnTo>
                      <a:pt x="749799" y="325551"/>
                    </a:lnTo>
                    <a:lnTo>
                      <a:pt x="754125" y="328517"/>
                    </a:lnTo>
                    <a:cubicBezTo>
                      <a:pt x="765304" y="339890"/>
                      <a:pt x="772219" y="355601"/>
                      <a:pt x="772219" y="372955"/>
                    </a:cubicBezTo>
                    <a:cubicBezTo>
                      <a:pt x="772219" y="407663"/>
                      <a:pt x="744560" y="435799"/>
                      <a:pt x="710440" y="435799"/>
                    </a:cubicBezTo>
                    <a:lnTo>
                      <a:pt x="691546" y="431919"/>
                    </a:lnTo>
                    <a:lnTo>
                      <a:pt x="695196" y="440882"/>
                    </a:lnTo>
                    <a:cubicBezTo>
                      <a:pt x="695196" y="475590"/>
                      <a:pt x="667537" y="503726"/>
                      <a:pt x="633417" y="503726"/>
                    </a:cubicBezTo>
                    <a:cubicBezTo>
                      <a:pt x="624887" y="503726"/>
                      <a:pt x="616761" y="501968"/>
                      <a:pt x="609370" y="498788"/>
                    </a:cubicBezTo>
                    <a:lnTo>
                      <a:pt x="596878" y="490220"/>
                    </a:lnTo>
                    <a:lnTo>
                      <a:pt x="584502" y="520614"/>
                    </a:lnTo>
                    <a:cubicBezTo>
                      <a:pt x="573322" y="531986"/>
                      <a:pt x="557877" y="539020"/>
                      <a:pt x="540817" y="539020"/>
                    </a:cubicBezTo>
                    <a:cubicBezTo>
                      <a:pt x="532287" y="539020"/>
                      <a:pt x="524161" y="537262"/>
                      <a:pt x="516770" y="534082"/>
                    </a:cubicBezTo>
                    <a:lnTo>
                      <a:pt x="497310" y="520735"/>
                    </a:lnTo>
                    <a:lnTo>
                      <a:pt x="490851" y="536600"/>
                    </a:lnTo>
                    <a:cubicBezTo>
                      <a:pt x="479671" y="547972"/>
                      <a:pt x="464226" y="555006"/>
                      <a:pt x="447166" y="555006"/>
                    </a:cubicBezTo>
                    <a:cubicBezTo>
                      <a:pt x="430106" y="555006"/>
                      <a:pt x="414661" y="547972"/>
                      <a:pt x="403482" y="536600"/>
                    </a:cubicBezTo>
                    <a:lnTo>
                      <a:pt x="401208" y="531015"/>
                    </a:lnTo>
                    <a:lnTo>
                      <a:pt x="398934" y="536600"/>
                    </a:lnTo>
                    <a:cubicBezTo>
                      <a:pt x="387754" y="547972"/>
                      <a:pt x="372309" y="555006"/>
                      <a:pt x="355249" y="555006"/>
                    </a:cubicBezTo>
                    <a:cubicBezTo>
                      <a:pt x="338189" y="555006"/>
                      <a:pt x="322744" y="547972"/>
                      <a:pt x="311565" y="536600"/>
                    </a:cubicBezTo>
                    <a:lnTo>
                      <a:pt x="307780" y="527304"/>
                    </a:lnTo>
                    <a:lnTo>
                      <a:pt x="291447" y="538506"/>
                    </a:lnTo>
                    <a:cubicBezTo>
                      <a:pt x="284056" y="541686"/>
                      <a:pt x="275930" y="543444"/>
                      <a:pt x="267400" y="543444"/>
                    </a:cubicBezTo>
                    <a:cubicBezTo>
                      <a:pt x="250340" y="543444"/>
                      <a:pt x="234895" y="536410"/>
                      <a:pt x="223716" y="525038"/>
                    </a:cubicBezTo>
                    <a:lnTo>
                      <a:pt x="215269" y="504293"/>
                    </a:lnTo>
                    <a:lnTo>
                      <a:pt x="203597" y="512298"/>
                    </a:lnTo>
                    <a:cubicBezTo>
                      <a:pt x="196206" y="515478"/>
                      <a:pt x="188080" y="517236"/>
                      <a:pt x="179550" y="517236"/>
                    </a:cubicBezTo>
                    <a:cubicBezTo>
                      <a:pt x="153960" y="517236"/>
                      <a:pt x="132004" y="501410"/>
                      <a:pt x="122626" y="478854"/>
                    </a:cubicBezTo>
                    <a:lnTo>
                      <a:pt x="121766" y="474520"/>
                    </a:lnTo>
                    <a:lnTo>
                      <a:pt x="113021" y="476316"/>
                    </a:lnTo>
                    <a:cubicBezTo>
                      <a:pt x="78901" y="476316"/>
                      <a:pt x="51242" y="448180"/>
                      <a:pt x="51242" y="413472"/>
                    </a:cubicBezTo>
                    <a:lnTo>
                      <a:pt x="67491" y="373567"/>
                    </a:lnTo>
                    <a:lnTo>
                      <a:pt x="51494" y="334280"/>
                    </a:lnTo>
                    <a:cubicBezTo>
                      <a:pt x="51494" y="308249"/>
                      <a:pt x="67052" y="285915"/>
                      <a:pt x="89226" y="276374"/>
                    </a:cubicBezTo>
                    <a:lnTo>
                      <a:pt x="98434" y="274483"/>
                    </a:lnTo>
                    <a:lnTo>
                      <a:pt x="80647" y="230801"/>
                    </a:lnTo>
                    <a:lnTo>
                      <a:pt x="89061" y="210137"/>
                    </a:lnTo>
                    <a:lnTo>
                      <a:pt x="77683" y="207800"/>
                    </a:lnTo>
                    <a:cubicBezTo>
                      <a:pt x="70292" y="204620"/>
                      <a:pt x="63635" y="200019"/>
                      <a:pt x="58046" y="194332"/>
                    </a:cubicBezTo>
                    <a:lnTo>
                      <a:pt x="49538" y="173439"/>
                    </a:lnTo>
                    <a:lnTo>
                      <a:pt x="37732" y="171014"/>
                    </a:lnTo>
                    <a:cubicBezTo>
                      <a:pt x="15558" y="161474"/>
                      <a:pt x="0" y="139140"/>
                      <a:pt x="0" y="113109"/>
                    </a:cubicBezTo>
                    <a:cubicBezTo>
                      <a:pt x="0" y="87078"/>
                      <a:pt x="15558" y="64744"/>
                      <a:pt x="37732" y="55204"/>
                    </a:cubicBezTo>
                    <a:lnTo>
                      <a:pt x="47061" y="53288"/>
                    </a:lnTo>
                    <a:lnTo>
                      <a:pt x="58120" y="26128"/>
                    </a:lnTo>
                    <a:cubicBezTo>
                      <a:pt x="69299" y="14756"/>
                      <a:pt x="84744" y="7722"/>
                      <a:pt x="101804" y="7722"/>
                    </a:cubicBezTo>
                    <a:cubicBezTo>
                      <a:pt x="110334" y="7722"/>
                      <a:pt x="118460" y="9480"/>
                      <a:pt x="125851" y="12661"/>
                    </a:cubicBezTo>
                    <a:lnTo>
                      <a:pt x="135299" y="19140"/>
                    </a:lnTo>
                    <a:lnTo>
                      <a:pt x="135786" y="18406"/>
                    </a:lnTo>
                    <a:cubicBezTo>
                      <a:pt x="146965" y="7034"/>
                      <a:pt x="162410" y="0"/>
                      <a:pt x="17947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63" name="Freeform 1362"/>
              <p:cNvSpPr/>
              <p:nvPr/>
            </p:nvSpPr>
            <p:spPr>
              <a:xfrm rot="20700000">
                <a:off x="173808" y="1997001"/>
                <a:ext cx="681259" cy="640773"/>
              </a:xfrm>
              <a:custGeom>
                <a:avLst/>
                <a:gdLst>
                  <a:gd name="connsiteX0" fmla="*/ 273575 w 681259"/>
                  <a:gd name="connsiteY0" fmla="*/ 445908 h 640773"/>
                  <a:gd name="connsiteX1" fmla="*/ 282718 w 681259"/>
                  <a:gd name="connsiteY1" fmla="*/ 456591 h 640773"/>
                  <a:gd name="connsiteX2" fmla="*/ 304667 w 681259"/>
                  <a:gd name="connsiteY2" fmla="*/ 467585 h 640773"/>
                  <a:gd name="connsiteX3" fmla="*/ 305696 w 681259"/>
                  <a:gd name="connsiteY3" fmla="*/ 467646 h 640773"/>
                  <a:gd name="connsiteX4" fmla="*/ 289130 w 681259"/>
                  <a:gd name="connsiteY4" fmla="*/ 529472 h 640773"/>
                  <a:gd name="connsiteX5" fmla="*/ 266684 w 681259"/>
                  <a:gd name="connsiteY5" fmla="*/ 542431 h 640773"/>
                  <a:gd name="connsiteX6" fmla="*/ 266686 w 681259"/>
                  <a:gd name="connsiteY6" fmla="*/ 542431 h 640773"/>
                  <a:gd name="connsiteX7" fmla="*/ 253726 w 681259"/>
                  <a:gd name="connsiteY7" fmla="*/ 519985 h 640773"/>
                  <a:gd name="connsiteX8" fmla="*/ 607632 w 681259"/>
                  <a:gd name="connsiteY8" fmla="*/ 530867 h 640773"/>
                  <a:gd name="connsiteX9" fmla="*/ 586644 w 681259"/>
                  <a:gd name="connsiteY9" fmla="*/ 609191 h 640773"/>
                  <a:gd name="connsiteX10" fmla="*/ 564198 w 681259"/>
                  <a:gd name="connsiteY10" fmla="*/ 622150 h 640773"/>
                  <a:gd name="connsiteX11" fmla="*/ 564199 w 681259"/>
                  <a:gd name="connsiteY11" fmla="*/ 622149 h 640773"/>
                  <a:gd name="connsiteX12" fmla="*/ 551240 w 681259"/>
                  <a:gd name="connsiteY12" fmla="*/ 599703 h 640773"/>
                  <a:gd name="connsiteX13" fmla="*/ 568954 w 681259"/>
                  <a:gd name="connsiteY13" fmla="*/ 533596 h 640773"/>
                  <a:gd name="connsiteX14" fmla="*/ 569913 w 681259"/>
                  <a:gd name="connsiteY14" fmla="*/ 534077 h 640773"/>
                  <a:gd name="connsiteX15" fmla="*/ 594419 w 681259"/>
                  <a:gd name="connsiteY15" fmla="*/ 535531 h 640773"/>
                  <a:gd name="connsiteX16" fmla="*/ 211259 w 681259"/>
                  <a:gd name="connsiteY16" fmla="*/ 409853 h 640773"/>
                  <a:gd name="connsiteX17" fmla="*/ 226594 w 681259"/>
                  <a:gd name="connsiteY17" fmla="*/ 419533 h 640773"/>
                  <a:gd name="connsiteX18" fmla="*/ 246299 w 681259"/>
                  <a:gd name="connsiteY18" fmla="*/ 420702 h 640773"/>
                  <a:gd name="connsiteX19" fmla="*/ 221974 w 681259"/>
                  <a:gd name="connsiteY19" fmla="*/ 511478 h 640773"/>
                  <a:gd name="connsiteX20" fmla="*/ 199528 w 681259"/>
                  <a:gd name="connsiteY20" fmla="*/ 524437 h 640773"/>
                  <a:gd name="connsiteX21" fmla="*/ 199530 w 681259"/>
                  <a:gd name="connsiteY21" fmla="*/ 524436 h 640773"/>
                  <a:gd name="connsiteX22" fmla="*/ 186570 w 681259"/>
                  <a:gd name="connsiteY22" fmla="*/ 501990 h 640773"/>
                  <a:gd name="connsiteX23" fmla="*/ 646480 w 681259"/>
                  <a:gd name="connsiteY23" fmla="*/ 512886 h 640773"/>
                  <a:gd name="connsiteX24" fmla="*/ 646543 w 681259"/>
                  <a:gd name="connsiteY24" fmla="*/ 512959 h 640773"/>
                  <a:gd name="connsiteX25" fmla="*/ 668492 w 681259"/>
                  <a:gd name="connsiteY25" fmla="*/ 523952 h 640773"/>
                  <a:gd name="connsiteX26" fmla="*/ 681259 w 681259"/>
                  <a:gd name="connsiteY26" fmla="*/ 524709 h 640773"/>
                  <a:gd name="connsiteX27" fmla="*/ 653800 w 681259"/>
                  <a:gd name="connsiteY27" fmla="*/ 627185 h 640773"/>
                  <a:gd name="connsiteX28" fmla="*/ 631354 w 681259"/>
                  <a:gd name="connsiteY28" fmla="*/ 640144 h 640773"/>
                  <a:gd name="connsiteX29" fmla="*/ 631355 w 681259"/>
                  <a:gd name="connsiteY29" fmla="*/ 640144 h 640773"/>
                  <a:gd name="connsiteX30" fmla="*/ 618396 w 681259"/>
                  <a:gd name="connsiteY30" fmla="*/ 617698 h 640773"/>
                  <a:gd name="connsiteX31" fmla="*/ 158275 w 681259"/>
                  <a:gd name="connsiteY31" fmla="*/ 0 h 640773"/>
                  <a:gd name="connsiteX32" fmla="*/ 158855 w 681259"/>
                  <a:gd name="connsiteY32" fmla="*/ 19373 h 640773"/>
                  <a:gd name="connsiteX33" fmla="*/ 179217 w 681259"/>
                  <a:gd name="connsiteY33" fmla="*/ 48401 h 640773"/>
                  <a:gd name="connsiteX34" fmla="*/ 189993 w 681259"/>
                  <a:gd name="connsiteY34" fmla="*/ 53799 h 640773"/>
                  <a:gd name="connsiteX35" fmla="*/ 192804 w 681259"/>
                  <a:gd name="connsiteY35" fmla="*/ 76182 h 640773"/>
                  <a:gd name="connsiteX36" fmla="*/ 208286 w 681259"/>
                  <a:gd name="connsiteY36" fmla="*/ 94274 h 640773"/>
                  <a:gd name="connsiteX37" fmla="*/ 218672 w 681259"/>
                  <a:gd name="connsiteY37" fmla="*/ 99476 h 640773"/>
                  <a:gd name="connsiteX38" fmla="*/ 205196 w 681259"/>
                  <a:gd name="connsiteY38" fmla="*/ 117258 h 640773"/>
                  <a:gd name="connsiteX39" fmla="*/ 211071 w 681259"/>
                  <a:gd name="connsiteY39" fmla="*/ 164055 h 640773"/>
                  <a:gd name="connsiteX40" fmla="*/ 201688 w 681259"/>
                  <a:gd name="connsiteY40" fmla="*/ 163499 h 640773"/>
                  <a:gd name="connsiteX41" fmla="*/ 150254 w 681259"/>
                  <a:gd name="connsiteY41" fmla="*/ 209666 h 640773"/>
                  <a:gd name="connsiteX42" fmla="*/ 151449 w 681259"/>
                  <a:gd name="connsiteY42" fmla="*/ 219183 h 640773"/>
                  <a:gd name="connsiteX43" fmla="*/ 111186 w 681259"/>
                  <a:gd name="connsiteY43" fmla="*/ 214137 h 640773"/>
                  <a:gd name="connsiteX44" fmla="*/ 0 w 681259"/>
                  <a:gd name="connsiteY44" fmla="*/ 110019 h 640773"/>
                  <a:gd name="connsiteX45" fmla="*/ 111186 w 681259"/>
                  <a:gd name="connsiteY45" fmla="*/ 5901 h 640773"/>
                  <a:gd name="connsiteX46" fmla="*/ 280273 w 681259"/>
                  <a:gd name="connsiteY46" fmla="*/ 22535 h 640773"/>
                  <a:gd name="connsiteX47" fmla="*/ 415691 w 681259"/>
                  <a:gd name="connsiteY47" fmla="*/ 111945 h 640773"/>
                  <a:gd name="connsiteX48" fmla="*/ 328569 w 681259"/>
                  <a:gd name="connsiteY48" fmla="*/ 111369 h 640773"/>
                  <a:gd name="connsiteX49" fmla="*/ 280273 w 681259"/>
                  <a:gd name="connsiteY49" fmla="*/ 22535 h 64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81259" h="640773">
                    <a:moveTo>
                      <a:pt x="273575" y="445908"/>
                    </a:moveTo>
                    <a:lnTo>
                      <a:pt x="282718" y="456591"/>
                    </a:lnTo>
                    <a:cubicBezTo>
                      <a:pt x="289034" y="461576"/>
                      <a:pt x="296428" y="465377"/>
                      <a:pt x="304667" y="467585"/>
                    </a:cubicBezTo>
                    <a:lnTo>
                      <a:pt x="305696" y="467646"/>
                    </a:lnTo>
                    <a:lnTo>
                      <a:pt x="289130" y="529472"/>
                    </a:lnTo>
                    <a:cubicBezTo>
                      <a:pt x="286510" y="539249"/>
                      <a:pt x="276461" y="545051"/>
                      <a:pt x="266684" y="542431"/>
                    </a:cubicBezTo>
                    <a:lnTo>
                      <a:pt x="266686" y="542431"/>
                    </a:lnTo>
                    <a:cubicBezTo>
                      <a:pt x="256908" y="539811"/>
                      <a:pt x="251107" y="529762"/>
                      <a:pt x="253726" y="519985"/>
                    </a:cubicBezTo>
                    <a:close/>
                    <a:moveTo>
                      <a:pt x="607632" y="530867"/>
                    </a:moveTo>
                    <a:lnTo>
                      <a:pt x="586644" y="609191"/>
                    </a:lnTo>
                    <a:cubicBezTo>
                      <a:pt x="584024" y="618968"/>
                      <a:pt x="573975" y="624770"/>
                      <a:pt x="564198" y="622150"/>
                    </a:cubicBezTo>
                    <a:lnTo>
                      <a:pt x="564199" y="622149"/>
                    </a:lnTo>
                    <a:cubicBezTo>
                      <a:pt x="554422" y="619530"/>
                      <a:pt x="548620" y="609481"/>
                      <a:pt x="551240" y="599703"/>
                    </a:cubicBezTo>
                    <a:lnTo>
                      <a:pt x="568954" y="533596"/>
                    </a:lnTo>
                    <a:lnTo>
                      <a:pt x="569913" y="534077"/>
                    </a:lnTo>
                    <a:cubicBezTo>
                      <a:pt x="578152" y="536285"/>
                      <a:pt x="586456" y="536690"/>
                      <a:pt x="594419" y="535531"/>
                    </a:cubicBezTo>
                    <a:close/>
                    <a:moveTo>
                      <a:pt x="211259" y="409853"/>
                    </a:moveTo>
                    <a:lnTo>
                      <a:pt x="226594" y="419533"/>
                    </a:lnTo>
                    <a:lnTo>
                      <a:pt x="246299" y="420702"/>
                    </a:lnTo>
                    <a:lnTo>
                      <a:pt x="221974" y="511478"/>
                    </a:lnTo>
                    <a:cubicBezTo>
                      <a:pt x="219354" y="521255"/>
                      <a:pt x="209305" y="527057"/>
                      <a:pt x="199528" y="524437"/>
                    </a:cubicBezTo>
                    <a:lnTo>
                      <a:pt x="199530" y="524436"/>
                    </a:lnTo>
                    <a:cubicBezTo>
                      <a:pt x="189752" y="521817"/>
                      <a:pt x="183951" y="511768"/>
                      <a:pt x="186570" y="501990"/>
                    </a:cubicBezTo>
                    <a:close/>
                    <a:moveTo>
                      <a:pt x="646480" y="512886"/>
                    </a:moveTo>
                    <a:lnTo>
                      <a:pt x="646543" y="512959"/>
                    </a:lnTo>
                    <a:cubicBezTo>
                      <a:pt x="652859" y="517943"/>
                      <a:pt x="660253" y="521745"/>
                      <a:pt x="668492" y="523952"/>
                    </a:cubicBezTo>
                    <a:lnTo>
                      <a:pt x="681259" y="524709"/>
                    </a:lnTo>
                    <a:lnTo>
                      <a:pt x="653800" y="627185"/>
                    </a:lnTo>
                    <a:cubicBezTo>
                      <a:pt x="651180" y="636962"/>
                      <a:pt x="641131" y="642764"/>
                      <a:pt x="631354" y="640144"/>
                    </a:cubicBezTo>
                    <a:lnTo>
                      <a:pt x="631355" y="640144"/>
                    </a:lnTo>
                    <a:cubicBezTo>
                      <a:pt x="621578" y="637524"/>
                      <a:pt x="615776" y="627475"/>
                      <a:pt x="618396" y="617698"/>
                    </a:cubicBezTo>
                    <a:close/>
                    <a:moveTo>
                      <a:pt x="158275" y="0"/>
                    </a:moveTo>
                    <a:lnTo>
                      <a:pt x="158855" y="19373"/>
                    </a:lnTo>
                    <a:cubicBezTo>
                      <a:pt x="162694" y="30786"/>
                      <a:pt x="169743" y="40924"/>
                      <a:pt x="179217" y="48401"/>
                    </a:cubicBezTo>
                    <a:lnTo>
                      <a:pt x="189993" y="53799"/>
                    </a:lnTo>
                    <a:lnTo>
                      <a:pt x="192804" y="76182"/>
                    </a:lnTo>
                    <a:cubicBezTo>
                      <a:pt x="196731" y="83122"/>
                      <a:pt x="201970" y="89289"/>
                      <a:pt x="208286" y="94274"/>
                    </a:cubicBezTo>
                    <a:lnTo>
                      <a:pt x="218672" y="99476"/>
                    </a:lnTo>
                    <a:lnTo>
                      <a:pt x="205196" y="117258"/>
                    </a:lnTo>
                    <a:lnTo>
                      <a:pt x="211071" y="164055"/>
                    </a:lnTo>
                    <a:lnTo>
                      <a:pt x="201688" y="163499"/>
                    </a:lnTo>
                    <a:cubicBezTo>
                      <a:pt x="177800" y="166975"/>
                      <a:pt x="156991" y="184522"/>
                      <a:pt x="150254" y="209666"/>
                    </a:cubicBezTo>
                    <a:lnTo>
                      <a:pt x="151449" y="219183"/>
                    </a:lnTo>
                    <a:lnTo>
                      <a:pt x="111186" y="214137"/>
                    </a:lnTo>
                    <a:cubicBezTo>
                      <a:pt x="45847" y="196983"/>
                      <a:pt x="0" y="156824"/>
                      <a:pt x="0" y="110019"/>
                    </a:cubicBezTo>
                    <a:cubicBezTo>
                      <a:pt x="0" y="63214"/>
                      <a:pt x="45847" y="23055"/>
                      <a:pt x="111186" y="5901"/>
                    </a:cubicBezTo>
                    <a:close/>
                    <a:moveTo>
                      <a:pt x="280273" y="22535"/>
                    </a:moveTo>
                    <a:cubicBezTo>
                      <a:pt x="294793" y="22631"/>
                      <a:pt x="407642" y="97140"/>
                      <a:pt x="415691" y="111945"/>
                    </a:cubicBezTo>
                    <a:cubicBezTo>
                      <a:pt x="423740" y="126751"/>
                      <a:pt x="351497" y="122572"/>
                      <a:pt x="328569" y="111369"/>
                    </a:cubicBezTo>
                    <a:cubicBezTo>
                      <a:pt x="305640" y="100166"/>
                      <a:pt x="265752" y="22439"/>
                      <a:pt x="280273" y="22535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64" name="Oval 1363"/>
              <p:cNvSpPr/>
              <p:nvPr/>
            </p:nvSpPr>
            <p:spPr>
              <a:xfrm>
                <a:off x="217138" y="2112464"/>
                <a:ext cx="59875" cy="59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8" name="Group 1297"/>
            <p:cNvGrpSpPr/>
            <p:nvPr/>
          </p:nvGrpSpPr>
          <p:grpSpPr>
            <a:xfrm>
              <a:off x="1411696" y="1163642"/>
              <a:ext cx="625805" cy="527810"/>
              <a:chOff x="173808" y="1925433"/>
              <a:chExt cx="848809" cy="712341"/>
            </a:xfrm>
          </p:grpSpPr>
          <p:sp>
            <p:nvSpPr>
              <p:cNvPr id="1359" name="Freeform 1358"/>
              <p:cNvSpPr/>
              <p:nvPr/>
            </p:nvSpPr>
            <p:spPr>
              <a:xfrm>
                <a:off x="250398" y="1925433"/>
                <a:ext cx="772219" cy="555006"/>
              </a:xfrm>
              <a:custGeom>
                <a:avLst/>
                <a:gdLst>
                  <a:gd name="connsiteX0" fmla="*/ 179470 w 772219"/>
                  <a:gd name="connsiteY0" fmla="*/ 0 h 555006"/>
                  <a:gd name="connsiteX1" fmla="*/ 236394 w 772219"/>
                  <a:gd name="connsiteY1" fmla="*/ 38382 h 555006"/>
                  <a:gd name="connsiteX2" fmla="*/ 239523 w 772219"/>
                  <a:gd name="connsiteY2" fmla="*/ 54146 h 555006"/>
                  <a:gd name="connsiteX3" fmla="*/ 241058 w 772219"/>
                  <a:gd name="connsiteY3" fmla="*/ 53831 h 555006"/>
                  <a:gd name="connsiteX4" fmla="*/ 284743 w 772219"/>
                  <a:gd name="connsiteY4" fmla="*/ 72237 h 555006"/>
                  <a:gd name="connsiteX5" fmla="*/ 296585 w 772219"/>
                  <a:gd name="connsiteY5" fmla="*/ 101321 h 555006"/>
                  <a:gd name="connsiteX6" fmla="*/ 314033 w 772219"/>
                  <a:gd name="connsiteY6" fmla="*/ 97738 h 555006"/>
                  <a:gd name="connsiteX7" fmla="*/ 338080 w 772219"/>
                  <a:gd name="connsiteY7" fmla="*/ 102677 h 555006"/>
                  <a:gd name="connsiteX8" fmla="*/ 341148 w 772219"/>
                  <a:gd name="connsiteY8" fmla="*/ 104780 h 555006"/>
                  <a:gd name="connsiteX9" fmla="*/ 343409 w 772219"/>
                  <a:gd name="connsiteY9" fmla="*/ 99228 h 555006"/>
                  <a:gd name="connsiteX10" fmla="*/ 387093 w 772219"/>
                  <a:gd name="connsiteY10" fmla="*/ 80822 h 555006"/>
                  <a:gd name="connsiteX11" fmla="*/ 430778 w 772219"/>
                  <a:gd name="connsiteY11" fmla="*/ 99228 h 555006"/>
                  <a:gd name="connsiteX12" fmla="*/ 432039 w 772219"/>
                  <a:gd name="connsiteY12" fmla="*/ 102327 h 555006"/>
                  <a:gd name="connsiteX13" fmla="*/ 435123 w 772219"/>
                  <a:gd name="connsiteY13" fmla="*/ 94755 h 555006"/>
                  <a:gd name="connsiteX14" fmla="*/ 478807 w 772219"/>
                  <a:gd name="connsiteY14" fmla="*/ 76349 h 555006"/>
                  <a:gd name="connsiteX15" fmla="*/ 522492 w 772219"/>
                  <a:gd name="connsiteY15" fmla="*/ 94755 h 555006"/>
                  <a:gd name="connsiteX16" fmla="*/ 535037 w 772219"/>
                  <a:gd name="connsiteY16" fmla="*/ 125564 h 555006"/>
                  <a:gd name="connsiteX17" fmla="*/ 539842 w 772219"/>
                  <a:gd name="connsiteY17" fmla="*/ 122269 h 555006"/>
                  <a:gd name="connsiteX18" fmla="*/ 563889 w 772219"/>
                  <a:gd name="connsiteY18" fmla="*/ 117330 h 555006"/>
                  <a:gd name="connsiteX19" fmla="*/ 607574 w 772219"/>
                  <a:gd name="connsiteY19" fmla="*/ 135736 h 555006"/>
                  <a:gd name="connsiteX20" fmla="*/ 619451 w 772219"/>
                  <a:gd name="connsiteY20" fmla="*/ 164906 h 555006"/>
                  <a:gd name="connsiteX21" fmla="*/ 638198 w 772219"/>
                  <a:gd name="connsiteY21" fmla="*/ 161056 h 555006"/>
                  <a:gd name="connsiteX22" fmla="*/ 681883 w 772219"/>
                  <a:gd name="connsiteY22" fmla="*/ 179462 h 555006"/>
                  <a:gd name="connsiteX23" fmla="*/ 699974 w 772219"/>
                  <a:gd name="connsiteY23" fmla="*/ 223893 h 555006"/>
                  <a:gd name="connsiteX24" fmla="*/ 704176 w 772219"/>
                  <a:gd name="connsiteY24" fmla="*/ 223030 h 555006"/>
                  <a:gd name="connsiteX25" fmla="*/ 765955 w 772219"/>
                  <a:gd name="connsiteY25" fmla="*/ 285874 h 555006"/>
                  <a:gd name="connsiteX26" fmla="*/ 749799 w 772219"/>
                  <a:gd name="connsiteY26" fmla="*/ 325551 h 555006"/>
                  <a:gd name="connsiteX27" fmla="*/ 754125 w 772219"/>
                  <a:gd name="connsiteY27" fmla="*/ 328517 h 555006"/>
                  <a:gd name="connsiteX28" fmla="*/ 772219 w 772219"/>
                  <a:gd name="connsiteY28" fmla="*/ 372955 h 555006"/>
                  <a:gd name="connsiteX29" fmla="*/ 710440 w 772219"/>
                  <a:gd name="connsiteY29" fmla="*/ 435799 h 555006"/>
                  <a:gd name="connsiteX30" fmla="*/ 691546 w 772219"/>
                  <a:gd name="connsiteY30" fmla="*/ 431919 h 555006"/>
                  <a:gd name="connsiteX31" fmla="*/ 695196 w 772219"/>
                  <a:gd name="connsiteY31" fmla="*/ 440882 h 555006"/>
                  <a:gd name="connsiteX32" fmla="*/ 633417 w 772219"/>
                  <a:gd name="connsiteY32" fmla="*/ 503726 h 555006"/>
                  <a:gd name="connsiteX33" fmla="*/ 609370 w 772219"/>
                  <a:gd name="connsiteY33" fmla="*/ 498788 h 555006"/>
                  <a:gd name="connsiteX34" fmla="*/ 596878 w 772219"/>
                  <a:gd name="connsiteY34" fmla="*/ 490220 h 555006"/>
                  <a:gd name="connsiteX35" fmla="*/ 584502 w 772219"/>
                  <a:gd name="connsiteY35" fmla="*/ 520614 h 555006"/>
                  <a:gd name="connsiteX36" fmla="*/ 540817 w 772219"/>
                  <a:gd name="connsiteY36" fmla="*/ 539020 h 555006"/>
                  <a:gd name="connsiteX37" fmla="*/ 516770 w 772219"/>
                  <a:gd name="connsiteY37" fmla="*/ 534082 h 555006"/>
                  <a:gd name="connsiteX38" fmla="*/ 497310 w 772219"/>
                  <a:gd name="connsiteY38" fmla="*/ 520735 h 555006"/>
                  <a:gd name="connsiteX39" fmla="*/ 490851 w 772219"/>
                  <a:gd name="connsiteY39" fmla="*/ 536600 h 555006"/>
                  <a:gd name="connsiteX40" fmla="*/ 447166 w 772219"/>
                  <a:gd name="connsiteY40" fmla="*/ 555006 h 555006"/>
                  <a:gd name="connsiteX41" fmla="*/ 403482 w 772219"/>
                  <a:gd name="connsiteY41" fmla="*/ 536600 h 555006"/>
                  <a:gd name="connsiteX42" fmla="*/ 401208 w 772219"/>
                  <a:gd name="connsiteY42" fmla="*/ 531015 h 555006"/>
                  <a:gd name="connsiteX43" fmla="*/ 398934 w 772219"/>
                  <a:gd name="connsiteY43" fmla="*/ 536600 h 555006"/>
                  <a:gd name="connsiteX44" fmla="*/ 355249 w 772219"/>
                  <a:gd name="connsiteY44" fmla="*/ 555006 h 555006"/>
                  <a:gd name="connsiteX45" fmla="*/ 311565 w 772219"/>
                  <a:gd name="connsiteY45" fmla="*/ 536600 h 555006"/>
                  <a:gd name="connsiteX46" fmla="*/ 307780 w 772219"/>
                  <a:gd name="connsiteY46" fmla="*/ 527304 h 555006"/>
                  <a:gd name="connsiteX47" fmla="*/ 291447 w 772219"/>
                  <a:gd name="connsiteY47" fmla="*/ 538506 h 555006"/>
                  <a:gd name="connsiteX48" fmla="*/ 267400 w 772219"/>
                  <a:gd name="connsiteY48" fmla="*/ 543444 h 555006"/>
                  <a:gd name="connsiteX49" fmla="*/ 223716 w 772219"/>
                  <a:gd name="connsiteY49" fmla="*/ 525038 h 555006"/>
                  <a:gd name="connsiteX50" fmla="*/ 215269 w 772219"/>
                  <a:gd name="connsiteY50" fmla="*/ 504293 h 555006"/>
                  <a:gd name="connsiteX51" fmla="*/ 203597 w 772219"/>
                  <a:gd name="connsiteY51" fmla="*/ 512298 h 555006"/>
                  <a:gd name="connsiteX52" fmla="*/ 179550 w 772219"/>
                  <a:gd name="connsiteY52" fmla="*/ 517236 h 555006"/>
                  <a:gd name="connsiteX53" fmla="*/ 122626 w 772219"/>
                  <a:gd name="connsiteY53" fmla="*/ 478854 h 555006"/>
                  <a:gd name="connsiteX54" fmla="*/ 121766 w 772219"/>
                  <a:gd name="connsiteY54" fmla="*/ 474520 h 555006"/>
                  <a:gd name="connsiteX55" fmla="*/ 113021 w 772219"/>
                  <a:gd name="connsiteY55" fmla="*/ 476316 h 555006"/>
                  <a:gd name="connsiteX56" fmla="*/ 51242 w 772219"/>
                  <a:gd name="connsiteY56" fmla="*/ 413472 h 555006"/>
                  <a:gd name="connsiteX57" fmla="*/ 67491 w 772219"/>
                  <a:gd name="connsiteY57" fmla="*/ 373567 h 555006"/>
                  <a:gd name="connsiteX58" fmla="*/ 51494 w 772219"/>
                  <a:gd name="connsiteY58" fmla="*/ 334280 h 555006"/>
                  <a:gd name="connsiteX59" fmla="*/ 89226 w 772219"/>
                  <a:gd name="connsiteY59" fmla="*/ 276374 h 555006"/>
                  <a:gd name="connsiteX60" fmla="*/ 98434 w 772219"/>
                  <a:gd name="connsiteY60" fmla="*/ 274483 h 555006"/>
                  <a:gd name="connsiteX61" fmla="*/ 80647 w 772219"/>
                  <a:gd name="connsiteY61" fmla="*/ 230801 h 555006"/>
                  <a:gd name="connsiteX62" fmla="*/ 89061 w 772219"/>
                  <a:gd name="connsiteY62" fmla="*/ 210137 h 555006"/>
                  <a:gd name="connsiteX63" fmla="*/ 77683 w 772219"/>
                  <a:gd name="connsiteY63" fmla="*/ 207800 h 555006"/>
                  <a:gd name="connsiteX64" fmla="*/ 58046 w 772219"/>
                  <a:gd name="connsiteY64" fmla="*/ 194332 h 555006"/>
                  <a:gd name="connsiteX65" fmla="*/ 49538 w 772219"/>
                  <a:gd name="connsiteY65" fmla="*/ 173439 h 555006"/>
                  <a:gd name="connsiteX66" fmla="*/ 37732 w 772219"/>
                  <a:gd name="connsiteY66" fmla="*/ 171014 h 555006"/>
                  <a:gd name="connsiteX67" fmla="*/ 0 w 772219"/>
                  <a:gd name="connsiteY67" fmla="*/ 113109 h 555006"/>
                  <a:gd name="connsiteX68" fmla="*/ 37732 w 772219"/>
                  <a:gd name="connsiteY68" fmla="*/ 55204 h 555006"/>
                  <a:gd name="connsiteX69" fmla="*/ 47061 w 772219"/>
                  <a:gd name="connsiteY69" fmla="*/ 53288 h 555006"/>
                  <a:gd name="connsiteX70" fmla="*/ 58120 w 772219"/>
                  <a:gd name="connsiteY70" fmla="*/ 26128 h 555006"/>
                  <a:gd name="connsiteX71" fmla="*/ 101804 w 772219"/>
                  <a:gd name="connsiteY71" fmla="*/ 7722 h 555006"/>
                  <a:gd name="connsiteX72" fmla="*/ 125851 w 772219"/>
                  <a:gd name="connsiteY72" fmla="*/ 12661 h 555006"/>
                  <a:gd name="connsiteX73" fmla="*/ 135299 w 772219"/>
                  <a:gd name="connsiteY73" fmla="*/ 19140 h 555006"/>
                  <a:gd name="connsiteX74" fmla="*/ 135786 w 772219"/>
                  <a:gd name="connsiteY74" fmla="*/ 18406 h 555006"/>
                  <a:gd name="connsiteX75" fmla="*/ 179470 w 772219"/>
                  <a:gd name="connsiteY75" fmla="*/ 0 h 555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72219" h="555006">
                    <a:moveTo>
                      <a:pt x="179470" y="0"/>
                    </a:moveTo>
                    <a:cubicBezTo>
                      <a:pt x="205060" y="0"/>
                      <a:pt x="227016" y="15826"/>
                      <a:pt x="236394" y="38382"/>
                    </a:cubicBezTo>
                    <a:lnTo>
                      <a:pt x="239523" y="54146"/>
                    </a:lnTo>
                    <a:lnTo>
                      <a:pt x="241058" y="53831"/>
                    </a:lnTo>
                    <a:cubicBezTo>
                      <a:pt x="258118" y="53831"/>
                      <a:pt x="273563" y="60865"/>
                      <a:pt x="284743" y="72237"/>
                    </a:cubicBezTo>
                    <a:lnTo>
                      <a:pt x="296585" y="101321"/>
                    </a:lnTo>
                    <a:lnTo>
                      <a:pt x="314033" y="97738"/>
                    </a:lnTo>
                    <a:cubicBezTo>
                      <a:pt x="322563" y="97738"/>
                      <a:pt x="330689" y="99496"/>
                      <a:pt x="338080" y="102677"/>
                    </a:cubicBezTo>
                    <a:lnTo>
                      <a:pt x="341148" y="104780"/>
                    </a:lnTo>
                    <a:lnTo>
                      <a:pt x="343409" y="99228"/>
                    </a:lnTo>
                    <a:cubicBezTo>
                      <a:pt x="354588" y="87856"/>
                      <a:pt x="370033" y="80822"/>
                      <a:pt x="387093" y="80822"/>
                    </a:cubicBezTo>
                    <a:cubicBezTo>
                      <a:pt x="404153" y="80822"/>
                      <a:pt x="419598" y="87856"/>
                      <a:pt x="430778" y="99228"/>
                    </a:cubicBezTo>
                    <a:lnTo>
                      <a:pt x="432039" y="102327"/>
                    </a:lnTo>
                    <a:lnTo>
                      <a:pt x="435123" y="94755"/>
                    </a:lnTo>
                    <a:cubicBezTo>
                      <a:pt x="446302" y="83383"/>
                      <a:pt x="461747" y="76349"/>
                      <a:pt x="478807" y="76349"/>
                    </a:cubicBezTo>
                    <a:cubicBezTo>
                      <a:pt x="495867" y="76349"/>
                      <a:pt x="511312" y="83383"/>
                      <a:pt x="522492" y="94755"/>
                    </a:cubicBezTo>
                    <a:lnTo>
                      <a:pt x="535037" y="125564"/>
                    </a:lnTo>
                    <a:lnTo>
                      <a:pt x="539842" y="122269"/>
                    </a:lnTo>
                    <a:cubicBezTo>
                      <a:pt x="547233" y="119088"/>
                      <a:pt x="555359" y="117330"/>
                      <a:pt x="563889" y="117330"/>
                    </a:cubicBezTo>
                    <a:cubicBezTo>
                      <a:pt x="580949" y="117330"/>
                      <a:pt x="596394" y="124364"/>
                      <a:pt x="607574" y="135736"/>
                    </a:cubicBezTo>
                    <a:lnTo>
                      <a:pt x="619451" y="164906"/>
                    </a:lnTo>
                    <a:lnTo>
                      <a:pt x="638198" y="161056"/>
                    </a:lnTo>
                    <a:cubicBezTo>
                      <a:pt x="655258" y="161056"/>
                      <a:pt x="670703" y="168090"/>
                      <a:pt x="681883" y="179462"/>
                    </a:cubicBezTo>
                    <a:lnTo>
                      <a:pt x="699974" y="223893"/>
                    </a:lnTo>
                    <a:lnTo>
                      <a:pt x="704176" y="223030"/>
                    </a:lnTo>
                    <a:cubicBezTo>
                      <a:pt x="738296" y="223030"/>
                      <a:pt x="765955" y="251166"/>
                      <a:pt x="765955" y="285874"/>
                    </a:cubicBezTo>
                    <a:lnTo>
                      <a:pt x="749799" y="325551"/>
                    </a:lnTo>
                    <a:lnTo>
                      <a:pt x="754125" y="328517"/>
                    </a:lnTo>
                    <a:cubicBezTo>
                      <a:pt x="765304" y="339890"/>
                      <a:pt x="772219" y="355601"/>
                      <a:pt x="772219" y="372955"/>
                    </a:cubicBezTo>
                    <a:cubicBezTo>
                      <a:pt x="772219" y="407663"/>
                      <a:pt x="744560" y="435799"/>
                      <a:pt x="710440" y="435799"/>
                    </a:cubicBezTo>
                    <a:lnTo>
                      <a:pt x="691546" y="431919"/>
                    </a:lnTo>
                    <a:lnTo>
                      <a:pt x="695196" y="440882"/>
                    </a:lnTo>
                    <a:cubicBezTo>
                      <a:pt x="695196" y="475590"/>
                      <a:pt x="667537" y="503726"/>
                      <a:pt x="633417" y="503726"/>
                    </a:cubicBezTo>
                    <a:cubicBezTo>
                      <a:pt x="624887" y="503726"/>
                      <a:pt x="616761" y="501968"/>
                      <a:pt x="609370" y="498788"/>
                    </a:cubicBezTo>
                    <a:lnTo>
                      <a:pt x="596878" y="490220"/>
                    </a:lnTo>
                    <a:lnTo>
                      <a:pt x="584502" y="520614"/>
                    </a:lnTo>
                    <a:cubicBezTo>
                      <a:pt x="573322" y="531986"/>
                      <a:pt x="557877" y="539020"/>
                      <a:pt x="540817" y="539020"/>
                    </a:cubicBezTo>
                    <a:cubicBezTo>
                      <a:pt x="532287" y="539020"/>
                      <a:pt x="524161" y="537262"/>
                      <a:pt x="516770" y="534082"/>
                    </a:cubicBezTo>
                    <a:lnTo>
                      <a:pt x="497310" y="520735"/>
                    </a:lnTo>
                    <a:lnTo>
                      <a:pt x="490851" y="536600"/>
                    </a:lnTo>
                    <a:cubicBezTo>
                      <a:pt x="479671" y="547972"/>
                      <a:pt x="464226" y="555006"/>
                      <a:pt x="447166" y="555006"/>
                    </a:cubicBezTo>
                    <a:cubicBezTo>
                      <a:pt x="430106" y="555006"/>
                      <a:pt x="414661" y="547972"/>
                      <a:pt x="403482" y="536600"/>
                    </a:cubicBezTo>
                    <a:lnTo>
                      <a:pt x="401208" y="531015"/>
                    </a:lnTo>
                    <a:lnTo>
                      <a:pt x="398934" y="536600"/>
                    </a:lnTo>
                    <a:cubicBezTo>
                      <a:pt x="387754" y="547972"/>
                      <a:pt x="372309" y="555006"/>
                      <a:pt x="355249" y="555006"/>
                    </a:cubicBezTo>
                    <a:cubicBezTo>
                      <a:pt x="338189" y="555006"/>
                      <a:pt x="322744" y="547972"/>
                      <a:pt x="311565" y="536600"/>
                    </a:cubicBezTo>
                    <a:lnTo>
                      <a:pt x="307780" y="527304"/>
                    </a:lnTo>
                    <a:lnTo>
                      <a:pt x="291447" y="538506"/>
                    </a:lnTo>
                    <a:cubicBezTo>
                      <a:pt x="284056" y="541686"/>
                      <a:pt x="275930" y="543444"/>
                      <a:pt x="267400" y="543444"/>
                    </a:cubicBezTo>
                    <a:cubicBezTo>
                      <a:pt x="250340" y="543444"/>
                      <a:pt x="234895" y="536410"/>
                      <a:pt x="223716" y="525038"/>
                    </a:cubicBezTo>
                    <a:lnTo>
                      <a:pt x="215269" y="504293"/>
                    </a:lnTo>
                    <a:lnTo>
                      <a:pt x="203597" y="512298"/>
                    </a:lnTo>
                    <a:cubicBezTo>
                      <a:pt x="196206" y="515478"/>
                      <a:pt x="188080" y="517236"/>
                      <a:pt x="179550" y="517236"/>
                    </a:cubicBezTo>
                    <a:cubicBezTo>
                      <a:pt x="153960" y="517236"/>
                      <a:pt x="132004" y="501410"/>
                      <a:pt x="122626" y="478854"/>
                    </a:cubicBezTo>
                    <a:lnTo>
                      <a:pt x="121766" y="474520"/>
                    </a:lnTo>
                    <a:lnTo>
                      <a:pt x="113021" y="476316"/>
                    </a:lnTo>
                    <a:cubicBezTo>
                      <a:pt x="78901" y="476316"/>
                      <a:pt x="51242" y="448180"/>
                      <a:pt x="51242" y="413472"/>
                    </a:cubicBezTo>
                    <a:lnTo>
                      <a:pt x="67491" y="373567"/>
                    </a:lnTo>
                    <a:lnTo>
                      <a:pt x="51494" y="334280"/>
                    </a:lnTo>
                    <a:cubicBezTo>
                      <a:pt x="51494" y="308249"/>
                      <a:pt x="67052" y="285915"/>
                      <a:pt x="89226" y="276374"/>
                    </a:cubicBezTo>
                    <a:lnTo>
                      <a:pt x="98434" y="274483"/>
                    </a:lnTo>
                    <a:lnTo>
                      <a:pt x="80647" y="230801"/>
                    </a:lnTo>
                    <a:lnTo>
                      <a:pt x="89061" y="210137"/>
                    </a:lnTo>
                    <a:lnTo>
                      <a:pt x="77683" y="207800"/>
                    </a:lnTo>
                    <a:cubicBezTo>
                      <a:pt x="70292" y="204620"/>
                      <a:pt x="63635" y="200019"/>
                      <a:pt x="58046" y="194332"/>
                    </a:cubicBezTo>
                    <a:lnTo>
                      <a:pt x="49538" y="173439"/>
                    </a:lnTo>
                    <a:lnTo>
                      <a:pt x="37732" y="171014"/>
                    </a:lnTo>
                    <a:cubicBezTo>
                      <a:pt x="15558" y="161474"/>
                      <a:pt x="0" y="139140"/>
                      <a:pt x="0" y="113109"/>
                    </a:cubicBezTo>
                    <a:cubicBezTo>
                      <a:pt x="0" y="87078"/>
                      <a:pt x="15558" y="64744"/>
                      <a:pt x="37732" y="55204"/>
                    </a:cubicBezTo>
                    <a:lnTo>
                      <a:pt x="47061" y="53288"/>
                    </a:lnTo>
                    <a:lnTo>
                      <a:pt x="58120" y="26128"/>
                    </a:lnTo>
                    <a:cubicBezTo>
                      <a:pt x="69299" y="14756"/>
                      <a:pt x="84744" y="7722"/>
                      <a:pt x="101804" y="7722"/>
                    </a:cubicBezTo>
                    <a:cubicBezTo>
                      <a:pt x="110334" y="7722"/>
                      <a:pt x="118460" y="9480"/>
                      <a:pt x="125851" y="12661"/>
                    </a:cubicBezTo>
                    <a:lnTo>
                      <a:pt x="135299" y="19140"/>
                    </a:lnTo>
                    <a:lnTo>
                      <a:pt x="135786" y="18406"/>
                    </a:lnTo>
                    <a:cubicBezTo>
                      <a:pt x="146965" y="7034"/>
                      <a:pt x="162410" y="0"/>
                      <a:pt x="17947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60" name="Freeform 1359"/>
              <p:cNvSpPr/>
              <p:nvPr/>
            </p:nvSpPr>
            <p:spPr>
              <a:xfrm rot="20700000">
                <a:off x="173808" y="1997001"/>
                <a:ext cx="681259" cy="640773"/>
              </a:xfrm>
              <a:custGeom>
                <a:avLst/>
                <a:gdLst>
                  <a:gd name="connsiteX0" fmla="*/ 273575 w 681259"/>
                  <a:gd name="connsiteY0" fmla="*/ 445908 h 640773"/>
                  <a:gd name="connsiteX1" fmla="*/ 282718 w 681259"/>
                  <a:gd name="connsiteY1" fmla="*/ 456591 h 640773"/>
                  <a:gd name="connsiteX2" fmla="*/ 304667 w 681259"/>
                  <a:gd name="connsiteY2" fmla="*/ 467585 h 640773"/>
                  <a:gd name="connsiteX3" fmla="*/ 305696 w 681259"/>
                  <a:gd name="connsiteY3" fmla="*/ 467646 h 640773"/>
                  <a:gd name="connsiteX4" fmla="*/ 289130 w 681259"/>
                  <a:gd name="connsiteY4" fmla="*/ 529472 h 640773"/>
                  <a:gd name="connsiteX5" fmla="*/ 266684 w 681259"/>
                  <a:gd name="connsiteY5" fmla="*/ 542431 h 640773"/>
                  <a:gd name="connsiteX6" fmla="*/ 266686 w 681259"/>
                  <a:gd name="connsiteY6" fmla="*/ 542431 h 640773"/>
                  <a:gd name="connsiteX7" fmla="*/ 253726 w 681259"/>
                  <a:gd name="connsiteY7" fmla="*/ 519985 h 640773"/>
                  <a:gd name="connsiteX8" fmla="*/ 607632 w 681259"/>
                  <a:gd name="connsiteY8" fmla="*/ 530867 h 640773"/>
                  <a:gd name="connsiteX9" fmla="*/ 586644 w 681259"/>
                  <a:gd name="connsiteY9" fmla="*/ 609191 h 640773"/>
                  <a:gd name="connsiteX10" fmla="*/ 564198 w 681259"/>
                  <a:gd name="connsiteY10" fmla="*/ 622150 h 640773"/>
                  <a:gd name="connsiteX11" fmla="*/ 564199 w 681259"/>
                  <a:gd name="connsiteY11" fmla="*/ 622149 h 640773"/>
                  <a:gd name="connsiteX12" fmla="*/ 551240 w 681259"/>
                  <a:gd name="connsiteY12" fmla="*/ 599703 h 640773"/>
                  <a:gd name="connsiteX13" fmla="*/ 568954 w 681259"/>
                  <a:gd name="connsiteY13" fmla="*/ 533596 h 640773"/>
                  <a:gd name="connsiteX14" fmla="*/ 569913 w 681259"/>
                  <a:gd name="connsiteY14" fmla="*/ 534077 h 640773"/>
                  <a:gd name="connsiteX15" fmla="*/ 594419 w 681259"/>
                  <a:gd name="connsiteY15" fmla="*/ 535531 h 640773"/>
                  <a:gd name="connsiteX16" fmla="*/ 211259 w 681259"/>
                  <a:gd name="connsiteY16" fmla="*/ 409853 h 640773"/>
                  <a:gd name="connsiteX17" fmla="*/ 226594 w 681259"/>
                  <a:gd name="connsiteY17" fmla="*/ 419533 h 640773"/>
                  <a:gd name="connsiteX18" fmla="*/ 246299 w 681259"/>
                  <a:gd name="connsiteY18" fmla="*/ 420702 h 640773"/>
                  <a:gd name="connsiteX19" fmla="*/ 221974 w 681259"/>
                  <a:gd name="connsiteY19" fmla="*/ 511478 h 640773"/>
                  <a:gd name="connsiteX20" fmla="*/ 199528 w 681259"/>
                  <a:gd name="connsiteY20" fmla="*/ 524437 h 640773"/>
                  <a:gd name="connsiteX21" fmla="*/ 199530 w 681259"/>
                  <a:gd name="connsiteY21" fmla="*/ 524436 h 640773"/>
                  <a:gd name="connsiteX22" fmla="*/ 186570 w 681259"/>
                  <a:gd name="connsiteY22" fmla="*/ 501990 h 640773"/>
                  <a:gd name="connsiteX23" fmla="*/ 646480 w 681259"/>
                  <a:gd name="connsiteY23" fmla="*/ 512886 h 640773"/>
                  <a:gd name="connsiteX24" fmla="*/ 646543 w 681259"/>
                  <a:gd name="connsiteY24" fmla="*/ 512959 h 640773"/>
                  <a:gd name="connsiteX25" fmla="*/ 668492 w 681259"/>
                  <a:gd name="connsiteY25" fmla="*/ 523952 h 640773"/>
                  <a:gd name="connsiteX26" fmla="*/ 681259 w 681259"/>
                  <a:gd name="connsiteY26" fmla="*/ 524709 h 640773"/>
                  <a:gd name="connsiteX27" fmla="*/ 653800 w 681259"/>
                  <a:gd name="connsiteY27" fmla="*/ 627185 h 640773"/>
                  <a:gd name="connsiteX28" fmla="*/ 631354 w 681259"/>
                  <a:gd name="connsiteY28" fmla="*/ 640144 h 640773"/>
                  <a:gd name="connsiteX29" fmla="*/ 631355 w 681259"/>
                  <a:gd name="connsiteY29" fmla="*/ 640144 h 640773"/>
                  <a:gd name="connsiteX30" fmla="*/ 618396 w 681259"/>
                  <a:gd name="connsiteY30" fmla="*/ 617698 h 640773"/>
                  <a:gd name="connsiteX31" fmla="*/ 158275 w 681259"/>
                  <a:gd name="connsiteY31" fmla="*/ 0 h 640773"/>
                  <a:gd name="connsiteX32" fmla="*/ 158855 w 681259"/>
                  <a:gd name="connsiteY32" fmla="*/ 19373 h 640773"/>
                  <a:gd name="connsiteX33" fmla="*/ 179217 w 681259"/>
                  <a:gd name="connsiteY33" fmla="*/ 48401 h 640773"/>
                  <a:gd name="connsiteX34" fmla="*/ 189993 w 681259"/>
                  <a:gd name="connsiteY34" fmla="*/ 53799 h 640773"/>
                  <a:gd name="connsiteX35" fmla="*/ 192804 w 681259"/>
                  <a:gd name="connsiteY35" fmla="*/ 76182 h 640773"/>
                  <a:gd name="connsiteX36" fmla="*/ 208286 w 681259"/>
                  <a:gd name="connsiteY36" fmla="*/ 94274 h 640773"/>
                  <a:gd name="connsiteX37" fmla="*/ 218672 w 681259"/>
                  <a:gd name="connsiteY37" fmla="*/ 99476 h 640773"/>
                  <a:gd name="connsiteX38" fmla="*/ 205196 w 681259"/>
                  <a:gd name="connsiteY38" fmla="*/ 117258 h 640773"/>
                  <a:gd name="connsiteX39" fmla="*/ 211071 w 681259"/>
                  <a:gd name="connsiteY39" fmla="*/ 164055 h 640773"/>
                  <a:gd name="connsiteX40" fmla="*/ 201688 w 681259"/>
                  <a:gd name="connsiteY40" fmla="*/ 163499 h 640773"/>
                  <a:gd name="connsiteX41" fmla="*/ 150254 w 681259"/>
                  <a:gd name="connsiteY41" fmla="*/ 209666 h 640773"/>
                  <a:gd name="connsiteX42" fmla="*/ 151449 w 681259"/>
                  <a:gd name="connsiteY42" fmla="*/ 219183 h 640773"/>
                  <a:gd name="connsiteX43" fmla="*/ 111186 w 681259"/>
                  <a:gd name="connsiteY43" fmla="*/ 214137 h 640773"/>
                  <a:gd name="connsiteX44" fmla="*/ 0 w 681259"/>
                  <a:gd name="connsiteY44" fmla="*/ 110019 h 640773"/>
                  <a:gd name="connsiteX45" fmla="*/ 111186 w 681259"/>
                  <a:gd name="connsiteY45" fmla="*/ 5901 h 640773"/>
                  <a:gd name="connsiteX46" fmla="*/ 280273 w 681259"/>
                  <a:gd name="connsiteY46" fmla="*/ 22535 h 640773"/>
                  <a:gd name="connsiteX47" fmla="*/ 415691 w 681259"/>
                  <a:gd name="connsiteY47" fmla="*/ 111945 h 640773"/>
                  <a:gd name="connsiteX48" fmla="*/ 328569 w 681259"/>
                  <a:gd name="connsiteY48" fmla="*/ 111369 h 640773"/>
                  <a:gd name="connsiteX49" fmla="*/ 280273 w 681259"/>
                  <a:gd name="connsiteY49" fmla="*/ 22535 h 64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81259" h="640773">
                    <a:moveTo>
                      <a:pt x="273575" y="445908"/>
                    </a:moveTo>
                    <a:lnTo>
                      <a:pt x="282718" y="456591"/>
                    </a:lnTo>
                    <a:cubicBezTo>
                      <a:pt x="289034" y="461576"/>
                      <a:pt x="296428" y="465377"/>
                      <a:pt x="304667" y="467585"/>
                    </a:cubicBezTo>
                    <a:lnTo>
                      <a:pt x="305696" y="467646"/>
                    </a:lnTo>
                    <a:lnTo>
                      <a:pt x="289130" y="529472"/>
                    </a:lnTo>
                    <a:cubicBezTo>
                      <a:pt x="286510" y="539249"/>
                      <a:pt x="276461" y="545051"/>
                      <a:pt x="266684" y="542431"/>
                    </a:cubicBezTo>
                    <a:lnTo>
                      <a:pt x="266686" y="542431"/>
                    </a:lnTo>
                    <a:cubicBezTo>
                      <a:pt x="256908" y="539811"/>
                      <a:pt x="251107" y="529762"/>
                      <a:pt x="253726" y="519985"/>
                    </a:cubicBezTo>
                    <a:close/>
                    <a:moveTo>
                      <a:pt x="607632" y="530867"/>
                    </a:moveTo>
                    <a:lnTo>
                      <a:pt x="586644" y="609191"/>
                    </a:lnTo>
                    <a:cubicBezTo>
                      <a:pt x="584024" y="618968"/>
                      <a:pt x="573975" y="624770"/>
                      <a:pt x="564198" y="622150"/>
                    </a:cubicBezTo>
                    <a:lnTo>
                      <a:pt x="564199" y="622149"/>
                    </a:lnTo>
                    <a:cubicBezTo>
                      <a:pt x="554422" y="619530"/>
                      <a:pt x="548620" y="609481"/>
                      <a:pt x="551240" y="599703"/>
                    </a:cubicBezTo>
                    <a:lnTo>
                      <a:pt x="568954" y="533596"/>
                    </a:lnTo>
                    <a:lnTo>
                      <a:pt x="569913" y="534077"/>
                    </a:lnTo>
                    <a:cubicBezTo>
                      <a:pt x="578152" y="536285"/>
                      <a:pt x="586456" y="536690"/>
                      <a:pt x="594419" y="535531"/>
                    </a:cubicBezTo>
                    <a:close/>
                    <a:moveTo>
                      <a:pt x="211259" y="409853"/>
                    </a:moveTo>
                    <a:lnTo>
                      <a:pt x="226594" y="419533"/>
                    </a:lnTo>
                    <a:lnTo>
                      <a:pt x="246299" y="420702"/>
                    </a:lnTo>
                    <a:lnTo>
                      <a:pt x="221974" y="511478"/>
                    </a:lnTo>
                    <a:cubicBezTo>
                      <a:pt x="219354" y="521255"/>
                      <a:pt x="209305" y="527057"/>
                      <a:pt x="199528" y="524437"/>
                    </a:cubicBezTo>
                    <a:lnTo>
                      <a:pt x="199530" y="524436"/>
                    </a:lnTo>
                    <a:cubicBezTo>
                      <a:pt x="189752" y="521817"/>
                      <a:pt x="183951" y="511768"/>
                      <a:pt x="186570" y="501990"/>
                    </a:cubicBezTo>
                    <a:close/>
                    <a:moveTo>
                      <a:pt x="646480" y="512886"/>
                    </a:moveTo>
                    <a:lnTo>
                      <a:pt x="646543" y="512959"/>
                    </a:lnTo>
                    <a:cubicBezTo>
                      <a:pt x="652859" y="517943"/>
                      <a:pt x="660253" y="521745"/>
                      <a:pt x="668492" y="523952"/>
                    </a:cubicBezTo>
                    <a:lnTo>
                      <a:pt x="681259" y="524709"/>
                    </a:lnTo>
                    <a:lnTo>
                      <a:pt x="653800" y="627185"/>
                    </a:lnTo>
                    <a:cubicBezTo>
                      <a:pt x="651180" y="636962"/>
                      <a:pt x="641131" y="642764"/>
                      <a:pt x="631354" y="640144"/>
                    </a:cubicBezTo>
                    <a:lnTo>
                      <a:pt x="631355" y="640144"/>
                    </a:lnTo>
                    <a:cubicBezTo>
                      <a:pt x="621578" y="637524"/>
                      <a:pt x="615776" y="627475"/>
                      <a:pt x="618396" y="617698"/>
                    </a:cubicBezTo>
                    <a:close/>
                    <a:moveTo>
                      <a:pt x="158275" y="0"/>
                    </a:moveTo>
                    <a:lnTo>
                      <a:pt x="158855" y="19373"/>
                    </a:lnTo>
                    <a:cubicBezTo>
                      <a:pt x="162694" y="30786"/>
                      <a:pt x="169743" y="40924"/>
                      <a:pt x="179217" y="48401"/>
                    </a:cubicBezTo>
                    <a:lnTo>
                      <a:pt x="189993" y="53799"/>
                    </a:lnTo>
                    <a:lnTo>
                      <a:pt x="192804" y="76182"/>
                    </a:lnTo>
                    <a:cubicBezTo>
                      <a:pt x="196731" y="83122"/>
                      <a:pt x="201970" y="89289"/>
                      <a:pt x="208286" y="94274"/>
                    </a:cubicBezTo>
                    <a:lnTo>
                      <a:pt x="218672" y="99476"/>
                    </a:lnTo>
                    <a:lnTo>
                      <a:pt x="205196" y="117258"/>
                    </a:lnTo>
                    <a:lnTo>
                      <a:pt x="211071" y="164055"/>
                    </a:lnTo>
                    <a:lnTo>
                      <a:pt x="201688" y="163499"/>
                    </a:lnTo>
                    <a:cubicBezTo>
                      <a:pt x="177800" y="166975"/>
                      <a:pt x="156991" y="184522"/>
                      <a:pt x="150254" y="209666"/>
                    </a:cubicBezTo>
                    <a:lnTo>
                      <a:pt x="151449" y="219183"/>
                    </a:lnTo>
                    <a:lnTo>
                      <a:pt x="111186" y="214137"/>
                    </a:lnTo>
                    <a:cubicBezTo>
                      <a:pt x="45847" y="196983"/>
                      <a:pt x="0" y="156824"/>
                      <a:pt x="0" y="110019"/>
                    </a:cubicBezTo>
                    <a:cubicBezTo>
                      <a:pt x="0" y="63214"/>
                      <a:pt x="45847" y="23055"/>
                      <a:pt x="111186" y="5901"/>
                    </a:cubicBezTo>
                    <a:close/>
                    <a:moveTo>
                      <a:pt x="280273" y="22535"/>
                    </a:moveTo>
                    <a:cubicBezTo>
                      <a:pt x="294793" y="22631"/>
                      <a:pt x="407642" y="97140"/>
                      <a:pt x="415691" y="111945"/>
                    </a:cubicBezTo>
                    <a:cubicBezTo>
                      <a:pt x="423740" y="126751"/>
                      <a:pt x="351497" y="122572"/>
                      <a:pt x="328569" y="111369"/>
                    </a:cubicBezTo>
                    <a:cubicBezTo>
                      <a:pt x="305640" y="100166"/>
                      <a:pt x="265752" y="22439"/>
                      <a:pt x="280273" y="22535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61" name="Oval 1360"/>
              <p:cNvSpPr/>
              <p:nvPr/>
            </p:nvSpPr>
            <p:spPr>
              <a:xfrm>
                <a:off x="217138" y="2112464"/>
                <a:ext cx="59875" cy="59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9" name="Group 1298"/>
            <p:cNvGrpSpPr/>
            <p:nvPr/>
          </p:nvGrpSpPr>
          <p:grpSpPr>
            <a:xfrm>
              <a:off x="1411696" y="2904407"/>
              <a:ext cx="625805" cy="527809"/>
              <a:chOff x="173808" y="1925434"/>
              <a:chExt cx="848809" cy="712340"/>
            </a:xfrm>
          </p:grpSpPr>
          <p:sp>
            <p:nvSpPr>
              <p:cNvPr id="1356" name="Freeform 1355"/>
              <p:cNvSpPr/>
              <p:nvPr/>
            </p:nvSpPr>
            <p:spPr>
              <a:xfrm>
                <a:off x="250398" y="1925434"/>
                <a:ext cx="772219" cy="555006"/>
              </a:xfrm>
              <a:custGeom>
                <a:avLst/>
                <a:gdLst>
                  <a:gd name="connsiteX0" fmla="*/ 179470 w 772219"/>
                  <a:gd name="connsiteY0" fmla="*/ 0 h 555006"/>
                  <a:gd name="connsiteX1" fmla="*/ 236394 w 772219"/>
                  <a:gd name="connsiteY1" fmla="*/ 38382 h 555006"/>
                  <a:gd name="connsiteX2" fmla="*/ 239523 w 772219"/>
                  <a:gd name="connsiteY2" fmla="*/ 54146 h 555006"/>
                  <a:gd name="connsiteX3" fmla="*/ 241058 w 772219"/>
                  <a:gd name="connsiteY3" fmla="*/ 53831 h 555006"/>
                  <a:gd name="connsiteX4" fmla="*/ 284743 w 772219"/>
                  <a:gd name="connsiteY4" fmla="*/ 72237 h 555006"/>
                  <a:gd name="connsiteX5" fmla="*/ 296585 w 772219"/>
                  <a:gd name="connsiteY5" fmla="*/ 101321 h 555006"/>
                  <a:gd name="connsiteX6" fmla="*/ 314033 w 772219"/>
                  <a:gd name="connsiteY6" fmla="*/ 97738 h 555006"/>
                  <a:gd name="connsiteX7" fmla="*/ 338080 w 772219"/>
                  <a:gd name="connsiteY7" fmla="*/ 102677 h 555006"/>
                  <a:gd name="connsiteX8" fmla="*/ 341148 w 772219"/>
                  <a:gd name="connsiteY8" fmla="*/ 104780 h 555006"/>
                  <a:gd name="connsiteX9" fmla="*/ 343409 w 772219"/>
                  <a:gd name="connsiteY9" fmla="*/ 99228 h 555006"/>
                  <a:gd name="connsiteX10" fmla="*/ 387093 w 772219"/>
                  <a:gd name="connsiteY10" fmla="*/ 80822 h 555006"/>
                  <a:gd name="connsiteX11" fmla="*/ 430778 w 772219"/>
                  <a:gd name="connsiteY11" fmla="*/ 99228 h 555006"/>
                  <a:gd name="connsiteX12" fmla="*/ 432039 w 772219"/>
                  <a:gd name="connsiteY12" fmla="*/ 102327 h 555006"/>
                  <a:gd name="connsiteX13" fmla="*/ 435123 w 772219"/>
                  <a:gd name="connsiteY13" fmla="*/ 94755 h 555006"/>
                  <a:gd name="connsiteX14" fmla="*/ 478807 w 772219"/>
                  <a:gd name="connsiteY14" fmla="*/ 76349 h 555006"/>
                  <a:gd name="connsiteX15" fmla="*/ 522492 w 772219"/>
                  <a:gd name="connsiteY15" fmla="*/ 94755 h 555006"/>
                  <a:gd name="connsiteX16" fmla="*/ 535037 w 772219"/>
                  <a:gd name="connsiteY16" fmla="*/ 125564 h 555006"/>
                  <a:gd name="connsiteX17" fmla="*/ 539842 w 772219"/>
                  <a:gd name="connsiteY17" fmla="*/ 122269 h 555006"/>
                  <a:gd name="connsiteX18" fmla="*/ 563889 w 772219"/>
                  <a:gd name="connsiteY18" fmla="*/ 117330 h 555006"/>
                  <a:gd name="connsiteX19" fmla="*/ 607574 w 772219"/>
                  <a:gd name="connsiteY19" fmla="*/ 135736 h 555006"/>
                  <a:gd name="connsiteX20" fmla="*/ 619451 w 772219"/>
                  <a:gd name="connsiteY20" fmla="*/ 164906 h 555006"/>
                  <a:gd name="connsiteX21" fmla="*/ 638198 w 772219"/>
                  <a:gd name="connsiteY21" fmla="*/ 161056 h 555006"/>
                  <a:gd name="connsiteX22" fmla="*/ 681883 w 772219"/>
                  <a:gd name="connsiteY22" fmla="*/ 179462 h 555006"/>
                  <a:gd name="connsiteX23" fmla="*/ 699974 w 772219"/>
                  <a:gd name="connsiteY23" fmla="*/ 223893 h 555006"/>
                  <a:gd name="connsiteX24" fmla="*/ 704176 w 772219"/>
                  <a:gd name="connsiteY24" fmla="*/ 223030 h 555006"/>
                  <a:gd name="connsiteX25" fmla="*/ 765955 w 772219"/>
                  <a:gd name="connsiteY25" fmla="*/ 285874 h 555006"/>
                  <a:gd name="connsiteX26" fmla="*/ 749799 w 772219"/>
                  <a:gd name="connsiteY26" fmla="*/ 325551 h 555006"/>
                  <a:gd name="connsiteX27" fmla="*/ 754125 w 772219"/>
                  <a:gd name="connsiteY27" fmla="*/ 328517 h 555006"/>
                  <a:gd name="connsiteX28" fmla="*/ 772219 w 772219"/>
                  <a:gd name="connsiteY28" fmla="*/ 372955 h 555006"/>
                  <a:gd name="connsiteX29" fmla="*/ 710440 w 772219"/>
                  <a:gd name="connsiteY29" fmla="*/ 435799 h 555006"/>
                  <a:gd name="connsiteX30" fmla="*/ 691546 w 772219"/>
                  <a:gd name="connsiteY30" fmla="*/ 431919 h 555006"/>
                  <a:gd name="connsiteX31" fmla="*/ 695196 w 772219"/>
                  <a:gd name="connsiteY31" fmla="*/ 440882 h 555006"/>
                  <a:gd name="connsiteX32" fmla="*/ 633417 w 772219"/>
                  <a:gd name="connsiteY32" fmla="*/ 503726 h 555006"/>
                  <a:gd name="connsiteX33" fmla="*/ 609370 w 772219"/>
                  <a:gd name="connsiteY33" fmla="*/ 498788 h 555006"/>
                  <a:gd name="connsiteX34" fmla="*/ 596878 w 772219"/>
                  <a:gd name="connsiteY34" fmla="*/ 490220 h 555006"/>
                  <a:gd name="connsiteX35" fmla="*/ 584502 w 772219"/>
                  <a:gd name="connsiteY35" fmla="*/ 520614 h 555006"/>
                  <a:gd name="connsiteX36" fmla="*/ 540817 w 772219"/>
                  <a:gd name="connsiteY36" fmla="*/ 539020 h 555006"/>
                  <a:gd name="connsiteX37" fmla="*/ 516770 w 772219"/>
                  <a:gd name="connsiteY37" fmla="*/ 534082 h 555006"/>
                  <a:gd name="connsiteX38" fmla="*/ 497310 w 772219"/>
                  <a:gd name="connsiteY38" fmla="*/ 520735 h 555006"/>
                  <a:gd name="connsiteX39" fmla="*/ 490851 w 772219"/>
                  <a:gd name="connsiteY39" fmla="*/ 536600 h 555006"/>
                  <a:gd name="connsiteX40" fmla="*/ 447166 w 772219"/>
                  <a:gd name="connsiteY40" fmla="*/ 555006 h 555006"/>
                  <a:gd name="connsiteX41" fmla="*/ 403482 w 772219"/>
                  <a:gd name="connsiteY41" fmla="*/ 536600 h 555006"/>
                  <a:gd name="connsiteX42" fmla="*/ 401208 w 772219"/>
                  <a:gd name="connsiteY42" fmla="*/ 531015 h 555006"/>
                  <a:gd name="connsiteX43" fmla="*/ 398934 w 772219"/>
                  <a:gd name="connsiteY43" fmla="*/ 536600 h 555006"/>
                  <a:gd name="connsiteX44" fmla="*/ 355249 w 772219"/>
                  <a:gd name="connsiteY44" fmla="*/ 555006 h 555006"/>
                  <a:gd name="connsiteX45" fmla="*/ 311565 w 772219"/>
                  <a:gd name="connsiteY45" fmla="*/ 536600 h 555006"/>
                  <a:gd name="connsiteX46" fmla="*/ 307780 w 772219"/>
                  <a:gd name="connsiteY46" fmla="*/ 527304 h 555006"/>
                  <a:gd name="connsiteX47" fmla="*/ 291447 w 772219"/>
                  <a:gd name="connsiteY47" fmla="*/ 538506 h 555006"/>
                  <a:gd name="connsiteX48" fmla="*/ 267400 w 772219"/>
                  <a:gd name="connsiteY48" fmla="*/ 543444 h 555006"/>
                  <a:gd name="connsiteX49" fmla="*/ 223716 w 772219"/>
                  <a:gd name="connsiteY49" fmla="*/ 525038 h 555006"/>
                  <a:gd name="connsiteX50" fmla="*/ 215269 w 772219"/>
                  <a:gd name="connsiteY50" fmla="*/ 504293 h 555006"/>
                  <a:gd name="connsiteX51" fmla="*/ 203597 w 772219"/>
                  <a:gd name="connsiteY51" fmla="*/ 512298 h 555006"/>
                  <a:gd name="connsiteX52" fmla="*/ 179550 w 772219"/>
                  <a:gd name="connsiteY52" fmla="*/ 517236 h 555006"/>
                  <a:gd name="connsiteX53" fmla="*/ 122626 w 772219"/>
                  <a:gd name="connsiteY53" fmla="*/ 478854 h 555006"/>
                  <a:gd name="connsiteX54" fmla="*/ 121766 w 772219"/>
                  <a:gd name="connsiteY54" fmla="*/ 474520 h 555006"/>
                  <a:gd name="connsiteX55" fmla="*/ 113021 w 772219"/>
                  <a:gd name="connsiteY55" fmla="*/ 476316 h 555006"/>
                  <a:gd name="connsiteX56" fmla="*/ 51242 w 772219"/>
                  <a:gd name="connsiteY56" fmla="*/ 413472 h 555006"/>
                  <a:gd name="connsiteX57" fmla="*/ 67491 w 772219"/>
                  <a:gd name="connsiteY57" fmla="*/ 373567 h 555006"/>
                  <a:gd name="connsiteX58" fmla="*/ 51494 w 772219"/>
                  <a:gd name="connsiteY58" fmla="*/ 334280 h 555006"/>
                  <a:gd name="connsiteX59" fmla="*/ 89226 w 772219"/>
                  <a:gd name="connsiteY59" fmla="*/ 276374 h 555006"/>
                  <a:gd name="connsiteX60" fmla="*/ 98434 w 772219"/>
                  <a:gd name="connsiteY60" fmla="*/ 274483 h 555006"/>
                  <a:gd name="connsiteX61" fmla="*/ 80647 w 772219"/>
                  <a:gd name="connsiteY61" fmla="*/ 230801 h 555006"/>
                  <a:gd name="connsiteX62" fmla="*/ 89061 w 772219"/>
                  <a:gd name="connsiteY62" fmla="*/ 210137 h 555006"/>
                  <a:gd name="connsiteX63" fmla="*/ 77683 w 772219"/>
                  <a:gd name="connsiteY63" fmla="*/ 207800 h 555006"/>
                  <a:gd name="connsiteX64" fmla="*/ 58046 w 772219"/>
                  <a:gd name="connsiteY64" fmla="*/ 194332 h 555006"/>
                  <a:gd name="connsiteX65" fmla="*/ 49538 w 772219"/>
                  <a:gd name="connsiteY65" fmla="*/ 173439 h 555006"/>
                  <a:gd name="connsiteX66" fmla="*/ 37732 w 772219"/>
                  <a:gd name="connsiteY66" fmla="*/ 171014 h 555006"/>
                  <a:gd name="connsiteX67" fmla="*/ 0 w 772219"/>
                  <a:gd name="connsiteY67" fmla="*/ 113109 h 555006"/>
                  <a:gd name="connsiteX68" fmla="*/ 37732 w 772219"/>
                  <a:gd name="connsiteY68" fmla="*/ 55204 h 555006"/>
                  <a:gd name="connsiteX69" fmla="*/ 47061 w 772219"/>
                  <a:gd name="connsiteY69" fmla="*/ 53288 h 555006"/>
                  <a:gd name="connsiteX70" fmla="*/ 58120 w 772219"/>
                  <a:gd name="connsiteY70" fmla="*/ 26128 h 555006"/>
                  <a:gd name="connsiteX71" fmla="*/ 101804 w 772219"/>
                  <a:gd name="connsiteY71" fmla="*/ 7722 h 555006"/>
                  <a:gd name="connsiteX72" fmla="*/ 125851 w 772219"/>
                  <a:gd name="connsiteY72" fmla="*/ 12661 h 555006"/>
                  <a:gd name="connsiteX73" fmla="*/ 135299 w 772219"/>
                  <a:gd name="connsiteY73" fmla="*/ 19140 h 555006"/>
                  <a:gd name="connsiteX74" fmla="*/ 135786 w 772219"/>
                  <a:gd name="connsiteY74" fmla="*/ 18406 h 555006"/>
                  <a:gd name="connsiteX75" fmla="*/ 179470 w 772219"/>
                  <a:gd name="connsiteY75" fmla="*/ 0 h 555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72219" h="555006">
                    <a:moveTo>
                      <a:pt x="179470" y="0"/>
                    </a:moveTo>
                    <a:cubicBezTo>
                      <a:pt x="205060" y="0"/>
                      <a:pt x="227016" y="15826"/>
                      <a:pt x="236394" y="38382"/>
                    </a:cubicBezTo>
                    <a:lnTo>
                      <a:pt x="239523" y="54146"/>
                    </a:lnTo>
                    <a:lnTo>
                      <a:pt x="241058" y="53831"/>
                    </a:lnTo>
                    <a:cubicBezTo>
                      <a:pt x="258118" y="53831"/>
                      <a:pt x="273563" y="60865"/>
                      <a:pt x="284743" y="72237"/>
                    </a:cubicBezTo>
                    <a:lnTo>
                      <a:pt x="296585" y="101321"/>
                    </a:lnTo>
                    <a:lnTo>
                      <a:pt x="314033" y="97738"/>
                    </a:lnTo>
                    <a:cubicBezTo>
                      <a:pt x="322563" y="97738"/>
                      <a:pt x="330689" y="99496"/>
                      <a:pt x="338080" y="102677"/>
                    </a:cubicBezTo>
                    <a:lnTo>
                      <a:pt x="341148" y="104780"/>
                    </a:lnTo>
                    <a:lnTo>
                      <a:pt x="343409" y="99228"/>
                    </a:lnTo>
                    <a:cubicBezTo>
                      <a:pt x="354588" y="87856"/>
                      <a:pt x="370033" y="80822"/>
                      <a:pt x="387093" y="80822"/>
                    </a:cubicBezTo>
                    <a:cubicBezTo>
                      <a:pt x="404153" y="80822"/>
                      <a:pt x="419598" y="87856"/>
                      <a:pt x="430778" y="99228"/>
                    </a:cubicBezTo>
                    <a:lnTo>
                      <a:pt x="432039" y="102327"/>
                    </a:lnTo>
                    <a:lnTo>
                      <a:pt x="435123" y="94755"/>
                    </a:lnTo>
                    <a:cubicBezTo>
                      <a:pt x="446302" y="83383"/>
                      <a:pt x="461747" y="76349"/>
                      <a:pt x="478807" y="76349"/>
                    </a:cubicBezTo>
                    <a:cubicBezTo>
                      <a:pt x="495867" y="76349"/>
                      <a:pt x="511312" y="83383"/>
                      <a:pt x="522492" y="94755"/>
                    </a:cubicBezTo>
                    <a:lnTo>
                      <a:pt x="535037" y="125564"/>
                    </a:lnTo>
                    <a:lnTo>
                      <a:pt x="539842" y="122269"/>
                    </a:lnTo>
                    <a:cubicBezTo>
                      <a:pt x="547233" y="119088"/>
                      <a:pt x="555359" y="117330"/>
                      <a:pt x="563889" y="117330"/>
                    </a:cubicBezTo>
                    <a:cubicBezTo>
                      <a:pt x="580949" y="117330"/>
                      <a:pt x="596394" y="124364"/>
                      <a:pt x="607574" y="135736"/>
                    </a:cubicBezTo>
                    <a:lnTo>
                      <a:pt x="619451" y="164906"/>
                    </a:lnTo>
                    <a:lnTo>
                      <a:pt x="638198" y="161056"/>
                    </a:lnTo>
                    <a:cubicBezTo>
                      <a:pt x="655258" y="161056"/>
                      <a:pt x="670703" y="168090"/>
                      <a:pt x="681883" y="179462"/>
                    </a:cubicBezTo>
                    <a:lnTo>
                      <a:pt x="699974" y="223893"/>
                    </a:lnTo>
                    <a:lnTo>
                      <a:pt x="704176" y="223030"/>
                    </a:lnTo>
                    <a:cubicBezTo>
                      <a:pt x="738296" y="223030"/>
                      <a:pt x="765955" y="251166"/>
                      <a:pt x="765955" y="285874"/>
                    </a:cubicBezTo>
                    <a:lnTo>
                      <a:pt x="749799" y="325551"/>
                    </a:lnTo>
                    <a:lnTo>
                      <a:pt x="754125" y="328517"/>
                    </a:lnTo>
                    <a:cubicBezTo>
                      <a:pt x="765304" y="339890"/>
                      <a:pt x="772219" y="355601"/>
                      <a:pt x="772219" y="372955"/>
                    </a:cubicBezTo>
                    <a:cubicBezTo>
                      <a:pt x="772219" y="407663"/>
                      <a:pt x="744560" y="435799"/>
                      <a:pt x="710440" y="435799"/>
                    </a:cubicBezTo>
                    <a:lnTo>
                      <a:pt x="691546" y="431919"/>
                    </a:lnTo>
                    <a:lnTo>
                      <a:pt x="695196" y="440882"/>
                    </a:lnTo>
                    <a:cubicBezTo>
                      <a:pt x="695196" y="475590"/>
                      <a:pt x="667537" y="503726"/>
                      <a:pt x="633417" y="503726"/>
                    </a:cubicBezTo>
                    <a:cubicBezTo>
                      <a:pt x="624887" y="503726"/>
                      <a:pt x="616761" y="501968"/>
                      <a:pt x="609370" y="498788"/>
                    </a:cubicBezTo>
                    <a:lnTo>
                      <a:pt x="596878" y="490220"/>
                    </a:lnTo>
                    <a:lnTo>
                      <a:pt x="584502" y="520614"/>
                    </a:lnTo>
                    <a:cubicBezTo>
                      <a:pt x="573322" y="531986"/>
                      <a:pt x="557877" y="539020"/>
                      <a:pt x="540817" y="539020"/>
                    </a:cubicBezTo>
                    <a:cubicBezTo>
                      <a:pt x="532287" y="539020"/>
                      <a:pt x="524161" y="537262"/>
                      <a:pt x="516770" y="534082"/>
                    </a:cubicBezTo>
                    <a:lnTo>
                      <a:pt x="497310" y="520735"/>
                    </a:lnTo>
                    <a:lnTo>
                      <a:pt x="490851" y="536600"/>
                    </a:lnTo>
                    <a:cubicBezTo>
                      <a:pt x="479671" y="547972"/>
                      <a:pt x="464226" y="555006"/>
                      <a:pt x="447166" y="555006"/>
                    </a:cubicBezTo>
                    <a:cubicBezTo>
                      <a:pt x="430106" y="555006"/>
                      <a:pt x="414661" y="547972"/>
                      <a:pt x="403482" y="536600"/>
                    </a:cubicBezTo>
                    <a:lnTo>
                      <a:pt x="401208" y="531015"/>
                    </a:lnTo>
                    <a:lnTo>
                      <a:pt x="398934" y="536600"/>
                    </a:lnTo>
                    <a:cubicBezTo>
                      <a:pt x="387754" y="547972"/>
                      <a:pt x="372309" y="555006"/>
                      <a:pt x="355249" y="555006"/>
                    </a:cubicBezTo>
                    <a:cubicBezTo>
                      <a:pt x="338189" y="555006"/>
                      <a:pt x="322744" y="547972"/>
                      <a:pt x="311565" y="536600"/>
                    </a:cubicBezTo>
                    <a:lnTo>
                      <a:pt x="307780" y="527304"/>
                    </a:lnTo>
                    <a:lnTo>
                      <a:pt x="291447" y="538506"/>
                    </a:lnTo>
                    <a:cubicBezTo>
                      <a:pt x="284056" y="541686"/>
                      <a:pt x="275930" y="543444"/>
                      <a:pt x="267400" y="543444"/>
                    </a:cubicBezTo>
                    <a:cubicBezTo>
                      <a:pt x="250340" y="543444"/>
                      <a:pt x="234895" y="536410"/>
                      <a:pt x="223716" y="525038"/>
                    </a:cubicBezTo>
                    <a:lnTo>
                      <a:pt x="215269" y="504293"/>
                    </a:lnTo>
                    <a:lnTo>
                      <a:pt x="203597" y="512298"/>
                    </a:lnTo>
                    <a:cubicBezTo>
                      <a:pt x="196206" y="515478"/>
                      <a:pt x="188080" y="517236"/>
                      <a:pt x="179550" y="517236"/>
                    </a:cubicBezTo>
                    <a:cubicBezTo>
                      <a:pt x="153960" y="517236"/>
                      <a:pt x="132004" y="501410"/>
                      <a:pt x="122626" y="478854"/>
                    </a:cubicBezTo>
                    <a:lnTo>
                      <a:pt x="121766" y="474520"/>
                    </a:lnTo>
                    <a:lnTo>
                      <a:pt x="113021" y="476316"/>
                    </a:lnTo>
                    <a:cubicBezTo>
                      <a:pt x="78901" y="476316"/>
                      <a:pt x="51242" y="448180"/>
                      <a:pt x="51242" y="413472"/>
                    </a:cubicBezTo>
                    <a:lnTo>
                      <a:pt x="67491" y="373567"/>
                    </a:lnTo>
                    <a:lnTo>
                      <a:pt x="51494" y="334280"/>
                    </a:lnTo>
                    <a:cubicBezTo>
                      <a:pt x="51494" y="308249"/>
                      <a:pt x="67052" y="285915"/>
                      <a:pt x="89226" y="276374"/>
                    </a:cubicBezTo>
                    <a:lnTo>
                      <a:pt x="98434" y="274483"/>
                    </a:lnTo>
                    <a:lnTo>
                      <a:pt x="80647" y="230801"/>
                    </a:lnTo>
                    <a:lnTo>
                      <a:pt x="89061" y="210137"/>
                    </a:lnTo>
                    <a:lnTo>
                      <a:pt x="77683" y="207800"/>
                    </a:lnTo>
                    <a:cubicBezTo>
                      <a:pt x="70292" y="204620"/>
                      <a:pt x="63635" y="200019"/>
                      <a:pt x="58046" y="194332"/>
                    </a:cubicBezTo>
                    <a:lnTo>
                      <a:pt x="49538" y="173439"/>
                    </a:lnTo>
                    <a:lnTo>
                      <a:pt x="37732" y="171014"/>
                    </a:lnTo>
                    <a:cubicBezTo>
                      <a:pt x="15558" y="161474"/>
                      <a:pt x="0" y="139140"/>
                      <a:pt x="0" y="113109"/>
                    </a:cubicBezTo>
                    <a:cubicBezTo>
                      <a:pt x="0" y="87078"/>
                      <a:pt x="15558" y="64744"/>
                      <a:pt x="37732" y="55204"/>
                    </a:cubicBezTo>
                    <a:lnTo>
                      <a:pt x="47061" y="53288"/>
                    </a:lnTo>
                    <a:lnTo>
                      <a:pt x="58120" y="26128"/>
                    </a:lnTo>
                    <a:cubicBezTo>
                      <a:pt x="69299" y="14756"/>
                      <a:pt x="84744" y="7722"/>
                      <a:pt x="101804" y="7722"/>
                    </a:cubicBezTo>
                    <a:cubicBezTo>
                      <a:pt x="110334" y="7722"/>
                      <a:pt x="118460" y="9480"/>
                      <a:pt x="125851" y="12661"/>
                    </a:cubicBezTo>
                    <a:lnTo>
                      <a:pt x="135299" y="19140"/>
                    </a:lnTo>
                    <a:lnTo>
                      <a:pt x="135786" y="18406"/>
                    </a:lnTo>
                    <a:cubicBezTo>
                      <a:pt x="146965" y="7034"/>
                      <a:pt x="162410" y="0"/>
                      <a:pt x="17947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57" name="Freeform 1356"/>
              <p:cNvSpPr/>
              <p:nvPr/>
            </p:nvSpPr>
            <p:spPr>
              <a:xfrm rot="20700000">
                <a:off x="173808" y="1997001"/>
                <a:ext cx="681259" cy="640773"/>
              </a:xfrm>
              <a:custGeom>
                <a:avLst/>
                <a:gdLst>
                  <a:gd name="connsiteX0" fmla="*/ 273575 w 681259"/>
                  <a:gd name="connsiteY0" fmla="*/ 445908 h 640773"/>
                  <a:gd name="connsiteX1" fmla="*/ 282718 w 681259"/>
                  <a:gd name="connsiteY1" fmla="*/ 456591 h 640773"/>
                  <a:gd name="connsiteX2" fmla="*/ 304667 w 681259"/>
                  <a:gd name="connsiteY2" fmla="*/ 467585 h 640773"/>
                  <a:gd name="connsiteX3" fmla="*/ 305696 w 681259"/>
                  <a:gd name="connsiteY3" fmla="*/ 467646 h 640773"/>
                  <a:gd name="connsiteX4" fmla="*/ 289130 w 681259"/>
                  <a:gd name="connsiteY4" fmla="*/ 529472 h 640773"/>
                  <a:gd name="connsiteX5" fmla="*/ 266684 w 681259"/>
                  <a:gd name="connsiteY5" fmla="*/ 542431 h 640773"/>
                  <a:gd name="connsiteX6" fmla="*/ 266686 w 681259"/>
                  <a:gd name="connsiteY6" fmla="*/ 542431 h 640773"/>
                  <a:gd name="connsiteX7" fmla="*/ 253726 w 681259"/>
                  <a:gd name="connsiteY7" fmla="*/ 519985 h 640773"/>
                  <a:gd name="connsiteX8" fmla="*/ 607632 w 681259"/>
                  <a:gd name="connsiteY8" fmla="*/ 530867 h 640773"/>
                  <a:gd name="connsiteX9" fmla="*/ 586644 w 681259"/>
                  <a:gd name="connsiteY9" fmla="*/ 609191 h 640773"/>
                  <a:gd name="connsiteX10" fmla="*/ 564198 w 681259"/>
                  <a:gd name="connsiteY10" fmla="*/ 622150 h 640773"/>
                  <a:gd name="connsiteX11" fmla="*/ 564199 w 681259"/>
                  <a:gd name="connsiteY11" fmla="*/ 622149 h 640773"/>
                  <a:gd name="connsiteX12" fmla="*/ 551240 w 681259"/>
                  <a:gd name="connsiteY12" fmla="*/ 599703 h 640773"/>
                  <a:gd name="connsiteX13" fmla="*/ 568954 w 681259"/>
                  <a:gd name="connsiteY13" fmla="*/ 533596 h 640773"/>
                  <a:gd name="connsiteX14" fmla="*/ 569913 w 681259"/>
                  <a:gd name="connsiteY14" fmla="*/ 534077 h 640773"/>
                  <a:gd name="connsiteX15" fmla="*/ 594419 w 681259"/>
                  <a:gd name="connsiteY15" fmla="*/ 535531 h 640773"/>
                  <a:gd name="connsiteX16" fmla="*/ 211259 w 681259"/>
                  <a:gd name="connsiteY16" fmla="*/ 409853 h 640773"/>
                  <a:gd name="connsiteX17" fmla="*/ 226594 w 681259"/>
                  <a:gd name="connsiteY17" fmla="*/ 419533 h 640773"/>
                  <a:gd name="connsiteX18" fmla="*/ 246299 w 681259"/>
                  <a:gd name="connsiteY18" fmla="*/ 420702 h 640773"/>
                  <a:gd name="connsiteX19" fmla="*/ 221974 w 681259"/>
                  <a:gd name="connsiteY19" fmla="*/ 511478 h 640773"/>
                  <a:gd name="connsiteX20" fmla="*/ 199528 w 681259"/>
                  <a:gd name="connsiteY20" fmla="*/ 524437 h 640773"/>
                  <a:gd name="connsiteX21" fmla="*/ 199530 w 681259"/>
                  <a:gd name="connsiteY21" fmla="*/ 524436 h 640773"/>
                  <a:gd name="connsiteX22" fmla="*/ 186570 w 681259"/>
                  <a:gd name="connsiteY22" fmla="*/ 501990 h 640773"/>
                  <a:gd name="connsiteX23" fmla="*/ 646480 w 681259"/>
                  <a:gd name="connsiteY23" fmla="*/ 512886 h 640773"/>
                  <a:gd name="connsiteX24" fmla="*/ 646543 w 681259"/>
                  <a:gd name="connsiteY24" fmla="*/ 512959 h 640773"/>
                  <a:gd name="connsiteX25" fmla="*/ 668492 w 681259"/>
                  <a:gd name="connsiteY25" fmla="*/ 523952 h 640773"/>
                  <a:gd name="connsiteX26" fmla="*/ 681259 w 681259"/>
                  <a:gd name="connsiteY26" fmla="*/ 524709 h 640773"/>
                  <a:gd name="connsiteX27" fmla="*/ 653800 w 681259"/>
                  <a:gd name="connsiteY27" fmla="*/ 627185 h 640773"/>
                  <a:gd name="connsiteX28" fmla="*/ 631354 w 681259"/>
                  <a:gd name="connsiteY28" fmla="*/ 640144 h 640773"/>
                  <a:gd name="connsiteX29" fmla="*/ 631355 w 681259"/>
                  <a:gd name="connsiteY29" fmla="*/ 640144 h 640773"/>
                  <a:gd name="connsiteX30" fmla="*/ 618396 w 681259"/>
                  <a:gd name="connsiteY30" fmla="*/ 617698 h 640773"/>
                  <a:gd name="connsiteX31" fmla="*/ 158275 w 681259"/>
                  <a:gd name="connsiteY31" fmla="*/ 0 h 640773"/>
                  <a:gd name="connsiteX32" fmla="*/ 158855 w 681259"/>
                  <a:gd name="connsiteY32" fmla="*/ 19373 h 640773"/>
                  <a:gd name="connsiteX33" fmla="*/ 179217 w 681259"/>
                  <a:gd name="connsiteY33" fmla="*/ 48401 h 640773"/>
                  <a:gd name="connsiteX34" fmla="*/ 189993 w 681259"/>
                  <a:gd name="connsiteY34" fmla="*/ 53799 h 640773"/>
                  <a:gd name="connsiteX35" fmla="*/ 192804 w 681259"/>
                  <a:gd name="connsiteY35" fmla="*/ 76182 h 640773"/>
                  <a:gd name="connsiteX36" fmla="*/ 208286 w 681259"/>
                  <a:gd name="connsiteY36" fmla="*/ 94274 h 640773"/>
                  <a:gd name="connsiteX37" fmla="*/ 218672 w 681259"/>
                  <a:gd name="connsiteY37" fmla="*/ 99476 h 640773"/>
                  <a:gd name="connsiteX38" fmla="*/ 205196 w 681259"/>
                  <a:gd name="connsiteY38" fmla="*/ 117258 h 640773"/>
                  <a:gd name="connsiteX39" fmla="*/ 211071 w 681259"/>
                  <a:gd name="connsiteY39" fmla="*/ 164055 h 640773"/>
                  <a:gd name="connsiteX40" fmla="*/ 201688 w 681259"/>
                  <a:gd name="connsiteY40" fmla="*/ 163499 h 640773"/>
                  <a:gd name="connsiteX41" fmla="*/ 150254 w 681259"/>
                  <a:gd name="connsiteY41" fmla="*/ 209666 h 640773"/>
                  <a:gd name="connsiteX42" fmla="*/ 151449 w 681259"/>
                  <a:gd name="connsiteY42" fmla="*/ 219183 h 640773"/>
                  <a:gd name="connsiteX43" fmla="*/ 111186 w 681259"/>
                  <a:gd name="connsiteY43" fmla="*/ 214137 h 640773"/>
                  <a:gd name="connsiteX44" fmla="*/ 0 w 681259"/>
                  <a:gd name="connsiteY44" fmla="*/ 110019 h 640773"/>
                  <a:gd name="connsiteX45" fmla="*/ 111186 w 681259"/>
                  <a:gd name="connsiteY45" fmla="*/ 5901 h 640773"/>
                  <a:gd name="connsiteX46" fmla="*/ 280273 w 681259"/>
                  <a:gd name="connsiteY46" fmla="*/ 22535 h 640773"/>
                  <a:gd name="connsiteX47" fmla="*/ 415691 w 681259"/>
                  <a:gd name="connsiteY47" fmla="*/ 111945 h 640773"/>
                  <a:gd name="connsiteX48" fmla="*/ 328569 w 681259"/>
                  <a:gd name="connsiteY48" fmla="*/ 111369 h 640773"/>
                  <a:gd name="connsiteX49" fmla="*/ 280273 w 681259"/>
                  <a:gd name="connsiteY49" fmla="*/ 22535 h 64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81259" h="640773">
                    <a:moveTo>
                      <a:pt x="273575" y="445908"/>
                    </a:moveTo>
                    <a:lnTo>
                      <a:pt x="282718" y="456591"/>
                    </a:lnTo>
                    <a:cubicBezTo>
                      <a:pt x="289034" y="461576"/>
                      <a:pt x="296428" y="465377"/>
                      <a:pt x="304667" y="467585"/>
                    </a:cubicBezTo>
                    <a:lnTo>
                      <a:pt x="305696" y="467646"/>
                    </a:lnTo>
                    <a:lnTo>
                      <a:pt x="289130" y="529472"/>
                    </a:lnTo>
                    <a:cubicBezTo>
                      <a:pt x="286510" y="539249"/>
                      <a:pt x="276461" y="545051"/>
                      <a:pt x="266684" y="542431"/>
                    </a:cubicBezTo>
                    <a:lnTo>
                      <a:pt x="266686" y="542431"/>
                    </a:lnTo>
                    <a:cubicBezTo>
                      <a:pt x="256908" y="539811"/>
                      <a:pt x="251107" y="529762"/>
                      <a:pt x="253726" y="519985"/>
                    </a:cubicBezTo>
                    <a:close/>
                    <a:moveTo>
                      <a:pt x="607632" y="530867"/>
                    </a:moveTo>
                    <a:lnTo>
                      <a:pt x="586644" y="609191"/>
                    </a:lnTo>
                    <a:cubicBezTo>
                      <a:pt x="584024" y="618968"/>
                      <a:pt x="573975" y="624770"/>
                      <a:pt x="564198" y="622150"/>
                    </a:cubicBezTo>
                    <a:lnTo>
                      <a:pt x="564199" y="622149"/>
                    </a:lnTo>
                    <a:cubicBezTo>
                      <a:pt x="554422" y="619530"/>
                      <a:pt x="548620" y="609481"/>
                      <a:pt x="551240" y="599703"/>
                    </a:cubicBezTo>
                    <a:lnTo>
                      <a:pt x="568954" y="533596"/>
                    </a:lnTo>
                    <a:lnTo>
                      <a:pt x="569913" y="534077"/>
                    </a:lnTo>
                    <a:cubicBezTo>
                      <a:pt x="578152" y="536285"/>
                      <a:pt x="586456" y="536690"/>
                      <a:pt x="594419" y="535531"/>
                    </a:cubicBezTo>
                    <a:close/>
                    <a:moveTo>
                      <a:pt x="211259" y="409853"/>
                    </a:moveTo>
                    <a:lnTo>
                      <a:pt x="226594" y="419533"/>
                    </a:lnTo>
                    <a:lnTo>
                      <a:pt x="246299" y="420702"/>
                    </a:lnTo>
                    <a:lnTo>
                      <a:pt x="221974" y="511478"/>
                    </a:lnTo>
                    <a:cubicBezTo>
                      <a:pt x="219354" y="521255"/>
                      <a:pt x="209305" y="527057"/>
                      <a:pt x="199528" y="524437"/>
                    </a:cubicBezTo>
                    <a:lnTo>
                      <a:pt x="199530" y="524436"/>
                    </a:lnTo>
                    <a:cubicBezTo>
                      <a:pt x="189752" y="521817"/>
                      <a:pt x="183951" y="511768"/>
                      <a:pt x="186570" y="501990"/>
                    </a:cubicBezTo>
                    <a:close/>
                    <a:moveTo>
                      <a:pt x="646480" y="512886"/>
                    </a:moveTo>
                    <a:lnTo>
                      <a:pt x="646543" y="512959"/>
                    </a:lnTo>
                    <a:cubicBezTo>
                      <a:pt x="652859" y="517943"/>
                      <a:pt x="660253" y="521745"/>
                      <a:pt x="668492" y="523952"/>
                    </a:cubicBezTo>
                    <a:lnTo>
                      <a:pt x="681259" y="524709"/>
                    </a:lnTo>
                    <a:lnTo>
                      <a:pt x="653800" y="627185"/>
                    </a:lnTo>
                    <a:cubicBezTo>
                      <a:pt x="651180" y="636962"/>
                      <a:pt x="641131" y="642764"/>
                      <a:pt x="631354" y="640144"/>
                    </a:cubicBezTo>
                    <a:lnTo>
                      <a:pt x="631355" y="640144"/>
                    </a:lnTo>
                    <a:cubicBezTo>
                      <a:pt x="621578" y="637524"/>
                      <a:pt x="615776" y="627475"/>
                      <a:pt x="618396" y="617698"/>
                    </a:cubicBezTo>
                    <a:close/>
                    <a:moveTo>
                      <a:pt x="158275" y="0"/>
                    </a:moveTo>
                    <a:lnTo>
                      <a:pt x="158855" y="19373"/>
                    </a:lnTo>
                    <a:cubicBezTo>
                      <a:pt x="162694" y="30786"/>
                      <a:pt x="169743" y="40924"/>
                      <a:pt x="179217" y="48401"/>
                    </a:cubicBezTo>
                    <a:lnTo>
                      <a:pt x="189993" y="53799"/>
                    </a:lnTo>
                    <a:lnTo>
                      <a:pt x="192804" y="76182"/>
                    </a:lnTo>
                    <a:cubicBezTo>
                      <a:pt x="196731" y="83122"/>
                      <a:pt x="201970" y="89289"/>
                      <a:pt x="208286" y="94274"/>
                    </a:cubicBezTo>
                    <a:lnTo>
                      <a:pt x="218672" y="99476"/>
                    </a:lnTo>
                    <a:lnTo>
                      <a:pt x="205196" y="117258"/>
                    </a:lnTo>
                    <a:lnTo>
                      <a:pt x="211071" y="164055"/>
                    </a:lnTo>
                    <a:lnTo>
                      <a:pt x="201688" y="163499"/>
                    </a:lnTo>
                    <a:cubicBezTo>
                      <a:pt x="177800" y="166975"/>
                      <a:pt x="156991" y="184522"/>
                      <a:pt x="150254" y="209666"/>
                    </a:cubicBezTo>
                    <a:lnTo>
                      <a:pt x="151449" y="219183"/>
                    </a:lnTo>
                    <a:lnTo>
                      <a:pt x="111186" y="214137"/>
                    </a:lnTo>
                    <a:cubicBezTo>
                      <a:pt x="45847" y="196983"/>
                      <a:pt x="0" y="156824"/>
                      <a:pt x="0" y="110019"/>
                    </a:cubicBezTo>
                    <a:cubicBezTo>
                      <a:pt x="0" y="63214"/>
                      <a:pt x="45847" y="23055"/>
                      <a:pt x="111186" y="5901"/>
                    </a:cubicBezTo>
                    <a:close/>
                    <a:moveTo>
                      <a:pt x="280273" y="22535"/>
                    </a:moveTo>
                    <a:cubicBezTo>
                      <a:pt x="294793" y="22631"/>
                      <a:pt x="407642" y="97140"/>
                      <a:pt x="415691" y="111945"/>
                    </a:cubicBezTo>
                    <a:cubicBezTo>
                      <a:pt x="423740" y="126751"/>
                      <a:pt x="351497" y="122572"/>
                      <a:pt x="328569" y="111369"/>
                    </a:cubicBezTo>
                    <a:cubicBezTo>
                      <a:pt x="305640" y="100166"/>
                      <a:pt x="265752" y="22439"/>
                      <a:pt x="280273" y="22535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58" name="Oval 1357"/>
              <p:cNvSpPr/>
              <p:nvPr/>
            </p:nvSpPr>
            <p:spPr>
              <a:xfrm>
                <a:off x="217138" y="2112464"/>
                <a:ext cx="59875" cy="59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0" name="Group 1299"/>
            <p:cNvGrpSpPr/>
            <p:nvPr/>
          </p:nvGrpSpPr>
          <p:grpSpPr>
            <a:xfrm>
              <a:off x="3732542" y="1163642"/>
              <a:ext cx="625805" cy="527810"/>
              <a:chOff x="173808" y="1925433"/>
              <a:chExt cx="848809" cy="712341"/>
            </a:xfrm>
          </p:grpSpPr>
          <p:sp>
            <p:nvSpPr>
              <p:cNvPr id="1353" name="Freeform 1352"/>
              <p:cNvSpPr/>
              <p:nvPr/>
            </p:nvSpPr>
            <p:spPr>
              <a:xfrm>
                <a:off x="250398" y="1925433"/>
                <a:ext cx="772219" cy="555006"/>
              </a:xfrm>
              <a:custGeom>
                <a:avLst/>
                <a:gdLst>
                  <a:gd name="connsiteX0" fmla="*/ 179470 w 772219"/>
                  <a:gd name="connsiteY0" fmla="*/ 0 h 555006"/>
                  <a:gd name="connsiteX1" fmla="*/ 236394 w 772219"/>
                  <a:gd name="connsiteY1" fmla="*/ 38382 h 555006"/>
                  <a:gd name="connsiteX2" fmla="*/ 239523 w 772219"/>
                  <a:gd name="connsiteY2" fmla="*/ 54146 h 555006"/>
                  <a:gd name="connsiteX3" fmla="*/ 241058 w 772219"/>
                  <a:gd name="connsiteY3" fmla="*/ 53831 h 555006"/>
                  <a:gd name="connsiteX4" fmla="*/ 284743 w 772219"/>
                  <a:gd name="connsiteY4" fmla="*/ 72237 h 555006"/>
                  <a:gd name="connsiteX5" fmla="*/ 296585 w 772219"/>
                  <a:gd name="connsiteY5" fmla="*/ 101321 h 555006"/>
                  <a:gd name="connsiteX6" fmla="*/ 314033 w 772219"/>
                  <a:gd name="connsiteY6" fmla="*/ 97738 h 555006"/>
                  <a:gd name="connsiteX7" fmla="*/ 338080 w 772219"/>
                  <a:gd name="connsiteY7" fmla="*/ 102677 h 555006"/>
                  <a:gd name="connsiteX8" fmla="*/ 341148 w 772219"/>
                  <a:gd name="connsiteY8" fmla="*/ 104780 h 555006"/>
                  <a:gd name="connsiteX9" fmla="*/ 343409 w 772219"/>
                  <a:gd name="connsiteY9" fmla="*/ 99228 h 555006"/>
                  <a:gd name="connsiteX10" fmla="*/ 387093 w 772219"/>
                  <a:gd name="connsiteY10" fmla="*/ 80822 h 555006"/>
                  <a:gd name="connsiteX11" fmla="*/ 430778 w 772219"/>
                  <a:gd name="connsiteY11" fmla="*/ 99228 h 555006"/>
                  <a:gd name="connsiteX12" fmla="*/ 432039 w 772219"/>
                  <a:gd name="connsiteY12" fmla="*/ 102327 h 555006"/>
                  <a:gd name="connsiteX13" fmla="*/ 435123 w 772219"/>
                  <a:gd name="connsiteY13" fmla="*/ 94755 h 555006"/>
                  <a:gd name="connsiteX14" fmla="*/ 478807 w 772219"/>
                  <a:gd name="connsiteY14" fmla="*/ 76349 h 555006"/>
                  <a:gd name="connsiteX15" fmla="*/ 522492 w 772219"/>
                  <a:gd name="connsiteY15" fmla="*/ 94755 h 555006"/>
                  <a:gd name="connsiteX16" fmla="*/ 535037 w 772219"/>
                  <a:gd name="connsiteY16" fmla="*/ 125564 h 555006"/>
                  <a:gd name="connsiteX17" fmla="*/ 539842 w 772219"/>
                  <a:gd name="connsiteY17" fmla="*/ 122269 h 555006"/>
                  <a:gd name="connsiteX18" fmla="*/ 563889 w 772219"/>
                  <a:gd name="connsiteY18" fmla="*/ 117330 h 555006"/>
                  <a:gd name="connsiteX19" fmla="*/ 607574 w 772219"/>
                  <a:gd name="connsiteY19" fmla="*/ 135736 h 555006"/>
                  <a:gd name="connsiteX20" fmla="*/ 619451 w 772219"/>
                  <a:gd name="connsiteY20" fmla="*/ 164906 h 555006"/>
                  <a:gd name="connsiteX21" fmla="*/ 638198 w 772219"/>
                  <a:gd name="connsiteY21" fmla="*/ 161056 h 555006"/>
                  <a:gd name="connsiteX22" fmla="*/ 681883 w 772219"/>
                  <a:gd name="connsiteY22" fmla="*/ 179462 h 555006"/>
                  <a:gd name="connsiteX23" fmla="*/ 699974 w 772219"/>
                  <a:gd name="connsiteY23" fmla="*/ 223893 h 555006"/>
                  <a:gd name="connsiteX24" fmla="*/ 704176 w 772219"/>
                  <a:gd name="connsiteY24" fmla="*/ 223030 h 555006"/>
                  <a:gd name="connsiteX25" fmla="*/ 765955 w 772219"/>
                  <a:gd name="connsiteY25" fmla="*/ 285874 h 555006"/>
                  <a:gd name="connsiteX26" fmla="*/ 749799 w 772219"/>
                  <a:gd name="connsiteY26" fmla="*/ 325551 h 555006"/>
                  <a:gd name="connsiteX27" fmla="*/ 754125 w 772219"/>
                  <a:gd name="connsiteY27" fmla="*/ 328517 h 555006"/>
                  <a:gd name="connsiteX28" fmla="*/ 772219 w 772219"/>
                  <a:gd name="connsiteY28" fmla="*/ 372955 h 555006"/>
                  <a:gd name="connsiteX29" fmla="*/ 710440 w 772219"/>
                  <a:gd name="connsiteY29" fmla="*/ 435799 h 555006"/>
                  <a:gd name="connsiteX30" fmla="*/ 691546 w 772219"/>
                  <a:gd name="connsiteY30" fmla="*/ 431919 h 555006"/>
                  <a:gd name="connsiteX31" fmla="*/ 695196 w 772219"/>
                  <a:gd name="connsiteY31" fmla="*/ 440882 h 555006"/>
                  <a:gd name="connsiteX32" fmla="*/ 633417 w 772219"/>
                  <a:gd name="connsiteY32" fmla="*/ 503726 h 555006"/>
                  <a:gd name="connsiteX33" fmla="*/ 609370 w 772219"/>
                  <a:gd name="connsiteY33" fmla="*/ 498788 h 555006"/>
                  <a:gd name="connsiteX34" fmla="*/ 596878 w 772219"/>
                  <a:gd name="connsiteY34" fmla="*/ 490220 h 555006"/>
                  <a:gd name="connsiteX35" fmla="*/ 584502 w 772219"/>
                  <a:gd name="connsiteY35" fmla="*/ 520614 h 555006"/>
                  <a:gd name="connsiteX36" fmla="*/ 540817 w 772219"/>
                  <a:gd name="connsiteY36" fmla="*/ 539020 h 555006"/>
                  <a:gd name="connsiteX37" fmla="*/ 516770 w 772219"/>
                  <a:gd name="connsiteY37" fmla="*/ 534082 h 555006"/>
                  <a:gd name="connsiteX38" fmla="*/ 497310 w 772219"/>
                  <a:gd name="connsiteY38" fmla="*/ 520735 h 555006"/>
                  <a:gd name="connsiteX39" fmla="*/ 490851 w 772219"/>
                  <a:gd name="connsiteY39" fmla="*/ 536600 h 555006"/>
                  <a:gd name="connsiteX40" fmla="*/ 447166 w 772219"/>
                  <a:gd name="connsiteY40" fmla="*/ 555006 h 555006"/>
                  <a:gd name="connsiteX41" fmla="*/ 403482 w 772219"/>
                  <a:gd name="connsiteY41" fmla="*/ 536600 h 555006"/>
                  <a:gd name="connsiteX42" fmla="*/ 401208 w 772219"/>
                  <a:gd name="connsiteY42" fmla="*/ 531015 h 555006"/>
                  <a:gd name="connsiteX43" fmla="*/ 398934 w 772219"/>
                  <a:gd name="connsiteY43" fmla="*/ 536600 h 555006"/>
                  <a:gd name="connsiteX44" fmla="*/ 355249 w 772219"/>
                  <a:gd name="connsiteY44" fmla="*/ 555006 h 555006"/>
                  <a:gd name="connsiteX45" fmla="*/ 311565 w 772219"/>
                  <a:gd name="connsiteY45" fmla="*/ 536600 h 555006"/>
                  <a:gd name="connsiteX46" fmla="*/ 307780 w 772219"/>
                  <a:gd name="connsiteY46" fmla="*/ 527304 h 555006"/>
                  <a:gd name="connsiteX47" fmla="*/ 291447 w 772219"/>
                  <a:gd name="connsiteY47" fmla="*/ 538506 h 555006"/>
                  <a:gd name="connsiteX48" fmla="*/ 267400 w 772219"/>
                  <a:gd name="connsiteY48" fmla="*/ 543444 h 555006"/>
                  <a:gd name="connsiteX49" fmla="*/ 223716 w 772219"/>
                  <a:gd name="connsiteY49" fmla="*/ 525038 h 555006"/>
                  <a:gd name="connsiteX50" fmla="*/ 215269 w 772219"/>
                  <a:gd name="connsiteY50" fmla="*/ 504293 h 555006"/>
                  <a:gd name="connsiteX51" fmla="*/ 203597 w 772219"/>
                  <a:gd name="connsiteY51" fmla="*/ 512298 h 555006"/>
                  <a:gd name="connsiteX52" fmla="*/ 179550 w 772219"/>
                  <a:gd name="connsiteY52" fmla="*/ 517236 h 555006"/>
                  <a:gd name="connsiteX53" fmla="*/ 122626 w 772219"/>
                  <a:gd name="connsiteY53" fmla="*/ 478854 h 555006"/>
                  <a:gd name="connsiteX54" fmla="*/ 121766 w 772219"/>
                  <a:gd name="connsiteY54" fmla="*/ 474520 h 555006"/>
                  <a:gd name="connsiteX55" fmla="*/ 113021 w 772219"/>
                  <a:gd name="connsiteY55" fmla="*/ 476316 h 555006"/>
                  <a:gd name="connsiteX56" fmla="*/ 51242 w 772219"/>
                  <a:gd name="connsiteY56" fmla="*/ 413472 h 555006"/>
                  <a:gd name="connsiteX57" fmla="*/ 67491 w 772219"/>
                  <a:gd name="connsiteY57" fmla="*/ 373567 h 555006"/>
                  <a:gd name="connsiteX58" fmla="*/ 51494 w 772219"/>
                  <a:gd name="connsiteY58" fmla="*/ 334280 h 555006"/>
                  <a:gd name="connsiteX59" fmla="*/ 89226 w 772219"/>
                  <a:gd name="connsiteY59" fmla="*/ 276374 h 555006"/>
                  <a:gd name="connsiteX60" fmla="*/ 98434 w 772219"/>
                  <a:gd name="connsiteY60" fmla="*/ 274483 h 555006"/>
                  <a:gd name="connsiteX61" fmla="*/ 80647 w 772219"/>
                  <a:gd name="connsiteY61" fmla="*/ 230801 h 555006"/>
                  <a:gd name="connsiteX62" fmla="*/ 89061 w 772219"/>
                  <a:gd name="connsiteY62" fmla="*/ 210137 h 555006"/>
                  <a:gd name="connsiteX63" fmla="*/ 77683 w 772219"/>
                  <a:gd name="connsiteY63" fmla="*/ 207800 h 555006"/>
                  <a:gd name="connsiteX64" fmla="*/ 58046 w 772219"/>
                  <a:gd name="connsiteY64" fmla="*/ 194332 h 555006"/>
                  <a:gd name="connsiteX65" fmla="*/ 49538 w 772219"/>
                  <a:gd name="connsiteY65" fmla="*/ 173439 h 555006"/>
                  <a:gd name="connsiteX66" fmla="*/ 37732 w 772219"/>
                  <a:gd name="connsiteY66" fmla="*/ 171014 h 555006"/>
                  <a:gd name="connsiteX67" fmla="*/ 0 w 772219"/>
                  <a:gd name="connsiteY67" fmla="*/ 113109 h 555006"/>
                  <a:gd name="connsiteX68" fmla="*/ 37732 w 772219"/>
                  <a:gd name="connsiteY68" fmla="*/ 55204 h 555006"/>
                  <a:gd name="connsiteX69" fmla="*/ 47061 w 772219"/>
                  <a:gd name="connsiteY69" fmla="*/ 53288 h 555006"/>
                  <a:gd name="connsiteX70" fmla="*/ 58120 w 772219"/>
                  <a:gd name="connsiteY70" fmla="*/ 26128 h 555006"/>
                  <a:gd name="connsiteX71" fmla="*/ 101804 w 772219"/>
                  <a:gd name="connsiteY71" fmla="*/ 7722 h 555006"/>
                  <a:gd name="connsiteX72" fmla="*/ 125851 w 772219"/>
                  <a:gd name="connsiteY72" fmla="*/ 12661 h 555006"/>
                  <a:gd name="connsiteX73" fmla="*/ 135299 w 772219"/>
                  <a:gd name="connsiteY73" fmla="*/ 19140 h 555006"/>
                  <a:gd name="connsiteX74" fmla="*/ 135786 w 772219"/>
                  <a:gd name="connsiteY74" fmla="*/ 18406 h 555006"/>
                  <a:gd name="connsiteX75" fmla="*/ 179470 w 772219"/>
                  <a:gd name="connsiteY75" fmla="*/ 0 h 555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72219" h="555006">
                    <a:moveTo>
                      <a:pt x="179470" y="0"/>
                    </a:moveTo>
                    <a:cubicBezTo>
                      <a:pt x="205060" y="0"/>
                      <a:pt x="227016" y="15826"/>
                      <a:pt x="236394" y="38382"/>
                    </a:cubicBezTo>
                    <a:lnTo>
                      <a:pt x="239523" y="54146"/>
                    </a:lnTo>
                    <a:lnTo>
                      <a:pt x="241058" y="53831"/>
                    </a:lnTo>
                    <a:cubicBezTo>
                      <a:pt x="258118" y="53831"/>
                      <a:pt x="273563" y="60865"/>
                      <a:pt x="284743" y="72237"/>
                    </a:cubicBezTo>
                    <a:lnTo>
                      <a:pt x="296585" y="101321"/>
                    </a:lnTo>
                    <a:lnTo>
                      <a:pt x="314033" y="97738"/>
                    </a:lnTo>
                    <a:cubicBezTo>
                      <a:pt x="322563" y="97738"/>
                      <a:pt x="330689" y="99496"/>
                      <a:pt x="338080" y="102677"/>
                    </a:cubicBezTo>
                    <a:lnTo>
                      <a:pt x="341148" y="104780"/>
                    </a:lnTo>
                    <a:lnTo>
                      <a:pt x="343409" y="99228"/>
                    </a:lnTo>
                    <a:cubicBezTo>
                      <a:pt x="354588" y="87856"/>
                      <a:pt x="370033" y="80822"/>
                      <a:pt x="387093" y="80822"/>
                    </a:cubicBezTo>
                    <a:cubicBezTo>
                      <a:pt x="404153" y="80822"/>
                      <a:pt x="419598" y="87856"/>
                      <a:pt x="430778" y="99228"/>
                    </a:cubicBezTo>
                    <a:lnTo>
                      <a:pt x="432039" y="102327"/>
                    </a:lnTo>
                    <a:lnTo>
                      <a:pt x="435123" y="94755"/>
                    </a:lnTo>
                    <a:cubicBezTo>
                      <a:pt x="446302" y="83383"/>
                      <a:pt x="461747" y="76349"/>
                      <a:pt x="478807" y="76349"/>
                    </a:cubicBezTo>
                    <a:cubicBezTo>
                      <a:pt x="495867" y="76349"/>
                      <a:pt x="511312" y="83383"/>
                      <a:pt x="522492" y="94755"/>
                    </a:cubicBezTo>
                    <a:lnTo>
                      <a:pt x="535037" y="125564"/>
                    </a:lnTo>
                    <a:lnTo>
                      <a:pt x="539842" y="122269"/>
                    </a:lnTo>
                    <a:cubicBezTo>
                      <a:pt x="547233" y="119088"/>
                      <a:pt x="555359" y="117330"/>
                      <a:pt x="563889" y="117330"/>
                    </a:cubicBezTo>
                    <a:cubicBezTo>
                      <a:pt x="580949" y="117330"/>
                      <a:pt x="596394" y="124364"/>
                      <a:pt x="607574" y="135736"/>
                    </a:cubicBezTo>
                    <a:lnTo>
                      <a:pt x="619451" y="164906"/>
                    </a:lnTo>
                    <a:lnTo>
                      <a:pt x="638198" y="161056"/>
                    </a:lnTo>
                    <a:cubicBezTo>
                      <a:pt x="655258" y="161056"/>
                      <a:pt x="670703" y="168090"/>
                      <a:pt x="681883" y="179462"/>
                    </a:cubicBezTo>
                    <a:lnTo>
                      <a:pt x="699974" y="223893"/>
                    </a:lnTo>
                    <a:lnTo>
                      <a:pt x="704176" y="223030"/>
                    </a:lnTo>
                    <a:cubicBezTo>
                      <a:pt x="738296" y="223030"/>
                      <a:pt x="765955" y="251166"/>
                      <a:pt x="765955" y="285874"/>
                    </a:cubicBezTo>
                    <a:lnTo>
                      <a:pt x="749799" y="325551"/>
                    </a:lnTo>
                    <a:lnTo>
                      <a:pt x="754125" y="328517"/>
                    </a:lnTo>
                    <a:cubicBezTo>
                      <a:pt x="765304" y="339890"/>
                      <a:pt x="772219" y="355601"/>
                      <a:pt x="772219" y="372955"/>
                    </a:cubicBezTo>
                    <a:cubicBezTo>
                      <a:pt x="772219" y="407663"/>
                      <a:pt x="744560" y="435799"/>
                      <a:pt x="710440" y="435799"/>
                    </a:cubicBezTo>
                    <a:lnTo>
                      <a:pt x="691546" y="431919"/>
                    </a:lnTo>
                    <a:lnTo>
                      <a:pt x="695196" y="440882"/>
                    </a:lnTo>
                    <a:cubicBezTo>
                      <a:pt x="695196" y="475590"/>
                      <a:pt x="667537" y="503726"/>
                      <a:pt x="633417" y="503726"/>
                    </a:cubicBezTo>
                    <a:cubicBezTo>
                      <a:pt x="624887" y="503726"/>
                      <a:pt x="616761" y="501968"/>
                      <a:pt x="609370" y="498788"/>
                    </a:cubicBezTo>
                    <a:lnTo>
                      <a:pt x="596878" y="490220"/>
                    </a:lnTo>
                    <a:lnTo>
                      <a:pt x="584502" y="520614"/>
                    </a:lnTo>
                    <a:cubicBezTo>
                      <a:pt x="573322" y="531986"/>
                      <a:pt x="557877" y="539020"/>
                      <a:pt x="540817" y="539020"/>
                    </a:cubicBezTo>
                    <a:cubicBezTo>
                      <a:pt x="532287" y="539020"/>
                      <a:pt x="524161" y="537262"/>
                      <a:pt x="516770" y="534082"/>
                    </a:cubicBezTo>
                    <a:lnTo>
                      <a:pt x="497310" y="520735"/>
                    </a:lnTo>
                    <a:lnTo>
                      <a:pt x="490851" y="536600"/>
                    </a:lnTo>
                    <a:cubicBezTo>
                      <a:pt x="479671" y="547972"/>
                      <a:pt x="464226" y="555006"/>
                      <a:pt x="447166" y="555006"/>
                    </a:cubicBezTo>
                    <a:cubicBezTo>
                      <a:pt x="430106" y="555006"/>
                      <a:pt x="414661" y="547972"/>
                      <a:pt x="403482" y="536600"/>
                    </a:cubicBezTo>
                    <a:lnTo>
                      <a:pt x="401208" y="531015"/>
                    </a:lnTo>
                    <a:lnTo>
                      <a:pt x="398934" y="536600"/>
                    </a:lnTo>
                    <a:cubicBezTo>
                      <a:pt x="387754" y="547972"/>
                      <a:pt x="372309" y="555006"/>
                      <a:pt x="355249" y="555006"/>
                    </a:cubicBezTo>
                    <a:cubicBezTo>
                      <a:pt x="338189" y="555006"/>
                      <a:pt x="322744" y="547972"/>
                      <a:pt x="311565" y="536600"/>
                    </a:cubicBezTo>
                    <a:lnTo>
                      <a:pt x="307780" y="527304"/>
                    </a:lnTo>
                    <a:lnTo>
                      <a:pt x="291447" y="538506"/>
                    </a:lnTo>
                    <a:cubicBezTo>
                      <a:pt x="284056" y="541686"/>
                      <a:pt x="275930" y="543444"/>
                      <a:pt x="267400" y="543444"/>
                    </a:cubicBezTo>
                    <a:cubicBezTo>
                      <a:pt x="250340" y="543444"/>
                      <a:pt x="234895" y="536410"/>
                      <a:pt x="223716" y="525038"/>
                    </a:cubicBezTo>
                    <a:lnTo>
                      <a:pt x="215269" y="504293"/>
                    </a:lnTo>
                    <a:lnTo>
                      <a:pt x="203597" y="512298"/>
                    </a:lnTo>
                    <a:cubicBezTo>
                      <a:pt x="196206" y="515478"/>
                      <a:pt x="188080" y="517236"/>
                      <a:pt x="179550" y="517236"/>
                    </a:cubicBezTo>
                    <a:cubicBezTo>
                      <a:pt x="153960" y="517236"/>
                      <a:pt x="132004" y="501410"/>
                      <a:pt x="122626" y="478854"/>
                    </a:cubicBezTo>
                    <a:lnTo>
                      <a:pt x="121766" y="474520"/>
                    </a:lnTo>
                    <a:lnTo>
                      <a:pt x="113021" y="476316"/>
                    </a:lnTo>
                    <a:cubicBezTo>
                      <a:pt x="78901" y="476316"/>
                      <a:pt x="51242" y="448180"/>
                      <a:pt x="51242" y="413472"/>
                    </a:cubicBezTo>
                    <a:lnTo>
                      <a:pt x="67491" y="373567"/>
                    </a:lnTo>
                    <a:lnTo>
                      <a:pt x="51494" y="334280"/>
                    </a:lnTo>
                    <a:cubicBezTo>
                      <a:pt x="51494" y="308249"/>
                      <a:pt x="67052" y="285915"/>
                      <a:pt x="89226" y="276374"/>
                    </a:cubicBezTo>
                    <a:lnTo>
                      <a:pt x="98434" y="274483"/>
                    </a:lnTo>
                    <a:lnTo>
                      <a:pt x="80647" y="230801"/>
                    </a:lnTo>
                    <a:lnTo>
                      <a:pt x="89061" y="210137"/>
                    </a:lnTo>
                    <a:lnTo>
                      <a:pt x="77683" y="207800"/>
                    </a:lnTo>
                    <a:cubicBezTo>
                      <a:pt x="70292" y="204620"/>
                      <a:pt x="63635" y="200019"/>
                      <a:pt x="58046" y="194332"/>
                    </a:cubicBezTo>
                    <a:lnTo>
                      <a:pt x="49538" y="173439"/>
                    </a:lnTo>
                    <a:lnTo>
                      <a:pt x="37732" y="171014"/>
                    </a:lnTo>
                    <a:cubicBezTo>
                      <a:pt x="15558" y="161474"/>
                      <a:pt x="0" y="139140"/>
                      <a:pt x="0" y="113109"/>
                    </a:cubicBezTo>
                    <a:cubicBezTo>
                      <a:pt x="0" y="87078"/>
                      <a:pt x="15558" y="64744"/>
                      <a:pt x="37732" y="55204"/>
                    </a:cubicBezTo>
                    <a:lnTo>
                      <a:pt x="47061" y="53288"/>
                    </a:lnTo>
                    <a:lnTo>
                      <a:pt x="58120" y="26128"/>
                    </a:lnTo>
                    <a:cubicBezTo>
                      <a:pt x="69299" y="14756"/>
                      <a:pt x="84744" y="7722"/>
                      <a:pt x="101804" y="7722"/>
                    </a:cubicBezTo>
                    <a:cubicBezTo>
                      <a:pt x="110334" y="7722"/>
                      <a:pt x="118460" y="9480"/>
                      <a:pt x="125851" y="12661"/>
                    </a:cubicBezTo>
                    <a:lnTo>
                      <a:pt x="135299" y="19140"/>
                    </a:lnTo>
                    <a:lnTo>
                      <a:pt x="135786" y="18406"/>
                    </a:lnTo>
                    <a:cubicBezTo>
                      <a:pt x="146965" y="7034"/>
                      <a:pt x="162410" y="0"/>
                      <a:pt x="17947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54" name="Freeform 1353"/>
              <p:cNvSpPr/>
              <p:nvPr/>
            </p:nvSpPr>
            <p:spPr>
              <a:xfrm rot="20700000">
                <a:off x="173808" y="1997001"/>
                <a:ext cx="681259" cy="640773"/>
              </a:xfrm>
              <a:custGeom>
                <a:avLst/>
                <a:gdLst>
                  <a:gd name="connsiteX0" fmla="*/ 273575 w 681259"/>
                  <a:gd name="connsiteY0" fmla="*/ 445908 h 640773"/>
                  <a:gd name="connsiteX1" fmla="*/ 282718 w 681259"/>
                  <a:gd name="connsiteY1" fmla="*/ 456591 h 640773"/>
                  <a:gd name="connsiteX2" fmla="*/ 304667 w 681259"/>
                  <a:gd name="connsiteY2" fmla="*/ 467585 h 640773"/>
                  <a:gd name="connsiteX3" fmla="*/ 305696 w 681259"/>
                  <a:gd name="connsiteY3" fmla="*/ 467646 h 640773"/>
                  <a:gd name="connsiteX4" fmla="*/ 289130 w 681259"/>
                  <a:gd name="connsiteY4" fmla="*/ 529472 h 640773"/>
                  <a:gd name="connsiteX5" fmla="*/ 266684 w 681259"/>
                  <a:gd name="connsiteY5" fmla="*/ 542431 h 640773"/>
                  <a:gd name="connsiteX6" fmla="*/ 266686 w 681259"/>
                  <a:gd name="connsiteY6" fmla="*/ 542431 h 640773"/>
                  <a:gd name="connsiteX7" fmla="*/ 253726 w 681259"/>
                  <a:gd name="connsiteY7" fmla="*/ 519985 h 640773"/>
                  <a:gd name="connsiteX8" fmla="*/ 607632 w 681259"/>
                  <a:gd name="connsiteY8" fmla="*/ 530867 h 640773"/>
                  <a:gd name="connsiteX9" fmla="*/ 586644 w 681259"/>
                  <a:gd name="connsiteY9" fmla="*/ 609191 h 640773"/>
                  <a:gd name="connsiteX10" fmla="*/ 564198 w 681259"/>
                  <a:gd name="connsiteY10" fmla="*/ 622150 h 640773"/>
                  <a:gd name="connsiteX11" fmla="*/ 564199 w 681259"/>
                  <a:gd name="connsiteY11" fmla="*/ 622149 h 640773"/>
                  <a:gd name="connsiteX12" fmla="*/ 551240 w 681259"/>
                  <a:gd name="connsiteY12" fmla="*/ 599703 h 640773"/>
                  <a:gd name="connsiteX13" fmla="*/ 568954 w 681259"/>
                  <a:gd name="connsiteY13" fmla="*/ 533596 h 640773"/>
                  <a:gd name="connsiteX14" fmla="*/ 569913 w 681259"/>
                  <a:gd name="connsiteY14" fmla="*/ 534077 h 640773"/>
                  <a:gd name="connsiteX15" fmla="*/ 594419 w 681259"/>
                  <a:gd name="connsiteY15" fmla="*/ 535531 h 640773"/>
                  <a:gd name="connsiteX16" fmla="*/ 211259 w 681259"/>
                  <a:gd name="connsiteY16" fmla="*/ 409853 h 640773"/>
                  <a:gd name="connsiteX17" fmla="*/ 226594 w 681259"/>
                  <a:gd name="connsiteY17" fmla="*/ 419533 h 640773"/>
                  <a:gd name="connsiteX18" fmla="*/ 246299 w 681259"/>
                  <a:gd name="connsiteY18" fmla="*/ 420702 h 640773"/>
                  <a:gd name="connsiteX19" fmla="*/ 221974 w 681259"/>
                  <a:gd name="connsiteY19" fmla="*/ 511478 h 640773"/>
                  <a:gd name="connsiteX20" fmla="*/ 199528 w 681259"/>
                  <a:gd name="connsiteY20" fmla="*/ 524437 h 640773"/>
                  <a:gd name="connsiteX21" fmla="*/ 199530 w 681259"/>
                  <a:gd name="connsiteY21" fmla="*/ 524436 h 640773"/>
                  <a:gd name="connsiteX22" fmla="*/ 186570 w 681259"/>
                  <a:gd name="connsiteY22" fmla="*/ 501990 h 640773"/>
                  <a:gd name="connsiteX23" fmla="*/ 646480 w 681259"/>
                  <a:gd name="connsiteY23" fmla="*/ 512886 h 640773"/>
                  <a:gd name="connsiteX24" fmla="*/ 646543 w 681259"/>
                  <a:gd name="connsiteY24" fmla="*/ 512959 h 640773"/>
                  <a:gd name="connsiteX25" fmla="*/ 668492 w 681259"/>
                  <a:gd name="connsiteY25" fmla="*/ 523952 h 640773"/>
                  <a:gd name="connsiteX26" fmla="*/ 681259 w 681259"/>
                  <a:gd name="connsiteY26" fmla="*/ 524709 h 640773"/>
                  <a:gd name="connsiteX27" fmla="*/ 653800 w 681259"/>
                  <a:gd name="connsiteY27" fmla="*/ 627185 h 640773"/>
                  <a:gd name="connsiteX28" fmla="*/ 631354 w 681259"/>
                  <a:gd name="connsiteY28" fmla="*/ 640144 h 640773"/>
                  <a:gd name="connsiteX29" fmla="*/ 631355 w 681259"/>
                  <a:gd name="connsiteY29" fmla="*/ 640144 h 640773"/>
                  <a:gd name="connsiteX30" fmla="*/ 618396 w 681259"/>
                  <a:gd name="connsiteY30" fmla="*/ 617698 h 640773"/>
                  <a:gd name="connsiteX31" fmla="*/ 158275 w 681259"/>
                  <a:gd name="connsiteY31" fmla="*/ 0 h 640773"/>
                  <a:gd name="connsiteX32" fmla="*/ 158855 w 681259"/>
                  <a:gd name="connsiteY32" fmla="*/ 19373 h 640773"/>
                  <a:gd name="connsiteX33" fmla="*/ 179217 w 681259"/>
                  <a:gd name="connsiteY33" fmla="*/ 48401 h 640773"/>
                  <a:gd name="connsiteX34" fmla="*/ 189993 w 681259"/>
                  <a:gd name="connsiteY34" fmla="*/ 53799 h 640773"/>
                  <a:gd name="connsiteX35" fmla="*/ 192804 w 681259"/>
                  <a:gd name="connsiteY35" fmla="*/ 76182 h 640773"/>
                  <a:gd name="connsiteX36" fmla="*/ 208286 w 681259"/>
                  <a:gd name="connsiteY36" fmla="*/ 94274 h 640773"/>
                  <a:gd name="connsiteX37" fmla="*/ 218672 w 681259"/>
                  <a:gd name="connsiteY37" fmla="*/ 99476 h 640773"/>
                  <a:gd name="connsiteX38" fmla="*/ 205196 w 681259"/>
                  <a:gd name="connsiteY38" fmla="*/ 117258 h 640773"/>
                  <a:gd name="connsiteX39" fmla="*/ 211071 w 681259"/>
                  <a:gd name="connsiteY39" fmla="*/ 164055 h 640773"/>
                  <a:gd name="connsiteX40" fmla="*/ 201688 w 681259"/>
                  <a:gd name="connsiteY40" fmla="*/ 163499 h 640773"/>
                  <a:gd name="connsiteX41" fmla="*/ 150254 w 681259"/>
                  <a:gd name="connsiteY41" fmla="*/ 209666 h 640773"/>
                  <a:gd name="connsiteX42" fmla="*/ 151449 w 681259"/>
                  <a:gd name="connsiteY42" fmla="*/ 219183 h 640773"/>
                  <a:gd name="connsiteX43" fmla="*/ 111186 w 681259"/>
                  <a:gd name="connsiteY43" fmla="*/ 214137 h 640773"/>
                  <a:gd name="connsiteX44" fmla="*/ 0 w 681259"/>
                  <a:gd name="connsiteY44" fmla="*/ 110019 h 640773"/>
                  <a:gd name="connsiteX45" fmla="*/ 111186 w 681259"/>
                  <a:gd name="connsiteY45" fmla="*/ 5901 h 640773"/>
                  <a:gd name="connsiteX46" fmla="*/ 280273 w 681259"/>
                  <a:gd name="connsiteY46" fmla="*/ 22535 h 640773"/>
                  <a:gd name="connsiteX47" fmla="*/ 415691 w 681259"/>
                  <a:gd name="connsiteY47" fmla="*/ 111945 h 640773"/>
                  <a:gd name="connsiteX48" fmla="*/ 328569 w 681259"/>
                  <a:gd name="connsiteY48" fmla="*/ 111369 h 640773"/>
                  <a:gd name="connsiteX49" fmla="*/ 280273 w 681259"/>
                  <a:gd name="connsiteY49" fmla="*/ 22535 h 64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81259" h="640773">
                    <a:moveTo>
                      <a:pt x="273575" y="445908"/>
                    </a:moveTo>
                    <a:lnTo>
                      <a:pt x="282718" y="456591"/>
                    </a:lnTo>
                    <a:cubicBezTo>
                      <a:pt x="289034" y="461576"/>
                      <a:pt x="296428" y="465377"/>
                      <a:pt x="304667" y="467585"/>
                    </a:cubicBezTo>
                    <a:lnTo>
                      <a:pt x="305696" y="467646"/>
                    </a:lnTo>
                    <a:lnTo>
                      <a:pt x="289130" y="529472"/>
                    </a:lnTo>
                    <a:cubicBezTo>
                      <a:pt x="286510" y="539249"/>
                      <a:pt x="276461" y="545051"/>
                      <a:pt x="266684" y="542431"/>
                    </a:cubicBezTo>
                    <a:lnTo>
                      <a:pt x="266686" y="542431"/>
                    </a:lnTo>
                    <a:cubicBezTo>
                      <a:pt x="256908" y="539811"/>
                      <a:pt x="251107" y="529762"/>
                      <a:pt x="253726" y="519985"/>
                    </a:cubicBezTo>
                    <a:close/>
                    <a:moveTo>
                      <a:pt x="607632" y="530867"/>
                    </a:moveTo>
                    <a:lnTo>
                      <a:pt x="586644" y="609191"/>
                    </a:lnTo>
                    <a:cubicBezTo>
                      <a:pt x="584024" y="618968"/>
                      <a:pt x="573975" y="624770"/>
                      <a:pt x="564198" y="622150"/>
                    </a:cubicBezTo>
                    <a:lnTo>
                      <a:pt x="564199" y="622149"/>
                    </a:lnTo>
                    <a:cubicBezTo>
                      <a:pt x="554422" y="619530"/>
                      <a:pt x="548620" y="609481"/>
                      <a:pt x="551240" y="599703"/>
                    </a:cubicBezTo>
                    <a:lnTo>
                      <a:pt x="568954" y="533596"/>
                    </a:lnTo>
                    <a:lnTo>
                      <a:pt x="569913" y="534077"/>
                    </a:lnTo>
                    <a:cubicBezTo>
                      <a:pt x="578152" y="536285"/>
                      <a:pt x="586456" y="536690"/>
                      <a:pt x="594419" y="535531"/>
                    </a:cubicBezTo>
                    <a:close/>
                    <a:moveTo>
                      <a:pt x="211259" y="409853"/>
                    </a:moveTo>
                    <a:lnTo>
                      <a:pt x="226594" y="419533"/>
                    </a:lnTo>
                    <a:lnTo>
                      <a:pt x="246299" y="420702"/>
                    </a:lnTo>
                    <a:lnTo>
                      <a:pt x="221974" y="511478"/>
                    </a:lnTo>
                    <a:cubicBezTo>
                      <a:pt x="219354" y="521255"/>
                      <a:pt x="209305" y="527057"/>
                      <a:pt x="199528" y="524437"/>
                    </a:cubicBezTo>
                    <a:lnTo>
                      <a:pt x="199530" y="524436"/>
                    </a:lnTo>
                    <a:cubicBezTo>
                      <a:pt x="189752" y="521817"/>
                      <a:pt x="183951" y="511768"/>
                      <a:pt x="186570" y="501990"/>
                    </a:cubicBezTo>
                    <a:close/>
                    <a:moveTo>
                      <a:pt x="646480" y="512886"/>
                    </a:moveTo>
                    <a:lnTo>
                      <a:pt x="646543" y="512959"/>
                    </a:lnTo>
                    <a:cubicBezTo>
                      <a:pt x="652859" y="517943"/>
                      <a:pt x="660253" y="521745"/>
                      <a:pt x="668492" y="523952"/>
                    </a:cubicBezTo>
                    <a:lnTo>
                      <a:pt x="681259" y="524709"/>
                    </a:lnTo>
                    <a:lnTo>
                      <a:pt x="653800" y="627185"/>
                    </a:lnTo>
                    <a:cubicBezTo>
                      <a:pt x="651180" y="636962"/>
                      <a:pt x="641131" y="642764"/>
                      <a:pt x="631354" y="640144"/>
                    </a:cubicBezTo>
                    <a:lnTo>
                      <a:pt x="631355" y="640144"/>
                    </a:lnTo>
                    <a:cubicBezTo>
                      <a:pt x="621578" y="637524"/>
                      <a:pt x="615776" y="627475"/>
                      <a:pt x="618396" y="617698"/>
                    </a:cubicBezTo>
                    <a:close/>
                    <a:moveTo>
                      <a:pt x="158275" y="0"/>
                    </a:moveTo>
                    <a:lnTo>
                      <a:pt x="158855" y="19373"/>
                    </a:lnTo>
                    <a:cubicBezTo>
                      <a:pt x="162694" y="30786"/>
                      <a:pt x="169743" y="40924"/>
                      <a:pt x="179217" y="48401"/>
                    </a:cubicBezTo>
                    <a:lnTo>
                      <a:pt x="189993" y="53799"/>
                    </a:lnTo>
                    <a:lnTo>
                      <a:pt x="192804" y="76182"/>
                    </a:lnTo>
                    <a:cubicBezTo>
                      <a:pt x="196731" y="83122"/>
                      <a:pt x="201970" y="89289"/>
                      <a:pt x="208286" y="94274"/>
                    </a:cubicBezTo>
                    <a:lnTo>
                      <a:pt x="218672" y="99476"/>
                    </a:lnTo>
                    <a:lnTo>
                      <a:pt x="205196" y="117258"/>
                    </a:lnTo>
                    <a:lnTo>
                      <a:pt x="211071" y="164055"/>
                    </a:lnTo>
                    <a:lnTo>
                      <a:pt x="201688" y="163499"/>
                    </a:lnTo>
                    <a:cubicBezTo>
                      <a:pt x="177800" y="166975"/>
                      <a:pt x="156991" y="184522"/>
                      <a:pt x="150254" y="209666"/>
                    </a:cubicBezTo>
                    <a:lnTo>
                      <a:pt x="151449" y="219183"/>
                    </a:lnTo>
                    <a:lnTo>
                      <a:pt x="111186" y="214137"/>
                    </a:lnTo>
                    <a:cubicBezTo>
                      <a:pt x="45847" y="196983"/>
                      <a:pt x="0" y="156824"/>
                      <a:pt x="0" y="110019"/>
                    </a:cubicBezTo>
                    <a:cubicBezTo>
                      <a:pt x="0" y="63214"/>
                      <a:pt x="45847" y="23055"/>
                      <a:pt x="111186" y="5901"/>
                    </a:cubicBezTo>
                    <a:close/>
                    <a:moveTo>
                      <a:pt x="280273" y="22535"/>
                    </a:moveTo>
                    <a:cubicBezTo>
                      <a:pt x="294793" y="22631"/>
                      <a:pt x="407642" y="97140"/>
                      <a:pt x="415691" y="111945"/>
                    </a:cubicBezTo>
                    <a:cubicBezTo>
                      <a:pt x="423740" y="126751"/>
                      <a:pt x="351497" y="122572"/>
                      <a:pt x="328569" y="111369"/>
                    </a:cubicBezTo>
                    <a:cubicBezTo>
                      <a:pt x="305640" y="100166"/>
                      <a:pt x="265752" y="22439"/>
                      <a:pt x="280273" y="22535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55" name="Oval 1354"/>
              <p:cNvSpPr/>
              <p:nvPr/>
            </p:nvSpPr>
            <p:spPr>
              <a:xfrm>
                <a:off x="217138" y="2112464"/>
                <a:ext cx="59875" cy="59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1" name="Group 1300"/>
            <p:cNvGrpSpPr/>
            <p:nvPr/>
          </p:nvGrpSpPr>
          <p:grpSpPr>
            <a:xfrm>
              <a:off x="3732542" y="2904406"/>
              <a:ext cx="625805" cy="527810"/>
              <a:chOff x="173808" y="1925433"/>
              <a:chExt cx="848809" cy="712341"/>
            </a:xfrm>
          </p:grpSpPr>
          <p:sp>
            <p:nvSpPr>
              <p:cNvPr id="1350" name="Freeform 1349"/>
              <p:cNvSpPr/>
              <p:nvPr/>
            </p:nvSpPr>
            <p:spPr>
              <a:xfrm>
                <a:off x="250398" y="1925433"/>
                <a:ext cx="772219" cy="555006"/>
              </a:xfrm>
              <a:custGeom>
                <a:avLst/>
                <a:gdLst>
                  <a:gd name="connsiteX0" fmla="*/ 179470 w 772219"/>
                  <a:gd name="connsiteY0" fmla="*/ 0 h 555006"/>
                  <a:gd name="connsiteX1" fmla="*/ 236394 w 772219"/>
                  <a:gd name="connsiteY1" fmla="*/ 38382 h 555006"/>
                  <a:gd name="connsiteX2" fmla="*/ 239523 w 772219"/>
                  <a:gd name="connsiteY2" fmla="*/ 54146 h 555006"/>
                  <a:gd name="connsiteX3" fmla="*/ 241058 w 772219"/>
                  <a:gd name="connsiteY3" fmla="*/ 53831 h 555006"/>
                  <a:gd name="connsiteX4" fmla="*/ 284743 w 772219"/>
                  <a:gd name="connsiteY4" fmla="*/ 72237 h 555006"/>
                  <a:gd name="connsiteX5" fmla="*/ 296585 w 772219"/>
                  <a:gd name="connsiteY5" fmla="*/ 101321 h 555006"/>
                  <a:gd name="connsiteX6" fmla="*/ 314033 w 772219"/>
                  <a:gd name="connsiteY6" fmla="*/ 97738 h 555006"/>
                  <a:gd name="connsiteX7" fmla="*/ 338080 w 772219"/>
                  <a:gd name="connsiteY7" fmla="*/ 102677 h 555006"/>
                  <a:gd name="connsiteX8" fmla="*/ 341148 w 772219"/>
                  <a:gd name="connsiteY8" fmla="*/ 104780 h 555006"/>
                  <a:gd name="connsiteX9" fmla="*/ 343409 w 772219"/>
                  <a:gd name="connsiteY9" fmla="*/ 99228 h 555006"/>
                  <a:gd name="connsiteX10" fmla="*/ 387093 w 772219"/>
                  <a:gd name="connsiteY10" fmla="*/ 80822 h 555006"/>
                  <a:gd name="connsiteX11" fmla="*/ 430778 w 772219"/>
                  <a:gd name="connsiteY11" fmla="*/ 99228 h 555006"/>
                  <a:gd name="connsiteX12" fmla="*/ 432039 w 772219"/>
                  <a:gd name="connsiteY12" fmla="*/ 102327 h 555006"/>
                  <a:gd name="connsiteX13" fmla="*/ 435123 w 772219"/>
                  <a:gd name="connsiteY13" fmla="*/ 94755 h 555006"/>
                  <a:gd name="connsiteX14" fmla="*/ 478807 w 772219"/>
                  <a:gd name="connsiteY14" fmla="*/ 76349 h 555006"/>
                  <a:gd name="connsiteX15" fmla="*/ 522492 w 772219"/>
                  <a:gd name="connsiteY15" fmla="*/ 94755 h 555006"/>
                  <a:gd name="connsiteX16" fmla="*/ 535037 w 772219"/>
                  <a:gd name="connsiteY16" fmla="*/ 125564 h 555006"/>
                  <a:gd name="connsiteX17" fmla="*/ 539842 w 772219"/>
                  <a:gd name="connsiteY17" fmla="*/ 122269 h 555006"/>
                  <a:gd name="connsiteX18" fmla="*/ 563889 w 772219"/>
                  <a:gd name="connsiteY18" fmla="*/ 117330 h 555006"/>
                  <a:gd name="connsiteX19" fmla="*/ 607574 w 772219"/>
                  <a:gd name="connsiteY19" fmla="*/ 135736 h 555006"/>
                  <a:gd name="connsiteX20" fmla="*/ 619451 w 772219"/>
                  <a:gd name="connsiteY20" fmla="*/ 164906 h 555006"/>
                  <a:gd name="connsiteX21" fmla="*/ 638198 w 772219"/>
                  <a:gd name="connsiteY21" fmla="*/ 161056 h 555006"/>
                  <a:gd name="connsiteX22" fmla="*/ 681883 w 772219"/>
                  <a:gd name="connsiteY22" fmla="*/ 179462 h 555006"/>
                  <a:gd name="connsiteX23" fmla="*/ 699974 w 772219"/>
                  <a:gd name="connsiteY23" fmla="*/ 223893 h 555006"/>
                  <a:gd name="connsiteX24" fmla="*/ 704176 w 772219"/>
                  <a:gd name="connsiteY24" fmla="*/ 223030 h 555006"/>
                  <a:gd name="connsiteX25" fmla="*/ 765955 w 772219"/>
                  <a:gd name="connsiteY25" fmla="*/ 285874 h 555006"/>
                  <a:gd name="connsiteX26" fmla="*/ 749799 w 772219"/>
                  <a:gd name="connsiteY26" fmla="*/ 325551 h 555006"/>
                  <a:gd name="connsiteX27" fmla="*/ 754125 w 772219"/>
                  <a:gd name="connsiteY27" fmla="*/ 328517 h 555006"/>
                  <a:gd name="connsiteX28" fmla="*/ 772219 w 772219"/>
                  <a:gd name="connsiteY28" fmla="*/ 372955 h 555006"/>
                  <a:gd name="connsiteX29" fmla="*/ 710440 w 772219"/>
                  <a:gd name="connsiteY29" fmla="*/ 435799 h 555006"/>
                  <a:gd name="connsiteX30" fmla="*/ 691546 w 772219"/>
                  <a:gd name="connsiteY30" fmla="*/ 431919 h 555006"/>
                  <a:gd name="connsiteX31" fmla="*/ 695196 w 772219"/>
                  <a:gd name="connsiteY31" fmla="*/ 440882 h 555006"/>
                  <a:gd name="connsiteX32" fmla="*/ 633417 w 772219"/>
                  <a:gd name="connsiteY32" fmla="*/ 503726 h 555006"/>
                  <a:gd name="connsiteX33" fmla="*/ 609370 w 772219"/>
                  <a:gd name="connsiteY33" fmla="*/ 498788 h 555006"/>
                  <a:gd name="connsiteX34" fmla="*/ 596878 w 772219"/>
                  <a:gd name="connsiteY34" fmla="*/ 490220 h 555006"/>
                  <a:gd name="connsiteX35" fmla="*/ 584502 w 772219"/>
                  <a:gd name="connsiteY35" fmla="*/ 520614 h 555006"/>
                  <a:gd name="connsiteX36" fmla="*/ 540817 w 772219"/>
                  <a:gd name="connsiteY36" fmla="*/ 539020 h 555006"/>
                  <a:gd name="connsiteX37" fmla="*/ 516770 w 772219"/>
                  <a:gd name="connsiteY37" fmla="*/ 534082 h 555006"/>
                  <a:gd name="connsiteX38" fmla="*/ 497310 w 772219"/>
                  <a:gd name="connsiteY38" fmla="*/ 520735 h 555006"/>
                  <a:gd name="connsiteX39" fmla="*/ 490851 w 772219"/>
                  <a:gd name="connsiteY39" fmla="*/ 536600 h 555006"/>
                  <a:gd name="connsiteX40" fmla="*/ 447166 w 772219"/>
                  <a:gd name="connsiteY40" fmla="*/ 555006 h 555006"/>
                  <a:gd name="connsiteX41" fmla="*/ 403482 w 772219"/>
                  <a:gd name="connsiteY41" fmla="*/ 536600 h 555006"/>
                  <a:gd name="connsiteX42" fmla="*/ 401208 w 772219"/>
                  <a:gd name="connsiteY42" fmla="*/ 531015 h 555006"/>
                  <a:gd name="connsiteX43" fmla="*/ 398934 w 772219"/>
                  <a:gd name="connsiteY43" fmla="*/ 536600 h 555006"/>
                  <a:gd name="connsiteX44" fmla="*/ 355249 w 772219"/>
                  <a:gd name="connsiteY44" fmla="*/ 555006 h 555006"/>
                  <a:gd name="connsiteX45" fmla="*/ 311565 w 772219"/>
                  <a:gd name="connsiteY45" fmla="*/ 536600 h 555006"/>
                  <a:gd name="connsiteX46" fmla="*/ 307780 w 772219"/>
                  <a:gd name="connsiteY46" fmla="*/ 527304 h 555006"/>
                  <a:gd name="connsiteX47" fmla="*/ 291447 w 772219"/>
                  <a:gd name="connsiteY47" fmla="*/ 538506 h 555006"/>
                  <a:gd name="connsiteX48" fmla="*/ 267400 w 772219"/>
                  <a:gd name="connsiteY48" fmla="*/ 543444 h 555006"/>
                  <a:gd name="connsiteX49" fmla="*/ 223716 w 772219"/>
                  <a:gd name="connsiteY49" fmla="*/ 525038 h 555006"/>
                  <a:gd name="connsiteX50" fmla="*/ 215269 w 772219"/>
                  <a:gd name="connsiteY50" fmla="*/ 504293 h 555006"/>
                  <a:gd name="connsiteX51" fmla="*/ 203597 w 772219"/>
                  <a:gd name="connsiteY51" fmla="*/ 512298 h 555006"/>
                  <a:gd name="connsiteX52" fmla="*/ 179550 w 772219"/>
                  <a:gd name="connsiteY52" fmla="*/ 517236 h 555006"/>
                  <a:gd name="connsiteX53" fmla="*/ 122626 w 772219"/>
                  <a:gd name="connsiteY53" fmla="*/ 478854 h 555006"/>
                  <a:gd name="connsiteX54" fmla="*/ 121766 w 772219"/>
                  <a:gd name="connsiteY54" fmla="*/ 474520 h 555006"/>
                  <a:gd name="connsiteX55" fmla="*/ 113021 w 772219"/>
                  <a:gd name="connsiteY55" fmla="*/ 476316 h 555006"/>
                  <a:gd name="connsiteX56" fmla="*/ 51242 w 772219"/>
                  <a:gd name="connsiteY56" fmla="*/ 413472 h 555006"/>
                  <a:gd name="connsiteX57" fmla="*/ 67491 w 772219"/>
                  <a:gd name="connsiteY57" fmla="*/ 373567 h 555006"/>
                  <a:gd name="connsiteX58" fmla="*/ 51494 w 772219"/>
                  <a:gd name="connsiteY58" fmla="*/ 334280 h 555006"/>
                  <a:gd name="connsiteX59" fmla="*/ 89226 w 772219"/>
                  <a:gd name="connsiteY59" fmla="*/ 276374 h 555006"/>
                  <a:gd name="connsiteX60" fmla="*/ 98434 w 772219"/>
                  <a:gd name="connsiteY60" fmla="*/ 274483 h 555006"/>
                  <a:gd name="connsiteX61" fmla="*/ 80647 w 772219"/>
                  <a:gd name="connsiteY61" fmla="*/ 230801 h 555006"/>
                  <a:gd name="connsiteX62" fmla="*/ 89061 w 772219"/>
                  <a:gd name="connsiteY62" fmla="*/ 210137 h 555006"/>
                  <a:gd name="connsiteX63" fmla="*/ 77683 w 772219"/>
                  <a:gd name="connsiteY63" fmla="*/ 207800 h 555006"/>
                  <a:gd name="connsiteX64" fmla="*/ 58046 w 772219"/>
                  <a:gd name="connsiteY64" fmla="*/ 194332 h 555006"/>
                  <a:gd name="connsiteX65" fmla="*/ 49538 w 772219"/>
                  <a:gd name="connsiteY65" fmla="*/ 173439 h 555006"/>
                  <a:gd name="connsiteX66" fmla="*/ 37732 w 772219"/>
                  <a:gd name="connsiteY66" fmla="*/ 171014 h 555006"/>
                  <a:gd name="connsiteX67" fmla="*/ 0 w 772219"/>
                  <a:gd name="connsiteY67" fmla="*/ 113109 h 555006"/>
                  <a:gd name="connsiteX68" fmla="*/ 37732 w 772219"/>
                  <a:gd name="connsiteY68" fmla="*/ 55204 h 555006"/>
                  <a:gd name="connsiteX69" fmla="*/ 47061 w 772219"/>
                  <a:gd name="connsiteY69" fmla="*/ 53288 h 555006"/>
                  <a:gd name="connsiteX70" fmla="*/ 58120 w 772219"/>
                  <a:gd name="connsiteY70" fmla="*/ 26128 h 555006"/>
                  <a:gd name="connsiteX71" fmla="*/ 101804 w 772219"/>
                  <a:gd name="connsiteY71" fmla="*/ 7722 h 555006"/>
                  <a:gd name="connsiteX72" fmla="*/ 125851 w 772219"/>
                  <a:gd name="connsiteY72" fmla="*/ 12661 h 555006"/>
                  <a:gd name="connsiteX73" fmla="*/ 135299 w 772219"/>
                  <a:gd name="connsiteY73" fmla="*/ 19140 h 555006"/>
                  <a:gd name="connsiteX74" fmla="*/ 135786 w 772219"/>
                  <a:gd name="connsiteY74" fmla="*/ 18406 h 555006"/>
                  <a:gd name="connsiteX75" fmla="*/ 179470 w 772219"/>
                  <a:gd name="connsiteY75" fmla="*/ 0 h 555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72219" h="555006">
                    <a:moveTo>
                      <a:pt x="179470" y="0"/>
                    </a:moveTo>
                    <a:cubicBezTo>
                      <a:pt x="205060" y="0"/>
                      <a:pt x="227016" y="15826"/>
                      <a:pt x="236394" y="38382"/>
                    </a:cubicBezTo>
                    <a:lnTo>
                      <a:pt x="239523" y="54146"/>
                    </a:lnTo>
                    <a:lnTo>
                      <a:pt x="241058" y="53831"/>
                    </a:lnTo>
                    <a:cubicBezTo>
                      <a:pt x="258118" y="53831"/>
                      <a:pt x="273563" y="60865"/>
                      <a:pt x="284743" y="72237"/>
                    </a:cubicBezTo>
                    <a:lnTo>
                      <a:pt x="296585" y="101321"/>
                    </a:lnTo>
                    <a:lnTo>
                      <a:pt x="314033" y="97738"/>
                    </a:lnTo>
                    <a:cubicBezTo>
                      <a:pt x="322563" y="97738"/>
                      <a:pt x="330689" y="99496"/>
                      <a:pt x="338080" y="102677"/>
                    </a:cubicBezTo>
                    <a:lnTo>
                      <a:pt x="341148" y="104780"/>
                    </a:lnTo>
                    <a:lnTo>
                      <a:pt x="343409" y="99228"/>
                    </a:lnTo>
                    <a:cubicBezTo>
                      <a:pt x="354588" y="87856"/>
                      <a:pt x="370033" y="80822"/>
                      <a:pt x="387093" y="80822"/>
                    </a:cubicBezTo>
                    <a:cubicBezTo>
                      <a:pt x="404153" y="80822"/>
                      <a:pt x="419598" y="87856"/>
                      <a:pt x="430778" y="99228"/>
                    </a:cubicBezTo>
                    <a:lnTo>
                      <a:pt x="432039" y="102327"/>
                    </a:lnTo>
                    <a:lnTo>
                      <a:pt x="435123" y="94755"/>
                    </a:lnTo>
                    <a:cubicBezTo>
                      <a:pt x="446302" y="83383"/>
                      <a:pt x="461747" y="76349"/>
                      <a:pt x="478807" y="76349"/>
                    </a:cubicBezTo>
                    <a:cubicBezTo>
                      <a:pt x="495867" y="76349"/>
                      <a:pt x="511312" y="83383"/>
                      <a:pt x="522492" y="94755"/>
                    </a:cubicBezTo>
                    <a:lnTo>
                      <a:pt x="535037" y="125564"/>
                    </a:lnTo>
                    <a:lnTo>
                      <a:pt x="539842" y="122269"/>
                    </a:lnTo>
                    <a:cubicBezTo>
                      <a:pt x="547233" y="119088"/>
                      <a:pt x="555359" y="117330"/>
                      <a:pt x="563889" y="117330"/>
                    </a:cubicBezTo>
                    <a:cubicBezTo>
                      <a:pt x="580949" y="117330"/>
                      <a:pt x="596394" y="124364"/>
                      <a:pt x="607574" y="135736"/>
                    </a:cubicBezTo>
                    <a:lnTo>
                      <a:pt x="619451" y="164906"/>
                    </a:lnTo>
                    <a:lnTo>
                      <a:pt x="638198" y="161056"/>
                    </a:lnTo>
                    <a:cubicBezTo>
                      <a:pt x="655258" y="161056"/>
                      <a:pt x="670703" y="168090"/>
                      <a:pt x="681883" y="179462"/>
                    </a:cubicBezTo>
                    <a:lnTo>
                      <a:pt x="699974" y="223893"/>
                    </a:lnTo>
                    <a:lnTo>
                      <a:pt x="704176" y="223030"/>
                    </a:lnTo>
                    <a:cubicBezTo>
                      <a:pt x="738296" y="223030"/>
                      <a:pt x="765955" y="251166"/>
                      <a:pt x="765955" y="285874"/>
                    </a:cubicBezTo>
                    <a:lnTo>
                      <a:pt x="749799" y="325551"/>
                    </a:lnTo>
                    <a:lnTo>
                      <a:pt x="754125" y="328517"/>
                    </a:lnTo>
                    <a:cubicBezTo>
                      <a:pt x="765304" y="339890"/>
                      <a:pt x="772219" y="355601"/>
                      <a:pt x="772219" y="372955"/>
                    </a:cubicBezTo>
                    <a:cubicBezTo>
                      <a:pt x="772219" y="407663"/>
                      <a:pt x="744560" y="435799"/>
                      <a:pt x="710440" y="435799"/>
                    </a:cubicBezTo>
                    <a:lnTo>
                      <a:pt x="691546" y="431919"/>
                    </a:lnTo>
                    <a:lnTo>
                      <a:pt x="695196" y="440882"/>
                    </a:lnTo>
                    <a:cubicBezTo>
                      <a:pt x="695196" y="475590"/>
                      <a:pt x="667537" y="503726"/>
                      <a:pt x="633417" y="503726"/>
                    </a:cubicBezTo>
                    <a:cubicBezTo>
                      <a:pt x="624887" y="503726"/>
                      <a:pt x="616761" y="501968"/>
                      <a:pt x="609370" y="498788"/>
                    </a:cubicBezTo>
                    <a:lnTo>
                      <a:pt x="596878" y="490220"/>
                    </a:lnTo>
                    <a:lnTo>
                      <a:pt x="584502" y="520614"/>
                    </a:lnTo>
                    <a:cubicBezTo>
                      <a:pt x="573322" y="531986"/>
                      <a:pt x="557877" y="539020"/>
                      <a:pt x="540817" y="539020"/>
                    </a:cubicBezTo>
                    <a:cubicBezTo>
                      <a:pt x="532287" y="539020"/>
                      <a:pt x="524161" y="537262"/>
                      <a:pt x="516770" y="534082"/>
                    </a:cubicBezTo>
                    <a:lnTo>
                      <a:pt x="497310" y="520735"/>
                    </a:lnTo>
                    <a:lnTo>
                      <a:pt x="490851" y="536600"/>
                    </a:lnTo>
                    <a:cubicBezTo>
                      <a:pt x="479671" y="547972"/>
                      <a:pt x="464226" y="555006"/>
                      <a:pt x="447166" y="555006"/>
                    </a:cubicBezTo>
                    <a:cubicBezTo>
                      <a:pt x="430106" y="555006"/>
                      <a:pt x="414661" y="547972"/>
                      <a:pt x="403482" y="536600"/>
                    </a:cubicBezTo>
                    <a:lnTo>
                      <a:pt x="401208" y="531015"/>
                    </a:lnTo>
                    <a:lnTo>
                      <a:pt x="398934" y="536600"/>
                    </a:lnTo>
                    <a:cubicBezTo>
                      <a:pt x="387754" y="547972"/>
                      <a:pt x="372309" y="555006"/>
                      <a:pt x="355249" y="555006"/>
                    </a:cubicBezTo>
                    <a:cubicBezTo>
                      <a:pt x="338189" y="555006"/>
                      <a:pt x="322744" y="547972"/>
                      <a:pt x="311565" y="536600"/>
                    </a:cubicBezTo>
                    <a:lnTo>
                      <a:pt x="307780" y="527304"/>
                    </a:lnTo>
                    <a:lnTo>
                      <a:pt x="291447" y="538506"/>
                    </a:lnTo>
                    <a:cubicBezTo>
                      <a:pt x="284056" y="541686"/>
                      <a:pt x="275930" y="543444"/>
                      <a:pt x="267400" y="543444"/>
                    </a:cubicBezTo>
                    <a:cubicBezTo>
                      <a:pt x="250340" y="543444"/>
                      <a:pt x="234895" y="536410"/>
                      <a:pt x="223716" y="525038"/>
                    </a:cubicBezTo>
                    <a:lnTo>
                      <a:pt x="215269" y="504293"/>
                    </a:lnTo>
                    <a:lnTo>
                      <a:pt x="203597" y="512298"/>
                    </a:lnTo>
                    <a:cubicBezTo>
                      <a:pt x="196206" y="515478"/>
                      <a:pt x="188080" y="517236"/>
                      <a:pt x="179550" y="517236"/>
                    </a:cubicBezTo>
                    <a:cubicBezTo>
                      <a:pt x="153960" y="517236"/>
                      <a:pt x="132004" y="501410"/>
                      <a:pt x="122626" y="478854"/>
                    </a:cubicBezTo>
                    <a:lnTo>
                      <a:pt x="121766" y="474520"/>
                    </a:lnTo>
                    <a:lnTo>
                      <a:pt x="113021" y="476316"/>
                    </a:lnTo>
                    <a:cubicBezTo>
                      <a:pt x="78901" y="476316"/>
                      <a:pt x="51242" y="448180"/>
                      <a:pt x="51242" y="413472"/>
                    </a:cubicBezTo>
                    <a:lnTo>
                      <a:pt x="67491" y="373567"/>
                    </a:lnTo>
                    <a:lnTo>
                      <a:pt x="51494" y="334280"/>
                    </a:lnTo>
                    <a:cubicBezTo>
                      <a:pt x="51494" y="308249"/>
                      <a:pt x="67052" y="285915"/>
                      <a:pt x="89226" y="276374"/>
                    </a:cubicBezTo>
                    <a:lnTo>
                      <a:pt x="98434" y="274483"/>
                    </a:lnTo>
                    <a:lnTo>
                      <a:pt x="80647" y="230801"/>
                    </a:lnTo>
                    <a:lnTo>
                      <a:pt x="89061" y="210137"/>
                    </a:lnTo>
                    <a:lnTo>
                      <a:pt x="77683" y="207800"/>
                    </a:lnTo>
                    <a:cubicBezTo>
                      <a:pt x="70292" y="204620"/>
                      <a:pt x="63635" y="200019"/>
                      <a:pt x="58046" y="194332"/>
                    </a:cubicBezTo>
                    <a:lnTo>
                      <a:pt x="49538" y="173439"/>
                    </a:lnTo>
                    <a:lnTo>
                      <a:pt x="37732" y="171014"/>
                    </a:lnTo>
                    <a:cubicBezTo>
                      <a:pt x="15558" y="161474"/>
                      <a:pt x="0" y="139140"/>
                      <a:pt x="0" y="113109"/>
                    </a:cubicBezTo>
                    <a:cubicBezTo>
                      <a:pt x="0" y="87078"/>
                      <a:pt x="15558" y="64744"/>
                      <a:pt x="37732" y="55204"/>
                    </a:cubicBezTo>
                    <a:lnTo>
                      <a:pt x="47061" y="53288"/>
                    </a:lnTo>
                    <a:lnTo>
                      <a:pt x="58120" y="26128"/>
                    </a:lnTo>
                    <a:cubicBezTo>
                      <a:pt x="69299" y="14756"/>
                      <a:pt x="84744" y="7722"/>
                      <a:pt x="101804" y="7722"/>
                    </a:cubicBezTo>
                    <a:cubicBezTo>
                      <a:pt x="110334" y="7722"/>
                      <a:pt x="118460" y="9480"/>
                      <a:pt x="125851" y="12661"/>
                    </a:cubicBezTo>
                    <a:lnTo>
                      <a:pt x="135299" y="19140"/>
                    </a:lnTo>
                    <a:lnTo>
                      <a:pt x="135786" y="18406"/>
                    </a:lnTo>
                    <a:cubicBezTo>
                      <a:pt x="146965" y="7034"/>
                      <a:pt x="162410" y="0"/>
                      <a:pt x="17947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51" name="Freeform 1350"/>
              <p:cNvSpPr/>
              <p:nvPr/>
            </p:nvSpPr>
            <p:spPr>
              <a:xfrm rot="20700000">
                <a:off x="173808" y="1997001"/>
                <a:ext cx="681259" cy="640773"/>
              </a:xfrm>
              <a:custGeom>
                <a:avLst/>
                <a:gdLst>
                  <a:gd name="connsiteX0" fmla="*/ 273575 w 681259"/>
                  <a:gd name="connsiteY0" fmla="*/ 445908 h 640773"/>
                  <a:gd name="connsiteX1" fmla="*/ 282718 w 681259"/>
                  <a:gd name="connsiteY1" fmla="*/ 456591 h 640773"/>
                  <a:gd name="connsiteX2" fmla="*/ 304667 w 681259"/>
                  <a:gd name="connsiteY2" fmla="*/ 467585 h 640773"/>
                  <a:gd name="connsiteX3" fmla="*/ 305696 w 681259"/>
                  <a:gd name="connsiteY3" fmla="*/ 467646 h 640773"/>
                  <a:gd name="connsiteX4" fmla="*/ 289130 w 681259"/>
                  <a:gd name="connsiteY4" fmla="*/ 529472 h 640773"/>
                  <a:gd name="connsiteX5" fmla="*/ 266684 w 681259"/>
                  <a:gd name="connsiteY5" fmla="*/ 542431 h 640773"/>
                  <a:gd name="connsiteX6" fmla="*/ 266686 w 681259"/>
                  <a:gd name="connsiteY6" fmla="*/ 542431 h 640773"/>
                  <a:gd name="connsiteX7" fmla="*/ 253726 w 681259"/>
                  <a:gd name="connsiteY7" fmla="*/ 519985 h 640773"/>
                  <a:gd name="connsiteX8" fmla="*/ 607632 w 681259"/>
                  <a:gd name="connsiteY8" fmla="*/ 530867 h 640773"/>
                  <a:gd name="connsiteX9" fmla="*/ 586644 w 681259"/>
                  <a:gd name="connsiteY9" fmla="*/ 609191 h 640773"/>
                  <a:gd name="connsiteX10" fmla="*/ 564198 w 681259"/>
                  <a:gd name="connsiteY10" fmla="*/ 622150 h 640773"/>
                  <a:gd name="connsiteX11" fmla="*/ 564199 w 681259"/>
                  <a:gd name="connsiteY11" fmla="*/ 622149 h 640773"/>
                  <a:gd name="connsiteX12" fmla="*/ 551240 w 681259"/>
                  <a:gd name="connsiteY12" fmla="*/ 599703 h 640773"/>
                  <a:gd name="connsiteX13" fmla="*/ 568954 w 681259"/>
                  <a:gd name="connsiteY13" fmla="*/ 533596 h 640773"/>
                  <a:gd name="connsiteX14" fmla="*/ 569913 w 681259"/>
                  <a:gd name="connsiteY14" fmla="*/ 534077 h 640773"/>
                  <a:gd name="connsiteX15" fmla="*/ 594419 w 681259"/>
                  <a:gd name="connsiteY15" fmla="*/ 535531 h 640773"/>
                  <a:gd name="connsiteX16" fmla="*/ 211259 w 681259"/>
                  <a:gd name="connsiteY16" fmla="*/ 409853 h 640773"/>
                  <a:gd name="connsiteX17" fmla="*/ 226594 w 681259"/>
                  <a:gd name="connsiteY17" fmla="*/ 419533 h 640773"/>
                  <a:gd name="connsiteX18" fmla="*/ 246299 w 681259"/>
                  <a:gd name="connsiteY18" fmla="*/ 420702 h 640773"/>
                  <a:gd name="connsiteX19" fmla="*/ 221974 w 681259"/>
                  <a:gd name="connsiteY19" fmla="*/ 511478 h 640773"/>
                  <a:gd name="connsiteX20" fmla="*/ 199528 w 681259"/>
                  <a:gd name="connsiteY20" fmla="*/ 524437 h 640773"/>
                  <a:gd name="connsiteX21" fmla="*/ 199530 w 681259"/>
                  <a:gd name="connsiteY21" fmla="*/ 524436 h 640773"/>
                  <a:gd name="connsiteX22" fmla="*/ 186570 w 681259"/>
                  <a:gd name="connsiteY22" fmla="*/ 501990 h 640773"/>
                  <a:gd name="connsiteX23" fmla="*/ 646480 w 681259"/>
                  <a:gd name="connsiteY23" fmla="*/ 512886 h 640773"/>
                  <a:gd name="connsiteX24" fmla="*/ 646543 w 681259"/>
                  <a:gd name="connsiteY24" fmla="*/ 512959 h 640773"/>
                  <a:gd name="connsiteX25" fmla="*/ 668492 w 681259"/>
                  <a:gd name="connsiteY25" fmla="*/ 523952 h 640773"/>
                  <a:gd name="connsiteX26" fmla="*/ 681259 w 681259"/>
                  <a:gd name="connsiteY26" fmla="*/ 524709 h 640773"/>
                  <a:gd name="connsiteX27" fmla="*/ 653800 w 681259"/>
                  <a:gd name="connsiteY27" fmla="*/ 627185 h 640773"/>
                  <a:gd name="connsiteX28" fmla="*/ 631354 w 681259"/>
                  <a:gd name="connsiteY28" fmla="*/ 640144 h 640773"/>
                  <a:gd name="connsiteX29" fmla="*/ 631355 w 681259"/>
                  <a:gd name="connsiteY29" fmla="*/ 640144 h 640773"/>
                  <a:gd name="connsiteX30" fmla="*/ 618396 w 681259"/>
                  <a:gd name="connsiteY30" fmla="*/ 617698 h 640773"/>
                  <a:gd name="connsiteX31" fmla="*/ 158275 w 681259"/>
                  <a:gd name="connsiteY31" fmla="*/ 0 h 640773"/>
                  <a:gd name="connsiteX32" fmla="*/ 158855 w 681259"/>
                  <a:gd name="connsiteY32" fmla="*/ 19373 h 640773"/>
                  <a:gd name="connsiteX33" fmla="*/ 179217 w 681259"/>
                  <a:gd name="connsiteY33" fmla="*/ 48401 h 640773"/>
                  <a:gd name="connsiteX34" fmla="*/ 189993 w 681259"/>
                  <a:gd name="connsiteY34" fmla="*/ 53799 h 640773"/>
                  <a:gd name="connsiteX35" fmla="*/ 192804 w 681259"/>
                  <a:gd name="connsiteY35" fmla="*/ 76182 h 640773"/>
                  <a:gd name="connsiteX36" fmla="*/ 208286 w 681259"/>
                  <a:gd name="connsiteY36" fmla="*/ 94274 h 640773"/>
                  <a:gd name="connsiteX37" fmla="*/ 218672 w 681259"/>
                  <a:gd name="connsiteY37" fmla="*/ 99476 h 640773"/>
                  <a:gd name="connsiteX38" fmla="*/ 205196 w 681259"/>
                  <a:gd name="connsiteY38" fmla="*/ 117258 h 640773"/>
                  <a:gd name="connsiteX39" fmla="*/ 211071 w 681259"/>
                  <a:gd name="connsiteY39" fmla="*/ 164055 h 640773"/>
                  <a:gd name="connsiteX40" fmla="*/ 201688 w 681259"/>
                  <a:gd name="connsiteY40" fmla="*/ 163499 h 640773"/>
                  <a:gd name="connsiteX41" fmla="*/ 150254 w 681259"/>
                  <a:gd name="connsiteY41" fmla="*/ 209666 h 640773"/>
                  <a:gd name="connsiteX42" fmla="*/ 151449 w 681259"/>
                  <a:gd name="connsiteY42" fmla="*/ 219183 h 640773"/>
                  <a:gd name="connsiteX43" fmla="*/ 111186 w 681259"/>
                  <a:gd name="connsiteY43" fmla="*/ 214137 h 640773"/>
                  <a:gd name="connsiteX44" fmla="*/ 0 w 681259"/>
                  <a:gd name="connsiteY44" fmla="*/ 110019 h 640773"/>
                  <a:gd name="connsiteX45" fmla="*/ 111186 w 681259"/>
                  <a:gd name="connsiteY45" fmla="*/ 5901 h 640773"/>
                  <a:gd name="connsiteX46" fmla="*/ 280273 w 681259"/>
                  <a:gd name="connsiteY46" fmla="*/ 22535 h 640773"/>
                  <a:gd name="connsiteX47" fmla="*/ 415691 w 681259"/>
                  <a:gd name="connsiteY47" fmla="*/ 111945 h 640773"/>
                  <a:gd name="connsiteX48" fmla="*/ 328569 w 681259"/>
                  <a:gd name="connsiteY48" fmla="*/ 111369 h 640773"/>
                  <a:gd name="connsiteX49" fmla="*/ 280273 w 681259"/>
                  <a:gd name="connsiteY49" fmla="*/ 22535 h 64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81259" h="640773">
                    <a:moveTo>
                      <a:pt x="273575" y="445908"/>
                    </a:moveTo>
                    <a:lnTo>
                      <a:pt x="282718" y="456591"/>
                    </a:lnTo>
                    <a:cubicBezTo>
                      <a:pt x="289034" y="461576"/>
                      <a:pt x="296428" y="465377"/>
                      <a:pt x="304667" y="467585"/>
                    </a:cubicBezTo>
                    <a:lnTo>
                      <a:pt x="305696" y="467646"/>
                    </a:lnTo>
                    <a:lnTo>
                      <a:pt x="289130" y="529472"/>
                    </a:lnTo>
                    <a:cubicBezTo>
                      <a:pt x="286510" y="539249"/>
                      <a:pt x="276461" y="545051"/>
                      <a:pt x="266684" y="542431"/>
                    </a:cubicBezTo>
                    <a:lnTo>
                      <a:pt x="266686" y="542431"/>
                    </a:lnTo>
                    <a:cubicBezTo>
                      <a:pt x="256908" y="539811"/>
                      <a:pt x="251107" y="529762"/>
                      <a:pt x="253726" y="519985"/>
                    </a:cubicBezTo>
                    <a:close/>
                    <a:moveTo>
                      <a:pt x="607632" y="530867"/>
                    </a:moveTo>
                    <a:lnTo>
                      <a:pt x="586644" y="609191"/>
                    </a:lnTo>
                    <a:cubicBezTo>
                      <a:pt x="584024" y="618968"/>
                      <a:pt x="573975" y="624770"/>
                      <a:pt x="564198" y="622150"/>
                    </a:cubicBezTo>
                    <a:lnTo>
                      <a:pt x="564199" y="622149"/>
                    </a:lnTo>
                    <a:cubicBezTo>
                      <a:pt x="554422" y="619530"/>
                      <a:pt x="548620" y="609481"/>
                      <a:pt x="551240" y="599703"/>
                    </a:cubicBezTo>
                    <a:lnTo>
                      <a:pt x="568954" y="533596"/>
                    </a:lnTo>
                    <a:lnTo>
                      <a:pt x="569913" y="534077"/>
                    </a:lnTo>
                    <a:cubicBezTo>
                      <a:pt x="578152" y="536285"/>
                      <a:pt x="586456" y="536690"/>
                      <a:pt x="594419" y="535531"/>
                    </a:cubicBezTo>
                    <a:close/>
                    <a:moveTo>
                      <a:pt x="211259" y="409853"/>
                    </a:moveTo>
                    <a:lnTo>
                      <a:pt x="226594" y="419533"/>
                    </a:lnTo>
                    <a:lnTo>
                      <a:pt x="246299" y="420702"/>
                    </a:lnTo>
                    <a:lnTo>
                      <a:pt x="221974" y="511478"/>
                    </a:lnTo>
                    <a:cubicBezTo>
                      <a:pt x="219354" y="521255"/>
                      <a:pt x="209305" y="527057"/>
                      <a:pt x="199528" y="524437"/>
                    </a:cubicBezTo>
                    <a:lnTo>
                      <a:pt x="199530" y="524436"/>
                    </a:lnTo>
                    <a:cubicBezTo>
                      <a:pt x="189752" y="521817"/>
                      <a:pt x="183951" y="511768"/>
                      <a:pt x="186570" y="501990"/>
                    </a:cubicBezTo>
                    <a:close/>
                    <a:moveTo>
                      <a:pt x="646480" y="512886"/>
                    </a:moveTo>
                    <a:lnTo>
                      <a:pt x="646543" y="512959"/>
                    </a:lnTo>
                    <a:cubicBezTo>
                      <a:pt x="652859" y="517943"/>
                      <a:pt x="660253" y="521745"/>
                      <a:pt x="668492" y="523952"/>
                    </a:cubicBezTo>
                    <a:lnTo>
                      <a:pt x="681259" y="524709"/>
                    </a:lnTo>
                    <a:lnTo>
                      <a:pt x="653800" y="627185"/>
                    </a:lnTo>
                    <a:cubicBezTo>
                      <a:pt x="651180" y="636962"/>
                      <a:pt x="641131" y="642764"/>
                      <a:pt x="631354" y="640144"/>
                    </a:cubicBezTo>
                    <a:lnTo>
                      <a:pt x="631355" y="640144"/>
                    </a:lnTo>
                    <a:cubicBezTo>
                      <a:pt x="621578" y="637524"/>
                      <a:pt x="615776" y="627475"/>
                      <a:pt x="618396" y="617698"/>
                    </a:cubicBezTo>
                    <a:close/>
                    <a:moveTo>
                      <a:pt x="158275" y="0"/>
                    </a:moveTo>
                    <a:lnTo>
                      <a:pt x="158855" y="19373"/>
                    </a:lnTo>
                    <a:cubicBezTo>
                      <a:pt x="162694" y="30786"/>
                      <a:pt x="169743" y="40924"/>
                      <a:pt x="179217" y="48401"/>
                    </a:cubicBezTo>
                    <a:lnTo>
                      <a:pt x="189993" y="53799"/>
                    </a:lnTo>
                    <a:lnTo>
                      <a:pt x="192804" y="76182"/>
                    </a:lnTo>
                    <a:cubicBezTo>
                      <a:pt x="196731" y="83122"/>
                      <a:pt x="201970" y="89289"/>
                      <a:pt x="208286" y="94274"/>
                    </a:cubicBezTo>
                    <a:lnTo>
                      <a:pt x="218672" y="99476"/>
                    </a:lnTo>
                    <a:lnTo>
                      <a:pt x="205196" y="117258"/>
                    </a:lnTo>
                    <a:lnTo>
                      <a:pt x="211071" y="164055"/>
                    </a:lnTo>
                    <a:lnTo>
                      <a:pt x="201688" y="163499"/>
                    </a:lnTo>
                    <a:cubicBezTo>
                      <a:pt x="177800" y="166975"/>
                      <a:pt x="156991" y="184522"/>
                      <a:pt x="150254" y="209666"/>
                    </a:cubicBezTo>
                    <a:lnTo>
                      <a:pt x="151449" y="219183"/>
                    </a:lnTo>
                    <a:lnTo>
                      <a:pt x="111186" y="214137"/>
                    </a:lnTo>
                    <a:cubicBezTo>
                      <a:pt x="45847" y="196983"/>
                      <a:pt x="0" y="156824"/>
                      <a:pt x="0" y="110019"/>
                    </a:cubicBezTo>
                    <a:cubicBezTo>
                      <a:pt x="0" y="63214"/>
                      <a:pt x="45847" y="23055"/>
                      <a:pt x="111186" y="5901"/>
                    </a:cubicBezTo>
                    <a:close/>
                    <a:moveTo>
                      <a:pt x="280273" y="22535"/>
                    </a:moveTo>
                    <a:cubicBezTo>
                      <a:pt x="294793" y="22631"/>
                      <a:pt x="407642" y="97140"/>
                      <a:pt x="415691" y="111945"/>
                    </a:cubicBezTo>
                    <a:cubicBezTo>
                      <a:pt x="423740" y="126751"/>
                      <a:pt x="351497" y="122572"/>
                      <a:pt x="328569" y="111369"/>
                    </a:cubicBezTo>
                    <a:cubicBezTo>
                      <a:pt x="305640" y="100166"/>
                      <a:pt x="265752" y="22439"/>
                      <a:pt x="280273" y="22535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52" name="Oval 1351"/>
              <p:cNvSpPr/>
              <p:nvPr/>
            </p:nvSpPr>
            <p:spPr>
              <a:xfrm>
                <a:off x="217138" y="2112464"/>
                <a:ext cx="59875" cy="59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2" name="Group 1301"/>
            <p:cNvGrpSpPr/>
            <p:nvPr/>
          </p:nvGrpSpPr>
          <p:grpSpPr>
            <a:xfrm>
              <a:off x="2185311" y="1163642"/>
              <a:ext cx="625805" cy="527810"/>
              <a:chOff x="173808" y="1925433"/>
              <a:chExt cx="848809" cy="712341"/>
            </a:xfrm>
          </p:grpSpPr>
          <p:sp>
            <p:nvSpPr>
              <p:cNvPr id="1347" name="Freeform 1346"/>
              <p:cNvSpPr/>
              <p:nvPr/>
            </p:nvSpPr>
            <p:spPr>
              <a:xfrm>
                <a:off x="250398" y="1925433"/>
                <a:ext cx="772219" cy="555006"/>
              </a:xfrm>
              <a:custGeom>
                <a:avLst/>
                <a:gdLst>
                  <a:gd name="connsiteX0" fmla="*/ 179470 w 772219"/>
                  <a:gd name="connsiteY0" fmla="*/ 0 h 555006"/>
                  <a:gd name="connsiteX1" fmla="*/ 236394 w 772219"/>
                  <a:gd name="connsiteY1" fmla="*/ 38382 h 555006"/>
                  <a:gd name="connsiteX2" fmla="*/ 239523 w 772219"/>
                  <a:gd name="connsiteY2" fmla="*/ 54146 h 555006"/>
                  <a:gd name="connsiteX3" fmla="*/ 241058 w 772219"/>
                  <a:gd name="connsiteY3" fmla="*/ 53831 h 555006"/>
                  <a:gd name="connsiteX4" fmla="*/ 284743 w 772219"/>
                  <a:gd name="connsiteY4" fmla="*/ 72237 h 555006"/>
                  <a:gd name="connsiteX5" fmla="*/ 296585 w 772219"/>
                  <a:gd name="connsiteY5" fmla="*/ 101321 h 555006"/>
                  <a:gd name="connsiteX6" fmla="*/ 314033 w 772219"/>
                  <a:gd name="connsiteY6" fmla="*/ 97738 h 555006"/>
                  <a:gd name="connsiteX7" fmla="*/ 338080 w 772219"/>
                  <a:gd name="connsiteY7" fmla="*/ 102677 h 555006"/>
                  <a:gd name="connsiteX8" fmla="*/ 341148 w 772219"/>
                  <a:gd name="connsiteY8" fmla="*/ 104780 h 555006"/>
                  <a:gd name="connsiteX9" fmla="*/ 343409 w 772219"/>
                  <a:gd name="connsiteY9" fmla="*/ 99228 h 555006"/>
                  <a:gd name="connsiteX10" fmla="*/ 387093 w 772219"/>
                  <a:gd name="connsiteY10" fmla="*/ 80822 h 555006"/>
                  <a:gd name="connsiteX11" fmla="*/ 430778 w 772219"/>
                  <a:gd name="connsiteY11" fmla="*/ 99228 h 555006"/>
                  <a:gd name="connsiteX12" fmla="*/ 432039 w 772219"/>
                  <a:gd name="connsiteY12" fmla="*/ 102327 h 555006"/>
                  <a:gd name="connsiteX13" fmla="*/ 435123 w 772219"/>
                  <a:gd name="connsiteY13" fmla="*/ 94755 h 555006"/>
                  <a:gd name="connsiteX14" fmla="*/ 478807 w 772219"/>
                  <a:gd name="connsiteY14" fmla="*/ 76349 h 555006"/>
                  <a:gd name="connsiteX15" fmla="*/ 522492 w 772219"/>
                  <a:gd name="connsiteY15" fmla="*/ 94755 h 555006"/>
                  <a:gd name="connsiteX16" fmla="*/ 535037 w 772219"/>
                  <a:gd name="connsiteY16" fmla="*/ 125564 h 555006"/>
                  <a:gd name="connsiteX17" fmla="*/ 539842 w 772219"/>
                  <a:gd name="connsiteY17" fmla="*/ 122269 h 555006"/>
                  <a:gd name="connsiteX18" fmla="*/ 563889 w 772219"/>
                  <a:gd name="connsiteY18" fmla="*/ 117330 h 555006"/>
                  <a:gd name="connsiteX19" fmla="*/ 607574 w 772219"/>
                  <a:gd name="connsiteY19" fmla="*/ 135736 h 555006"/>
                  <a:gd name="connsiteX20" fmla="*/ 619451 w 772219"/>
                  <a:gd name="connsiteY20" fmla="*/ 164906 h 555006"/>
                  <a:gd name="connsiteX21" fmla="*/ 638198 w 772219"/>
                  <a:gd name="connsiteY21" fmla="*/ 161056 h 555006"/>
                  <a:gd name="connsiteX22" fmla="*/ 681883 w 772219"/>
                  <a:gd name="connsiteY22" fmla="*/ 179462 h 555006"/>
                  <a:gd name="connsiteX23" fmla="*/ 699974 w 772219"/>
                  <a:gd name="connsiteY23" fmla="*/ 223893 h 555006"/>
                  <a:gd name="connsiteX24" fmla="*/ 704176 w 772219"/>
                  <a:gd name="connsiteY24" fmla="*/ 223030 h 555006"/>
                  <a:gd name="connsiteX25" fmla="*/ 765955 w 772219"/>
                  <a:gd name="connsiteY25" fmla="*/ 285874 h 555006"/>
                  <a:gd name="connsiteX26" fmla="*/ 749799 w 772219"/>
                  <a:gd name="connsiteY26" fmla="*/ 325551 h 555006"/>
                  <a:gd name="connsiteX27" fmla="*/ 754125 w 772219"/>
                  <a:gd name="connsiteY27" fmla="*/ 328517 h 555006"/>
                  <a:gd name="connsiteX28" fmla="*/ 772219 w 772219"/>
                  <a:gd name="connsiteY28" fmla="*/ 372955 h 555006"/>
                  <a:gd name="connsiteX29" fmla="*/ 710440 w 772219"/>
                  <a:gd name="connsiteY29" fmla="*/ 435799 h 555006"/>
                  <a:gd name="connsiteX30" fmla="*/ 691546 w 772219"/>
                  <a:gd name="connsiteY30" fmla="*/ 431919 h 555006"/>
                  <a:gd name="connsiteX31" fmla="*/ 695196 w 772219"/>
                  <a:gd name="connsiteY31" fmla="*/ 440882 h 555006"/>
                  <a:gd name="connsiteX32" fmla="*/ 633417 w 772219"/>
                  <a:gd name="connsiteY32" fmla="*/ 503726 h 555006"/>
                  <a:gd name="connsiteX33" fmla="*/ 609370 w 772219"/>
                  <a:gd name="connsiteY33" fmla="*/ 498788 h 555006"/>
                  <a:gd name="connsiteX34" fmla="*/ 596878 w 772219"/>
                  <a:gd name="connsiteY34" fmla="*/ 490220 h 555006"/>
                  <a:gd name="connsiteX35" fmla="*/ 584502 w 772219"/>
                  <a:gd name="connsiteY35" fmla="*/ 520614 h 555006"/>
                  <a:gd name="connsiteX36" fmla="*/ 540817 w 772219"/>
                  <a:gd name="connsiteY36" fmla="*/ 539020 h 555006"/>
                  <a:gd name="connsiteX37" fmla="*/ 516770 w 772219"/>
                  <a:gd name="connsiteY37" fmla="*/ 534082 h 555006"/>
                  <a:gd name="connsiteX38" fmla="*/ 497310 w 772219"/>
                  <a:gd name="connsiteY38" fmla="*/ 520735 h 555006"/>
                  <a:gd name="connsiteX39" fmla="*/ 490851 w 772219"/>
                  <a:gd name="connsiteY39" fmla="*/ 536600 h 555006"/>
                  <a:gd name="connsiteX40" fmla="*/ 447166 w 772219"/>
                  <a:gd name="connsiteY40" fmla="*/ 555006 h 555006"/>
                  <a:gd name="connsiteX41" fmla="*/ 403482 w 772219"/>
                  <a:gd name="connsiteY41" fmla="*/ 536600 h 555006"/>
                  <a:gd name="connsiteX42" fmla="*/ 401208 w 772219"/>
                  <a:gd name="connsiteY42" fmla="*/ 531015 h 555006"/>
                  <a:gd name="connsiteX43" fmla="*/ 398934 w 772219"/>
                  <a:gd name="connsiteY43" fmla="*/ 536600 h 555006"/>
                  <a:gd name="connsiteX44" fmla="*/ 355249 w 772219"/>
                  <a:gd name="connsiteY44" fmla="*/ 555006 h 555006"/>
                  <a:gd name="connsiteX45" fmla="*/ 311565 w 772219"/>
                  <a:gd name="connsiteY45" fmla="*/ 536600 h 555006"/>
                  <a:gd name="connsiteX46" fmla="*/ 307780 w 772219"/>
                  <a:gd name="connsiteY46" fmla="*/ 527304 h 555006"/>
                  <a:gd name="connsiteX47" fmla="*/ 291447 w 772219"/>
                  <a:gd name="connsiteY47" fmla="*/ 538506 h 555006"/>
                  <a:gd name="connsiteX48" fmla="*/ 267400 w 772219"/>
                  <a:gd name="connsiteY48" fmla="*/ 543444 h 555006"/>
                  <a:gd name="connsiteX49" fmla="*/ 223716 w 772219"/>
                  <a:gd name="connsiteY49" fmla="*/ 525038 h 555006"/>
                  <a:gd name="connsiteX50" fmla="*/ 215269 w 772219"/>
                  <a:gd name="connsiteY50" fmla="*/ 504293 h 555006"/>
                  <a:gd name="connsiteX51" fmla="*/ 203597 w 772219"/>
                  <a:gd name="connsiteY51" fmla="*/ 512298 h 555006"/>
                  <a:gd name="connsiteX52" fmla="*/ 179550 w 772219"/>
                  <a:gd name="connsiteY52" fmla="*/ 517236 h 555006"/>
                  <a:gd name="connsiteX53" fmla="*/ 122626 w 772219"/>
                  <a:gd name="connsiteY53" fmla="*/ 478854 h 555006"/>
                  <a:gd name="connsiteX54" fmla="*/ 121766 w 772219"/>
                  <a:gd name="connsiteY54" fmla="*/ 474520 h 555006"/>
                  <a:gd name="connsiteX55" fmla="*/ 113021 w 772219"/>
                  <a:gd name="connsiteY55" fmla="*/ 476316 h 555006"/>
                  <a:gd name="connsiteX56" fmla="*/ 51242 w 772219"/>
                  <a:gd name="connsiteY56" fmla="*/ 413472 h 555006"/>
                  <a:gd name="connsiteX57" fmla="*/ 67491 w 772219"/>
                  <a:gd name="connsiteY57" fmla="*/ 373567 h 555006"/>
                  <a:gd name="connsiteX58" fmla="*/ 51494 w 772219"/>
                  <a:gd name="connsiteY58" fmla="*/ 334280 h 555006"/>
                  <a:gd name="connsiteX59" fmla="*/ 89226 w 772219"/>
                  <a:gd name="connsiteY59" fmla="*/ 276374 h 555006"/>
                  <a:gd name="connsiteX60" fmla="*/ 98434 w 772219"/>
                  <a:gd name="connsiteY60" fmla="*/ 274483 h 555006"/>
                  <a:gd name="connsiteX61" fmla="*/ 80647 w 772219"/>
                  <a:gd name="connsiteY61" fmla="*/ 230801 h 555006"/>
                  <a:gd name="connsiteX62" fmla="*/ 89061 w 772219"/>
                  <a:gd name="connsiteY62" fmla="*/ 210137 h 555006"/>
                  <a:gd name="connsiteX63" fmla="*/ 77683 w 772219"/>
                  <a:gd name="connsiteY63" fmla="*/ 207800 h 555006"/>
                  <a:gd name="connsiteX64" fmla="*/ 58046 w 772219"/>
                  <a:gd name="connsiteY64" fmla="*/ 194332 h 555006"/>
                  <a:gd name="connsiteX65" fmla="*/ 49538 w 772219"/>
                  <a:gd name="connsiteY65" fmla="*/ 173439 h 555006"/>
                  <a:gd name="connsiteX66" fmla="*/ 37732 w 772219"/>
                  <a:gd name="connsiteY66" fmla="*/ 171014 h 555006"/>
                  <a:gd name="connsiteX67" fmla="*/ 0 w 772219"/>
                  <a:gd name="connsiteY67" fmla="*/ 113109 h 555006"/>
                  <a:gd name="connsiteX68" fmla="*/ 37732 w 772219"/>
                  <a:gd name="connsiteY68" fmla="*/ 55204 h 555006"/>
                  <a:gd name="connsiteX69" fmla="*/ 47061 w 772219"/>
                  <a:gd name="connsiteY69" fmla="*/ 53288 h 555006"/>
                  <a:gd name="connsiteX70" fmla="*/ 58120 w 772219"/>
                  <a:gd name="connsiteY70" fmla="*/ 26128 h 555006"/>
                  <a:gd name="connsiteX71" fmla="*/ 101804 w 772219"/>
                  <a:gd name="connsiteY71" fmla="*/ 7722 h 555006"/>
                  <a:gd name="connsiteX72" fmla="*/ 125851 w 772219"/>
                  <a:gd name="connsiteY72" fmla="*/ 12661 h 555006"/>
                  <a:gd name="connsiteX73" fmla="*/ 135299 w 772219"/>
                  <a:gd name="connsiteY73" fmla="*/ 19140 h 555006"/>
                  <a:gd name="connsiteX74" fmla="*/ 135786 w 772219"/>
                  <a:gd name="connsiteY74" fmla="*/ 18406 h 555006"/>
                  <a:gd name="connsiteX75" fmla="*/ 179470 w 772219"/>
                  <a:gd name="connsiteY75" fmla="*/ 0 h 555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72219" h="555006">
                    <a:moveTo>
                      <a:pt x="179470" y="0"/>
                    </a:moveTo>
                    <a:cubicBezTo>
                      <a:pt x="205060" y="0"/>
                      <a:pt x="227016" y="15826"/>
                      <a:pt x="236394" y="38382"/>
                    </a:cubicBezTo>
                    <a:lnTo>
                      <a:pt x="239523" y="54146"/>
                    </a:lnTo>
                    <a:lnTo>
                      <a:pt x="241058" y="53831"/>
                    </a:lnTo>
                    <a:cubicBezTo>
                      <a:pt x="258118" y="53831"/>
                      <a:pt x="273563" y="60865"/>
                      <a:pt x="284743" y="72237"/>
                    </a:cubicBezTo>
                    <a:lnTo>
                      <a:pt x="296585" y="101321"/>
                    </a:lnTo>
                    <a:lnTo>
                      <a:pt x="314033" y="97738"/>
                    </a:lnTo>
                    <a:cubicBezTo>
                      <a:pt x="322563" y="97738"/>
                      <a:pt x="330689" y="99496"/>
                      <a:pt x="338080" y="102677"/>
                    </a:cubicBezTo>
                    <a:lnTo>
                      <a:pt x="341148" y="104780"/>
                    </a:lnTo>
                    <a:lnTo>
                      <a:pt x="343409" y="99228"/>
                    </a:lnTo>
                    <a:cubicBezTo>
                      <a:pt x="354588" y="87856"/>
                      <a:pt x="370033" y="80822"/>
                      <a:pt x="387093" y="80822"/>
                    </a:cubicBezTo>
                    <a:cubicBezTo>
                      <a:pt x="404153" y="80822"/>
                      <a:pt x="419598" y="87856"/>
                      <a:pt x="430778" y="99228"/>
                    </a:cubicBezTo>
                    <a:lnTo>
                      <a:pt x="432039" y="102327"/>
                    </a:lnTo>
                    <a:lnTo>
                      <a:pt x="435123" y="94755"/>
                    </a:lnTo>
                    <a:cubicBezTo>
                      <a:pt x="446302" y="83383"/>
                      <a:pt x="461747" y="76349"/>
                      <a:pt x="478807" y="76349"/>
                    </a:cubicBezTo>
                    <a:cubicBezTo>
                      <a:pt x="495867" y="76349"/>
                      <a:pt x="511312" y="83383"/>
                      <a:pt x="522492" y="94755"/>
                    </a:cubicBezTo>
                    <a:lnTo>
                      <a:pt x="535037" y="125564"/>
                    </a:lnTo>
                    <a:lnTo>
                      <a:pt x="539842" y="122269"/>
                    </a:lnTo>
                    <a:cubicBezTo>
                      <a:pt x="547233" y="119088"/>
                      <a:pt x="555359" y="117330"/>
                      <a:pt x="563889" y="117330"/>
                    </a:cubicBezTo>
                    <a:cubicBezTo>
                      <a:pt x="580949" y="117330"/>
                      <a:pt x="596394" y="124364"/>
                      <a:pt x="607574" y="135736"/>
                    </a:cubicBezTo>
                    <a:lnTo>
                      <a:pt x="619451" y="164906"/>
                    </a:lnTo>
                    <a:lnTo>
                      <a:pt x="638198" y="161056"/>
                    </a:lnTo>
                    <a:cubicBezTo>
                      <a:pt x="655258" y="161056"/>
                      <a:pt x="670703" y="168090"/>
                      <a:pt x="681883" y="179462"/>
                    </a:cubicBezTo>
                    <a:lnTo>
                      <a:pt x="699974" y="223893"/>
                    </a:lnTo>
                    <a:lnTo>
                      <a:pt x="704176" y="223030"/>
                    </a:lnTo>
                    <a:cubicBezTo>
                      <a:pt x="738296" y="223030"/>
                      <a:pt x="765955" y="251166"/>
                      <a:pt x="765955" y="285874"/>
                    </a:cubicBezTo>
                    <a:lnTo>
                      <a:pt x="749799" y="325551"/>
                    </a:lnTo>
                    <a:lnTo>
                      <a:pt x="754125" y="328517"/>
                    </a:lnTo>
                    <a:cubicBezTo>
                      <a:pt x="765304" y="339890"/>
                      <a:pt x="772219" y="355601"/>
                      <a:pt x="772219" y="372955"/>
                    </a:cubicBezTo>
                    <a:cubicBezTo>
                      <a:pt x="772219" y="407663"/>
                      <a:pt x="744560" y="435799"/>
                      <a:pt x="710440" y="435799"/>
                    </a:cubicBezTo>
                    <a:lnTo>
                      <a:pt x="691546" y="431919"/>
                    </a:lnTo>
                    <a:lnTo>
                      <a:pt x="695196" y="440882"/>
                    </a:lnTo>
                    <a:cubicBezTo>
                      <a:pt x="695196" y="475590"/>
                      <a:pt x="667537" y="503726"/>
                      <a:pt x="633417" y="503726"/>
                    </a:cubicBezTo>
                    <a:cubicBezTo>
                      <a:pt x="624887" y="503726"/>
                      <a:pt x="616761" y="501968"/>
                      <a:pt x="609370" y="498788"/>
                    </a:cubicBezTo>
                    <a:lnTo>
                      <a:pt x="596878" y="490220"/>
                    </a:lnTo>
                    <a:lnTo>
                      <a:pt x="584502" y="520614"/>
                    </a:lnTo>
                    <a:cubicBezTo>
                      <a:pt x="573322" y="531986"/>
                      <a:pt x="557877" y="539020"/>
                      <a:pt x="540817" y="539020"/>
                    </a:cubicBezTo>
                    <a:cubicBezTo>
                      <a:pt x="532287" y="539020"/>
                      <a:pt x="524161" y="537262"/>
                      <a:pt x="516770" y="534082"/>
                    </a:cubicBezTo>
                    <a:lnTo>
                      <a:pt x="497310" y="520735"/>
                    </a:lnTo>
                    <a:lnTo>
                      <a:pt x="490851" y="536600"/>
                    </a:lnTo>
                    <a:cubicBezTo>
                      <a:pt x="479671" y="547972"/>
                      <a:pt x="464226" y="555006"/>
                      <a:pt x="447166" y="555006"/>
                    </a:cubicBezTo>
                    <a:cubicBezTo>
                      <a:pt x="430106" y="555006"/>
                      <a:pt x="414661" y="547972"/>
                      <a:pt x="403482" y="536600"/>
                    </a:cubicBezTo>
                    <a:lnTo>
                      <a:pt x="401208" y="531015"/>
                    </a:lnTo>
                    <a:lnTo>
                      <a:pt x="398934" y="536600"/>
                    </a:lnTo>
                    <a:cubicBezTo>
                      <a:pt x="387754" y="547972"/>
                      <a:pt x="372309" y="555006"/>
                      <a:pt x="355249" y="555006"/>
                    </a:cubicBezTo>
                    <a:cubicBezTo>
                      <a:pt x="338189" y="555006"/>
                      <a:pt x="322744" y="547972"/>
                      <a:pt x="311565" y="536600"/>
                    </a:cubicBezTo>
                    <a:lnTo>
                      <a:pt x="307780" y="527304"/>
                    </a:lnTo>
                    <a:lnTo>
                      <a:pt x="291447" y="538506"/>
                    </a:lnTo>
                    <a:cubicBezTo>
                      <a:pt x="284056" y="541686"/>
                      <a:pt x="275930" y="543444"/>
                      <a:pt x="267400" y="543444"/>
                    </a:cubicBezTo>
                    <a:cubicBezTo>
                      <a:pt x="250340" y="543444"/>
                      <a:pt x="234895" y="536410"/>
                      <a:pt x="223716" y="525038"/>
                    </a:cubicBezTo>
                    <a:lnTo>
                      <a:pt x="215269" y="504293"/>
                    </a:lnTo>
                    <a:lnTo>
                      <a:pt x="203597" y="512298"/>
                    </a:lnTo>
                    <a:cubicBezTo>
                      <a:pt x="196206" y="515478"/>
                      <a:pt x="188080" y="517236"/>
                      <a:pt x="179550" y="517236"/>
                    </a:cubicBezTo>
                    <a:cubicBezTo>
                      <a:pt x="153960" y="517236"/>
                      <a:pt x="132004" y="501410"/>
                      <a:pt x="122626" y="478854"/>
                    </a:cubicBezTo>
                    <a:lnTo>
                      <a:pt x="121766" y="474520"/>
                    </a:lnTo>
                    <a:lnTo>
                      <a:pt x="113021" y="476316"/>
                    </a:lnTo>
                    <a:cubicBezTo>
                      <a:pt x="78901" y="476316"/>
                      <a:pt x="51242" y="448180"/>
                      <a:pt x="51242" y="413472"/>
                    </a:cubicBezTo>
                    <a:lnTo>
                      <a:pt x="67491" y="373567"/>
                    </a:lnTo>
                    <a:lnTo>
                      <a:pt x="51494" y="334280"/>
                    </a:lnTo>
                    <a:cubicBezTo>
                      <a:pt x="51494" y="308249"/>
                      <a:pt x="67052" y="285915"/>
                      <a:pt x="89226" y="276374"/>
                    </a:cubicBezTo>
                    <a:lnTo>
                      <a:pt x="98434" y="274483"/>
                    </a:lnTo>
                    <a:lnTo>
                      <a:pt x="80647" y="230801"/>
                    </a:lnTo>
                    <a:lnTo>
                      <a:pt x="89061" y="210137"/>
                    </a:lnTo>
                    <a:lnTo>
                      <a:pt x="77683" y="207800"/>
                    </a:lnTo>
                    <a:cubicBezTo>
                      <a:pt x="70292" y="204620"/>
                      <a:pt x="63635" y="200019"/>
                      <a:pt x="58046" y="194332"/>
                    </a:cubicBezTo>
                    <a:lnTo>
                      <a:pt x="49538" y="173439"/>
                    </a:lnTo>
                    <a:lnTo>
                      <a:pt x="37732" y="171014"/>
                    </a:lnTo>
                    <a:cubicBezTo>
                      <a:pt x="15558" y="161474"/>
                      <a:pt x="0" y="139140"/>
                      <a:pt x="0" y="113109"/>
                    </a:cubicBezTo>
                    <a:cubicBezTo>
                      <a:pt x="0" y="87078"/>
                      <a:pt x="15558" y="64744"/>
                      <a:pt x="37732" y="55204"/>
                    </a:cubicBezTo>
                    <a:lnTo>
                      <a:pt x="47061" y="53288"/>
                    </a:lnTo>
                    <a:lnTo>
                      <a:pt x="58120" y="26128"/>
                    </a:lnTo>
                    <a:cubicBezTo>
                      <a:pt x="69299" y="14756"/>
                      <a:pt x="84744" y="7722"/>
                      <a:pt x="101804" y="7722"/>
                    </a:cubicBezTo>
                    <a:cubicBezTo>
                      <a:pt x="110334" y="7722"/>
                      <a:pt x="118460" y="9480"/>
                      <a:pt x="125851" y="12661"/>
                    </a:cubicBezTo>
                    <a:lnTo>
                      <a:pt x="135299" y="19140"/>
                    </a:lnTo>
                    <a:lnTo>
                      <a:pt x="135786" y="18406"/>
                    </a:lnTo>
                    <a:cubicBezTo>
                      <a:pt x="146965" y="7034"/>
                      <a:pt x="162410" y="0"/>
                      <a:pt x="17947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48" name="Freeform 1347"/>
              <p:cNvSpPr/>
              <p:nvPr/>
            </p:nvSpPr>
            <p:spPr>
              <a:xfrm rot="20700000">
                <a:off x="173808" y="1997001"/>
                <a:ext cx="681259" cy="640773"/>
              </a:xfrm>
              <a:custGeom>
                <a:avLst/>
                <a:gdLst>
                  <a:gd name="connsiteX0" fmla="*/ 273575 w 681259"/>
                  <a:gd name="connsiteY0" fmla="*/ 445908 h 640773"/>
                  <a:gd name="connsiteX1" fmla="*/ 282718 w 681259"/>
                  <a:gd name="connsiteY1" fmla="*/ 456591 h 640773"/>
                  <a:gd name="connsiteX2" fmla="*/ 304667 w 681259"/>
                  <a:gd name="connsiteY2" fmla="*/ 467585 h 640773"/>
                  <a:gd name="connsiteX3" fmla="*/ 305696 w 681259"/>
                  <a:gd name="connsiteY3" fmla="*/ 467646 h 640773"/>
                  <a:gd name="connsiteX4" fmla="*/ 289130 w 681259"/>
                  <a:gd name="connsiteY4" fmla="*/ 529472 h 640773"/>
                  <a:gd name="connsiteX5" fmla="*/ 266684 w 681259"/>
                  <a:gd name="connsiteY5" fmla="*/ 542431 h 640773"/>
                  <a:gd name="connsiteX6" fmla="*/ 266686 w 681259"/>
                  <a:gd name="connsiteY6" fmla="*/ 542431 h 640773"/>
                  <a:gd name="connsiteX7" fmla="*/ 253726 w 681259"/>
                  <a:gd name="connsiteY7" fmla="*/ 519985 h 640773"/>
                  <a:gd name="connsiteX8" fmla="*/ 607632 w 681259"/>
                  <a:gd name="connsiteY8" fmla="*/ 530867 h 640773"/>
                  <a:gd name="connsiteX9" fmla="*/ 586644 w 681259"/>
                  <a:gd name="connsiteY9" fmla="*/ 609191 h 640773"/>
                  <a:gd name="connsiteX10" fmla="*/ 564198 w 681259"/>
                  <a:gd name="connsiteY10" fmla="*/ 622150 h 640773"/>
                  <a:gd name="connsiteX11" fmla="*/ 564199 w 681259"/>
                  <a:gd name="connsiteY11" fmla="*/ 622149 h 640773"/>
                  <a:gd name="connsiteX12" fmla="*/ 551240 w 681259"/>
                  <a:gd name="connsiteY12" fmla="*/ 599703 h 640773"/>
                  <a:gd name="connsiteX13" fmla="*/ 568954 w 681259"/>
                  <a:gd name="connsiteY13" fmla="*/ 533596 h 640773"/>
                  <a:gd name="connsiteX14" fmla="*/ 569913 w 681259"/>
                  <a:gd name="connsiteY14" fmla="*/ 534077 h 640773"/>
                  <a:gd name="connsiteX15" fmla="*/ 594419 w 681259"/>
                  <a:gd name="connsiteY15" fmla="*/ 535531 h 640773"/>
                  <a:gd name="connsiteX16" fmla="*/ 211259 w 681259"/>
                  <a:gd name="connsiteY16" fmla="*/ 409853 h 640773"/>
                  <a:gd name="connsiteX17" fmla="*/ 226594 w 681259"/>
                  <a:gd name="connsiteY17" fmla="*/ 419533 h 640773"/>
                  <a:gd name="connsiteX18" fmla="*/ 246299 w 681259"/>
                  <a:gd name="connsiteY18" fmla="*/ 420702 h 640773"/>
                  <a:gd name="connsiteX19" fmla="*/ 221974 w 681259"/>
                  <a:gd name="connsiteY19" fmla="*/ 511478 h 640773"/>
                  <a:gd name="connsiteX20" fmla="*/ 199528 w 681259"/>
                  <a:gd name="connsiteY20" fmla="*/ 524437 h 640773"/>
                  <a:gd name="connsiteX21" fmla="*/ 199530 w 681259"/>
                  <a:gd name="connsiteY21" fmla="*/ 524436 h 640773"/>
                  <a:gd name="connsiteX22" fmla="*/ 186570 w 681259"/>
                  <a:gd name="connsiteY22" fmla="*/ 501990 h 640773"/>
                  <a:gd name="connsiteX23" fmla="*/ 646480 w 681259"/>
                  <a:gd name="connsiteY23" fmla="*/ 512886 h 640773"/>
                  <a:gd name="connsiteX24" fmla="*/ 646543 w 681259"/>
                  <a:gd name="connsiteY24" fmla="*/ 512959 h 640773"/>
                  <a:gd name="connsiteX25" fmla="*/ 668492 w 681259"/>
                  <a:gd name="connsiteY25" fmla="*/ 523952 h 640773"/>
                  <a:gd name="connsiteX26" fmla="*/ 681259 w 681259"/>
                  <a:gd name="connsiteY26" fmla="*/ 524709 h 640773"/>
                  <a:gd name="connsiteX27" fmla="*/ 653800 w 681259"/>
                  <a:gd name="connsiteY27" fmla="*/ 627185 h 640773"/>
                  <a:gd name="connsiteX28" fmla="*/ 631354 w 681259"/>
                  <a:gd name="connsiteY28" fmla="*/ 640144 h 640773"/>
                  <a:gd name="connsiteX29" fmla="*/ 631355 w 681259"/>
                  <a:gd name="connsiteY29" fmla="*/ 640144 h 640773"/>
                  <a:gd name="connsiteX30" fmla="*/ 618396 w 681259"/>
                  <a:gd name="connsiteY30" fmla="*/ 617698 h 640773"/>
                  <a:gd name="connsiteX31" fmla="*/ 158275 w 681259"/>
                  <a:gd name="connsiteY31" fmla="*/ 0 h 640773"/>
                  <a:gd name="connsiteX32" fmla="*/ 158855 w 681259"/>
                  <a:gd name="connsiteY32" fmla="*/ 19373 h 640773"/>
                  <a:gd name="connsiteX33" fmla="*/ 179217 w 681259"/>
                  <a:gd name="connsiteY33" fmla="*/ 48401 h 640773"/>
                  <a:gd name="connsiteX34" fmla="*/ 189993 w 681259"/>
                  <a:gd name="connsiteY34" fmla="*/ 53799 h 640773"/>
                  <a:gd name="connsiteX35" fmla="*/ 192804 w 681259"/>
                  <a:gd name="connsiteY35" fmla="*/ 76182 h 640773"/>
                  <a:gd name="connsiteX36" fmla="*/ 208286 w 681259"/>
                  <a:gd name="connsiteY36" fmla="*/ 94274 h 640773"/>
                  <a:gd name="connsiteX37" fmla="*/ 218672 w 681259"/>
                  <a:gd name="connsiteY37" fmla="*/ 99476 h 640773"/>
                  <a:gd name="connsiteX38" fmla="*/ 205196 w 681259"/>
                  <a:gd name="connsiteY38" fmla="*/ 117258 h 640773"/>
                  <a:gd name="connsiteX39" fmla="*/ 211071 w 681259"/>
                  <a:gd name="connsiteY39" fmla="*/ 164055 h 640773"/>
                  <a:gd name="connsiteX40" fmla="*/ 201688 w 681259"/>
                  <a:gd name="connsiteY40" fmla="*/ 163499 h 640773"/>
                  <a:gd name="connsiteX41" fmla="*/ 150254 w 681259"/>
                  <a:gd name="connsiteY41" fmla="*/ 209666 h 640773"/>
                  <a:gd name="connsiteX42" fmla="*/ 151449 w 681259"/>
                  <a:gd name="connsiteY42" fmla="*/ 219183 h 640773"/>
                  <a:gd name="connsiteX43" fmla="*/ 111186 w 681259"/>
                  <a:gd name="connsiteY43" fmla="*/ 214137 h 640773"/>
                  <a:gd name="connsiteX44" fmla="*/ 0 w 681259"/>
                  <a:gd name="connsiteY44" fmla="*/ 110019 h 640773"/>
                  <a:gd name="connsiteX45" fmla="*/ 111186 w 681259"/>
                  <a:gd name="connsiteY45" fmla="*/ 5901 h 640773"/>
                  <a:gd name="connsiteX46" fmla="*/ 280273 w 681259"/>
                  <a:gd name="connsiteY46" fmla="*/ 22535 h 640773"/>
                  <a:gd name="connsiteX47" fmla="*/ 415691 w 681259"/>
                  <a:gd name="connsiteY47" fmla="*/ 111945 h 640773"/>
                  <a:gd name="connsiteX48" fmla="*/ 328569 w 681259"/>
                  <a:gd name="connsiteY48" fmla="*/ 111369 h 640773"/>
                  <a:gd name="connsiteX49" fmla="*/ 280273 w 681259"/>
                  <a:gd name="connsiteY49" fmla="*/ 22535 h 64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81259" h="640773">
                    <a:moveTo>
                      <a:pt x="273575" y="445908"/>
                    </a:moveTo>
                    <a:lnTo>
                      <a:pt x="282718" y="456591"/>
                    </a:lnTo>
                    <a:cubicBezTo>
                      <a:pt x="289034" y="461576"/>
                      <a:pt x="296428" y="465377"/>
                      <a:pt x="304667" y="467585"/>
                    </a:cubicBezTo>
                    <a:lnTo>
                      <a:pt x="305696" y="467646"/>
                    </a:lnTo>
                    <a:lnTo>
                      <a:pt x="289130" y="529472"/>
                    </a:lnTo>
                    <a:cubicBezTo>
                      <a:pt x="286510" y="539249"/>
                      <a:pt x="276461" y="545051"/>
                      <a:pt x="266684" y="542431"/>
                    </a:cubicBezTo>
                    <a:lnTo>
                      <a:pt x="266686" y="542431"/>
                    </a:lnTo>
                    <a:cubicBezTo>
                      <a:pt x="256908" y="539811"/>
                      <a:pt x="251107" y="529762"/>
                      <a:pt x="253726" y="519985"/>
                    </a:cubicBezTo>
                    <a:close/>
                    <a:moveTo>
                      <a:pt x="607632" y="530867"/>
                    </a:moveTo>
                    <a:lnTo>
                      <a:pt x="586644" y="609191"/>
                    </a:lnTo>
                    <a:cubicBezTo>
                      <a:pt x="584024" y="618968"/>
                      <a:pt x="573975" y="624770"/>
                      <a:pt x="564198" y="622150"/>
                    </a:cubicBezTo>
                    <a:lnTo>
                      <a:pt x="564199" y="622149"/>
                    </a:lnTo>
                    <a:cubicBezTo>
                      <a:pt x="554422" y="619530"/>
                      <a:pt x="548620" y="609481"/>
                      <a:pt x="551240" y="599703"/>
                    </a:cubicBezTo>
                    <a:lnTo>
                      <a:pt x="568954" y="533596"/>
                    </a:lnTo>
                    <a:lnTo>
                      <a:pt x="569913" y="534077"/>
                    </a:lnTo>
                    <a:cubicBezTo>
                      <a:pt x="578152" y="536285"/>
                      <a:pt x="586456" y="536690"/>
                      <a:pt x="594419" y="535531"/>
                    </a:cubicBezTo>
                    <a:close/>
                    <a:moveTo>
                      <a:pt x="211259" y="409853"/>
                    </a:moveTo>
                    <a:lnTo>
                      <a:pt x="226594" y="419533"/>
                    </a:lnTo>
                    <a:lnTo>
                      <a:pt x="246299" y="420702"/>
                    </a:lnTo>
                    <a:lnTo>
                      <a:pt x="221974" y="511478"/>
                    </a:lnTo>
                    <a:cubicBezTo>
                      <a:pt x="219354" y="521255"/>
                      <a:pt x="209305" y="527057"/>
                      <a:pt x="199528" y="524437"/>
                    </a:cubicBezTo>
                    <a:lnTo>
                      <a:pt x="199530" y="524436"/>
                    </a:lnTo>
                    <a:cubicBezTo>
                      <a:pt x="189752" y="521817"/>
                      <a:pt x="183951" y="511768"/>
                      <a:pt x="186570" y="501990"/>
                    </a:cubicBezTo>
                    <a:close/>
                    <a:moveTo>
                      <a:pt x="646480" y="512886"/>
                    </a:moveTo>
                    <a:lnTo>
                      <a:pt x="646543" y="512959"/>
                    </a:lnTo>
                    <a:cubicBezTo>
                      <a:pt x="652859" y="517943"/>
                      <a:pt x="660253" y="521745"/>
                      <a:pt x="668492" y="523952"/>
                    </a:cubicBezTo>
                    <a:lnTo>
                      <a:pt x="681259" y="524709"/>
                    </a:lnTo>
                    <a:lnTo>
                      <a:pt x="653800" y="627185"/>
                    </a:lnTo>
                    <a:cubicBezTo>
                      <a:pt x="651180" y="636962"/>
                      <a:pt x="641131" y="642764"/>
                      <a:pt x="631354" y="640144"/>
                    </a:cubicBezTo>
                    <a:lnTo>
                      <a:pt x="631355" y="640144"/>
                    </a:lnTo>
                    <a:cubicBezTo>
                      <a:pt x="621578" y="637524"/>
                      <a:pt x="615776" y="627475"/>
                      <a:pt x="618396" y="617698"/>
                    </a:cubicBezTo>
                    <a:close/>
                    <a:moveTo>
                      <a:pt x="158275" y="0"/>
                    </a:moveTo>
                    <a:lnTo>
                      <a:pt x="158855" y="19373"/>
                    </a:lnTo>
                    <a:cubicBezTo>
                      <a:pt x="162694" y="30786"/>
                      <a:pt x="169743" y="40924"/>
                      <a:pt x="179217" y="48401"/>
                    </a:cubicBezTo>
                    <a:lnTo>
                      <a:pt x="189993" y="53799"/>
                    </a:lnTo>
                    <a:lnTo>
                      <a:pt x="192804" y="76182"/>
                    </a:lnTo>
                    <a:cubicBezTo>
                      <a:pt x="196731" y="83122"/>
                      <a:pt x="201970" y="89289"/>
                      <a:pt x="208286" y="94274"/>
                    </a:cubicBezTo>
                    <a:lnTo>
                      <a:pt x="218672" y="99476"/>
                    </a:lnTo>
                    <a:lnTo>
                      <a:pt x="205196" y="117258"/>
                    </a:lnTo>
                    <a:lnTo>
                      <a:pt x="211071" y="164055"/>
                    </a:lnTo>
                    <a:lnTo>
                      <a:pt x="201688" y="163499"/>
                    </a:lnTo>
                    <a:cubicBezTo>
                      <a:pt x="177800" y="166975"/>
                      <a:pt x="156991" y="184522"/>
                      <a:pt x="150254" y="209666"/>
                    </a:cubicBezTo>
                    <a:lnTo>
                      <a:pt x="151449" y="219183"/>
                    </a:lnTo>
                    <a:lnTo>
                      <a:pt x="111186" y="214137"/>
                    </a:lnTo>
                    <a:cubicBezTo>
                      <a:pt x="45847" y="196983"/>
                      <a:pt x="0" y="156824"/>
                      <a:pt x="0" y="110019"/>
                    </a:cubicBezTo>
                    <a:cubicBezTo>
                      <a:pt x="0" y="63214"/>
                      <a:pt x="45847" y="23055"/>
                      <a:pt x="111186" y="5901"/>
                    </a:cubicBezTo>
                    <a:close/>
                    <a:moveTo>
                      <a:pt x="280273" y="22535"/>
                    </a:moveTo>
                    <a:cubicBezTo>
                      <a:pt x="294793" y="22631"/>
                      <a:pt x="407642" y="97140"/>
                      <a:pt x="415691" y="111945"/>
                    </a:cubicBezTo>
                    <a:cubicBezTo>
                      <a:pt x="423740" y="126751"/>
                      <a:pt x="351497" y="122572"/>
                      <a:pt x="328569" y="111369"/>
                    </a:cubicBezTo>
                    <a:cubicBezTo>
                      <a:pt x="305640" y="100166"/>
                      <a:pt x="265752" y="22439"/>
                      <a:pt x="280273" y="22535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49" name="Oval 1348"/>
              <p:cNvSpPr/>
              <p:nvPr/>
            </p:nvSpPr>
            <p:spPr>
              <a:xfrm>
                <a:off x="217138" y="2112464"/>
                <a:ext cx="59875" cy="59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3" name="Group 1302"/>
            <p:cNvGrpSpPr/>
            <p:nvPr/>
          </p:nvGrpSpPr>
          <p:grpSpPr>
            <a:xfrm>
              <a:off x="2958926" y="1163642"/>
              <a:ext cx="625805" cy="527810"/>
              <a:chOff x="173808" y="1925433"/>
              <a:chExt cx="848809" cy="712341"/>
            </a:xfrm>
          </p:grpSpPr>
          <p:sp>
            <p:nvSpPr>
              <p:cNvPr id="1344" name="Freeform 1343"/>
              <p:cNvSpPr/>
              <p:nvPr/>
            </p:nvSpPr>
            <p:spPr>
              <a:xfrm>
                <a:off x="250398" y="1925433"/>
                <a:ext cx="772219" cy="555006"/>
              </a:xfrm>
              <a:custGeom>
                <a:avLst/>
                <a:gdLst>
                  <a:gd name="connsiteX0" fmla="*/ 179470 w 772219"/>
                  <a:gd name="connsiteY0" fmla="*/ 0 h 555006"/>
                  <a:gd name="connsiteX1" fmla="*/ 236394 w 772219"/>
                  <a:gd name="connsiteY1" fmla="*/ 38382 h 555006"/>
                  <a:gd name="connsiteX2" fmla="*/ 239523 w 772219"/>
                  <a:gd name="connsiteY2" fmla="*/ 54146 h 555006"/>
                  <a:gd name="connsiteX3" fmla="*/ 241058 w 772219"/>
                  <a:gd name="connsiteY3" fmla="*/ 53831 h 555006"/>
                  <a:gd name="connsiteX4" fmla="*/ 284743 w 772219"/>
                  <a:gd name="connsiteY4" fmla="*/ 72237 h 555006"/>
                  <a:gd name="connsiteX5" fmla="*/ 296585 w 772219"/>
                  <a:gd name="connsiteY5" fmla="*/ 101321 h 555006"/>
                  <a:gd name="connsiteX6" fmla="*/ 314033 w 772219"/>
                  <a:gd name="connsiteY6" fmla="*/ 97738 h 555006"/>
                  <a:gd name="connsiteX7" fmla="*/ 338080 w 772219"/>
                  <a:gd name="connsiteY7" fmla="*/ 102677 h 555006"/>
                  <a:gd name="connsiteX8" fmla="*/ 341148 w 772219"/>
                  <a:gd name="connsiteY8" fmla="*/ 104780 h 555006"/>
                  <a:gd name="connsiteX9" fmla="*/ 343409 w 772219"/>
                  <a:gd name="connsiteY9" fmla="*/ 99228 h 555006"/>
                  <a:gd name="connsiteX10" fmla="*/ 387093 w 772219"/>
                  <a:gd name="connsiteY10" fmla="*/ 80822 h 555006"/>
                  <a:gd name="connsiteX11" fmla="*/ 430778 w 772219"/>
                  <a:gd name="connsiteY11" fmla="*/ 99228 h 555006"/>
                  <a:gd name="connsiteX12" fmla="*/ 432039 w 772219"/>
                  <a:gd name="connsiteY12" fmla="*/ 102327 h 555006"/>
                  <a:gd name="connsiteX13" fmla="*/ 435123 w 772219"/>
                  <a:gd name="connsiteY13" fmla="*/ 94755 h 555006"/>
                  <a:gd name="connsiteX14" fmla="*/ 478807 w 772219"/>
                  <a:gd name="connsiteY14" fmla="*/ 76349 h 555006"/>
                  <a:gd name="connsiteX15" fmla="*/ 522492 w 772219"/>
                  <a:gd name="connsiteY15" fmla="*/ 94755 h 555006"/>
                  <a:gd name="connsiteX16" fmla="*/ 535037 w 772219"/>
                  <a:gd name="connsiteY16" fmla="*/ 125564 h 555006"/>
                  <a:gd name="connsiteX17" fmla="*/ 539842 w 772219"/>
                  <a:gd name="connsiteY17" fmla="*/ 122269 h 555006"/>
                  <a:gd name="connsiteX18" fmla="*/ 563889 w 772219"/>
                  <a:gd name="connsiteY18" fmla="*/ 117330 h 555006"/>
                  <a:gd name="connsiteX19" fmla="*/ 607574 w 772219"/>
                  <a:gd name="connsiteY19" fmla="*/ 135736 h 555006"/>
                  <a:gd name="connsiteX20" fmla="*/ 619451 w 772219"/>
                  <a:gd name="connsiteY20" fmla="*/ 164906 h 555006"/>
                  <a:gd name="connsiteX21" fmla="*/ 638198 w 772219"/>
                  <a:gd name="connsiteY21" fmla="*/ 161056 h 555006"/>
                  <a:gd name="connsiteX22" fmla="*/ 681883 w 772219"/>
                  <a:gd name="connsiteY22" fmla="*/ 179462 h 555006"/>
                  <a:gd name="connsiteX23" fmla="*/ 699974 w 772219"/>
                  <a:gd name="connsiteY23" fmla="*/ 223893 h 555006"/>
                  <a:gd name="connsiteX24" fmla="*/ 704176 w 772219"/>
                  <a:gd name="connsiteY24" fmla="*/ 223030 h 555006"/>
                  <a:gd name="connsiteX25" fmla="*/ 765955 w 772219"/>
                  <a:gd name="connsiteY25" fmla="*/ 285874 h 555006"/>
                  <a:gd name="connsiteX26" fmla="*/ 749799 w 772219"/>
                  <a:gd name="connsiteY26" fmla="*/ 325551 h 555006"/>
                  <a:gd name="connsiteX27" fmla="*/ 754125 w 772219"/>
                  <a:gd name="connsiteY27" fmla="*/ 328517 h 555006"/>
                  <a:gd name="connsiteX28" fmla="*/ 772219 w 772219"/>
                  <a:gd name="connsiteY28" fmla="*/ 372955 h 555006"/>
                  <a:gd name="connsiteX29" fmla="*/ 710440 w 772219"/>
                  <a:gd name="connsiteY29" fmla="*/ 435799 h 555006"/>
                  <a:gd name="connsiteX30" fmla="*/ 691546 w 772219"/>
                  <a:gd name="connsiteY30" fmla="*/ 431919 h 555006"/>
                  <a:gd name="connsiteX31" fmla="*/ 695196 w 772219"/>
                  <a:gd name="connsiteY31" fmla="*/ 440882 h 555006"/>
                  <a:gd name="connsiteX32" fmla="*/ 633417 w 772219"/>
                  <a:gd name="connsiteY32" fmla="*/ 503726 h 555006"/>
                  <a:gd name="connsiteX33" fmla="*/ 609370 w 772219"/>
                  <a:gd name="connsiteY33" fmla="*/ 498788 h 555006"/>
                  <a:gd name="connsiteX34" fmla="*/ 596878 w 772219"/>
                  <a:gd name="connsiteY34" fmla="*/ 490220 h 555006"/>
                  <a:gd name="connsiteX35" fmla="*/ 584502 w 772219"/>
                  <a:gd name="connsiteY35" fmla="*/ 520614 h 555006"/>
                  <a:gd name="connsiteX36" fmla="*/ 540817 w 772219"/>
                  <a:gd name="connsiteY36" fmla="*/ 539020 h 555006"/>
                  <a:gd name="connsiteX37" fmla="*/ 516770 w 772219"/>
                  <a:gd name="connsiteY37" fmla="*/ 534082 h 555006"/>
                  <a:gd name="connsiteX38" fmla="*/ 497310 w 772219"/>
                  <a:gd name="connsiteY38" fmla="*/ 520735 h 555006"/>
                  <a:gd name="connsiteX39" fmla="*/ 490851 w 772219"/>
                  <a:gd name="connsiteY39" fmla="*/ 536600 h 555006"/>
                  <a:gd name="connsiteX40" fmla="*/ 447166 w 772219"/>
                  <a:gd name="connsiteY40" fmla="*/ 555006 h 555006"/>
                  <a:gd name="connsiteX41" fmla="*/ 403482 w 772219"/>
                  <a:gd name="connsiteY41" fmla="*/ 536600 h 555006"/>
                  <a:gd name="connsiteX42" fmla="*/ 401208 w 772219"/>
                  <a:gd name="connsiteY42" fmla="*/ 531015 h 555006"/>
                  <a:gd name="connsiteX43" fmla="*/ 398934 w 772219"/>
                  <a:gd name="connsiteY43" fmla="*/ 536600 h 555006"/>
                  <a:gd name="connsiteX44" fmla="*/ 355249 w 772219"/>
                  <a:gd name="connsiteY44" fmla="*/ 555006 h 555006"/>
                  <a:gd name="connsiteX45" fmla="*/ 311565 w 772219"/>
                  <a:gd name="connsiteY45" fmla="*/ 536600 h 555006"/>
                  <a:gd name="connsiteX46" fmla="*/ 307780 w 772219"/>
                  <a:gd name="connsiteY46" fmla="*/ 527304 h 555006"/>
                  <a:gd name="connsiteX47" fmla="*/ 291447 w 772219"/>
                  <a:gd name="connsiteY47" fmla="*/ 538506 h 555006"/>
                  <a:gd name="connsiteX48" fmla="*/ 267400 w 772219"/>
                  <a:gd name="connsiteY48" fmla="*/ 543444 h 555006"/>
                  <a:gd name="connsiteX49" fmla="*/ 223716 w 772219"/>
                  <a:gd name="connsiteY49" fmla="*/ 525038 h 555006"/>
                  <a:gd name="connsiteX50" fmla="*/ 215269 w 772219"/>
                  <a:gd name="connsiteY50" fmla="*/ 504293 h 555006"/>
                  <a:gd name="connsiteX51" fmla="*/ 203597 w 772219"/>
                  <a:gd name="connsiteY51" fmla="*/ 512298 h 555006"/>
                  <a:gd name="connsiteX52" fmla="*/ 179550 w 772219"/>
                  <a:gd name="connsiteY52" fmla="*/ 517236 h 555006"/>
                  <a:gd name="connsiteX53" fmla="*/ 122626 w 772219"/>
                  <a:gd name="connsiteY53" fmla="*/ 478854 h 555006"/>
                  <a:gd name="connsiteX54" fmla="*/ 121766 w 772219"/>
                  <a:gd name="connsiteY54" fmla="*/ 474520 h 555006"/>
                  <a:gd name="connsiteX55" fmla="*/ 113021 w 772219"/>
                  <a:gd name="connsiteY55" fmla="*/ 476316 h 555006"/>
                  <a:gd name="connsiteX56" fmla="*/ 51242 w 772219"/>
                  <a:gd name="connsiteY56" fmla="*/ 413472 h 555006"/>
                  <a:gd name="connsiteX57" fmla="*/ 67491 w 772219"/>
                  <a:gd name="connsiteY57" fmla="*/ 373567 h 555006"/>
                  <a:gd name="connsiteX58" fmla="*/ 51494 w 772219"/>
                  <a:gd name="connsiteY58" fmla="*/ 334280 h 555006"/>
                  <a:gd name="connsiteX59" fmla="*/ 89226 w 772219"/>
                  <a:gd name="connsiteY59" fmla="*/ 276374 h 555006"/>
                  <a:gd name="connsiteX60" fmla="*/ 98434 w 772219"/>
                  <a:gd name="connsiteY60" fmla="*/ 274483 h 555006"/>
                  <a:gd name="connsiteX61" fmla="*/ 80647 w 772219"/>
                  <a:gd name="connsiteY61" fmla="*/ 230801 h 555006"/>
                  <a:gd name="connsiteX62" fmla="*/ 89061 w 772219"/>
                  <a:gd name="connsiteY62" fmla="*/ 210137 h 555006"/>
                  <a:gd name="connsiteX63" fmla="*/ 77683 w 772219"/>
                  <a:gd name="connsiteY63" fmla="*/ 207800 h 555006"/>
                  <a:gd name="connsiteX64" fmla="*/ 58046 w 772219"/>
                  <a:gd name="connsiteY64" fmla="*/ 194332 h 555006"/>
                  <a:gd name="connsiteX65" fmla="*/ 49538 w 772219"/>
                  <a:gd name="connsiteY65" fmla="*/ 173439 h 555006"/>
                  <a:gd name="connsiteX66" fmla="*/ 37732 w 772219"/>
                  <a:gd name="connsiteY66" fmla="*/ 171014 h 555006"/>
                  <a:gd name="connsiteX67" fmla="*/ 0 w 772219"/>
                  <a:gd name="connsiteY67" fmla="*/ 113109 h 555006"/>
                  <a:gd name="connsiteX68" fmla="*/ 37732 w 772219"/>
                  <a:gd name="connsiteY68" fmla="*/ 55204 h 555006"/>
                  <a:gd name="connsiteX69" fmla="*/ 47061 w 772219"/>
                  <a:gd name="connsiteY69" fmla="*/ 53288 h 555006"/>
                  <a:gd name="connsiteX70" fmla="*/ 58120 w 772219"/>
                  <a:gd name="connsiteY70" fmla="*/ 26128 h 555006"/>
                  <a:gd name="connsiteX71" fmla="*/ 101804 w 772219"/>
                  <a:gd name="connsiteY71" fmla="*/ 7722 h 555006"/>
                  <a:gd name="connsiteX72" fmla="*/ 125851 w 772219"/>
                  <a:gd name="connsiteY72" fmla="*/ 12661 h 555006"/>
                  <a:gd name="connsiteX73" fmla="*/ 135299 w 772219"/>
                  <a:gd name="connsiteY73" fmla="*/ 19140 h 555006"/>
                  <a:gd name="connsiteX74" fmla="*/ 135786 w 772219"/>
                  <a:gd name="connsiteY74" fmla="*/ 18406 h 555006"/>
                  <a:gd name="connsiteX75" fmla="*/ 179470 w 772219"/>
                  <a:gd name="connsiteY75" fmla="*/ 0 h 555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72219" h="555006">
                    <a:moveTo>
                      <a:pt x="179470" y="0"/>
                    </a:moveTo>
                    <a:cubicBezTo>
                      <a:pt x="205060" y="0"/>
                      <a:pt x="227016" y="15826"/>
                      <a:pt x="236394" y="38382"/>
                    </a:cubicBezTo>
                    <a:lnTo>
                      <a:pt x="239523" y="54146"/>
                    </a:lnTo>
                    <a:lnTo>
                      <a:pt x="241058" y="53831"/>
                    </a:lnTo>
                    <a:cubicBezTo>
                      <a:pt x="258118" y="53831"/>
                      <a:pt x="273563" y="60865"/>
                      <a:pt x="284743" y="72237"/>
                    </a:cubicBezTo>
                    <a:lnTo>
                      <a:pt x="296585" y="101321"/>
                    </a:lnTo>
                    <a:lnTo>
                      <a:pt x="314033" y="97738"/>
                    </a:lnTo>
                    <a:cubicBezTo>
                      <a:pt x="322563" y="97738"/>
                      <a:pt x="330689" y="99496"/>
                      <a:pt x="338080" y="102677"/>
                    </a:cubicBezTo>
                    <a:lnTo>
                      <a:pt x="341148" y="104780"/>
                    </a:lnTo>
                    <a:lnTo>
                      <a:pt x="343409" y="99228"/>
                    </a:lnTo>
                    <a:cubicBezTo>
                      <a:pt x="354588" y="87856"/>
                      <a:pt x="370033" y="80822"/>
                      <a:pt x="387093" y="80822"/>
                    </a:cubicBezTo>
                    <a:cubicBezTo>
                      <a:pt x="404153" y="80822"/>
                      <a:pt x="419598" y="87856"/>
                      <a:pt x="430778" y="99228"/>
                    </a:cubicBezTo>
                    <a:lnTo>
                      <a:pt x="432039" y="102327"/>
                    </a:lnTo>
                    <a:lnTo>
                      <a:pt x="435123" y="94755"/>
                    </a:lnTo>
                    <a:cubicBezTo>
                      <a:pt x="446302" y="83383"/>
                      <a:pt x="461747" y="76349"/>
                      <a:pt x="478807" y="76349"/>
                    </a:cubicBezTo>
                    <a:cubicBezTo>
                      <a:pt x="495867" y="76349"/>
                      <a:pt x="511312" y="83383"/>
                      <a:pt x="522492" y="94755"/>
                    </a:cubicBezTo>
                    <a:lnTo>
                      <a:pt x="535037" y="125564"/>
                    </a:lnTo>
                    <a:lnTo>
                      <a:pt x="539842" y="122269"/>
                    </a:lnTo>
                    <a:cubicBezTo>
                      <a:pt x="547233" y="119088"/>
                      <a:pt x="555359" y="117330"/>
                      <a:pt x="563889" y="117330"/>
                    </a:cubicBezTo>
                    <a:cubicBezTo>
                      <a:pt x="580949" y="117330"/>
                      <a:pt x="596394" y="124364"/>
                      <a:pt x="607574" y="135736"/>
                    </a:cubicBezTo>
                    <a:lnTo>
                      <a:pt x="619451" y="164906"/>
                    </a:lnTo>
                    <a:lnTo>
                      <a:pt x="638198" y="161056"/>
                    </a:lnTo>
                    <a:cubicBezTo>
                      <a:pt x="655258" y="161056"/>
                      <a:pt x="670703" y="168090"/>
                      <a:pt x="681883" y="179462"/>
                    </a:cubicBezTo>
                    <a:lnTo>
                      <a:pt x="699974" y="223893"/>
                    </a:lnTo>
                    <a:lnTo>
                      <a:pt x="704176" y="223030"/>
                    </a:lnTo>
                    <a:cubicBezTo>
                      <a:pt x="738296" y="223030"/>
                      <a:pt x="765955" y="251166"/>
                      <a:pt x="765955" y="285874"/>
                    </a:cubicBezTo>
                    <a:lnTo>
                      <a:pt x="749799" y="325551"/>
                    </a:lnTo>
                    <a:lnTo>
                      <a:pt x="754125" y="328517"/>
                    </a:lnTo>
                    <a:cubicBezTo>
                      <a:pt x="765304" y="339890"/>
                      <a:pt x="772219" y="355601"/>
                      <a:pt x="772219" y="372955"/>
                    </a:cubicBezTo>
                    <a:cubicBezTo>
                      <a:pt x="772219" y="407663"/>
                      <a:pt x="744560" y="435799"/>
                      <a:pt x="710440" y="435799"/>
                    </a:cubicBezTo>
                    <a:lnTo>
                      <a:pt x="691546" y="431919"/>
                    </a:lnTo>
                    <a:lnTo>
                      <a:pt x="695196" y="440882"/>
                    </a:lnTo>
                    <a:cubicBezTo>
                      <a:pt x="695196" y="475590"/>
                      <a:pt x="667537" y="503726"/>
                      <a:pt x="633417" y="503726"/>
                    </a:cubicBezTo>
                    <a:cubicBezTo>
                      <a:pt x="624887" y="503726"/>
                      <a:pt x="616761" y="501968"/>
                      <a:pt x="609370" y="498788"/>
                    </a:cubicBezTo>
                    <a:lnTo>
                      <a:pt x="596878" y="490220"/>
                    </a:lnTo>
                    <a:lnTo>
                      <a:pt x="584502" y="520614"/>
                    </a:lnTo>
                    <a:cubicBezTo>
                      <a:pt x="573322" y="531986"/>
                      <a:pt x="557877" y="539020"/>
                      <a:pt x="540817" y="539020"/>
                    </a:cubicBezTo>
                    <a:cubicBezTo>
                      <a:pt x="532287" y="539020"/>
                      <a:pt x="524161" y="537262"/>
                      <a:pt x="516770" y="534082"/>
                    </a:cubicBezTo>
                    <a:lnTo>
                      <a:pt x="497310" y="520735"/>
                    </a:lnTo>
                    <a:lnTo>
                      <a:pt x="490851" y="536600"/>
                    </a:lnTo>
                    <a:cubicBezTo>
                      <a:pt x="479671" y="547972"/>
                      <a:pt x="464226" y="555006"/>
                      <a:pt x="447166" y="555006"/>
                    </a:cubicBezTo>
                    <a:cubicBezTo>
                      <a:pt x="430106" y="555006"/>
                      <a:pt x="414661" y="547972"/>
                      <a:pt x="403482" y="536600"/>
                    </a:cubicBezTo>
                    <a:lnTo>
                      <a:pt x="401208" y="531015"/>
                    </a:lnTo>
                    <a:lnTo>
                      <a:pt x="398934" y="536600"/>
                    </a:lnTo>
                    <a:cubicBezTo>
                      <a:pt x="387754" y="547972"/>
                      <a:pt x="372309" y="555006"/>
                      <a:pt x="355249" y="555006"/>
                    </a:cubicBezTo>
                    <a:cubicBezTo>
                      <a:pt x="338189" y="555006"/>
                      <a:pt x="322744" y="547972"/>
                      <a:pt x="311565" y="536600"/>
                    </a:cubicBezTo>
                    <a:lnTo>
                      <a:pt x="307780" y="527304"/>
                    </a:lnTo>
                    <a:lnTo>
                      <a:pt x="291447" y="538506"/>
                    </a:lnTo>
                    <a:cubicBezTo>
                      <a:pt x="284056" y="541686"/>
                      <a:pt x="275930" y="543444"/>
                      <a:pt x="267400" y="543444"/>
                    </a:cubicBezTo>
                    <a:cubicBezTo>
                      <a:pt x="250340" y="543444"/>
                      <a:pt x="234895" y="536410"/>
                      <a:pt x="223716" y="525038"/>
                    </a:cubicBezTo>
                    <a:lnTo>
                      <a:pt x="215269" y="504293"/>
                    </a:lnTo>
                    <a:lnTo>
                      <a:pt x="203597" y="512298"/>
                    </a:lnTo>
                    <a:cubicBezTo>
                      <a:pt x="196206" y="515478"/>
                      <a:pt x="188080" y="517236"/>
                      <a:pt x="179550" y="517236"/>
                    </a:cubicBezTo>
                    <a:cubicBezTo>
                      <a:pt x="153960" y="517236"/>
                      <a:pt x="132004" y="501410"/>
                      <a:pt x="122626" y="478854"/>
                    </a:cubicBezTo>
                    <a:lnTo>
                      <a:pt x="121766" y="474520"/>
                    </a:lnTo>
                    <a:lnTo>
                      <a:pt x="113021" y="476316"/>
                    </a:lnTo>
                    <a:cubicBezTo>
                      <a:pt x="78901" y="476316"/>
                      <a:pt x="51242" y="448180"/>
                      <a:pt x="51242" y="413472"/>
                    </a:cubicBezTo>
                    <a:lnTo>
                      <a:pt x="67491" y="373567"/>
                    </a:lnTo>
                    <a:lnTo>
                      <a:pt x="51494" y="334280"/>
                    </a:lnTo>
                    <a:cubicBezTo>
                      <a:pt x="51494" y="308249"/>
                      <a:pt x="67052" y="285915"/>
                      <a:pt x="89226" y="276374"/>
                    </a:cubicBezTo>
                    <a:lnTo>
                      <a:pt x="98434" y="274483"/>
                    </a:lnTo>
                    <a:lnTo>
                      <a:pt x="80647" y="230801"/>
                    </a:lnTo>
                    <a:lnTo>
                      <a:pt x="89061" y="210137"/>
                    </a:lnTo>
                    <a:lnTo>
                      <a:pt x="77683" y="207800"/>
                    </a:lnTo>
                    <a:cubicBezTo>
                      <a:pt x="70292" y="204620"/>
                      <a:pt x="63635" y="200019"/>
                      <a:pt x="58046" y="194332"/>
                    </a:cubicBezTo>
                    <a:lnTo>
                      <a:pt x="49538" y="173439"/>
                    </a:lnTo>
                    <a:lnTo>
                      <a:pt x="37732" y="171014"/>
                    </a:lnTo>
                    <a:cubicBezTo>
                      <a:pt x="15558" y="161474"/>
                      <a:pt x="0" y="139140"/>
                      <a:pt x="0" y="113109"/>
                    </a:cubicBezTo>
                    <a:cubicBezTo>
                      <a:pt x="0" y="87078"/>
                      <a:pt x="15558" y="64744"/>
                      <a:pt x="37732" y="55204"/>
                    </a:cubicBezTo>
                    <a:lnTo>
                      <a:pt x="47061" y="53288"/>
                    </a:lnTo>
                    <a:lnTo>
                      <a:pt x="58120" y="26128"/>
                    </a:lnTo>
                    <a:cubicBezTo>
                      <a:pt x="69299" y="14756"/>
                      <a:pt x="84744" y="7722"/>
                      <a:pt x="101804" y="7722"/>
                    </a:cubicBezTo>
                    <a:cubicBezTo>
                      <a:pt x="110334" y="7722"/>
                      <a:pt x="118460" y="9480"/>
                      <a:pt x="125851" y="12661"/>
                    </a:cubicBezTo>
                    <a:lnTo>
                      <a:pt x="135299" y="19140"/>
                    </a:lnTo>
                    <a:lnTo>
                      <a:pt x="135786" y="18406"/>
                    </a:lnTo>
                    <a:cubicBezTo>
                      <a:pt x="146965" y="7034"/>
                      <a:pt x="162410" y="0"/>
                      <a:pt x="17947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45" name="Freeform 1344"/>
              <p:cNvSpPr/>
              <p:nvPr/>
            </p:nvSpPr>
            <p:spPr>
              <a:xfrm rot="20700000">
                <a:off x="173808" y="1997001"/>
                <a:ext cx="681259" cy="640773"/>
              </a:xfrm>
              <a:custGeom>
                <a:avLst/>
                <a:gdLst>
                  <a:gd name="connsiteX0" fmla="*/ 273575 w 681259"/>
                  <a:gd name="connsiteY0" fmla="*/ 445908 h 640773"/>
                  <a:gd name="connsiteX1" fmla="*/ 282718 w 681259"/>
                  <a:gd name="connsiteY1" fmla="*/ 456591 h 640773"/>
                  <a:gd name="connsiteX2" fmla="*/ 304667 w 681259"/>
                  <a:gd name="connsiteY2" fmla="*/ 467585 h 640773"/>
                  <a:gd name="connsiteX3" fmla="*/ 305696 w 681259"/>
                  <a:gd name="connsiteY3" fmla="*/ 467646 h 640773"/>
                  <a:gd name="connsiteX4" fmla="*/ 289130 w 681259"/>
                  <a:gd name="connsiteY4" fmla="*/ 529472 h 640773"/>
                  <a:gd name="connsiteX5" fmla="*/ 266684 w 681259"/>
                  <a:gd name="connsiteY5" fmla="*/ 542431 h 640773"/>
                  <a:gd name="connsiteX6" fmla="*/ 266686 w 681259"/>
                  <a:gd name="connsiteY6" fmla="*/ 542431 h 640773"/>
                  <a:gd name="connsiteX7" fmla="*/ 253726 w 681259"/>
                  <a:gd name="connsiteY7" fmla="*/ 519985 h 640773"/>
                  <a:gd name="connsiteX8" fmla="*/ 607632 w 681259"/>
                  <a:gd name="connsiteY8" fmla="*/ 530867 h 640773"/>
                  <a:gd name="connsiteX9" fmla="*/ 586644 w 681259"/>
                  <a:gd name="connsiteY9" fmla="*/ 609191 h 640773"/>
                  <a:gd name="connsiteX10" fmla="*/ 564198 w 681259"/>
                  <a:gd name="connsiteY10" fmla="*/ 622150 h 640773"/>
                  <a:gd name="connsiteX11" fmla="*/ 564199 w 681259"/>
                  <a:gd name="connsiteY11" fmla="*/ 622149 h 640773"/>
                  <a:gd name="connsiteX12" fmla="*/ 551240 w 681259"/>
                  <a:gd name="connsiteY12" fmla="*/ 599703 h 640773"/>
                  <a:gd name="connsiteX13" fmla="*/ 568954 w 681259"/>
                  <a:gd name="connsiteY13" fmla="*/ 533596 h 640773"/>
                  <a:gd name="connsiteX14" fmla="*/ 569913 w 681259"/>
                  <a:gd name="connsiteY14" fmla="*/ 534077 h 640773"/>
                  <a:gd name="connsiteX15" fmla="*/ 594419 w 681259"/>
                  <a:gd name="connsiteY15" fmla="*/ 535531 h 640773"/>
                  <a:gd name="connsiteX16" fmla="*/ 211259 w 681259"/>
                  <a:gd name="connsiteY16" fmla="*/ 409853 h 640773"/>
                  <a:gd name="connsiteX17" fmla="*/ 226594 w 681259"/>
                  <a:gd name="connsiteY17" fmla="*/ 419533 h 640773"/>
                  <a:gd name="connsiteX18" fmla="*/ 246299 w 681259"/>
                  <a:gd name="connsiteY18" fmla="*/ 420702 h 640773"/>
                  <a:gd name="connsiteX19" fmla="*/ 221974 w 681259"/>
                  <a:gd name="connsiteY19" fmla="*/ 511478 h 640773"/>
                  <a:gd name="connsiteX20" fmla="*/ 199528 w 681259"/>
                  <a:gd name="connsiteY20" fmla="*/ 524437 h 640773"/>
                  <a:gd name="connsiteX21" fmla="*/ 199530 w 681259"/>
                  <a:gd name="connsiteY21" fmla="*/ 524436 h 640773"/>
                  <a:gd name="connsiteX22" fmla="*/ 186570 w 681259"/>
                  <a:gd name="connsiteY22" fmla="*/ 501990 h 640773"/>
                  <a:gd name="connsiteX23" fmla="*/ 646480 w 681259"/>
                  <a:gd name="connsiteY23" fmla="*/ 512886 h 640773"/>
                  <a:gd name="connsiteX24" fmla="*/ 646543 w 681259"/>
                  <a:gd name="connsiteY24" fmla="*/ 512959 h 640773"/>
                  <a:gd name="connsiteX25" fmla="*/ 668492 w 681259"/>
                  <a:gd name="connsiteY25" fmla="*/ 523952 h 640773"/>
                  <a:gd name="connsiteX26" fmla="*/ 681259 w 681259"/>
                  <a:gd name="connsiteY26" fmla="*/ 524709 h 640773"/>
                  <a:gd name="connsiteX27" fmla="*/ 653800 w 681259"/>
                  <a:gd name="connsiteY27" fmla="*/ 627185 h 640773"/>
                  <a:gd name="connsiteX28" fmla="*/ 631354 w 681259"/>
                  <a:gd name="connsiteY28" fmla="*/ 640144 h 640773"/>
                  <a:gd name="connsiteX29" fmla="*/ 631355 w 681259"/>
                  <a:gd name="connsiteY29" fmla="*/ 640144 h 640773"/>
                  <a:gd name="connsiteX30" fmla="*/ 618396 w 681259"/>
                  <a:gd name="connsiteY30" fmla="*/ 617698 h 640773"/>
                  <a:gd name="connsiteX31" fmla="*/ 158275 w 681259"/>
                  <a:gd name="connsiteY31" fmla="*/ 0 h 640773"/>
                  <a:gd name="connsiteX32" fmla="*/ 158855 w 681259"/>
                  <a:gd name="connsiteY32" fmla="*/ 19373 h 640773"/>
                  <a:gd name="connsiteX33" fmla="*/ 179217 w 681259"/>
                  <a:gd name="connsiteY33" fmla="*/ 48401 h 640773"/>
                  <a:gd name="connsiteX34" fmla="*/ 189993 w 681259"/>
                  <a:gd name="connsiteY34" fmla="*/ 53799 h 640773"/>
                  <a:gd name="connsiteX35" fmla="*/ 192804 w 681259"/>
                  <a:gd name="connsiteY35" fmla="*/ 76182 h 640773"/>
                  <a:gd name="connsiteX36" fmla="*/ 208286 w 681259"/>
                  <a:gd name="connsiteY36" fmla="*/ 94274 h 640773"/>
                  <a:gd name="connsiteX37" fmla="*/ 218672 w 681259"/>
                  <a:gd name="connsiteY37" fmla="*/ 99476 h 640773"/>
                  <a:gd name="connsiteX38" fmla="*/ 205196 w 681259"/>
                  <a:gd name="connsiteY38" fmla="*/ 117258 h 640773"/>
                  <a:gd name="connsiteX39" fmla="*/ 211071 w 681259"/>
                  <a:gd name="connsiteY39" fmla="*/ 164055 h 640773"/>
                  <a:gd name="connsiteX40" fmla="*/ 201688 w 681259"/>
                  <a:gd name="connsiteY40" fmla="*/ 163499 h 640773"/>
                  <a:gd name="connsiteX41" fmla="*/ 150254 w 681259"/>
                  <a:gd name="connsiteY41" fmla="*/ 209666 h 640773"/>
                  <a:gd name="connsiteX42" fmla="*/ 151449 w 681259"/>
                  <a:gd name="connsiteY42" fmla="*/ 219183 h 640773"/>
                  <a:gd name="connsiteX43" fmla="*/ 111186 w 681259"/>
                  <a:gd name="connsiteY43" fmla="*/ 214137 h 640773"/>
                  <a:gd name="connsiteX44" fmla="*/ 0 w 681259"/>
                  <a:gd name="connsiteY44" fmla="*/ 110019 h 640773"/>
                  <a:gd name="connsiteX45" fmla="*/ 111186 w 681259"/>
                  <a:gd name="connsiteY45" fmla="*/ 5901 h 640773"/>
                  <a:gd name="connsiteX46" fmla="*/ 280273 w 681259"/>
                  <a:gd name="connsiteY46" fmla="*/ 22535 h 640773"/>
                  <a:gd name="connsiteX47" fmla="*/ 415691 w 681259"/>
                  <a:gd name="connsiteY47" fmla="*/ 111945 h 640773"/>
                  <a:gd name="connsiteX48" fmla="*/ 328569 w 681259"/>
                  <a:gd name="connsiteY48" fmla="*/ 111369 h 640773"/>
                  <a:gd name="connsiteX49" fmla="*/ 280273 w 681259"/>
                  <a:gd name="connsiteY49" fmla="*/ 22535 h 64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81259" h="640773">
                    <a:moveTo>
                      <a:pt x="273575" y="445908"/>
                    </a:moveTo>
                    <a:lnTo>
                      <a:pt x="282718" y="456591"/>
                    </a:lnTo>
                    <a:cubicBezTo>
                      <a:pt x="289034" y="461576"/>
                      <a:pt x="296428" y="465377"/>
                      <a:pt x="304667" y="467585"/>
                    </a:cubicBezTo>
                    <a:lnTo>
                      <a:pt x="305696" y="467646"/>
                    </a:lnTo>
                    <a:lnTo>
                      <a:pt x="289130" y="529472"/>
                    </a:lnTo>
                    <a:cubicBezTo>
                      <a:pt x="286510" y="539249"/>
                      <a:pt x="276461" y="545051"/>
                      <a:pt x="266684" y="542431"/>
                    </a:cubicBezTo>
                    <a:lnTo>
                      <a:pt x="266686" y="542431"/>
                    </a:lnTo>
                    <a:cubicBezTo>
                      <a:pt x="256908" y="539811"/>
                      <a:pt x="251107" y="529762"/>
                      <a:pt x="253726" y="519985"/>
                    </a:cubicBezTo>
                    <a:close/>
                    <a:moveTo>
                      <a:pt x="607632" y="530867"/>
                    </a:moveTo>
                    <a:lnTo>
                      <a:pt x="586644" y="609191"/>
                    </a:lnTo>
                    <a:cubicBezTo>
                      <a:pt x="584024" y="618968"/>
                      <a:pt x="573975" y="624770"/>
                      <a:pt x="564198" y="622150"/>
                    </a:cubicBezTo>
                    <a:lnTo>
                      <a:pt x="564199" y="622149"/>
                    </a:lnTo>
                    <a:cubicBezTo>
                      <a:pt x="554422" y="619530"/>
                      <a:pt x="548620" y="609481"/>
                      <a:pt x="551240" y="599703"/>
                    </a:cubicBezTo>
                    <a:lnTo>
                      <a:pt x="568954" y="533596"/>
                    </a:lnTo>
                    <a:lnTo>
                      <a:pt x="569913" y="534077"/>
                    </a:lnTo>
                    <a:cubicBezTo>
                      <a:pt x="578152" y="536285"/>
                      <a:pt x="586456" y="536690"/>
                      <a:pt x="594419" y="535531"/>
                    </a:cubicBezTo>
                    <a:close/>
                    <a:moveTo>
                      <a:pt x="211259" y="409853"/>
                    </a:moveTo>
                    <a:lnTo>
                      <a:pt x="226594" y="419533"/>
                    </a:lnTo>
                    <a:lnTo>
                      <a:pt x="246299" y="420702"/>
                    </a:lnTo>
                    <a:lnTo>
                      <a:pt x="221974" y="511478"/>
                    </a:lnTo>
                    <a:cubicBezTo>
                      <a:pt x="219354" y="521255"/>
                      <a:pt x="209305" y="527057"/>
                      <a:pt x="199528" y="524437"/>
                    </a:cubicBezTo>
                    <a:lnTo>
                      <a:pt x="199530" y="524436"/>
                    </a:lnTo>
                    <a:cubicBezTo>
                      <a:pt x="189752" y="521817"/>
                      <a:pt x="183951" y="511768"/>
                      <a:pt x="186570" y="501990"/>
                    </a:cubicBezTo>
                    <a:close/>
                    <a:moveTo>
                      <a:pt x="646480" y="512886"/>
                    </a:moveTo>
                    <a:lnTo>
                      <a:pt x="646543" y="512959"/>
                    </a:lnTo>
                    <a:cubicBezTo>
                      <a:pt x="652859" y="517943"/>
                      <a:pt x="660253" y="521745"/>
                      <a:pt x="668492" y="523952"/>
                    </a:cubicBezTo>
                    <a:lnTo>
                      <a:pt x="681259" y="524709"/>
                    </a:lnTo>
                    <a:lnTo>
                      <a:pt x="653800" y="627185"/>
                    </a:lnTo>
                    <a:cubicBezTo>
                      <a:pt x="651180" y="636962"/>
                      <a:pt x="641131" y="642764"/>
                      <a:pt x="631354" y="640144"/>
                    </a:cubicBezTo>
                    <a:lnTo>
                      <a:pt x="631355" y="640144"/>
                    </a:lnTo>
                    <a:cubicBezTo>
                      <a:pt x="621578" y="637524"/>
                      <a:pt x="615776" y="627475"/>
                      <a:pt x="618396" y="617698"/>
                    </a:cubicBezTo>
                    <a:close/>
                    <a:moveTo>
                      <a:pt x="158275" y="0"/>
                    </a:moveTo>
                    <a:lnTo>
                      <a:pt x="158855" y="19373"/>
                    </a:lnTo>
                    <a:cubicBezTo>
                      <a:pt x="162694" y="30786"/>
                      <a:pt x="169743" y="40924"/>
                      <a:pt x="179217" y="48401"/>
                    </a:cubicBezTo>
                    <a:lnTo>
                      <a:pt x="189993" y="53799"/>
                    </a:lnTo>
                    <a:lnTo>
                      <a:pt x="192804" y="76182"/>
                    </a:lnTo>
                    <a:cubicBezTo>
                      <a:pt x="196731" y="83122"/>
                      <a:pt x="201970" y="89289"/>
                      <a:pt x="208286" y="94274"/>
                    </a:cubicBezTo>
                    <a:lnTo>
                      <a:pt x="218672" y="99476"/>
                    </a:lnTo>
                    <a:lnTo>
                      <a:pt x="205196" y="117258"/>
                    </a:lnTo>
                    <a:lnTo>
                      <a:pt x="211071" y="164055"/>
                    </a:lnTo>
                    <a:lnTo>
                      <a:pt x="201688" y="163499"/>
                    </a:lnTo>
                    <a:cubicBezTo>
                      <a:pt x="177800" y="166975"/>
                      <a:pt x="156991" y="184522"/>
                      <a:pt x="150254" y="209666"/>
                    </a:cubicBezTo>
                    <a:lnTo>
                      <a:pt x="151449" y="219183"/>
                    </a:lnTo>
                    <a:lnTo>
                      <a:pt x="111186" y="214137"/>
                    </a:lnTo>
                    <a:cubicBezTo>
                      <a:pt x="45847" y="196983"/>
                      <a:pt x="0" y="156824"/>
                      <a:pt x="0" y="110019"/>
                    </a:cubicBezTo>
                    <a:cubicBezTo>
                      <a:pt x="0" y="63214"/>
                      <a:pt x="45847" y="23055"/>
                      <a:pt x="111186" y="5901"/>
                    </a:cubicBezTo>
                    <a:close/>
                    <a:moveTo>
                      <a:pt x="280273" y="22535"/>
                    </a:moveTo>
                    <a:cubicBezTo>
                      <a:pt x="294793" y="22631"/>
                      <a:pt x="407642" y="97140"/>
                      <a:pt x="415691" y="111945"/>
                    </a:cubicBezTo>
                    <a:cubicBezTo>
                      <a:pt x="423740" y="126751"/>
                      <a:pt x="351497" y="122572"/>
                      <a:pt x="328569" y="111369"/>
                    </a:cubicBezTo>
                    <a:cubicBezTo>
                      <a:pt x="305640" y="100166"/>
                      <a:pt x="265752" y="22439"/>
                      <a:pt x="280273" y="22535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46" name="Oval 1345"/>
              <p:cNvSpPr/>
              <p:nvPr/>
            </p:nvSpPr>
            <p:spPr>
              <a:xfrm>
                <a:off x="217138" y="2112464"/>
                <a:ext cx="59875" cy="59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4" name="Group 1303"/>
            <p:cNvGrpSpPr/>
            <p:nvPr/>
          </p:nvGrpSpPr>
          <p:grpSpPr>
            <a:xfrm>
              <a:off x="1396306" y="1743897"/>
              <a:ext cx="625805" cy="527810"/>
              <a:chOff x="173808" y="1925433"/>
              <a:chExt cx="848809" cy="712341"/>
            </a:xfrm>
          </p:grpSpPr>
          <p:sp>
            <p:nvSpPr>
              <p:cNvPr id="1341" name="Freeform 1340"/>
              <p:cNvSpPr/>
              <p:nvPr/>
            </p:nvSpPr>
            <p:spPr>
              <a:xfrm>
                <a:off x="250398" y="1925433"/>
                <a:ext cx="772219" cy="555006"/>
              </a:xfrm>
              <a:custGeom>
                <a:avLst/>
                <a:gdLst>
                  <a:gd name="connsiteX0" fmla="*/ 179470 w 772219"/>
                  <a:gd name="connsiteY0" fmla="*/ 0 h 555006"/>
                  <a:gd name="connsiteX1" fmla="*/ 236394 w 772219"/>
                  <a:gd name="connsiteY1" fmla="*/ 38382 h 555006"/>
                  <a:gd name="connsiteX2" fmla="*/ 239523 w 772219"/>
                  <a:gd name="connsiteY2" fmla="*/ 54146 h 555006"/>
                  <a:gd name="connsiteX3" fmla="*/ 241058 w 772219"/>
                  <a:gd name="connsiteY3" fmla="*/ 53831 h 555006"/>
                  <a:gd name="connsiteX4" fmla="*/ 284743 w 772219"/>
                  <a:gd name="connsiteY4" fmla="*/ 72237 h 555006"/>
                  <a:gd name="connsiteX5" fmla="*/ 296585 w 772219"/>
                  <a:gd name="connsiteY5" fmla="*/ 101321 h 555006"/>
                  <a:gd name="connsiteX6" fmla="*/ 314033 w 772219"/>
                  <a:gd name="connsiteY6" fmla="*/ 97738 h 555006"/>
                  <a:gd name="connsiteX7" fmla="*/ 338080 w 772219"/>
                  <a:gd name="connsiteY7" fmla="*/ 102677 h 555006"/>
                  <a:gd name="connsiteX8" fmla="*/ 341148 w 772219"/>
                  <a:gd name="connsiteY8" fmla="*/ 104780 h 555006"/>
                  <a:gd name="connsiteX9" fmla="*/ 343409 w 772219"/>
                  <a:gd name="connsiteY9" fmla="*/ 99228 h 555006"/>
                  <a:gd name="connsiteX10" fmla="*/ 387093 w 772219"/>
                  <a:gd name="connsiteY10" fmla="*/ 80822 h 555006"/>
                  <a:gd name="connsiteX11" fmla="*/ 430778 w 772219"/>
                  <a:gd name="connsiteY11" fmla="*/ 99228 h 555006"/>
                  <a:gd name="connsiteX12" fmla="*/ 432039 w 772219"/>
                  <a:gd name="connsiteY12" fmla="*/ 102327 h 555006"/>
                  <a:gd name="connsiteX13" fmla="*/ 435123 w 772219"/>
                  <a:gd name="connsiteY13" fmla="*/ 94755 h 555006"/>
                  <a:gd name="connsiteX14" fmla="*/ 478807 w 772219"/>
                  <a:gd name="connsiteY14" fmla="*/ 76349 h 555006"/>
                  <a:gd name="connsiteX15" fmla="*/ 522492 w 772219"/>
                  <a:gd name="connsiteY15" fmla="*/ 94755 h 555006"/>
                  <a:gd name="connsiteX16" fmla="*/ 535037 w 772219"/>
                  <a:gd name="connsiteY16" fmla="*/ 125564 h 555006"/>
                  <a:gd name="connsiteX17" fmla="*/ 539842 w 772219"/>
                  <a:gd name="connsiteY17" fmla="*/ 122269 h 555006"/>
                  <a:gd name="connsiteX18" fmla="*/ 563889 w 772219"/>
                  <a:gd name="connsiteY18" fmla="*/ 117330 h 555006"/>
                  <a:gd name="connsiteX19" fmla="*/ 607574 w 772219"/>
                  <a:gd name="connsiteY19" fmla="*/ 135736 h 555006"/>
                  <a:gd name="connsiteX20" fmla="*/ 619451 w 772219"/>
                  <a:gd name="connsiteY20" fmla="*/ 164906 h 555006"/>
                  <a:gd name="connsiteX21" fmla="*/ 638198 w 772219"/>
                  <a:gd name="connsiteY21" fmla="*/ 161056 h 555006"/>
                  <a:gd name="connsiteX22" fmla="*/ 681883 w 772219"/>
                  <a:gd name="connsiteY22" fmla="*/ 179462 h 555006"/>
                  <a:gd name="connsiteX23" fmla="*/ 699974 w 772219"/>
                  <a:gd name="connsiteY23" fmla="*/ 223893 h 555006"/>
                  <a:gd name="connsiteX24" fmla="*/ 704176 w 772219"/>
                  <a:gd name="connsiteY24" fmla="*/ 223030 h 555006"/>
                  <a:gd name="connsiteX25" fmla="*/ 765955 w 772219"/>
                  <a:gd name="connsiteY25" fmla="*/ 285874 h 555006"/>
                  <a:gd name="connsiteX26" fmla="*/ 749799 w 772219"/>
                  <a:gd name="connsiteY26" fmla="*/ 325551 h 555006"/>
                  <a:gd name="connsiteX27" fmla="*/ 754125 w 772219"/>
                  <a:gd name="connsiteY27" fmla="*/ 328517 h 555006"/>
                  <a:gd name="connsiteX28" fmla="*/ 772219 w 772219"/>
                  <a:gd name="connsiteY28" fmla="*/ 372955 h 555006"/>
                  <a:gd name="connsiteX29" fmla="*/ 710440 w 772219"/>
                  <a:gd name="connsiteY29" fmla="*/ 435799 h 555006"/>
                  <a:gd name="connsiteX30" fmla="*/ 691546 w 772219"/>
                  <a:gd name="connsiteY30" fmla="*/ 431919 h 555006"/>
                  <a:gd name="connsiteX31" fmla="*/ 695196 w 772219"/>
                  <a:gd name="connsiteY31" fmla="*/ 440882 h 555006"/>
                  <a:gd name="connsiteX32" fmla="*/ 633417 w 772219"/>
                  <a:gd name="connsiteY32" fmla="*/ 503726 h 555006"/>
                  <a:gd name="connsiteX33" fmla="*/ 609370 w 772219"/>
                  <a:gd name="connsiteY33" fmla="*/ 498788 h 555006"/>
                  <a:gd name="connsiteX34" fmla="*/ 596878 w 772219"/>
                  <a:gd name="connsiteY34" fmla="*/ 490220 h 555006"/>
                  <a:gd name="connsiteX35" fmla="*/ 584502 w 772219"/>
                  <a:gd name="connsiteY35" fmla="*/ 520614 h 555006"/>
                  <a:gd name="connsiteX36" fmla="*/ 540817 w 772219"/>
                  <a:gd name="connsiteY36" fmla="*/ 539020 h 555006"/>
                  <a:gd name="connsiteX37" fmla="*/ 516770 w 772219"/>
                  <a:gd name="connsiteY37" fmla="*/ 534082 h 555006"/>
                  <a:gd name="connsiteX38" fmla="*/ 497310 w 772219"/>
                  <a:gd name="connsiteY38" fmla="*/ 520735 h 555006"/>
                  <a:gd name="connsiteX39" fmla="*/ 490851 w 772219"/>
                  <a:gd name="connsiteY39" fmla="*/ 536600 h 555006"/>
                  <a:gd name="connsiteX40" fmla="*/ 447166 w 772219"/>
                  <a:gd name="connsiteY40" fmla="*/ 555006 h 555006"/>
                  <a:gd name="connsiteX41" fmla="*/ 403482 w 772219"/>
                  <a:gd name="connsiteY41" fmla="*/ 536600 h 555006"/>
                  <a:gd name="connsiteX42" fmla="*/ 401208 w 772219"/>
                  <a:gd name="connsiteY42" fmla="*/ 531015 h 555006"/>
                  <a:gd name="connsiteX43" fmla="*/ 398934 w 772219"/>
                  <a:gd name="connsiteY43" fmla="*/ 536600 h 555006"/>
                  <a:gd name="connsiteX44" fmla="*/ 355249 w 772219"/>
                  <a:gd name="connsiteY44" fmla="*/ 555006 h 555006"/>
                  <a:gd name="connsiteX45" fmla="*/ 311565 w 772219"/>
                  <a:gd name="connsiteY45" fmla="*/ 536600 h 555006"/>
                  <a:gd name="connsiteX46" fmla="*/ 307780 w 772219"/>
                  <a:gd name="connsiteY46" fmla="*/ 527304 h 555006"/>
                  <a:gd name="connsiteX47" fmla="*/ 291447 w 772219"/>
                  <a:gd name="connsiteY47" fmla="*/ 538506 h 555006"/>
                  <a:gd name="connsiteX48" fmla="*/ 267400 w 772219"/>
                  <a:gd name="connsiteY48" fmla="*/ 543444 h 555006"/>
                  <a:gd name="connsiteX49" fmla="*/ 223716 w 772219"/>
                  <a:gd name="connsiteY49" fmla="*/ 525038 h 555006"/>
                  <a:gd name="connsiteX50" fmla="*/ 215269 w 772219"/>
                  <a:gd name="connsiteY50" fmla="*/ 504293 h 555006"/>
                  <a:gd name="connsiteX51" fmla="*/ 203597 w 772219"/>
                  <a:gd name="connsiteY51" fmla="*/ 512298 h 555006"/>
                  <a:gd name="connsiteX52" fmla="*/ 179550 w 772219"/>
                  <a:gd name="connsiteY52" fmla="*/ 517236 h 555006"/>
                  <a:gd name="connsiteX53" fmla="*/ 122626 w 772219"/>
                  <a:gd name="connsiteY53" fmla="*/ 478854 h 555006"/>
                  <a:gd name="connsiteX54" fmla="*/ 121766 w 772219"/>
                  <a:gd name="connsiteY54" fmla="*/ 474520 h 555006"/>
                  <a:gd name="connsiteX55" fmla="*/ 113021 w 772219"/>
                  <a:gd name="connsiteY55" fmla="*/ 476316 h 555006"/>
                  <a:gd name="connsiteX56" fmla="*/ 51242 w 772219"/>
                  <a:gd name="connsiteY56" fmla="*/ 413472 h 555006"/>
                  <a:gd name="connsiteX57" fmla="*/ 67491 w 772219"/>
                  <a:gd name="connsiteY57" fmla="*/ 373567 h 555006"/>
                  <a:gd name="connsiteX58" fmla="*/ 51494 w 772219"/>
                  <a:gd name="connsiteY58" fmla="*/ 334280 h 555006"/>
                  <a:gd name="connsiteX59" fmla="*/ 89226 w 772219"/>
                  <a:gd name="connsiteY59" fmla="*/ 276374 h 555006"/>
                  <a:gd name="connsiteX60" fmla="*/ 98434 w 772219"/>
                  <a:gd name="connsiteY60" fmla="*/ 274483 h 555006"/>
                  <a:gd name="connsiteX61" fmla="*/ 80647 w 772219"/>
                  <a:gd name="connsiteY61" fmla="*/ 230801 h 555006"/>
                  <a:gd name="connsiteX62" fmla="*/ 89061 w 772219"/>
                  <a:gd name="connsiteY62" fmla="*/ 210137 h 555006"/>
                  <a:gd name="connsiteX63" fmla="*/ 77683 w 772219"/>
                  <a:gd name="connsiteY63" fmla="*/ 207800 h 555006"/>
                  <a:gd name="connsiteX64" fmla="*/ 58046 w 772219"/>
                  <a:gd name="connsiteY64" fmla="*/ 194332 h 555006"/>
                  <a:gd name="connsiteX65" fmla="*/ 49538 w 772219"/>
                  <a:gd name="connsiteY65" fmla="*/ 173439 h 555006"/>
                  <a:gd name="connsiteX66" fmla="*/ 37732 w 772219"/>
                  <a:gd name="connsiteY66" fmla="*/ 171014 h 555006"/>
                  <a:gd name="connsiteX67" fmla="*/ 0 w 772219"/>
                  <a:gd name="connsiteY67" fmla="*/ 113109 h 555006"/>
                  <a:gd name="connsiteX68" fmla="*/ 37732 w 772219"/>
                  <a:gd name="connsiteY68" fmla="*/ 55204 h 555006"/>
                  <a:gd name="connsiteX69" fmla="*/ 47061 w 772219"/>
                  <a:gd name="connsiteY69" fmla="*/ 53288 h 555006"/>
                  <a:gd name="connsiteX70" fmla="*/ 58120 w 772219"/>
                  <a:gd name="connsiteY70" fmla="*/ 26128 h 555006"/>
                  <a:gd name="connsiteX71" fmla="*/ 101804 w 772219"/>
                  <a:gd name="connsiteY71" fmla="*/ 7722 h 555006"/>
                  <a:gd name="connsiteX72" fmla="*/ 125851 w 772219"/>
                  <a:gd name="connsiteY72" fmla="*/ 12661 h 555006"/>
                  <a:gd name="connsiteX73" fmla="*/ 135299 w 772219"/>
                  <a:gd name="connsiteY73" fmla="*/ 19140 h 555006"/>
                  <a:gd name="connsiteX74" fmla="*/ 135786 w 772219"/>
                  <a:gd name="connsiteY74" fmla="*/ 18406 h 555006"/>
                  <a:gd name="connsiteX75" fmla="*/ 179470 w 772219"/>
                  <a:gd name="connsiteY75" fmla="*/ 0 h 555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72219" h="555006">
                    <a:moveTo>
                      <a:pt x="179470" y="0"/>
                    </a:moveTo>
                    <a:cubicBezTo>
                      <a:pt x="205060" y="0"/>
                      <a:pt x="227016" y="15826"/>
                      <a:pt x="236394" y="38382"/>
                    </a:cubicBezTo>
                    <a:lnTo>
                      <a:pt x="239523" y="54146"/>
                    </a:lnTo>
                    <a:lnTo>
                      <a:pt x="241058" y="53831"/>
                    </a:lnTo>
                    <a:cubicBezTo>
                      <a:pt x="258118" y="53831"/>
                      <a:pt x="273563" y="60865"/>
                      <a:pt x="284743" y="72237"/>
                    </a:cubicBezTo>
                    <a:lnTo>
                      <a:pt x="296585" y="101321"/>
                    </a:lnTo>
                    <a:lnTo>
                      <a:pt x="314033" y="97738"/>
                    </a:lnTo>
                    <a:cubicBezTo>
                      <a:pt x="322563" y="97738"/>
                      <a:pt x="330689" y="99496"/>
                      <a:pt x="338080" y="102677"/>
                    </a:cubicBezTo>
                    <a:lnTo>
                      <a:pt x="341148" y="104780"/>
                    </a:lnTo>
                    <a:lnTo>
                      <a:pt x="343409" y="99228"/>
                    </a:lnTo>
                    <a:cubicBezTo>
                      <a:pt x="354588" y="87856"/>
                      <a:pt x="370033" y="80822"/>
                      <a:pt x="387093" y="80822"/>
                    </a:cubicBezTo>
                    <a:cubicBezTo>
                      <a:pt x="404153" y="80822"/>
                      <a:pt x="419598" y="87856"/>
                      <a:pt x="430778" y="99228"/>
                    </a:cubicBezTo>
                    <a:lnTo>
                      <a:pt x="432039" y="102327"/>
                    </a:lnTo>
                    <a:lnTo>
                      <a:pt x="435123" y="94755"/>
                    </a:lnTo>
                    <a:cubicBezTo>
                      <a:pt x="446302" y="83383"/>
                      <a:pt x="461747" y="76349"/>
                      <a:pt x="478807" y="76349"/>
                    </a:cubicBezTo>
                    <a:cubicBezTo>
                      <a:pt x="495867" y="76349"/>
                      <a:pt x="511312" y="83383"/>
                      <a:pt x="522492" y="94755"/>
                    </a:cubicBezTo>
                    <a:lnTo>
                      <a:pt x="535037" y="125564"/>
                    </a:lnTo>
                    <a:lnTo>
                      <a:pt x="539842" y="122269"/>
                    </a:lnTo>
                    <a:cubicBezTo>
                      <a:pt x="547233" y="119088"/>
                      <a:pt x="555359" y="117330"/>
                      <a:pt x="563889" y="117330"/>
                    </a:cubicBezTo>
                    <a:cubicBezTo>
                      <a:pt x="580949" y="117330"/>
                      <a:pt x="596394" y="124364"/>
                      <a:pt x="607574" y="135736"/>
                    </a:cubicBezTo>
                    <a:lnTo>
                      <a:pt x="619451" y="164906"/>
                    </a:lnTo>
                    <a:lnTo>
                      <a:pt x="638198" y="161056"/>
                    </a:lnTo>
                    <a:cubicBezTo>
                      <a:pt x="655258" y="161056"/>
                      <a:pt x="670703" y="168090"/>
                      <a:pt x="681883" y="179462"/>
                    </a:cubicBezTo>
                    <a:lnTo>
                      <a:pt x="699974" y="223893"/>
                    </a:lnTo>
                    <a:lnTo>
                      <a:pt x="704176" y="223030"/>
                    </a:lnTo>
                    <a:cubicBezTo>
                      <a:pt x="738296" y="223030"/>
                      <a:pt x="765955" y="251166"/>
                      <a:pt x="765955" y="285874"/>
                    </a:cubicBezTo>
                    <a:lnTo>
                      <a:pt x="749799" y="325551"/>
                    </a:lnTo>
                    <a:lnTo>
                      <a:pt x="754125" y="328517"/>
                    </a:lnTo>
                    <a:cubicBezTo>
                      <a:pt x="765304" y="339890"/>
                      <a:pt x="772219" y="355601"/>
                      <a:pt x="772219" y="372955"/>
                    </a:cubicBezTo>
                    <a:cubicBezTo>
                      <a:pt x="772219" y="407663"/>
                      <a:pt x="744560" y="435799"/>
                      <a:pt x="710440" y="435799"/>
                    </a:cubicBezTo>
                    <a:lnTo>
                      <a:pt x="691546" y="431919"/>
                    </a:lnTo>
                    <a:lnTo>
                      <a:pt x="695196" y="440882"/>
                    </a:lnTo>
                    <a:cubicBezTo>
                      <a:pt x="695196" y="475590"/>
                      <a:pt x="667537" y="503726"/>
                      <a:pt x="633417" y="503726"/>
                    </a:cubicBezTo>
                    <a:cubicBezTo>
                      <a:pt x="624887" y="503726"/>
                      <a:pt x="616761" y="501968"/>
                      <a:pt x="609370" y="498788"/>
                    </a:cubicBezTo>
                    <a:lnTo>
                      <a:pt x="596878" y="490220"/>
                    </a:lnTo>
                    <a:lnTo>
                      <a:pt x="584502" y="520614"/>
                    </a:lnTo>
                    <a:cubicBezTo>
                      <a:pt x="573322" y="531986"/>
                      <a:pt x="557877" y="539020"/>
                      <a:pt x="540817" y="539020"/>
                    </a:cubicBezTo>
                    <a:cubicBezTo>
                      <a:pt x="532287" y="539020"/>
                      <a:pt x="524161" y="537262"/>
                      <a:pt x="516770" y="534082"/>
                    </a:cubicBezTo>
                    <a:lnTo>
                      <a:pt x="497310" y="520735"/>
                    </a:lnTo>
                    <a:lnTo>
                      <a:pt x="490851" y="536600"/>
                    </a:lnTo>
                    <a:cubicBezTo>
                      <a:pt x="479671" y="547972"/>
                      <a:pt x="464226" y="555006"/>
                      <a:pt x="447166" y="555006"/>
                    </a:cubicBezTo>
                    <a:cubicBezTo>
                      <a:pt x="430106" y="555006"/>
                      <a:pt x="414661" y="547972"/>
                      <a:pt x="403482" y="536600"/>
                    </a:cubicBezTo>
                    <a:lnTo>
                      <a:pt x="401208" y="531015"/>
                    </a:lnTo>
                    <a:lnTo>
                      <a:pt x="398934" y="536600"/>
                    </a:lnTo>
                    <a:cubicBezTo>
                      <a:pt x="387754" y="547972"/>
                      <a:pt x="372309" y="555006"/>
                      <a:pt x="355249" y="555006"/>
                    </a:cubicBezTo>
                    <a:cubicBezTo>
                      <a:pt x="338189" y="555006"/>
                      <a:pt x="322744" y="547972"/>
                      <a:pt x="311565" y="536600"/>
                    </a:cubicBezTo>
                    <a:lnTo>
                      <a:pt x="307780" y="527304"/>
                    </a:lnTo>
                    <a:lnTo>
                      <a:pt x="291447" y="538506"/>
                    </a:lnTo>
                    <a:cubicBezTo>
                      <a:pt x="284056" y="541686"/>
                      <a:pt x="275930" y="543444"/>
                      <a:pt x="267400" y="543444"/>
                    </a:cubicBezTo>
                    <a:cubicBezTo>
                      <a:pt x="250340" y="543444"/>
                      <a:pt x="234895" y="536410"/>
                      <a:pt x="223716" y="525038"/>
                    </a:cubicBezTo>
                    <a:lnTo>
                      <a:pt x="215269" y="504293"/>
                    </a:lnTo>
                    <a:lnTo>
                      <a:pt x="203597" y="512298"/>
                    </a:lnTo>
                    <a:cubicBezTo>
                      <a:pt x="196206" y="515478"/>
                      <a:pt x="188080" y="517236"/>
                      <a:pt x="179550" y="517236"/>
                    </a:cubicBezTo>
                    <a:cubicBezTo>
                      <a:pt x="153960" y="517236"/>
                      <a:pt x="132004" y="501410"/>
                      <a:pt x="122626" y="478854"/>
                    </a:cubicBezTo>
                    <a:lnTo>
                      <a:pt x="121766" y="474520"/>
                    </a:lnTo>
                    <a:lnTo>
                      <a:pt x="113021" y="476316"/>
                    </a:lnTo>
                    <a:cubicBezTo>
                      <a:pt x="78901" y="476316"/>
                      <a:pt x="51242" y="448180"/>
                      <a:pt x="51242" y="413472"/>
                    </a:cubicBezTo>
                    <a:lnTo>
                      <a:pt x="67491" y="373567"/>
                    </a:lnTo>
                    <a:lnTo>
                      <a:pt x="51494" y="334280"/>
                    </a:lnTo>
                    <a:cubicBezTo>
                      <a:pt x="51494" y="308249"/>
                      <a:pt x="67052" y="285915"/>
                      <a:pt x="89226" y="276374"/>
                    </a:cubicBezTo>
                    <a:lnTo>
                      <a:pt x="98434" y="274483"/>
                    </a:lnTo>
                    <a:lnTo>
                      <a:pt x="80647" y="230801"/>
                    </a:lnTo>
                    <a:lnTo>
                      <a:pt x="89061" y="210137"/>
                    </a:lnTo>
                    <a:lnTo>
                      <a:pt x="77683" y="207800"/>
                    </a:lnTo>
                    <a:cubicBezTo>
                      <a:pt x="70292" y="204620"/>
                      <a:pt x="63635" y="200019"/>
                      <a:pt x="58046" y="194332"/>
                    </a:cubicBezTo>
                    <a:lnTo>
                      <a:pt x="49538" y="173439"/>
                    </a:lnTo>
                    <a:lnTo>
                      <a:pt x="37732" y="171014"/>
                    </a:lnTo>
                    <a:cubicBezTo>
                      <a:pt x="15558" y="161474"/>
                      <a:pt x="0" y="139140"/>
                      <a:pt x="0" y="113109"/>
                    </a:cubicBezTo>
                    <a:cubicBezTo>
                      <a:pt x="0" y="87078"/>
                      <a:pt x="15558" y="64744"/>
                      <a:pt x="37732" y="55204"/>
                    </a:cubicBezTo>
                    <a:lnTo>
                      <a:pt x="47061" y="53288"/>
                    </a:lnTo>
                    <a:lnTo>
                      <a:pt x="58120" y="26128"/>
                    </a:lnTo>
                    <a:cubicBezTo>
                      <a:pt x="69299" y="14756"/>
                      <a:pt x="84744" y="7722"/>
                      <a:pt x="101804" y="7722"/>
                    </a:cubicBezTo>
                    <a:cubicBezTo>
                      <a:pt x="110334" y="7722"/>
                      <a:pt x="118460" y="9480"/>
                      <a:pt x="125851" y="12661"/>
                    </a:cubicBezTo>
                    <a:lnTo>
                      <a:pt x="135299" y="19140"/>
                    </a:lnTo>
                    <a:lnTo>
                      <a:pt x="135786" y="18406"/>
                    </a:lnTo>
                    <a:cubicBezTo>
                      <a:pt x="146965" y="7034"/>
                      <a:pt x="162410" y="0"/>
                      <a:pt x="17947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42" name="Freeform 1341"/>
              <p:cNvSpPr/>
              <p:nvPr/>
            </p:nvSpPr>
            <p:spPr>
              <a:xfrm rot="20700000">
                <a:off x="173808" y="1997001"/>
                <a:ext cx="681259" cy="640773"/>
              </a:xfrm>
              <a:custGeom>
                <a:avLst/>
                <a:gdLst>
                  <a:gd name="connsiteX0" fmla="*/ 273575 w 681259"/>
                  <a:gd name="connsiteY0" fmla="*/ 445908 h 640773"/>
                  <a:gd name="connsiteX1" fmla="*/ 282718 w 681259"/>
                  <a:gd name="connsiteY1" fmla="*/ 456591 h 640773"/>
                  <a:gd name="connsiteX2" fmla="*/ 304667 w 681259"/>
                  <a:gd name="connsiteY2" fmla="*/ 467585 h 640773"/>
                  <a:gd name="connsiteX3" fmla="*/ 305696 w 681259"/>
                  <a:gd name="connsiteY3" fmla="*/ 467646 h 640773"/>
                  <a:gd name="connsiteX4" fmla="*/ 289130 w 681259"/>
                  <a:gd name="connsiteY4" fmla="*/ 529472 h 640773"/>
                  <a:gd name="connsiteX5" fmla="*/ 266684 w 681259"/>
                  <a:gd name="connsiteY5" fmla="*/ 542431 h 640773"/>
                  <a:gd name="connsiteX6" fmla="*/ 266686 w 681259"/>
                  <a:gd name="connsiteY6" fmla="*/ 542431 h 640773"/>
                  <a:gd name="connsiteX7" fmla="*/ 253726 w 681259"/>
                  <a:gd name="connsiteY7" fmla="*/ 519985 h 640773"/>
                  <a:gd name="connsiteX8" fmla="*/ 607632 w 681259"/>
                  <a:gd name="connsiteY8" fmla="*/ 530867 h 640773"/>
                  <a:gd name="connsiteX9" fmla="*/ 586644 w 681259"/>
                  <a:gd name="connsiteY9" fmla="*/ 609191 h 640773"/>
                  <a:gd name="connsiteX10" fmla="*/ 564198 w 681259"/>
                  <a:gd name="connsiteY10" fmla="*/ 622150 h 640773"/>
                  <a:gd name="connsiteX11" fmla="*/ 564199 w 681259"/>
                  <a:gd name="connsiteY11" fmla="*/ 622149 h 640773"/>
                  <a:gd name="connsiteX12" fmla="*/ 551240 w 681259"/>
                  <a:gd name="connsiteY12" fmla="*/ 599703 h 640773"/>
                  <a:gd name="connsiteX13" fmla="*/ 568954 w 681259"/>
                  <a:gd name="connsiteY13" fmla="*/ 533596 h 640773"/>
                  <a:gd name="connsiteX14" fmla="*/ 569913 w 681259"/>
                  <a:gd name="connsiteY14" fmla="*/ 534077 h 640773"/>
                  <a:gd name="connsiteX15" fmla="*/ 594419 w 681259"/>
                  <a:gd name="connsiteY15" fmla="*/ 535531 h 640773"/>
                  <a:gd name="connsiteX16" fmla="*/ 211259 w 681259"/>
                  <a:gd name="connsiteY16" fmla="*/ 409853 h 640773"/>
                  <a:gd name="connsiteX17" fmla="*/ 226594 w 681259"/>
                  <a:gd name="connsiteY17" fmla="*/ 419533 h 640773"/>
                  <a:gd name="connsiteX18" fmla="*/ 246299 w 681259"/>
                  <a:gd name="connsiteY18" fmla="*/ 420702 h 640773"/>
                  <a:gd name="connsiteX19" fmla="*/ 221974 w 681259"/>
                  <a:gd name="connsiteY19" fmla="*/ 511478 h 640773"/>
                  <a:gd name="connsiteX20" fmla="*/ 199528 w 681259"/>
                  <a:gd name="connsiteY20" fmla="*/ 524437 h 640773"/>
                  <a:gd name="connsiteX21" fmla="*/ 199530 w 681259"/>
                  <a:gd name="connsiteY21" fmla="*/ 524436 h 640773"/>
                  <a:gd name="connsiteX22" fmla="*/ 186570 w 681259"/>
                  <a:gd name="connsiteY22" fmla="*/ 501990 h 640773"/>
                  <a:gd name="connsiteX23" fmla="*/ 646480 w 681259"/>
                  <a:gd name="connsiteY23" fmla="*/ 512886 h 640773"/>
                  <a:gd name="connsiteX24" fmla="*/ 646543 w 681259"/>
                  <a:gd name="connsiteY24" fmla="*/ 512959 h 640773"/>
                  <a:gd name="connsiteX25" fmla="*/ 668492 w 681259"/>
                  <a:gd name="connsiteY25" fmla="*/ 523952 h 640773"/>
                  <a:gd name="connsiteX26" fmla="*/ 681259 w 681259"/>
                  <a:gd name="connsiteY26" fmla="*/ 524709 h 640773"/>
                  <a:gd name="connsiteX27" fmla="*/ 653800 w 681259"/>
                  <a:gd name="connsiteY27" fmla="*/ 627185 h 640773"/>
                  <a:gd name="connsiteX28" fmla="*/ 631354 w 681259"/>
                  <a:gd name="connsiteY28" fmla="*/ 640144 h 640773"/>
                  <a:gd name="connsiteX29" fmla="*/ 631355 w 681259"/>
                  <a:gd name="connsiteY29" fmla="*/ 640144 h 640773"/>
                  <a:gd name="connsiteX30" fmla="*/ 618396 w 681259"/>
                  <a:gd name="connsiteY30" fmla="*/ 617698 h 640773"/>
                  <a:gd name="connsiteX31" fmla="*/ 158275 w 681259"/>
                  <a:gd name="connsiteY31" fmla="*/ 0 h 640773"/>
                  <a:gd name="connsiteX32" fmla="*/ 158855 w 681259"/>
                  <a:gd name="connsiteY32" fmla="*/ 19373 h 640773"/>
                  <a:gd name="connsiteX33" fmla="*/ 179217 w 681259"/>
                  <a:gd name="connsiteY33" fmla="*/ 48401 h 640773"/>
                  <a:gd name="connsiteX34" fmla="*/ 189993 w 681259"/>
                  <a:gd name="connsiteY34" fmla="*/ 53799 h 640773"/>
                  <a:gd name="connsiteX35" fmla="*/ 192804 w 681259"/>
                  <a:gd name="connsiteY35" fmla="*/ 76182 h 640773"/>
                  <a:gd name="connsiteX36" fmla="*/ 208286 w 681259"/>
                  <a:gd name="connsiteY36" fmla="*/ 94274 h 640773"/>
                  <a:gd name="connsiteX37" fmla="*/ 218672 w 681259"/>
                  <a:gd name="connsiteY37" fmla="*/ 99476 h 640773"/>
                  <a:gd name="connsiteX38" fmla="*/ 205196 w 681259"/>
                  <a:gd name="connsiteY38" fmla="*/ 117258 h 640773"/>
                  <a:gd name="connsiteX39" fmla="*/ 211071 w 681259"/>
                  <a:gd name="connsiteY39" fmla="*/ 164055 h 640773"/>
                  <a:gd name="connsiteX40" fmla="*/ 201688 w 681259"/>
                  <a:gd name="connsiteY40" fmla="*/ 163499 h 640773"/>
                  <a:gd name="connsiteX41" fmla="*/ 150254 w 681259"/>
                  <a:gd name="connsiteY41" fmla="*/ 209666 h 640773"/>
                  <a:gd name="connsiteX42" fmla="*/ 151449 w 681259"/>
                  <a:gd name="connsiteY42" fmla="*/ 219183 h 640773"/>
                  <a:gd name="connsiteX43" fmla="*/ 111186 w 681259"/>
                  <a:gd name="connsiteY43" fmla="*/ 214137 h 640773"/>
                  <a:gd name="connsiteX44" fmla="*/ 0 w 681259"/>
                  <a:gd name="connsiteY44" fmla="*/ 110019 h 640773"/>
                  <a:gd name="connsiteX45" fmla="*/ 111186 w 681259"/>
                  <a:gd name="connsiteY45" fmla="*/ 5901 h 640773"/>
                  <a:gd name="connsiteX46" fmla="*/ 280273 w 681259"/>
                  <a:gd name="connsiteY46" fmla="*/ 22535 h 640773"/>
                  <a:gd name="connsiteX47" fmla="*/ 415691 w 681259"/>
                  <a:gd name="connsiteY47" fmla="*/ 111945 h 640773"/>
                  <a:gd name="connsiteX48" fmla="*/ 328569 w 681259"/>
                  <a:gd name="connsiteY48" fmla="*/ 111369 h 640773"/>
                  <a:gd name="connsiteX49" fmla="*/ 280273 w 681259"/>
                  <a:gd name="connsiteY49" fmla="*/ 22535 h 64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81259" h="640773">
                    <a:moveTo>
                      <a:pt x="273575" y="445908"/>
                    </a:moveTo>
                    <a:lnTo>
                      <a:pt x="282718" y="456591"/>
                    </a:lnTo>
                    <a:cubicBezTo>
                      <a:pt x="289034" y="461576"/>
                      <a:pt x="296428" y="465377"/>
                      <a:pt x="304667" y="467585"/>
                    </a:cubicBezTo>
                    <a:lnTo>
                      <a:pt x="305696" y="467646"/>
                    </a:lnTo>
                    <a:lnTo>
                      <a:pt x="289130" y="529472"/>
                    </a:lnTo>
                    <a:cubicBezTo>
                      <a:pt x="286510" y="539249"/>
                      <a:pt x="276461" y="545051"/>
                      <a:pt x="266684" y="542431"/>
                    </a:cubicBezTo>
                    <a:lnTo>
                      <a:pt x="266686" y="542431"/>
                    </a:lnTo>
                    <a:cubicBezTo>
                      <a:pt x="256908" y="539811"/>
                      <a:pt x="251107" y="529762"/>
                      <a:pt x="253726" y="519985"/>
                    </a:cubicBezTo>
                    <a:close/>
                    <a:moveTo>
                      <a:pt x="607632" y="530867"/>
                    </a:moveTo>
                    <a:lnTo>
                      <a:pt x="586644" y="609191"/>
                    </a:lnTo>
                    <a:cubicBezTo>
                      <a:pt x="584024" y="618968"/>
                      <a:pt x="573975" y="624770"/>
                      <a:pt x="564198" y="622150"/>
                    </a:cubicBezTo>
                    <a:lnTo>
                      <a:pt x="564199" y="622149"/>
                    </a:lnTo>
                    <a:cubicBezTo>
                      <a:pt x="554422" y="619530"/>
                      <a:pt x="548620" y="609481"/>
                      <a:pt x="551240" y="599703"/>
                    </a:cubicBezTo>
                    <a:lnTo>
                      <a:pt x="568954" y="533596"/>
                    </a:lnTo>
                    <a:lnTo>
                      <a:pt x="569913" y="534077"/>
                    </a:lnTo>
                    <a:cubicBezTo>
                      <a:pt x="578152" y="536285"/>
                      <a:pt x="586456" y="536690"/>
                      <a:pt x="594419" y="535531"/>
                    </a:cubicBezTo>
                    <a:close/>
                    <a:moveTo>
                      <a:pt x="211259" y="409853"/>
                    </a:moveTo>
                    <a:lnTo>
                      <a:pt x="226594" y="419533"/>
                    </a:lnTo>
                    <a:lnTo>
                      <a:pt x="246299" y="420702"/>
                    </a:lnTo>
                    <a:lnTo>
                      <a:pt x="221974" y="511478"/>
                    </a:lnTo>
                    <a:cubicBezTo>
                      <a:pt x="219354" y="521255"/>
                      <a:pt x="209305" y="527057"/>
                      <a:pt x="199528" y="524437"/>
                    </a:cubicBezTo>
                    <a:lnTo>
                      <a:pt x="199530" y="524436"/>
                    </a:lnTo>
                    <a:cubicBezTo>
                      <a:pt x="189752" y="521817"/>
                      <a:pt x="183951" y="511768"/>
                      <a:pt x="186570" y="501990"/>
                    </a:cubicBezTo>
                    <a:close/>
                    <a:moveTo>
                      <a:pt x="646480" y="512886"/>
                    </a:moveTo>
                    <a:lnTo>
                      <a:pt x="646543" y="512959"/>
                    </a:lnTo>
                    <a:cubicBezTo>
                      <a:pt x="652859" y="517943"/>
                      <a:pt x="660253" y="521745"/>
                      <a:pt x="668492" y="523952"/>
                    </a:cubicBezTo>
                    <a:lnTo>
                      <a:pt x="681259" y="524709"/>
                    </a:lnTo>
                    <a:lnTo>
                      <a:pt x="653800" y="627185"/>
                    </a:lnTo>
                    <a:cubicBezTo>
                      <a:pt x="651180" y="636962"/>
                      <a:pt x="641131" y="642764"/>
                      <a:pt x="631354" y="640144"/>
                    </a:cubicBezTo>
                    <a:lnTo>
                      <a:pt x="631355" y="640144"/>
                    </a:lnTo>
                    <a:cubicBezTo>
                      <a:pt x="621578" y="637524"/>
                      <a:pt x="615776" y="627475"/>
                      <a:pt x="618396" y="617698"/>
                    </a:cubicBezTo>
                    <a:close/>
                    <a:moveTo>
                      <a:pt x="158275" y="0"/>
                    </a:moveTo>
                    <a:lnTo>
                      <a:pt x="158855" y="19373"/>
                    </a:lnTo>
                    <a:cubicBezTo>
                      <a:pt x="162694" y="30786"/>
                      <a:pt x="169743" y="40924"/>
                      <a:pt x="179217" y="48401"/>
                    </a:cubicBezTo>
                    <a:lnTo>
                      <a:pt x="189993" y="53799"/>
                    </a:lnTo>
                    <a:lnTo>
                      <a:pt x="192804" y="76182"/>
                    </a:lnTo>
                    <a:cubicBezTo>
                      <a:pt x="196731" y="83122"/>
                      <a:pt x="201970" y="89289"/>
                      <a:pt x="208286" y="94274"/>
                    </a:cubicBezTo>
                    <a:lnTo>
                      <a:pt x="218672" y="99476"/>
                    </a:lnTo>
                    <a:lnTo>
                      <a:pt x="205196" y="117258"/>
                    </a:lnTo>
                    <a:lnTo>
                      <a:pt x="211071" y="164055"/>
                    </a:lnTo>
                    <a:lnTo>
                      <a:pt x="201688" y="163499"/>
                    </a:lnTo>
                    <a:cubicBezTo>
                      <a:pt x="177800" y="166975"/>
                      <a:pt x="156991" y="184522"/>
                      <a:pt x="150254" y="209666"/>
                    </a:cubicBezTo>
                    <a:lnTo>
                      <a:pt x="151449" y="219183"/>
                    </a:lnTo>
                    <a:lnTo>
                      <a:pt x="111186" y="214137"/>
                    </a:lnTo>
                    <a:cubicBezTo>
                      <a:pt x="45847" y="196983"/>
                      <a:pt x="0" y="156824"/>
                      <a:pt x="0" y="110019"/>
                    </a:cubicBezTo>
                    <a:cubicBezTo>
                      <a:pt x="0" y="63214"/>
                      <a:pt x="45847" y="23055"/>
                      <a:pt x="111186" y="5901"/>
                    </a:cubicBezTo>
                    <a:close/>
                    <a:moveTo>
                      <a:pt x="280273" y="22535"/>
                    </a:moveTo>
                    <a:cubicBezTo>
                      <a:pt x="294793" y="22631"/>
                      <a:pt x="407642" y="97140"/>
                      <a:pt x="415691" y="111945"/>
                    </a:cubicBezTo>
                    <a:cubicBezTo>
                      <a:pt x="423740" y="126751"/>
                      <a:pt x="351497" y="122572"/>
                      <a:pt x="328569" y="111369"/>
                    </a:cubicBezTo>
                    <a:cubicBezTo>
                      <a:pt x="305640" y="100166"/>
                      <a:pt x="265752" y="22439"/>
                      <a:pt x="280273" y="22535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43" name="Oval 1342"/>
              <p:cNvSpPr/>
              <p:nvPr/>
            </p:nvSpPr>
            <p:spPr>
              <a:xfrm>
                <a:off x="217138" y="2112464"/>
                <a:ext cx="59875" cy="59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5" name="Group 1304"/>
            <p:cNvGrpSpPr/>
            <p:nvPr/>
          </p:nvGrpSpPr>
          <p:grpSpPr>
            <a:xfrm>
              <a:off x="1441420" y="2324152"/>
              <a:ext cx="625805" cy="527810"/>
              <a:chOff x="173808" y="1925433"/>
              <a:chExt cx="848809" cy="712341"/>
            </a:xfrm>
          </p:grpSpPr>
          <p:sp>
            <p:nvSpPr>
              <p:cNvPr id="1338" name="Freeform 1337"/>
              <p:cNvSpPr/>
              <p:nvPr/>
            </p:nvSpPr>
            <p:spPr>
              <a:xfrm>
                <a:off x="250398" y="1925433"/>
                <a:ext cx="772219" cy="555006"/>
              </a:xfrm>
              <a:custGeom>
                <a:avLst/>
                <a:gdLst>
                  <a:gd name="connsiteX0" fmla="*/ 179470 w 772219"/>
                  <a:gd name="connsiteY0" fmla="*/ 0 h 555006"/>
                  <a:gd name="connsiteX1" fmla="*/ 236394 w 772219"/>
                  <a:gd name="connsiteY1" fmla="*/ 38382 h 555006"/>
                  <a:gd name="connsiteX2" fmla="*/ 239523 w 772219"/>
                  <a:gd name="connsiteY2" fmla="*/ 54146 h 555006"/>
                  <a:gd name="connsiteX3" fmla="*/ 241058 w 772219"/>
                  <a:gd name="connsiteY3" fmla="*/ 53831 h 555006"/>
                  <a:gd name="connsiteX4" fmla="*/ 284743 w 772219"/>
                  <a:gd name="connsiteY4" fmla="*/ 72237 h 555006"/>
                  <a:gd name="connsiteX5" fmla="*/ 296585 w 772219"/>
                  <a:gd name="connsiteY5" fmla="*/ 101321 h 555006"/>
                  <a:gd name="connsiteX6" fmla="*/ 314033 w 772219"/>
                  <a:gd name="connsiteY6" fmla="*/ 97738 h 555006"/>
                  <a:gd name="connsiteX7" fmla="*/ 338080 w 772219"/>
                  <a:gd name="connsiteY7" fmla="*/ 102677 h 555006"/>
                  <a:gd name="connsiteX8" fmla="*/ 341148 w 772219"/>
                  <a:gd name="connsiteY8" fmla="*/ 104780 h 555006"/>
                  <a:gd name="connsiteX9" fmla="*/ 343409 w 772219"/>
                  <a:gd name="connsiteY9" fmla="*/ 99228 h 555006"/>
                  <a:gd name="connsiteX10" fmla="*/ 387093 w 772219"/>
                  <a:gd name="connsiteY10" fmla="*/ 80822 h 555006"/>
                  <a:gd name="connsiteX11" fmla="*/ 430778 w 772219"/>
                  <a:gd name="connsiteY11" fmla="*/ 99228 h 555006"/>
                  <a:gd name="connsiteX12" fmla="*/ 432039 w 772219"/>
                  <a:gd name="connsiteY12" fmla="*/ 102327 h 555006"/>
                  <a:gd name="connsiteX13" fmla="*/ 435123 w 772219"/>
                  <a:gd name="connsiteY13" fmla="*/ 94755 h 555006"/>
                  <a:gd name="connsiteX14" fmla="*/ 478807 w 772219"/>
                  <a:gd name="connsiteY14" fmla="*/ 76349 h 555006"/>
                  <a:gd name="connsiteX15" fmla="*/ 522492 w 772219"/>
                  <a:gd name="connsiteY15" fmla="*/ 94755 h 555006"/>
                  <a:gd name="connsiteX16" fmla="*/ 535037 w 772219"/>
                  <a:gd name="connsiteY16" fmla="*/ 125564 h 555006"/>
                  <a:gd name="connsiteX17" fmla="*/ 539842 w 772219"/>
                  <a:gd name="connsiteY17" fmla="*/ 122269 h 555006"/>
                  <a:gd name="connsiteX18" fmla="*/ 563889 w 772219"/>
                  <a:gd name="connsiteY18" fmla="*/ 117330 h 555006"/>
                  <a:gd name="connsiteX19" fmla="*/ 607574 w 772219"/>
                  <a:gd name="connsiteY19" fmla="*/ 135736 h 555006"/>
                  <a:gd name="connsiteX20" fmla="*/ 619451 w 772219"/>
                  <a:gd name="connsiteY20" fmla="*/ 164906 h 555006"/>
                  <a:gd name="connsiteX21" fmla="*/ 638198 w 772219"/>
                  <a:gd name="connsiteY21" fmla="*/ 161056 h 555006"/>
                  <a:gd name="connsiteX22" fmla="*/ 681883 w 772219"/>
                  <a:gd name="connsiteY22" fmla="*/ 179462 h 555006"/>
                  <a:gd name="connsiteX23" fmla="*/ 699974 w 772219"/>
                  <a:gd name="connsiteY23" fmla="*/ 223893 h 555006"/>
                  <a:gd name="connsiteX24" fmla="*/ 704176 w 772219"/>
                  <a:gd name="connsiteY24" fmla="*/ 223030 h 555006"/>
                  <a:gd name="connsiteX25" fmla="*/ 765955 w 772219"/>
                  <a:gd name="connsiteY25" fmla="*/ 285874 h 555006"/>
                  <a:gd name="connsiteX26" fmla="*/ 749799 w 772219"/>
                  <a:gd name="connsiteY26" fmla="*/ 325551 h 555006"/>
                  <a:gd name="connsiteX27" fmla="*/ 754125 w 772219"/>
                  <a:gd name="connsiteY27" fmla="*/ 328517 h 555006"/>
                  <a:gd name="connsiteX28" fmla="*/ 772219 w 772219"/>
                  <a:gd name="connsiteY28" fmla="*/ 372955 h 555006"/>
                  <a:gd name="connsiteX29" fmla="*/ 710440 w 772219"/>
                  <a:gd name="connsiteY29" fmla="*/ 435799 h 555006"/>
                  <a:gd name="connsiteX30" fmla="*/ 691546 w 772219"/>
                  <a:gd name="connsiteY30" fmla="*/ 431919 h 555006"/>
                  <a:gd name="connsiteX31" fmla="*/ 695196 w 772219"/>
                  <a:gd name="connsiteY31" fmla="*/ 440882 h 555006"/>
                  <a:gd name="connsiteX32" fmla="*/ 633417 w 772219"/>
                  <a:gd name="connsiteY32" fmla="*/ 503726 h 555006"/>
                  <a:gd name="connsiteX33" fmla="*/ 609370 w 772219"/>
                  <a:gd name="connsiteY33" fmla="*/ 498788 h 555006"/>
                  <a:gd name="connsiteX34" fmla="*/ 596878 w 772219"/>
                  <a:gd name="connsiteY34" fmla="*/ 490220 h 555006"/>
                  <a:gd name="connsiteX35" fmla="*/ 584502 w 772219"/>
                  <a:gd name="connsiteY35" fmla="*/ 520614 h 555006"/>
                  <a:gd name="connsiteX36" fmla="*/ 540817 w 772219"/>
                  <a:gd name="connsiteY36" fmla="*/ 539020 h 555006"/>
                  <a:gd name="connsiteX37" fmla="*/ 516770 w 772219"/>
                  <a:gd name="connsiteY37" fmla="*/ 534082 h 555006"/>
                  <a:gd name="connsiteX38" fmla="*/ 497310 w 772219"/>
                  <a:gd name="connsiteY38" fmla="*/ 520735 h 555006"/>
                  <a:gd name="connsiteX39" fmla="*/ 490851 w 772219"/>
                  <a:gd name="connsiteY39" fmla="*/ 536600 h 555006"/>
                  <a:gd name="connsiteX40" fmla="*/ 447166 w 772219"/>
                  <a:gd name="connsiteY40" fmla="*/ 555006 h 555006"/>
                  <a:gd name="connsiteX41" fmla="*/ 403482 w 772219"/>
                  <a:gd name="connsiteY41" fmla="*/ 536600 h 555006"/>
                  <a:gd name="connsiteX42" fmla="*/ 401208 w 772219"/>
                  <a:gd name="connsiteY42" fmla="*/ 531015 h 555006"/>
                  <a:gd name="connsiteX43" fmla="*/ 398934 w 772219"/>
                  <a:gd name="connsiteY43" fmla="*/ 536600 h 555006"/>
                  <a:gd name="connsiteX44" fmla="*/ 355249 w 772219"/>
                  <a:gd name="connsiteY44" fmla="*/ 555006 h 555006"/>
                  <a:gd name="connsiteX45" fmla="*/ 311565 w 772219"/>
                  <a:gd name="connsiteY45" fmla="*/ 536600 h 555006"/>
                  <a:gd name="connsiteX46" fmla="*/ 307780 w 772219"/>
                  <a:gd name="connsiteY46" fmla="*/ 527304 h 555006"/>
                  <a:gd name="connsiteX47" fmla="*/ 291447 w 772219"/>
                  <a:gd name="connsiteY47" fmla="*/ 538506 h 555006"/>
                  <a:gd name="connsiteX48" fmla="*/ 267400 w 772219"/>
                  <a:gd name="connsiteY48" fmla="*/ 543444 h 555006"/>
                  <a:gd name="connsiteX49" fmla="*/ 223716 w 772219"/>
                  <a:gd name="connsiteY49" fmla="*/ 525038 h 555006"/>
                  <a:gd name="connsiteX50" fmla="*/ 215269 w 772219"/>
                  <a:gd name="connsiteY50" fmla="*/ 504293 h 555006"/>
                  <a:gd name="connsiteX51" fmla="*/ 203597 w 772219"/>
                  <a:gd name="connsiteY51" fmla="*/ 512298 h 555006"/>
                  <a:gd name="connsiteX52" fmla="*/ 179550 w 772219"/>
                  <a:gd name="connsiteY52" fmla="*/ 517236 h 555006"/>
                  <a:gd name="connsiteX53" fmla="*/ 122626 w 772219"/>
                  <a:gd name="connsiteY53" fmla="*/ 478854 h 555006"/>
                  <a:gd name="connsiteX54" fmla="*/ 121766 w 772219"/>
                  <a:gd name="connsiteY54" fmla="*/ 474520 h 555006"/>
                  <a:gd name="connsiteX55" fmla="*/ 113021 w 772219"/>
                  <a:gd name="connsiteY55" fmla="*/ 476316 h 555006"/>
                  <a:gd name="connsiteX56" fmla="*/ 51242 w 772219"/>
                  <a:gd name="connsiteY56" fmla="*/ 413472 h 555006"/>
                  <a:gd name="connsiteX57" fmla="*/ 67491 w 772219"/>
                  <a:gd name="connsiteY57" fmla="*/ 373567 h 555006"/>
                  <a:gd name="connsiteX58" fmla="*/ 51494 w 772219"/>
                  <a:gd name="connsiteY58" fmla="*/ 334280 h 555006"/>
                  <a:gd name="connsiteX59" fmla="*/ 89226 w 772219"/>
                  <a:gd name="connsiteY59" fmla="*/ 276374 h 555006"/>
                  <a:gd name="connsiteX60" fmla="*/ 98434 w 772219"/>
                  <a:gd name="connsiteY60" fmla="*/ 274483 h 555006"/>
                  <a:gd name="connsiteX61" fmla="*/ 80647 w 772219"/>
                  <a:gd name="connsiteY61" fmla="*/ 230801 h 555006"/>
                  <a:gd name="connsiteX62" fmla="*/ 89061 w 772219"/>
                  <a:gd name="connsiteY62" fmla="*/ 210137 h 555006"/>
                  <a:gd name="connsiteX63" fmla="*/ 77683 w 772219"/>
                  <a:gd name="connsiteY63" fmla="*/ 207800 h 555006"/>
                  <a:gd name="connsiteX64" fmla="*/ 58046 w 772219"/>
                  <a:gd name="connsiteY64" fmla="*/ 194332 h 555006"/>
                  <a:gd name="connsiteX65" fmla="*/ 49538 w 772219"/>
                  <a:gd name="connsiteY65" fmla="*/ 173439 h 555006"/>
                  <a:gd name="connsiteX66" fmla="*/ 37732 w 772219"/>
                  <a:gd name="connsiteY66" fmla="*/ 171014 h 555006"/>
                  <a:gd name="connsiteX67" fmla="*/ 0 w 772219"/>
                  <a:gd name="connsiteY67" fmla="*/ 113109 h 555006"/>
                  <a:gd name="connsiteX68" fmla="*/ 37732 w 772219"/>
                  <a:gd name="connsiteY68" fmla="*/ 55204 h 555006"/>
                  <a:gd name="connsiteX69" fmla="*/ 47061 w 772219"/>
                  <a:gd name="connsiteY69" fmla="*/ 53288 h 555006"/>
                  <a:gd name="connsiteX70" fmla="*/ 58120 w 772219"/>
                  <a:gd name="connsiteY70" fmla="*/ 26128 h 555006"/>
                  <a:gd name="connsiteX71" fmla="*/ 101804 w 772219"/>
                  <a:gd name="connsiteY71" fmla="*/ 7722 h 555006"/>
                  <a:gd name="connsiteX72" fmla="*/ 125851 w 772219"/>
                  <a:gd name="connsiteY72" fmla="*/ 12661 h 555006"/>
                  <a:gd name="connsiteX73" fmla="*/ 135299 w 772219"/>
                  <a:gd name="connsiteY73" fmla="*/ 19140 h 555006"/>
                  <a:gd name="connsiteX74" fmla="*/ 135786 w 772219"/>
                  <a:gd name="connsiteY74" fmla="*/ 18406 h 555006"/>
                  <a:gd name="connsiteX75" fmla="*/ 179470 w 772219"/>
                  <a:gd name="connsiteY75" fmla="*/ 0 h 555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72219" h="555006">
                    <a:moveTo>
                      <a:pt x="179470" y="0"/>
                    </a:moveTo>
                    <a:cubicBezTo>
                      <a:pt x="205060" y="0"/>
                      <a:pt x="227016" y="15826"/>
                      <a:pt x="236394" y="38382"/>
                    </a:cubicBezTo>
                    <a:lnTo>
                      <a:pt x="239523" y="54146"/>
                    </a:lnTo>
                    <a:lnTo>
                      <a:pt x="241058" y="53831"/>
                    </a:lnTo>
                    <a:cubicBezTo>
                      <a:pt x="258118" y="53831"/>
                      <a:pt x="273563" y="60865"/>
                      <a:pt x="284743" y="72237"/>
                    </a:cubicBezTo>
                    <a:lnTo>
                      <a:pt x="296585" y="101321"/>
                    </a:lnTo>
                    <a:lnTo>
                      <a:pt x="314033" y="97738"/>
                    </a:lnTo>
                    <a:cubicBezTo>
                      <a:pt x="322563" y="97738"/>
                      <a:pt x="330689" y="99496"/>
                      <a:pt x="338080" y="102677"/>
                    </a:cubicBezTo>
                    <a:lnTo>
                      <a:pt x="341148" y="104780"/>
                    </a:lnTo>
                    <a:lnTo>
                      <a:pt x="343409" y="99228"/>
                    </a:lnTo>
                    <a:cubicBezTo>
                      <a:pt x="354588" y="87856"/>
                      <a:pt x="370033" y="80822"/>
                      <a:pt x="387093" y="80822"/>
                    </a:cubicBezTo>
                    <a:cubicBezTo>
                      <a:pt x="404153" y="80822"/>
                      <a:pt x="419598" y="87856"/>
                      <a:pt x="430778" y="99228"/>
                    </a:cubicBezTo>
                    <a:lnTo>
                      <a:pt x="432039" y="102327"/>
                    </a:lnTo>
                    <a:lnTo>
                      <a:pt x="435123" y="94755"/>
                    </a:lnTo>
                    <a:cubicBezTo>
                      <a:pt x="446302" y="83383"/>
                      <a:pt x="461747" y="76349"/>
                      <a:pt x="478807" y="76349"/>
                    </a:cubicBezTo>
                    <a:cubicBezTo>
                      <a:pt x="495867" y="76349"/>
                      <a:pt x="511312" y="83383"/>
                      <a:pt x="522492" y="94755"/>
                    </a:cubicBezTo>
                    <a:lnTo>
                      <a:pt x="535037" y="125564"/>
                    </a:lnTo>
                    <a:lnTo>
                      <a:pt x="539842" y="122269"/>
                    </a:lnTo>
                    <a:cubicBezTo>
                      <a:pt x="547233" y="119088"/>
                      <a:pt x="555359" y="117330"/>
                      <a:pt x="563889" y="117330"/>
                    </a:cubicBezTo>
                    <a:cubicBezTo>
                      <a:pt x="580949" y="117330"/>
                      <a:pt x="596394" y="124364"/>
                      <a:pt x="607574" y="135736"/>
                    </a:cubicBezTo>
                    <a:lnTo>
                      <a:pt x="619451" y="164906"/>
                    </a:lnTo>
                    <a:lnTo>
                      <a:pt x="638198" y="161056"/>
                    </a:lnTo>
                    <a:cubicBezTo>
                      <a:pt x="655258" y="161056"/>
                      <a:pt x="670703" y="168090"/>
                      <a:pt x="681883" y="179462"/>
                    </a:cubicBezTo>
                    <a:lnTo>
                      <a:pt x="699974" y="223893"/>
                    </a:lnTo>
                    <a:lnTo>
                      <a:pt x="704176" y="223030"/>
                    </a:lnTo>
                    <a:cubicBezTo>
                      <a:pt x="738296" y="223030"/>
                      <a:pt x="765955" y="251166"/>
                      <a:pt x="765955" y="285874"/>
                    </a:cubicBezTo>
                    <a:lnTo>
                      <a:pt x="749799" y="325551"/>
                    </a:lnTo>
                    <a:lnTo>
                      <a:pt x="754125" y="328517"/>
                    </a:lnTo>
                    <a:cubicBezTo>
                      <a:pt x="765304" y="339890"/>
                      <a:pt x="772219" y="355601"/>
                      <a:pt x="772219" y="372955"/>
                    </a:cubicBezTo>
                    <a:cubicBezTo>
                      <a:pt x="772219" y="407663"/>
                      <a:pt x="744560" y="435799"/>
                      <a:pt x="710440" y="435799"/>
                    </a:cubicBezTo>
                    <a:lnTo>
                      <a:pt x="691546" y="431919"/>
                    </a:lnTo>
                    <a:lnTo>
                      <a:pt x="695196" y="440882"/>
                    </a:lnTo>
                    <a:cubicBezTo>
                      <a:pt x="695196" y="475590"/>
                      <a:pt x="667537" y="503726"/>
                      <a:pt x="633417" y="503726"/>
                    </a:cubicBezTo>
                    <a:cubicBezTo>
                      <a:pt x="624887" y="503726"/>
                      <a:pt x="616761" y="501968"/>
                      <a:pt x="609370" y="498788"/>
                    </a:cubicBezTo>
                    <a:lnTo>
                      <a:pt x="596878" y="490220"/>
                    </a:lnTo>
                    <a:lnTo>
                      <a:pt x="584502" y="520614"/>
                    </a:lnTo>
                    <a:cubicBezTo>
                      <a:pt x="573322" y="531986"/>
                      <a:pt x="557877" y="539020"/>
                      <a:pt x="540817" y="539020"/>
                    </a:cubicBezTo>
                    <a:cubicBezTo>
                      <a:pt x="532287" y="539020"/>
                      <a:pt x="524161" y="537262"/>
                      <a:pt x="516770" y="534082"/>
                    </a:cubicBezTo>
                    <a:lnTo>
                      <a:pt x="497310" y="520735"/>
                    </a:lnTo>
                    <a:lnTo>
                      <a:pt x="490851" y="536600"/>
                    </a:lnTo>
                    <a:cubicBezTo>
                      <a:pt x="479671" y="547972"/>
                      <a:pt x="464226" y="555006"/>
                      <a:pt x="447166" y="555006"/>
                    </a:cubicBezTo>
                    <a:cubicBezTo>
                      <a:pt x="430106" y="555006"/>
                      <a:pt x="414661" y="547972"/>
                      <a:pt x="403482" y="536600"/>
                    </a:cubicBezTo>
                    <a:lnTo>
                      <a:pt x="401208" y="531015"/>
                    </a:lnTo>
                    <a:lnTo>
                      <a:pt x="398934" y="536600"/>
                    </a:lnTo>
                    <a:cubicBezTo>
                      <a:pt x="387754" y="547972"/>
                      <a:pt x="372309" y="555006"/>
                      <a:pt x="355249" y="555006"/>
                    </a:cubicBezTo>
                    <a:cubicBezTo>
                      <a:pt x="338189" y="555006"/>
                      <a:pt x="322744" y="547972"/>
                      <a:pt x="311565" y="536600"/>
                    </a:cubicBezTo>
                    <a:lnTo>
                      <a:pt x="307780" y="527304"/>
                    </a:lnTo>
                    <a:lnTo>
                      <a:pt x="291447" y="538506"/>
                    </a:lnTo>
                    <a:cubicBezTo>
                      <a:pt x="284056" y="541686"/>
                      <a:pt x="275930" y="543444"/>
                      <a:pt x="267400" y="543444"/>
                    </a:cubicBezTo>
                    <a:cubicBezTo>
                      <a:pt x="250340" y="543444"/>
                      <a:pt x="234895" y="536410"/>
                      <a:pt x="223716" y="525038"/>
                    </a:cubicBezTo>
                    <a:lnTo>
                      <a:pt x="215269" y="504293"/>
                    </a:lnTo>
                    <a:lnTo>
                      <a:pt x="203597" y="512298"/>
                    </a:lnTo>
                    <a:cubicBezTo>
                      <a:pt x="196206" y="515478"/>
                      <a:pt x="188080" y="517236"/>
                      <a:pt x="179550" y="517236"/>
                    </a:cubicBezTo>
                    <a:cubicBezTo>
                      <a:pt x="153960" y="517236"/>
                      <a:pt x="132004" y="501410"/>
                      <a:pt x="122626" y="478854"/>
                    </a:cubicBezTo>
                    <a:lnTo>
                      <a:pt x="121766" y="474520"/>
                    </a:lnTo>
                    <a:lnTo>
                      <a:pt x="113021" y="476316"/>
                    </a:lnTo>
                    <a:cubicBezTo>
                      <a:pt x="78901" y="476316"/>
                      <a:pt x="51242" y="448180"/>
                      <a:pt x="51242" y="413472"/>
                    </a:cubicBezTo>
                    <a:lnTo>
                      <a:pt x="67491" y="373567"/>
                    </a:lnTo>
                    <a:lnTo>
                      <a:pt x="51494" y="334280"/>
                    </a:lnTo>
                    <a:cubicBezTo>
                      <a:pt x="51494" y="308249"/>
                      <a:pt x="67052" y="285915"/>
                      <a:pt x="89226" y="276374"/>
                    </a:cubicBezTo>
                    <a:lnTo>
                      <a:pt x="98434" y="274483"/>
                    </a:lnTo>
                    <a:lnTo>
                      <a:pt x="80647" y="230801"/>
                    </a:lnTo>
                    <a:lnTo>
                      <a:pt x="89061" y="210137"/>
                    </a:lnTo>
                    <a:lnTo>
                      <a:pt x="77683" y="207800"/>
                    </a:lnTo>
                    <a:cubicBezTo>
                      <a:pt x="70292" y="204620"/>
                      <a:pt x="63635" y="200019"/>
                      <a:pt x="58046" y="194332"/>
                    </a:cubicBezTo>
                    <a:lnTo>
                      <a:pt x="49538" y="173439"/>
                    </a:lnTo>
                    <a:lnTo>
                      <a:pt x="37732" y="171014"/>
                    </a:lnTo>
                    <a:cubicBezTo>
                      <a:pt x="15558" y="161474"/>
                      <a:pt x="0" y="139140"/>
                      <a:pt x="0" y="113109"/>
                    </a:cubicBezTo>
                    <a:cubicBezTo>
                      <a:pt x="0" y="87078"/>
                      <a:pt x="15558" y="64744"/>
                      <a:pt x="37732" y="55204"/>
                    </a:cubicBezTo>
                    <a:lnTo>
                      <a:pt x="47061" y="53288"/>
                    </a:lnTo>
                    <a:lnTo>
                      <a:pt x="58120" y="26128"/>
                    </a:lnTo>
                    <a:cubicBezTo>
                      <a:pt x="69299" y="14756"/>
                      <a:pt x="84744" y="7722"/>
                      <a:pt x="101804" y="7722"/>
                    </a:cubicBezTo>
                    <a:cubicBezTo>
                      <a:pt x="110334" y="7722"/>
                      <a:pt x="118460" y="9480"/>
                      <a:pt x="125851" y="12661"/>
                    </a:cubicBezTo>
                    <a:lnTo>
                      <a:pt x="135299" y="19140"/>
                    </a:lnTo>
                    <a:lnTo>
                      <a:pt x="135786" y="18406"/>
                    </a:lnTo>
                    <a:cubicBezTo>
                      <a:pt x="146965" y="7034"/>
                      <a:pt x="162410" y="0"/>
                      <a:pt x="17947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39" name="Freeform 1338"/>
              <p:cNvSpPr/>
              <p:nvPr/>
            </p:nvSpPr>
            <p:spPr>
              <a:xfrm rot="20700000">
                <a:off x="173808" y="1997001"/>
                <a:ext cx="681259" cy="640773"/>
              </a:xfrm>
              <a:custGeom>
                <a:avLst/>
                <a:gdLst>
                  <a:gd name="connsiteX0" fmla="*/ 273575 w 681259"/>
                  <a:gd name="connsiteY0" fmla="*/ 445908 h 640773"/>
                  <a:gd name="connsiteX1" fmla="*/ 282718 w 681259"/>
                  <a:gd name="connsiteY1" fmla="*/ 456591 h 640773"/>
                  <a:gd name="connsiteX2" fmla="*/ 304667 w 681259"/>
                  <a:gd name="connsiteY2" fmla="*/ 467585 h 640773"/>
                  <a:gd name="connsiteX3" fmla="*/ 305696 w 681259"/>
                  <a:gd name="connsiteY3" fmla="*/ 467646 h 640773"/>
                  <a:gd name="connsiteX4" fmla="*/ 289130 w 681259"/>
                  <a:gd name="connsiteY4" fmla="*/ 529472 h 640773"/>
                  <a:gd name="connsiteX5" fmla="*/ 266684 w 681259"/>
                  <a:gd name="connsiteY5" fmla="*/ 542431 h 640773"/>
                  <a:gd name="connsiteX6" fmla="*/ 266686 w 681259"/>
                  <a:gd name="connsiteY6" fmla="*/ 542431 h 640773"/>
                  <a:gd name="connsiteX7" fmla="*/ 253726 w 681259"/>
                  <a:gd name="connsiteY7" fmla="*/ 519985 h 640773"/>
                  <a:gd name="connsiteX8" fmla="*/ 607632 w 681259"/>
                  <a:gd name="connsiteY8" fmla="*/ 530867 h 640773"/>
                  <a:gd name="connsiteX9" fmla="*/ 586644 w 681259"/>
                  <a:gd name="connsiteY9" fmla="*/ 609191 h 640773"/>
                  <a:gd name="connsiteX10" fmla="*/ 564198 w 681259"/>
                  <a:gd name="connsiteY10" fmla="*/ 622150 h 640773"/>
                  <a:gd name="connsiteX11" fmla="*/ 564199 w 681259"/>
                  <a:gd name="connsiteY11" fmla="*/ 622149 h 640773"/>
                  <a:gd name="connsiteX12" fmla="*/ 551240 w 681259"/>
                  <a:gd name="connsiteY12" fmla="*/ 599703 h 640773"/>
                  <a:gd name="connsiteX13" fmla="*/ 568954 w 681259"/>
                  <a:gd name="connsiteY13" fmla="*/ 533596 h 640773"/>
                  <a:gd name="connsiteX14" fmla="*/ 569913 w 681259"/>
                  <a:gd name="connsiteY14" fmla="*/ 534077 h 640773"/>
                  <a:gd name="connsiteX15" fmla="*/ 594419 w 681259"/>
                  <a:gd name="connsiteY15" fmla="*/ 535531 h 640773"/>
                  <a:gd name="connsiteX16" fmla="*/ 211259 w 681259"/>
                  <a:gd name="connsiteY16" fmla="*/ 409853 h 640773"/>
                  <a:gd name="connsiteX17" fmla="*/ 226594 w 681259"/>
                  <a:gd name="connsiteY17" fmla="*/ 419533 h 640773"/>
                  <a:gd name="connsiteX18" fmla="*/ 246299 w 681259"/>
                  <a:gd name="connsiteY18" fmla="*/ 420702 h 640773"/>
                  <a:gd name="connsiteX19" fmla="*/ 221974 w 681259"/>
                  <a:gd name="connsiteY19" fmla="*/ 511478 h 640773"/>
                  <a:gd name="connsiteX20" fmla="*/ 199528 w 681259"/>
                  <a:gd name="connsiteY20" fmla="*/ 524437 h 640773"/>
                  <a:gd name="connsiteX21" fmla="*/ 199530 w 681259"/>
                  <a:gd name="connsiteY21" fmla="*/ 524436 h 640773"/>
                  <a:gd name="connsiteX22" fmla="*/ 186570 w 681259"/>
                  <a:gd name="connsiteY22" fmla="*/ 501990 h 640773"/>
                  <a:gd name="connsiteX23" fmla="*/ 646480 w 681259"/>
                  <a:gd name="connsiteY23" fmla="*/ 512886 h 640773"/>
                  <a:gd name="connsiteX24" fmla="*/ 646543 w 681259"/>
                  <a:gd name="connsiteY24" fmla="*/ 512959 h 640773"/>
                  <a:gd name="connsiteX25" fmla="*/ 668492 w 681259"/>
                  <a:gd name="connsiteY25" fmla="*/ 523952 h 640773"/>
                  <a:gd name="connsiteX26" fmla="*/ 681259 w 681259"/>
                  <a:gd name="connsiteY26" fmla="*/ 524709 h 640773"/>
                  <a:gd name="connsiteX27" fmla="*/ 653800 w 681259"/>
                  <a:gd name="connsiteY27" fmla="*/ 627185 h 640773"/>
                  <a:gd name="connsiteX28" fmla="*/ 631354 w 681259"/>
                  <a:gd name="connsiteY28" fmla="*/ 640144 h 640773"/>
                  <a:gd name="connsiteX29" fmla="*/ 631355 w 681259"/>
                  <a:gd name="connsiteY29" fmla="*/ 640144 h 640773"/>
                  <a:gd name="connsiteX30" fmla="*/ 618396 w 681259"/>
                  <a:gd name="connsiteY30" fmla="*/ 617698 h 640773"/>
                  <a:gd name="connsiteX31" fmla="*/ 158275 w 681259"/>
                  <a:gd name="connsiteY31" fmla="*/ 0 h 640773"/>
                  <a:gd name="connsiteX32" fmla="*/ 158855 w 681259"/>
                  <a:gd name="connsiteY32" fmla="*/ 19373 h 640773"/>
                  <a:gd name="connsiteX33" fmla="*/ 179217 w 681259"/>
                  <a:gd name="connsiteY33" fmla="*/ 48401 h 640773"/>
                  <a:gd name="connsiteX34" fmla="*/ 189993 w 681259"/>
                  <a:gd name="connsiteY34" fmla="*/ 53799 h 640773"/>
                  <a:gd name="connsiteX35" fmla="*/ 192804 w 681259"/>
                  <a:gd name="connsiteY35" fmla="*/ 76182 h 640773"/>
                  <a:gd name="connsiteX36" fmla="*/ 208286 w 681259"/>
                  <a:gd name="connsiteY36" fmla="*/ 94274 h 640773"/>
                  <a:gd name="connsiteX37" fmla="*/ 218672 w 681259"/>
                  <a:gd name="connsiteY37" fmla="*/ 99476 h 640773"/>
                  <a:gd name="connsiteX38" fmla="*/ 205196 w 681259"/>
                  <a:gd name="connsiteY38" fmla="*/ 117258 h 640773"/>
                  <a:gd name="connsiteX39" fmla="*/ 211071 w 681259"/>
                  <a:gd name="connsiteY39" fmla="*/ 164055 h 640773"/>
                  <a:gd name="connsiteX40" fmla="*/ 201688 w 681259"/>
                  <a:gd name="connsiteY40" fmla="*/ 163499 h 640773"/>
                  <a:gd name="connsiteX41" fmla="*/ 150254 w 681259"/>
                  <a:gd name="connsiteY41" fmla="*/ 209666 h 640773"/>
                  <a:gd name="connsiteX42" fmla="*/ 151449 w 681259"/>
                  <a:gd name="connsiteY42" fmla="*/ 219183 h 640773"/>
                  <a:gd name="connsiteX43" fmla="*/ 111186 w 681259"/>
                  <a:gd name="connsiteY43" fmla="*/ 214137 h 640773"/>
                  <a:gd name="connsiteX44" fmla="*/ 0 w 681259"/>
                  <a:gd name="connsiteY44" fmla="*/ 110019 h 640773"/>
                  <a:gd name="connsiteX45" fmla="*/ 111186 w 681259"/>
                  <a:gd name="connsiteY45" fmla="*/ 5901 h 640773"/>
                  <a:gd name="connsiteX46" fmla="*/ 280273 w 681259"/>
                  <a:gd name="connsiteY46" fmla="*/ 22535 h 640773"/>
                  <a:gd name="connsiteX47" fmla="*/ 415691 w 681259"/>
                  <a:gd name="connsiteY47" fmla="*/ 111945 h 640773"/>
                  <a:gd name="connsiteX48" fmla="*/ 328569 w 681259"/>
                  <a:gd name="connsiteY48" fmla="*/ 111369 h 640773"/>
                  <a:gd name="connsiteX49" fmla="*/ 280273 w 681259"/>
                  <a:gd name="connsiteY49" fmla="*/ 22535 h 64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81259" h="640773">
                    <a:moveTo>
                      <a:pt x="273575" y="445908"/>
                    </a:moveTo>
                    <a:lnTo>
                      <a:pt x="282718" y="456591"/>
                    </a:lnTo>
                    <a:cubicBezTo>
                      <a:pt x="289034" y="461576"/>
                      <a:pt x="296428" y="465377"/>
                      <a:pt x="304667" y="467585"/>
                    </a:cubicBezTo>
                    <a:lnTo>
                      <a:pt x="305696" y="467646"/>
                    </a:lnTo>
                    <a:lnTo>
                      <a:pt x="289130" y="529472"/>
                    </a:lnTo>
                    <a:cubicBezTo>
                      <a:pt x="286510" y="539249"/>
                      <a:pt x="276461" y="545051"/>
                      <a:pt x="266684" y="542431"/>
                    </a:cubicBezTo>
                    <a:lnTo>
                      <a:pt x="266686" y="542431"/>
                    </a:lnTo>
                    <a:cubicBezTo>
                      <a:pt x="256908" y="539811"/>
                      <a:pt x="251107" y="529762"/>
                      <a:pt x="253726" y="519985"/>
                    </a:cubicBezTo>
                    <a:close/>
                    <a:moveTo>
                      <a:pt x="607632" y="530867"/>
                    </a:moveTo>
                    <a:lnTo>
                      <a:pt x="586644" y="609191"/>
                    </a:lnTo>
                    <a:cubicBezTo>
                      <a:pt x="584024" y="618968"/>
                      <a:pt x="573975" y="624770"/>
                      <a:pt x="564198" y="622150"/>
                    </a:cubicBezTo>
                    <a:lnTo>
                      <a:pt x="564199" y="622149"/>
                    </a:lnTo>
                    <a:cubicBezTo>
                      <a:pt x="554422" y="619530"/>
                      <a:pt x="548620" y="609481"/>
                      <a:pt x="551240" y="599703"/>
                    </a:cubicBezTo>
                    <a:lnTo>
                      <a:pt x="568954" y="533596"/>
                    </a:lnTo>
                    <a:lnTo>
                      <a:pt x="569913" y="534077"/>
                    </a:lnTo>
                    <a:cubicBezTo>
                      <a:pt x="578152" y="536285"/>
                      <a:pt x="586456" y="536690"/>
                      <a:pt x="594419" y="535531"/>
                    </a:cubicBezTo>
                    <a:close/>
                    <a:moveTo>
                      <a:pt x="211259" y="409853"/>
                    </a:moveTo>
                    <a:lnTo>
                      <a:pt x="226594" y="419533"/>
                    </a:lnTo>
                    <a:lnTo>
                      <a:pt x="246299" y="420702"/>
                    </a:lnTo>
                    <a:lnTo>
                      <a:pt x="221974" y="511478"/>
                    </a:lnTo>
                    <a:cubicBezTo>
                      <a:pt x="219354" y="521255"/>
                      <a:pt x="209305" y="527057"/>
                      <a:pt x="199528" y="524437"/>
                    </a:cubicBezTo>
                    <a:lnTo>
                      <a:pt x="199530" y="524436"/>
                    </a:lnTo>
                    <a:cubicBezTo>
                      <a:pt x="189752" y="521817"/>
                      <a:pt x="183951" y="511768"/>
                      <a:pt x="186570" y="501990"/>
                    </a:cubicBezTo>
                    <a:close/>
                    <a:moveTo>
                      <a:pt x="646480" y="512886"/>
                    </a:moveTo>
                    <a:lnTo>
                      <a:pt x="646543" y="512959"/>
                    </a:lnTo>
                    <a:cubicBezTo>
                      <a:pt x="652859" y="517943"/>
                      <a:pt x="660253" y="521745"/>
                      <a:pt x="668492" y="523952"/>
                    </a:cubicBezTo>
                    <a:lnTo>
                      <a:pt x="681259" y="524709"/>
                    </a:lnTo>
                    <a:lnTo>
                      <a:pt x="653800" y="627185"/>
                    </a:lnTo>
                    <a:cubicBezTo>
                      <a:pt x="651180" y="636962"/>
                      <a:pt x="641131" y="642764"/>
                      <a:pt x="631354" y="640144"/>
                    </a:cubicBezTo>
                    <a:lnTo>
                      <a:pt x="631355" y="640144"/>
                    </a:lnTo>
                    <a:cubicBezTo>
                      <a:pt x="621578" y="637524"/>
                      <a:pt x="615776" y="627475"/>
                      <a:pt x="618396" y="617698"/>
                    </a:cubicBezTo>
                    <a:close/>
                    <a:moveTo>
                      <a:pt x="158275" y="0"/>
                    </a:moveTo>
                    <a:lnTo>
                      <a:pt x="158855" y="19373"/>
                    </a:lnTo>
                    <a:cubicBezTo>
                      <a:pt x="162694" y="30786"/>
                      <a:pt x="169743" y="40924"/>
                      <a:pt x="179217" y="48401"/>
                    </a:cubicBezTo>
                    <a:lnTo>
                      <a:pt x="189993" y="53799"/>
                    </a:lnTo>
                    <a:lnTo>
                      <a:pt x="192804" y="76182"/>
                    </a:lnTo>
                    <a:cubicBezTo>
                      <a:pt x="196731" y="83122"/>
                      <a:pt x="201970" y="89289"/>
                      <a:pt x="208286" y="94274"/>
                    </a:cubicBezTo>
                    <a:lnTo>
                      <a:pt x="218672" y="99476"/>
                    </a:lnTo>
                    <a:lnTo>
                      <a:pt x="205196" y="117258"/>
                    </a:lnTo>
                    <a:lnTo>
                      <a:pt x="211071" y="164055"/>
                    </a:lnTo>
                    <a:lnTo>
                      <a:pt x="201688" y="163499"/>
                    </a:lnTo>
                    <a:cubicBezTo>
                      <a:pt x="177800" y="166975"/>
                      <a:pt x="156991" y="184522"/>
                      <a:pt x="150254" y="209666"/>
                    </a:cubicBezTo>
                    <a:lnTo>
                      <a:pt x="151449" y="219183"/>
                    </a:lnTo>
                    <a:lnTo>
                      <a:pt x="111186" y="214137"/>
                    </a:lnTo>
                    <a:cubicBezTo>
                      <a:pt x="45847" y="196983"/>
                      <a:pt x="0" y="156824"/>
                      <a:pt x="0" y="110019"/>
                    </a:cubicBezTo>
                    <a:cubicBezTo>
                      <a:pt x="0" y="63214"/>
                      <a:pt x="45847" y="23055"/>
                      <a:pt x="111186" y="5901"/>
                    </a:cubicBezTo>
                    <a:close/>
                    <a:moveTo>
                      <a:pt x="280273" y="22535"/>
                    </a:moveTo>
                    <a:cubicBezTo>
                      <a:pt x="294793" y="22631"/>
                      <a:pt x="407642" y="97140"/>
                      <a:pt x="415691" y="111945"/>
                    </a:cubicBezTo>
                    <a:cubicBezTo>
                      <a:pt x="423740" y="126751"/>
                      <a:pt x="351497" y="122572"/>
                      <a:pt x="328569" y="111369"/>
                    </a:cubicBezTo>
                    <a:cubicBezTo>
                      <a:pt x="305640" y="100166"/>
                      <a:pt x="265752" y="22439"/>
                      <a:pt x="280273" y="22535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40" name="Oval 1339"/>
              <p:cNvSpPr/>
              <p:nvPr/>
            </p:nvSpPr>
            <p:spPr>
              <a:xfrm>
                <a:off x="217138" y="2112464"/>
                <a:ext cx="59875" cy="59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6" name="Group 1305"/>
            <p:cNvGrpSpPr/>
            <p:nvPr/>
          </p:nvGrpSpPr>
          <p:grpSpPr>
            <a:xfrm>
              <a:off x="2166861" y="1743897"/>
              <a:ext cx="625805" cy="527810"/>
              <a:chOff x="173808" y="1925433"/>
              <a:chExt cx="848809" cy="712341"/>
            </a:xfrm>
          </p:grpSpPr>
          <p:sp>
            <p:nvSpPr>
              <p:cNvPr id="1335" name="Freeform 1334"/>
              <p:cNvSpPr/>
              <p:nvPr/>
            </p:nvSpPr>
            <p:spPr>
              <a:xfrm>
                <a:off x="250398" y="1925433"/>
                <a:ext cx="772219" cy="555006"/>
              </a:xfrm>
              <a:custGeom>
                <a:avLst/>
                <a:gdLst>
                  <a:gd name="connsiteX0" fmla="*/ 179470 w 772219"/>
                  <a:gd name="connsiteY0" fmla="*/ 0 h 555006"/>
                  <a:gd name="connsiteX1" fmla="*/ 236394 w 772219"/>
                  <a:gd name="connsiteY1" fmla="*/ 38382 h 555006"/>
                  <a:gd name="connsiteX2" fmla="*/ 239523 w 772219"/>
                  <a:gd name="connsiteY2" fmla="*/ 54146 h 555006"/>
                  <a:gd name="connsiteX3" fmla="*/ 241058 w 772219"/>
                  <a:gd name="connsiteY3" fmla="*/ 53831 h 555006"/>
                  <a:gd name="connsiteX4" fmla="*/ 284743 w 772219"/>
                  <a:gd name="connsiteY4" fmla="*/ 72237 h 555006"/>
                  <a:gd name="connsiteX5" fmla="*/ 296585 w 772219"/>
                  <a:gd name="connsiteY5" fmla="*/ 101321 h 555006"/>
                  <a:gd name="connsiteX6" fmla="*/ 314033 w 772219"/>
                  <a:gd name="connsiteY6" fmla="*/ 97738 h 555006"/>
                  <a:gd name="connsiteX7" fmla="*/ 338080 w 772219"/>
                  <a:gd name="connsiteY7" fmla="*/ 102677 h 555006"/>
                  <a:gd name="connsiteX8" fmla="*/ 341148 w 772219"/>
                  <a:gd name="connsiteY8" fmla="*/ 104780 h 555006"/>
                  <a:gd name="connsiteX9" fmla="*/ 343409 w 772219"/>
                  <a:gd name="connsiteY9" fmla="*/ 99228 h 555006"/>
                  <a:gd name="connsiteX10" fmla="*/ 387093 w 772219"/>
                  <a:gd name="connsiteY10" fmla="*/ 80822 h 555006"/>
                  <a:gd name="connsiteX11" fmla="*/ 430778 w 772219"/>
                  <a:gd name="connsiteY11" fmla="*/ 99228 h 555006"/>
                  <a:gd name="connsiteX12" fmla="*/ 432039 w 772219"/>
                  <a:gd name="connsiteY12" fmla="*/ 102327 h 555006"/>
                  <a:gd name="connsiteX13" fmla="*/ 435123 w 772219"/>
                  <a:gd name="connsiteY13" fmla="*/ 94755 h 555006"/>
                  <a:gd name="connsiteX14" fmla="*/ 478807 w 772219"/>
                  <a:gd name="connsiteY14" fmla="*/ 76349 h 555006"/>
                  <a:gd name="connsiteX15" fmla="*/ 522492 w 772219"/>
                  <a:gd name="connsiteY15" fmla="*/ 94755 h 555006"/>
                  <a:gd name="connsiteX16" fmla="*/ 535037 w 772219"/>
                  <a:gd name="connsiteY16" fmla="*/ 125564 h 555006"/>
                  <a:gd name="connsiteX17" fmla="*/ 539842 w 772219"/>
                  <a:gd name="connsiteY17" fmla="*/ 122269 h 555006"/>
                  <a:gd name="connsiteX18" fmla="*/ 563889 w 772219"/>
                  <a:gd name="connsiteY18" fmla="*/ 117330 h 555006"/>
                  <a:gd name="connsiteX19" fmla="*/ 607574 w 772219"/>
                  <a:gd name="connsiteY19" fmla="*/ 135736 h 555006"/>
                  <a:gd name="connsiteX20" fmla="*/ 619451 w 772219"/>
                  <a:gd name="connsiteY20" fmla="*/ 164906 h 555006"/>
                  <a:gd name="connsiteX21" fmla="*/ 638198 w 772219"/>
                  <a:gd name="connsiteY21" fmla="*/ 161056 h 555006"/>
                  <a:gd name="connsiteX22" fmla="*/ 681883 w 772219"/>
                  <a:gd name="connsiteY22" fmla="*/ 179462 h 555006"/>
                  <a:gd name="connsiteX23" fmla="*/ 699974 w 772219"/>
                  <a:gd name="connsiteY23" fmla="*/ 223893 h 555006"/>
                  <a:gd name="connsiteX24" fmla="*/ 704176 w 772219"/>
                  <a:gd name="connsiteY24" fmla="*/ 223030 h 555006"/>
                  <a:gd name="connsiteX25" fmla="*/ 765955 w 772219"/>
                  <a:gd name="connsiteY25" fmla="*/ 285874 h 555006"/>
                  <a:gd name="connsiteX26" fmla="*/ 749799 w 772219"/>
                  <a:gd name="connsiteY26" fmla="*/ 325551 h 555006"/>
                  <a:gd name="connsiteX27" fmla="*/ 754125 w 772219"/>
                  <a:gd name="connsiteY27" fmla="*/ 328517 h 555006"/>
                  <a:gd name="connsiteX28" fmla="*/ 772219 w 772219"/>
                  <a:gd name="connsiteY28" fmla="*/ 372955 h 555006"/>
                  <a:gd name="connsiteX29" fmla="*/ 710440 w 772219"/>
                  <a:gd name="connsiteY29" fmla="*/ 435799 h 555006"/>
                  <a:gd name="connsiteX30" fmla="*/ 691546 w 772219"/>
                  <a:gd name="connsiteY30" fmla="*/ 431919 h 555006"/>
                  <a:gd name="connsiteX31" fmla="*/ 695196 w 772219"/>
                  <a:gd name="connsiteY31" fmla="*/ 440882 h 555006"/>
                  <a:gd name="connsiteX32" fmla="*/ 633417 w 772219"/>
                  <a:gd name="connsiteY32" fmla="*/ 503726 h 555006"/>
                  <a:gd name="connsiteX33" fmla="*/ 609370 w 772219"/>
                  <a:gd name="connsiteY33" fmla="*/ 498788 h 555006"/>
                  <a:gd name="connsiteX34" fmla="*/ 596878 w 772219"/>
                  <a:gd name="connsiteY34" fmla="*/ 490220 h 555006"/>
                  <a:gd name="connsiteX35" fmla="*/ 584502 w 772219"/>
                  <a:gd name="connsiteY35" fmla="*/ 520614 h 555006"/>
                  <a:gd name="connsiteX36" fmla="*/ 540817 w 772219"/>
                  <a:gd name="connsiteY36" fmla="*/ 539020 h 555006"/>
                  <a:gd name="connsiteX37" fmla="*/ 516770 w 772219"/>
                  <a:gd name="connsiteY37" fmla="*/ 534082 h 555006"/>
                  <a:gd name="connsiteX38" fmla="*/ 497310 w 772219"/>
                  <a:gd name="connsiteY38" fmla="*/ 520735 h 555006"/>
                  <a:gd name="connsiteX39" fmla="*/ 490851 w 772219"/>
                  <a:gd name="connsiteY39" fmla="*/ 536600 h 555006"/>
                  <a:gd name="connsiteX40" fmla="*/ 447166 w 772219"/>
                  <a:gd name="connsiteY40" fmla="*/ 555006 h 555006"/>
                  <a:gd name="connsiteX41" fmla="*/ 403482 w 772219"/>
                  <a:gd name="connsiteY41" fmla="*/ 536600 h 555006"/>
                  <a:gd name="connsiteX42" fmla="*/ 401208 w 772219"/>
                  <a:gd name="connsiteY42" fmla="*/ 531015 h 555006"/>
                  <a:gd name="connsiteX43" fmla="*/ 398934 w 772219"/>
                  <a:gd name="connsiteY43" fmla="*/ 536600 h 555006"/>
                  <a:gd name="connsiteX44" fmla="*/ 355249 w 772219"/>
                  <a:gd name="connsiteY44" fmla="*/ 555006 h 555006"/>
                  <a:gd name="connsiteX45" fmla="*/ 311565 w 772219"/>
                  <a:gd name="connsiteY45" fmla="*/ 536600 h 555006"/>
                  <a:gd name="connsiteX46" fmla="*/ 307780 w 772219"/>
                  <a:gd name="connsiteY46" fmla="*/ 527304 h 555006"/>
                  <a:gd name="connsiteX47" fmla="*/ 291447 w 772219"/>
                  <a:gd name="connsiteY47" fmla="*/ 538506 h 555006"/>
                  <a:gd name="connsiteX48" fmla="*/ 267400 w 772219"/>
                  <a:gd name="connsiteY48" fmla="*/ 543444 h 555006"/>
                  <a:gd name="connsiteX49" fmla="*/ 223716 w 772219"/>
                  <a:gd name="connsiteY49" fmla="*/ 525038 h 555006"/>
                  <a:gd name="connsiteX50" fmla="*/ 215269 w 772219"/>
                  <a:gd name="connsiteY50" fmla="*/ 504293 h 555006"/>
                  <a:gd name="connsiteX51" fmla="*/ 203597 w 772219"/>
                  <a:gd name="connsiteY51" fmla="*/ 512298 h 555006"/>
                  <a:gd name="connsiteX52" fmla="*/ 179550 w 772219"/>
                  <a:gd name="connsiteY52" fmla="*/ 517236 h 555006"/>
                  <a:gd name="connsiteX53" fmla="*/ 122626 w 772219"/>
                  <a:gd name="connsiteY53" fmla="*/ 478854 h 555006"/>
                  <a:gd name="connsiteX54" fmla="*/ 121766 w 772219"/>
                  <a:gd name="connsiteY54" fmla="*/ 474520 h 555006"/>
                  <a:gd name="connsiteX55" fmla="*/ 113021 w 772219"/>
                  <a:gd name="connsiteY55" fmla="*/ 476316 h 555006"/>
                  <a:gd name="connsiteX56" fmla="*/ 51242 w 772219"/>
                  <a:gd name="connsiteY56" fmla="*/ 413472 h 555006"/>
                  <a:gd name="connsiteX57" fmla="*/ 67491 w 772219"/>
                  <a:gd name="connsiteY57" fmla="*/ 373567 h 555006"/>
                  <a:gd name="connsiteX58" fmla="*/ 51494 w 772219"/>
                  <a:gd name="connsiteY58" fmla="*/ 334280 h 555006"/>
                  <a:gd name="connsiteX59" fmla="*/ 89226 w 772219"/>
                  <a:gd name="connsiteY59" fmla="*/ 276374 h 555006"/>
                  <a:gd name="connsiteX60" fmla="*/ 98434 w 772219"/>
                  <a:gd name="connsiteY60" fmla="*/ 274483 h 555006"/>
                  <a:gd name="connsiteX61" fmla="*/ 80647 w 772219"/>
                  <a:gd name="connsiteY61" fmla="*/ 230801 h 555006"/>
                  <a:gd name="connsiteX62" fmla="*/ 89061 w 772219"/>
                  <a:gd name="connsiteY62" fmla="*/ 210137 h 555006"/>
                  <a:gd name="connsiteX63" fmla="*/ 77683 w 772219"/>
                  <a:gd name="connsiteY63" fmla="*/ 207800 h 555006"/>
                  <a:gd name="connsiteX64" fmla="*/ 58046 w 772219"/>
                  <a:gd name="connsiteY64" fmla="*/ 194332 h 555006"/>
                  <a:gd name="connsiteX65" fmla="*/ 49538 w 772219"/>
                  <a:gd name="connsiteY65" fmla="*/ 173439 h 555006"/>
                  <a:gd name="connsiteX66" fmla="*/ 37732 w 772219"/>
                  <a:gd name="connsiteY66" fmla="*/ 171014 h 555006"/>
                  <a:gd name="connsiteX67" fmla="*/ 0 w 772219"/>
                  <a:gd name="connsiteY67" fmla="*/ 113109 h 555006"/>
                  <a:gd name="connsiteX68" fmla="*/ 37732 w 772219"/>
                  <a:gd name="connsiteY68" fmla="*/ 55204 h 555006"/>
                  <a:gd name="connsiteX69" fmla="*/ 47061 w 772219"/>
                  <a:gd name="connsiteY69" fmla="*/ 53288 h 555006"/>
                  <a:gd name="connsiteX70" fmla="*/ 58120 w 772219"/>
                  <a:gd name="connsiteY70" fmla="*/ 26128 h 555006"/>
                  <a:gd name="connsiteX71" fmla="*/ 101804 w 772219"/>
                  <a:gd name="connsiteY71" fmla="*/ 7722 h 555006"/>
                  <a:gd name="connsiteX72" fmla="*/ 125851 w 772219"/>
                  <a:gd name="connsiteY72" fmla="*/ 12661 h 555006"/>
                  <a:gd name="connsiteX73" fmla="*/ 135299 w 772219"/>
                  <a:gd name="connsiteY73" fmla="*/ 19140 h 555006"/>
                  <a:gd name="connsiteX74" fmla="*/ 135786 w 772219"/>
                  <a:gd name="connsiteY74" fmla="*/ 18406 h 555006"/>
                  <a:gd name="connsiteX75" fmla="*/ 179470 w 772219"/>
                  <a:gd name="connsiteY75" fmla="*/ 0 h 555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72219" h="555006">
                    <a:moveTo>
                      <a:pt x="179470" y="0"/>
                    </a:moveTo>
                    <a:cubicBezTo>
                      <a:pt x="205060" y="0"/>
                      <a:pt x="227016" y="15826"/>
                      <a:pt x="236394" y="38382"/>
                    </a:cubicBezTo>
                    <a:lnTo>
                      <a:pt x="239523" y="54146"/>
                    </a:lnTo>
                    <a:lnTo>
                      <a:pt x="241058" y="53831"/>
                    </a:lnTo>
                    <a:cubicBezTo>
                      <a:pt x="258118" y="53831"/>
                      <a:pt x="273563" y="60865"/>
                      <a:pt x="284743" y="72237"/>
                    </a:cubicBezTo>
                    <a:lnTo>
                      <a:pt x="296585" y="101321"/>
                    </a:lnTo>
                    <a:lnTo>
                      <a:pt x="314033" y="97738"/>
                    </a:lnTo>
                    <a:cubicBezTo>
                      <a:pt x="322563" y="97738"/>
                      <a:pt x="330689" y="99496"/>
                      <a:pt x="338080" y="102677"/>
                    </a:cubicBezTo>
                    <a:lnTo>
                      <a:pt x="341148" y="104780"/>
                    </a:lnTo>
                    <a:lnTo>
                      <a:pt x="343409" y="99228"/>
                    </a:lnTo>
                    <a:cubicBezTo>
                      <a:pt x="354588" y="87856"/>
                      <a:pt x="370033" y="80822"/>
                      <a:pt x="387093" y="80822"/>
                    </a:cubicBezTo>
                    <a:cubicBezTo>
                      <a:pt x="404153" y="80822"/>
                      <a:pt x="419598" y="87856"/>
                      <a:pt x="430778" y="99228"/>
                    </a:cubicBezTo>
                    <a:lnTo>
                      <a:pt x="432039" y="102327"/>
                    </a:lnTo>
                    <a:lnTo>
                      <a:pt x="435123" y="94755"/>
                    </a:lnTo>
                    <a:cubicBezTo>
                      <a:pt x="446302" y="83383"/>
                      <a:pt x="461747" y="76349"/>
                      <a:pt x="478807" y="76349"/>
                    </a:cubicBezTo>
                    <a:cubicBezTo>
                      <a:pt x="495867" y="76349"/>
                      <a:pt x="511312" y="83383"/>
                      <a:pt x="522492" y="94755"/>
                    </a:cubicBezTo>
                    <a:lnTo>
                      <a:pt x="535037" y="125564"/>
                    </a:lnTo>
                    <a:lnTo>
                      <a:pt x="539842" y="122269"/>
                    </a:lnTo>
                    <a:cubicBezTo>
                      <a:pt x="547233" y="119088"/>
                      <a:pt x="555359" y="117330"/>
                      <a:pt x="563889" y="117330"/>
                    </a:cubicBezTo>
                    <a:cubicBezTo>
                      <a:pt x="580949" y="117330"/>
                      <a:pt x="596394" y="124364"/>
                      <a:pt x="607574" y="135736"/>
                    </a:cubicBezTo>
                    <a:lnTo>
                      <a:pt x="619451" y="164906"/>
                    </a:lnTo>
                    <a:lnTo>
                      <a:pt x="638198" y="161056"/>
                    </a:lnTo>
                    <a:cubicBezTo>
                      <a:pt x="655258" y="161056"/>
                      <a:pt x="670703" y="168090"/>
                      <a:pt x="681883" y="179462"/>
                    </a:cubicBezTo>
                    <a:lnTo>
                      <a:pt x="699974" y="223893"/>
                    </a:lnTo>
                    <a:lnTo>
                      <a:pt x="704176" y="223030"/>
                    </a:lnTo>
                    <a:cubicBezTo>
                      <a:pt x="738296" y="223030"/>
                      <a:pt x="765955" y="251166"/>
                      <a:pt x="765955" y="285874"/>
                    </a:cubicBezTo>
                    <a:lnTo>
                      <a:pt x="749799" y="325551"/>
                    </a:lnTo>
                    <a:lnTo>
                      <a:pt x="754125" y="328517"/>
                    </a:lnTo>
                    <a:cubicBezTo>
                      <a:pt x="765304" y="339890"/>
                      <a:pt x="772219" y="355601"/>
                      <a:pt x="772219" y="372955"/>
                    </a:cubicBezTo>
                    <a:cubicBezTo>
                      <a:pt x="772219" y="407663"/>
                      <a:pt x="744560" y="435799"/>
                      <a:pt x="710440" y="435799"/>
                    </a:cubicBezTo>
                    <a:lnTo>
                      <a:pt x="691546" y="431919"/>
                    </a:lnTo>
                    <a:lnTo>
                      <a:pt x="695196" y="440882"/>
                    </a:lnTo>
                    <a:cubicBezTo>
                      <a:pt x="695196" y="475590"/>
                      <a:pt x="667537" y="503726"/>
                      <a:pt x="633417" y="503726"/>
                    </a:cubicBezTo>
                    <a:cubicBezTo>
                      <a:pt x="624887" y="503726"/>
                      <a:pt x="616761" y="501968"/>
                      <a:pt x="609370" y="498788"/>
                    </a:cubicBezTo>
                    <a:lnTo>
                      <a:pt x="596878" y="490220"/>
                    </a:lnTo>
                    <a:lnTo>
                      <a:pt x="584502" y="520614"/>
                    </a:lnTo>
                    <a:cubicBezTo>
                      <a:pt x="573322" y="531986"/>
                      <a:pt x="557877" y="539020"/>
                      <a:pt x="540817" y="539020"/>
                    </a:cubicBezTo>
                    <a:cubicBezTo>
                      <a:pt x="532287" y="539020"/>
                      <a:pt x="524161" y="537262"/>
                      <a:pt x="516770" y="534082"/>
                    </a:cubicBezTo>
                    <a:lnTo>
                      <a:pt x="497310" y="520735"/>
                    </a:lnTo>
                    <a:lnTo>
                      <a:pt x="490851" y="536600"/>
                    </a:lnTo>
                    <a:cubicBezTo>
                      <a:pt x="479671" y="547972"/>
                      <a:pt x="464226" y="555006"/>
                      <a:pt x="447166" y="555006"/>
                    </a:cubicBezTo>
                    <a:cubicBezTo>
                      <a:pt x="430106" y="555006"/>
                      <a:pt x="414661" y="547972"/>
                      <a:pt x="403482" y="536600"/>
                    </a:cubicBezTo>
                    <a:lnTo>
                      <a:pt x="401208" y="531015"/>
                    </a:lnTo>
                    <a:lnTo>
                      <a:pt x="398934" y="536600"/>
                    </a:lnTo>
                    <a:cubicBezTo>
                      <a:pt x="387754" y="547972"/>
                      <a:pt x="372309" y="555006"/>
                      <a:pt x="355249" y="555006"/>
                    </a:cubicBezTo>
                    <a:cubicBezTo>
                      <a:pt x="338189" y="555006"/>
                      <a:pt x="322744" y="547972"/>
                      <a:pt x="311565" y="536600"/>
                    </a:cubicBezTo>
                    <a:lnTo>
                      <a:pt x="307780" y="527304"/>
                    </a:lnTo>
                    <a:lnTo>
                      <a:pt x="291447" y="538506"/>
                    </a:lnTo>
                    <a:cubicBezTo>
                      <a:pt x="284056" y="541686"/>
                      <a:pt x="275930" y="543444"/>
                      <a:pt x="267400" y="543444"/>
                    </a:cubicBezTo>
                    <a:cubicBezTo>
                      <a:pt x="250340" y="543444"/>
                      <a:pt x="234895" y="536410"/>
                      <a:pt x="223716" y="525038"/>
                    </a:cubicBezTo>
                    <a:lnTo>
                      <a:pt x="215269" y="504293"/>
                    </a:lnTo>
                    <a:lnTo>
                      <a:pt x="203597" y="512298"/>
                    </a:lnTo>
                    <a:cubicBezTo>
                      <a:pt x="196206" y="515478"/>
                      <a:pt x="188080" y="517236"/>
                      <a:pt x="179550" y="517236"/>
                    </a:cubicBezTo>
                    <a:cubicBezTo>
                      <a:pt x="153960" y="517236"/>
                      <a:pt x="132004" y="501410"/>
                      <a:pt x="122626" y="478854"/>
                    </a:cubicBezTo>
                    <a:lnTo>
                      <a:pt x="121766" y="474520"/>
                    </a:lnTo>
                    <a:lnTo>
                      <a:pt x="113021" y="476316"/>
                    </a:lnTo>
                    <a:cubicBezTo>
                      <a:pt x="78901" y="476316"/>
                      <a:pt x="51242" y="448180"/>
                      <a:pt x="51242" y="413472"/>
                    </a:cubicBezTo>
                    <a:lnTo>
                      <a:pt x="67491" y="373567"/>
                    </a:lnTo>
                    <a:lnTo>
                      <a:pt x="51494" y="334280"/>
                    </a:lnTo>
                    <a:cubicBezTo>
                      <a:pt x="51494" y="308249"/>
                      <a:pt x="67052" y="285915"/>
                      <a:pt x="89226" y="276374"/>
                    </a:cubicBezTo>
                    <a:lnTo>
                      <a:pt x="98434" y="274483"/>
                    </a:lnTo>
                    <a:lnTo>
                      <a:pt x="80647" y="230801"/>
                    </a:lnTo>
                    <a:lnTo>
                      <a:pt x="89061" y="210137"/>
                    </a:lnTo>
                    <a:lnTo>
                      <a:pt x="77683" y="207800"/>
                    </a:lnTo>
                    <a:cubicBezTo>
                      <a:pt x="70292" y="204620"/>
                      <a:pt x="63635" y="200019"/>
                      <a:pt x="58046" y="194332"/>
                    </a:cubicBezTo>
                    <a:lnTo>
                      <a:pt x="49538" y="173439"/>
                    </a:lnTo>
                    <a:lnTo>
                      <a:pt x="37732" y="171014"/>
                    </a:lnTo>
                    <a:cubicBezTo>
                      <a:pt x="15558" y="161474"/>
                      <a:pt x="0" y="139140"/>
                      <a:pt x="0" y="113109"/>
                    </a:cubicBezTo>
                    <a:cubicBezTo>
                      <a:pt x="0" y="87078"/>
                      <a:pt x="15558" y="64744"/>
                      <a:pt x="37732" y="55204"/>
                    </a:cubicBezTo>
                    <a:lnTo>
                      <a:pt x="47061" y="53288"/>
                    </a:lnTo>
                    <a:lnTo>
                      <a:pt x="58120" y="26128"/>
                    </a:lnTo>
                    <a:cubicBezTo>
                      <a:pt x="69299" y="14756"/>
                      <a:pt x="84744" y="7722"/>
                      <a:pt x="101804" y="7722"/>
                    </a:cubicBezTo>
                    <a:cubicBezTo>
                      <a:pt x="110334" y="7722"/>
                      <a:pt x="118460" y="9480"/>
                      <a:pt x="125851" y="12661"/>
                    </a:cubicBezTo>
                    <a:lnTo>
                      <a:pt x="135299" y="19140"/>
                    </a:lnTo>
                    <a:lnTo>
                      <a:pt x="135786" y="18406"/>
                    </a:lnTo>
                    <a:cubicBezTo>
                      <a:pt x="146965" y="7034"/>
                      <a:pt x="162410" y="0"/>
                      <a:pt x="17947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36" name="Freeform 1335"/>
              <p:cNvSpPr/>
              <p:nvPr/>
            </p:nvSpPr>
            <p:spPr>
              <a:xfrm rot="20700000">
                <a:off x="173808" y="1997001"/>
                <a:ext cx="681259" cy="640773"/>
              </a:xfrm>
              <a:custGeom>
                <a:avLst/>
                <a:gdLst>
                  <a:gd name="connsiteX0" fmla="*/ 273575 w 681259"/>
                  <a:gd name="connsiteY0" fmla="*/ 445908 h 640773"/>
                  <a:gd name="connsiteX1" fmla="*/ 282718 w 681259"/>
                  <a:gd name="connsiteY1" fmla="*/ 456591 h 640773"/>
                  <a:gd name="connsiteX2" fmla="*/ 304667 w 681259"/>
                  <a:gd name="connsiteY2" fmla="*/ 467585 h 640773"/>
                  <a:gd name="connsiteX3" fmla="*/ 305696 w 681259"/>
                  <a:gd name="connsiteY3" fmla="*/ 467646 h 640773"/>
                  <a:gd name="connsiteX4" fmla="*/ 289130 w 681259"/>
                  <a:gd name="connsiteY4" fmla="*/ 529472 h 640773"/>
                  <a:gd name="connsiteX5" fmla="*/ 266684 w 681259"/>
                  <a:gd name="connsiteY5" fmla="*/ 542431 h 640773"/>
                  <a:gd name="connsiteX6" fmla="*/ 266686 w 681259"/>
                  <a:gd name="connsiteY6" fmla="*/ 542431 h 640773"/>
                  <a:gd name="connsiteX7" fmla="*/ 253726 w 681259"/>
                  <a:gd name="connsiteY7" fmla="*/ 519985 h 640773"/>
                  <a:gd name="connsiteX8" fmla="*/ 607632 w 681259"/>
                  <a:gd name="connsiteY8" fmla="*/ 530867 h 640773"/>
                  <a:gd name="connsiteX9" fmla="*/ 586644 w 681259"/>
                  <a:gd name="connsiteY9" fmla="*/ 609191 h 640773"/>
                  <a:gd name="connsiteX10" fmla="*/ 564198 w 681259"/>
                  <a:gd name="connsiteY10" fmla="*/ 622150 h 640773"/>
                  <a:gd name="connsiteX11" fmla="*/ 564199 w 681259"/>
                  <a:gd name="connsiteY11" fmla="*/ 622149 h 640773"/>
                  <a:gd name="connsiteX12" fmla="*/ 551240 w 681259"/>
                  <a:gd name="connsiteY12" fmla="*/ 599703 h 640773"/>
                  <a:gd name="connsiteX13" fmla="*/ 568954 w 681259"/>
                  <a:gd name="connsiteY13" fmla="*/ 533596 h 640773"/>
                  <a:gd name="connsiteX14" fmla="*/ 569913 w 681259"/>
                  <a:gd name="connsiteY14" fmla="*/ 534077 h 640773"/>
                  <a:gd name="connsiteX15" fmla="*/ 594419 w 681259"/>
                  <a:gd name="connsiteY15" fmla="*/ 535531 h 640773"/>
                  <a:gd name="connsiteX16" fmla="*/ 211259 w 681259"/>
                  <a:gd name="connsiteY16" fmla="*/ 409853 h 640773"/>
                  <a:gd name="connsiteX17" fmla="*/ 226594 w 681259"/>
                  <a:gd name="connsiteY17" fmla="*/ 419533 h 640773"/>
                  <a:gd name="connsiteX18" fmla="*/ 246299 w 681259"/>
                  <a:gd name="connsiteY18" fmla="*/ 420702 h 640773"/>
                  <a:gd name="connsiteX19" fmla="*/ 221974 w 681259"/>
                  <a:gd name="connsiteY19" fmla="*/ 511478 h 640773"/>
                  <a:gd name="connsiteX20" fmla="*/ 199528 w 681259"/>
                  <a:gd name="connsiteY20" fmla="*/ 524437 h 640773"/>
                  <a:gd name="connsiteX21" fmla="*/ 199530 w 681259"/>
                  <a:gd name="connsiteY21" fmla="*/ 524436 h 640773"/>
                  <a:gd name="connsiteX22" fmla="*/ 186570 w 681259"/>
                  <a:gd name="connsiteY22" fmla="*/ 501990 h 640773"/>
                  <a:gd name="connsiteX23" fmla="*/ 646480 w 681259"/>
                  <a:gd name="connsiteY23" fmla="*/ 512886 h 640773"/>
                  <a:gd name="connsiteX24" fmla="*/ 646543 w 681259"/>
                  <a:gd name="connsiteY24" fmla="*/ 512959 h 640773"/>
                  <a:gd name="connsiteX25" fmla="*/ 668492 w 681259"/>
                  <a:gd name="connsiteY25" fmla="*/ 523952 h 640773"/>
                  <a:gd name="connsiteX26" fmla="*/ 681259 w 681259"/>
                  <a:gd name="connsiteY26" fmla="*/ 524709 h 640773"/>
                  <a:gd name="connsiteX27" fmla="*/ 653800 w 681259"/>
                  <a:gd name="connsiteY27" fmla="*/ 627185 h 640773"/>
                  <a:gd name="connsiteX28" fmla="*/ 631354 w 681259"/>
                  <a:gd name="connsiteY28" fmla="*/ 640144 h 640773"/>
                  <a:gd name="connsiteX29" fmla="*/ 631355 w 681259"/>
                  <a:gd name="connsiteY29" fmla="*/ 640144 h 640773"/>
                  <a:gd name="connsiteX30" fmla="*/ 618396 w 681259"/>
                  <a:gd name="connsiteY30" fmla="*/ 617698 h 640773"/>
                  <a:gd name="connsiteX31" fmla="*/ 158275 w 681259"/>
                  <a:gd name="connsiteY31" fmla="*/ 0 h 640773"/>
                  <a:gd name="connsiteX32" fmla="*/ 158855 w 681259"/>
                  <a:gd name="connsiteY32" fmla="*/ 19373 h 640773"/>
                  <a:gd name="connsiteX33" fmla="*/ 179217 w 681259"/>
                  <a:gd name="connsiteY33" fmla="*/ 48401 h 640773"/>
                  <a:gd name="connsiteX34" fmla="*/ 189993 w 681259"/>
                  <a:gd name="connsiteY34" fmla="*/ 53799 h 640773"/>
                  <a:gd name="connsiteX35" fmla="*/ 192804 w 681259"/>
                  <a:gd name="connsiteY35" fmla="*/ 76182 h 640773"/>
                  <a:gd name="connsiteX36" fmla="*/ 208286 w 681259"/>
                  <a:gd name="connsiteY36" fmla="*/ 94274 h 640773"/>
                  <a:gd name="connsiteX37" fmla="*/ 218672 w 681259"/>
                  <a:gd name="connsiteY37" fmla="*/ 99476 h 640773"/>
                  <a:gd name="connsiteX38" fmla="*/ 205196 w 681259"/>
                  <a:gd name="connsiteY38" fmla="*/ 117258 h 640773"/>
                  <a:gd name="connsiteX39" fmla="*/ 211071 w 681259"/>
                  <a:gd name="connsiteY39" fmla="*/ 164055 h 640773"/>
                  <a:gd name="connsiteX40" fmla="*/ 201688 w 681259"/>
                  <a:gd name="connsiteY40" fmla="*/ 163499 h 640773"/>
                  <a:gd name="connsiteX41" fmla="*/ 150254 w 681259"/>
                  <a:gd name="connsiteY41" fmla="*/ 209666 h 640773"/>
                  <a:gd name="connsiteX42" fmla="*/ 151449 w 681259"/>
                  <a:gd name="connsiteY42" fmla="*/ 219183 h 640773"/>
                  <a:gd name="connsiteX43" fmla="*/ 111186 w 681259"/>
                  <a:gd name="connsiteY43" fmla="*/ 214137 h 640773"/>
                  <a:gd name="connsiteX44" fmla="*/ 0 w 681259"/>
                  <a:gd name="connsiteY44" fmla="*/ 110019 h 640773"/>
                  <a:gd name="connsiteX45" fmla="*/ 111186 w 681259"/>
                  <a:gd name="connsiteY45" fmla="*/ 5901 h 640773"/>
                  <a:gd name="connsiteX46" fmla="*/ 280273 w 681259"/>
                  <a:gd name="connsiteY46" fmla="*/ 22535 h 640773"/>
                  <a:gd name="connsiteX47" fmla="*/ 415691 w 681259"/>
                  <a:gd name="connsiteY47" fmla="*/ 111945 h 640773"/>
                  <a:gd name="connsiteX48" fmla="*/ 328569 w 681259"/>
                  <a:gd name="connsiteY48" fmla="*/ 111369 h 640773"/>
                  <a:gd name="connsiteX49" fmla="*/ 280273 w 681259"/>
                  <a:gd name="connsiteY49" fmla="*/ 22535 h 64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81259" h="640773">
                    <a:moveTo>
                      <a:pt x="273575" y="445908"/>
                    </a:moveTo>
                    <a:lnTo>
                      <a:pt x="282718" y="456591"/>
                    </a:lnTo>
                    <a:cubicBezTo>
                      <a:pt x="289034" y="461576"/>
                      <a:pt x="296428" y="465377"/>
                      <a:pt x="304667" y="467585"/>
                    </a:cubicBezTo>
                    <a:lnTo>
                      <a:pt x="305696" y="467646"/>
                    </a:lnTo>
                    <a:lnTo>
                      <a:pt x="289130" y="529472"/>
                    </a:lnTo>
                    <a:cubicBezTo>
                      <a:pt x="286510" y="539249"/>
                      <a:pt x="276461" y="545051"/>
                      <a:pt x="266684" y="542431"/>
                    </a:cubicBezTo>
                    <a:lnTo>
                      <a:pt x="266686" y="542431"/>
                    </a:lnTo>
                    <a:cubicBezTo>
                      <a:pt x="256908" y="539811"/>
                      <a:pt x="251107" y="529762"/>
                      <a:pt x="253726" y="519985"/>
                    </a:cubicBezTo>
                    <a:close/>
                    <a:moveTo>
                      <a:pt x="607632" y="530867"/>
                    </a:moveTo>
                    <a:lnTo>
                      <a:pt x="586644" y="609191"/>
                    </a:lnTo>
                    <a:cubicBezTo>
                      <a:pt x="584024" y="618968"/>
                      <a:pt x="573975" y="624770"/>
                      <a:pt x="564198" y="622150"/>
                    </a:cubicBezTo>
                    <a:lnTo>
                      <a:pt x="564199" y="622149"/>
                    </a:lnTo>
                    <a:cubicBezTo>
                      <a:pt x="554422" y="619530"/>
                      <a:pt x="548620" y="609481"/>
                      <a:pt x="551240" y="599703"/>
                    </a:cubicBezTo>
                    <a:lnTo>
                      <a:pt x="568954" y="533596"/>
                    </a:lnTo>
                    <a:lnTo>
                      <a:pt x="569913" y="534077"/>
                    </a:lnTo>
                    <a:cubicBezTo>
                      <a:pt x="578152" y="536285"/>
                      <a:pt x="586456" y="536690"/>
                      <a:pt x="594419" y="535531"/>
                    </a:cubicBezTo>
                    <a:close/>
                    <a:moveTo>
                      <a:pt x="211259" y="409853"/>
                    </a:moveTo>
                    <a:lnTo>
                      <a:pt x="226594" y="419533"/>
                    </a:lnTo>
                    <a:lnTo>
                      <a:pt x="246299" y="420702"/>
                    </a:lnTo>
                    <a:lnTo>
                      <a:pt x="221974" y="511478"/>
                    </a:lnTo>
                    <a:cubicBezTo>
                      <a:pt x="219354" y="521255"/>
                      <a:pt x="209305" y="527057"/>
                      <a:pt x="199528" y="524437"/>
                    </a:cubicBezTo>
                    <a:lnTo>
                      <a:pt x="199530" y="524436"/>
                    </a:lnTo>
                    <a:cubicBezTo>
                      <a:pt x="189752" y="521817"/>
                      <a:pt x="183951" y="511768"/>
                      <a:pt x="186570" y="501990"/>
                    </a:cubicBezTo>
                    <a:close/>
                    <a:moveTo>
                      <a:pt x="646480" y="512886"/>
                    </a:moveTo>
                    <a:lnTo>
                      <a:pt x="646543" y="512959"/>
                    </a:lnTo>
                    <a:cubicBezTo>
                      <a:pt x="652859" y="517943"/>
                      <a:pt x="660253" y="521745"/>
                      <a:pt x="668492" y="523952"/>
                    </a:cubicBezTo>
                    <a:lnTo>
                      <a:pt x="681259" y="524709"/>
                    </a:lnTo>
                    <a:lnTo>
                      <a:pt x="653800" y="627185"/>
                    </a:lnTo>
                    <a:cubicBezTo>
                      <a:pt x="651180" y="636962"/>
                      <a:pt x="641131" y="642764"/>
                      <a:pt x="631354" y="640144"/>
                    </a:cubicBezTo>
                    <a:lnTo>
                      <a:pt x="631355" y="640144"/>
                    </a:lnTo>
                    <a:cubicBezTo>
                      <a:pt x="621578" y="637524"/>
                      <a:pt x="615776" y="627475"/>
                      <a:pt x="618396" y="617698"/>
                    </a:cubicBezTo>
                    <a:close/>
                    <a:moveTo>
                      <a:pt x="158275" y="0"/>
                    </a:moveTo>
                    <a:lnTo>
                      <a:pt x="158855" y="19373"/>
                    </a:lnTo>
                    <a:cubicBezTo>
                      <a:pt x="162694" y="30786"/>
                      <a:pt x="169743" y="40924"/>
                      <a:pt x="179217" y="48401"/>
                    </a:cubicBezTo>
                    <a:lnTo>
                      <a:pt x="189993" y="53799"/>
                    </a:lnTo>
                    <a:lnTo>
                      <a:pt x="192804" y="76182"/>
                    </a:lnTo>
                    <a:cubicBezTo>
                      <a:pt x="196731" y="83122"/>
                      <a:pt x="201970" y="89289"/>
                      <a:pt x="208286" y="94274"/>
                    </a:cubicBezTo>
                    <a:lnTo>
                      <a:pt x="218672" y="99476"/>
                    </a:lnTo>
                    <a:lnTo>
                      <a:pt x="205196" y="117258"/>
                    </a:lnTo>
                    <a:lnTo>
                      <a:pt x="211071" y="164055"/>
                    </a:lnTo>
                    <a:lnTo>
                      <a:pt x="201688" y="163499"/>
                    </a:lnTo>
                    <a:cubicBezTo>
                      <a:pt x="177800" y="166975"/>
                      <a:pt x="156991" y="184522"/>
                      <a:pt x="150254" y="209666"/>
                    </a:cubicBezTo>
                    <a:lnTo>
                      <a:pt x="151449" y="219183"/>
                    </a:lnTo>
                    <a:lnTo>
                      <a:pt x="111186" y="214137"/>
                    </a:lnTo>
                    <a:cubicBezTo>
                      <a:pt x="45847" y="196983"/>
                      <a:pt x="0" y="156824"/>
                      <a:pt x="0" y="110019"/>
                    </a:cubicBezTo>
                    <a:cubicBezTo>
                      <a:pt x="0" y="63214"/>
                      <a:pt x="45847" y="23055"/>
                      <a:pt x="111186" y="5901"/>
                    </a:cubicBezTo>
                    <a:close/>
                    <a:moveTo>
                      <a:pt x="280273" y="22535"/>
                    </a:moveTo>
                    <a:cubicBezTo>
                      <a:pt x="294793" y="22631"/>
                      <a:pt x="407642" y="97140"/>
                      <a:pt x="415691" y="111945"/>
                    </a:cubicBezTo>
                    <a:cubicBezTo>
                      <a:pt x="423740" y="126751"/>
                      <a:pt x="351497" y="122572"/>
                      <a:pt x="328569" y="111369"/>
                    </a:cubicBezTo>
                    <a:cubicBezTo>
                      <a:pt x="305640" y="100166"/>
                      <a:pt x="265752" y="22439"/>
                      <a:pt x="280273" y="22535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37" name="Oval 1336"/>
              <p:cNvSpPr/>
              <p:nvPr/>
            </p:nvSpPr>
            <p:spPr>
              <a:xfrm>
                <a:off x="217138" y="2112464"/>
                <a:ext cx="59875" cy="59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7" name="Group 1306"/>
            <p:cNvGrpSpPr/>
            <p:nvPr/>
          </p:nvGrpSpPr>
          <p:grpSpPr>
            <a:xfrm>
              <a:off x="2184226" y="2324152"/>
              <a:ext cx="625805" cy="527810"/>
              <a:chOff x="173808" y="1925433"/>
              <a:chExt cx="848809" cy="712341"/>
            </a:xfrm>
          </p:grpSpPr>
          <p:sp>
            <p:nvSpPr>
              <p:cNvPr id="1332" name="Freeform 1331"/>
              <p:cNvSpPr/>
              <p:nvPr/>
            </p:nvSpPr>
            <p:spPr>
              <a:xfrm>
                <a:off x="250398" y="1925433"/>
                <a:ext cx="772219" cy="555006"/>
              </a:xfrm>
              <a:custGeom>
                <a:avLst/>
                <a:gdLst>
                  <a:gd name="connsiteX0" fmla="*/ 179470 w 772219"/>
                  <a:gd name="connsiteY0" fmla="*/ 0 h 555006"/>
                  <a:gd name="connsiteX1" fmla="*/ 236394 w 772219"/>
                  <a:gd name="connsiteY1" fmla="*/ 38382 h 555006"/>
                  <a:gd name="connsiteX2" fmla="*/ 239523 w 772219"/>
                  <a:gd name="connsiteY2" fmla="*/ 54146 h 555006"/>
                  <a:gd name="connsiteX3" fmla="*/ 241058 w 772219"/>
                  <a:gd name="connsiteY3" fmla="*/ 53831 h 555006"/>
                  <a:gd name="connsiteX4" fmla="*/ 284743 w 772219"/>
                  <a:gd name="connsiteY4" fmla="*/ 72237 h 555006"/>
                  <a:gd name="connsiteX5" fmla="*/ 296585 w 772219"/>
                  <a:gd name="connsiteY5" fmla="*/ 101321 h 555006"/>
                  <a:gd name="connsiteX6" fmla="*/ 314033 w 772219"/>
                  <a:gd name="connsiteY6" fmla="*/ 97738 h 555006"/>
                  <a:gd name="connsiteX7" fmla="*/ 338080 w 772219"/>
                  <a:gd name="connsiteY7" fmla="*/ 102677 h 555006"/>
                  <a:gd name="connsiteX8" fmla="*/ 341148 w 772219"/>
                  <a:gd name="connsiteY8" fmla="*/ 104780 h 555006"/>
                  <a:gd name="connsiteX9" fmla="*/ 343409 w 772219"/>
                  <a:gd name="connsiteY9" fmla="*/ 99228 h 555006"/>
                  <a:gd name="connsiteX10" fmla="*/ 387093 w 772219"/>
                  <a:gd name="connsiteY10" fmla="*/ 80822 h 555006"/>
                  <a:gd name="connsiteX11" fmla="*/ 430778 w 772219"/>
                  <a:gd name="connsiteY11" fmla="*/ 99228 h 555006"/>
                  <a:gd name="connsiteX12" fmla="*/ 432039 w 772219"/>
                  <a:gd name="connsiteY12" fmla="*/ 102327 h 555006"/>
                  <a:gd name="connsiteX13" fmla="*/ 435123 w 772219"/>
                  <a:gd name="connsiteY13" fmla="*/ 94755 h 555006"/>
                  <a:gd name="connsiteX14" fmla="*/ 478807 w 772219"/>
                  <a:gd name="connsiteY14" fmla="*/ 76349 h 555006"/>
                  <a:gd name="connsiteX15" fmla="*/ 522492 w 772219"/>
                  <a:gd name="connsiteY15" fmla="*/ 94755 h 555006"/>
                  <a:gd name="connsiteX16" fmla="*/ 535037 w 772219"/>
                  <a:gd name="connsiteY16" fmla="*/ 125564 h 555006"/>
                  <a:gd name="connsiteX17" fmla="*/ 539842 w 772219"/>
                  <a:gd name="connsiteY17" fmla="*/ 122269 h 555006"/>
                  <a:gd name="connsiteX18" fmla="*/ 563889 w 772219"/>
                  <a:gd name="connsiteY18" fmla="*/ 117330 h 555006"/>
                  <a:gd name="connsiteX19" fmla="*/ 607574 w 772219"/>
                  <a:gd name="connsiteY19" fmla="*/ 135736 h 555006"/>
                  <a:gd name="connsiteX20" fmla="*/ 619451 w 772219"/>
                  <a:gd name="connsiteY20" fmla="*/ 164906 h 555006"/>
                  <a:gd name="connsiteX21" fmla="*/ 638198 w 772219"/>
                  <a:gd name="connsiteY21" fmla="*/ 161056 h 555006"/>
                  <a:gd name="connsiteX22" fmla="*/ 681883 w 772219"/>
                  <a:gd name="connsiteY22" fmla="*/ 179462 h 555006"/>
                  <a:gd name="connsiteX23" fmla="*/ 699974 w 772219"/>
                  <a:gd name="connsiteY23" fmla="*/ 223893 h 555006"/>
                  <a:gd name="connsiteX24" fmla="*/ 704176 w 772219"/>
                  <a:gd name="connsiteY24" fmla="*/ 223030 h 555006"/>
                  <a:gd name="connsiteX25" fmla="*/ 765955 w 772219"/>
                  <a:gd name="connsiteY25" fmla="*/ 285874 h 555006"/>
                  <a:gd name="connsiteX26" fmla="*/ 749799 w 772219"/>
                  <a:gd name="connsiteY26" fmla="*/ 325551 h 555006"/>
                  <a:gd name="connsiteX27" fmla="*/ 754125 w 772219"/>
                  <a:gd name="connsiteY27" fmla="*/ 328517 h 555006"/>
                  <a:gd name="connsiteX28" fmla="*/ 772219 w 772219"/>
                  <a:gd name="connsiteY28" fmla="*/ 372955 h 555006"/>
                  <a:gd name="connsiteX29" fmla="*/ 710440 w 772219"/>
                  <a:gd name="connsiteY29" fmla="*/ 435799 h 555006"/>
                  <a:gd name="connsiteX30" fmla="*/ 691546 w 772219"/>
                  <a:gd name="connsiteY30" fmla="*/ 431919 h 555006"/>
                  <a:gd name="connsiteX31" fmla="*/ 695196 w 772219"/>
                  <a:gd name="connsiteY31" fmla="*/ 440882 h 555006"/>
                  <a:gd name="connsiteX32" fmla="*/ 633417 w 772219"/>
                  <a:gd name="connsiteY32" fmla="*/ 503726 h 555006"/>
                  <a:gd name="connsiteX33" fmla="*/ 609370 w 772219"/>
                  <a:gd name="connsiteY33" fmla="*/ 498788 h 555006"/>
                  <a:gd name="connsiteX34" fmla="*/ 596878 w 772219"/>
                  <a:gd name="connsiteY34" fmla="*/ 490220 h 555006"/>
                  <a:gd name="connsiteX35" fmla="*/ 584502 w 772219"/>
                  <a:gd name="connsiteY35" fmla="*/ 520614 h 555006"/>
                  <a:gd name="connsiteX36" fmla="*/ 540817 w 772219"/>
                  <a:gd name="connsiteY36" fmla="*/ 539020 h 555006"/>
                  <a:gd name="connsiteX37" fmla="*/ 516770 w 772219"/>
                  <a:gd name="connsiteY37" fmla="*/ 534082 h 555006"/>
                  <a:gd name="connsiteX38" fmla="*/ 497310 w 772219"/>
                  <a:gd name="connsiteY38" fmla="*/ 520735 h 555006"/>
                  <a:gd name="connsiteX39" fmla="*/ 490851 w 772219"/>
                  <a:gd name="connsiteY39" fmla="*/ 536600 h 555006"/>
                  <a:gd name="connsiteX40" fmla="*/ 447166 w 772219"/>
                  <a:gd name="connsiteY40" fmla="*/ 555006 h 555006"/>
                  <a:gd name="connsiteX41" fmla="*/ 403482 w 772219"/>
                  <a:gd name="connsiteY41" fmla="*/ 536600 h 555006"/>
                  <a:gd name="connsiteX42" fmla="*/ 401208 w 772219"/>
                  <a:gd name="connsiteY42" fmla="*/ 531015 h 555006"/>
                  <a:gd name="connsiteX43" fmla="*/ 398934 w 772219"/>
                  <a:gd name="connsiteY43" fmla="*/ 536600 h 555006"/>
                  <a:gd name="connsiteX44" fmla="*/ 355249 w 772219"/>
                  <a:gd name="connsiteY44" fmla="*/ 555006 h 555006"/>
                  <a:gd name="connsiteX45" fmla="*/ 311565 w 772219"/>
                  <a:gd name="connsiteY45" fmla="*/ 536600 h 555006"/>
                  <a:gd name="connsiteX46" fmla="*/ 307780 w 772219"/>
                  <a:gd name="connsiteY46" fmla="*/ 527304 h 555006"/>
                  <a:gd name="connsiteX47" fmla="*/ 291447 w 772219"/>
                  <a:gd name="connsiteY47" fmla="*/ 538506 h 555006"/>
                  <a:gd name="connsiteX48" fmla="*/ 267400 w 772219"/>
                  <a:gd name="connsiteY48" fmla="*/ 543444 h 555006"/>
                  <a:gd name="connsiteX49" fmla="*/ 223716 w 772219"/>
                  <a:gd name="connsiteY49" fmla="*/ 525038 h 555006"/>
                  <a:gd name="connsiteX50" fmla="*/ 215269 w 772219"/>
                  <a:gd name="connsiteY50" fmla="*/ 504293 h 555006"/>
                  <a:gd name="connsiteX51" fmla="*/ 203597 w 772219"/>
                  <a:gd name="connsiteY51" fmla="*/ 512298 h 555006"/>
                  <a:gd name="connsiteX52" fmla="*/ 179550 w 772219"/>
                  <a:gd name="connsiteY52" fmla="*/ 517236 h 555006"/>
                  <a:gd name="connsiteX53" fmla="*/ 122626 w 772219"/>
                  <a:gd name="connsiteY53" fmla="*/ 478854 h 555006"/>
                  <a:gd name="connsiteX54" fmla="*/ 121766 w 772219"/>
                  <a:gd name="connsiteY54" fmla="*/ 474520 h 555006"/>
                  <a:gd name="connsiteX55" fmla="*/ 113021 w 772219"/>
                  <a:gd name="connsiteY55" fmla="*/ 476316 h 555006"/>
                  <a:gd name="connsiteX56" fmla="*/ 51242 w 772219"/>
                  <a:gd name="connsiteY56" fmla="*/ 413472 h 555006"/>
                  <a:gd name="connsiteX57" fmla="*/ 67491 w 772219"/>
                  <a:gd name="connsiteY57" fmla="*/ 373567 h 555006"/>
                  <a:gd name="connsiteX58" fmla="*/ 51494 w 772219"/>
                  <a:gd name="connsiteY58" fmla="*/ 334280 h 555006"/>
                  <a:gd name="connsiteX59" fmla="*/ 89226 w 772219"/>
                  <a:gd name="connsiteY59" fmla="*/ 276374 h 555006"/>
                  <a:gd name="connsiteX60" fmla="*/ 98434 w 772219"/>
                  <a:gd name="connsiteY60" fmla="*/ 274483 h 555006"/>
                  <a:gd name="connsiteX61" fmla="*/ 80647 w 772219"/>
                  <a:gd name="connsiteY61" fmla="*/ 230801 h 555006"/>
                  <a:gd name="connsiteX62" fmla="*/ 89061 w 772219"/>
                  <a:gd name="connsiteY62" fmla="*/ 210137 h 555006"/>
                  <a:gd name="connsiteX63" fmla="*/ 77683 w 772219"/>
                  <a:gd name="connsiteY63" fmla="*/ 207800 h 555006"/>
                  <a:gd name="connsiteX64" fmla="*/ 58046 w 772219"/>
                  <a:gd name="connsiteY64" fmla="*/ 194332 h 555006"/>
                  <a:gd name="connsiteX65" fmla="*/ 49538 w 772219"/>
                  <a:gd name="connsiteY65" fmla="*/ 173439 h 555006"/>
                  <a:gd name="connsiteX66" fmla="*/ 37732 w 772219"/>
                  <a:gd name="connsiteY66" fmla="*/ 171014 h 555006"/>
                  <a:gd name="connsiteX67" fmla="*/ 0 w 772219"/>
                  <a:gd name="connsiteY67" fmla="*/ 113109 h 555006"/>
                  <a:gd name="connsiteX68" fmla="*/ 37732 w 772219"/>
                  <a:gd name="connsiteY68" fmla="*/ 55204 h 555006"/>
                  <a:gd name="connsiteX69" fmla="*/ 47061 w 772219"/>
                  <a:gd name="connsiteY69" fmla="*/ 53288 h 555006"/>
                  <a:gd name="connsiteX70" fmla="*/ 58120 w 772219"/>
                  <a:gd name="connsiteY70" fmla="*/ 26128 h 555006"/>
                  <a:gd name="connsiteX71" fmla="*/ 101804 w 772219"/>
                  <a:gd name="connsiteY71" fmla="*/ 7722 h 555006"/>
                  <a:gd name="connsiteX72" fmla="*/ 125851 w 772219"/>
                  <a:gd name="connsiteY72" fmla="*/ 12661 h 555006"/>
                  <a:gd name="connsiteX73" fmla="*/ 135299 w 772219"/>
                  <a:gd name="connsiteY73" fmla="*/ 19140 h 555006"/>
                  <a:gd name="connsiteX74" fmla="*/ 135786 w 772219"/>
                  <a:gd name="connsiteY74" fmla="*/ 18406 h 555006"/>
                  <a:gd name="connsiteX75" fmla="*/ 179470 w 772219"/>
                  <a:gd name="connsiteY75" fmla="*/ 0 h 555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72219" h="555006">
                    <a:moveTo>
                      <a:pt x="179470" y="0"/>
                    </a:moveTo>
                    <a:cubicBezTo>
                      <a:pt x="205060" y="0"/>
                      <a:pt x="227016" y="15826"/>
                      <a:pt x="236394" y="38382"/>
                    </a:cubicBezTo>
                    <a:lnTo>
                      <a:pt x="239523" y="54146"/>
                    </a:lnTo>
                    <a:lnTo>
                      <a:pt x="241058" y="53831"/>
                    </a:lnTo>
                    <a:cubicBezTo>
                      <a:pt x="258118" y="53831"/>
                      <a:pt x="273563" y="60865"/>
                      <a:pt x="284743" y="72237"/>
                    </a:cubicBezTo>
                    <a:lnTo>
                      <a:pt x="296585" y="101321"/>
                    </a:lnTo>
                    <a:lnTo>
                      <a:pt x="314033" y="97738"/>
                    </a:lnTo>
                    <a:cubicBezTo>
                      <a:pt x="322563" y="97738"/>
                      <a:pt x="330689" y="99496"/>
                      <a:pt x="338080" y="102677"/>
                    </a:cubicBezTo>
                    <a:lnTo>
                      <a:pt x="341148" y="104780"/>
                    </a:lnTo>
                    <a:lnTo>
                      <a:pt x="343409" y="99228"/>
                    </a:lnTo>
                    <a:cubicBezTo>
                      <a:pt x="354588" y="87856"/>
                      <a:pt x="370033" y="80822"/>
                      <a:pt x="387093" y="80822"/>
                    </a:cubicBezTo>
                    <a:cubicBezTo>
                      <a:pt x="404153" y="80822"/>
                      <a:pt x="419598" y="87856"/>
                      <a:pt x="430778" y="99228"/>
                    </a:cubicBezTo>
                    <a:lnTo>
                      <a:pt x="432039" y="102327"/>
                    </a:lnTo>
                    <a:lnTo>
                      <a:pt x="435123" y="94755"/>
                    </a:lnTo>
                    <a:cubicBezTo>
                      <a:pt x="446302" y="83383"/>
                      <a:pt x="461747" y="76349"/>
                      <a:pt x="478807" y="76349"/>
                    </a:cubicBezTo>
                    <a:cubicBezTo>
                      <a:pt x="495867" y="76349"/>
                      <a:pt x="511312" y="83383"/>
                      <a:pt x="522492" y="94755"/>
                    </a:cubicBezTo>
                    <a:lnTo>
                      <a:pt x="535037" y="125564"/>
                    </a:lnTo>
                    <a:lnTo>
                      <a:pt x="539842" y="122269"/>
                    </a:lnTo>
                    <a:cubicBezTo>
                      <a:pt x="547233" y="119088"/>
                      <a:pt x="555359" y="117330"/>
                      <a:pt x="563889" y="117330"/>
                    </a:cubicBezTo>
                    <a:cubicBezTo>
                      <a:pt x="580949" y="117330"/>
                      <a:pt x="596394" y="124364"/>
                      <a:pt x="607574" y="135736"/>
                    </a:cubicBezTo>
                    <a:lnTo>
                      <a:pt x="619451" y="164906"/>
                    </a:lnTo>
                    <a:lnTo>
                      <a:pt x="638198" y="161056"/>
                    </a:lnTo>
                    <a:cubicBezTo>
                      <a:pt x="655258" y="161056"/>
                      <a:pt x="670703" y="168090"/>
                      <a:pt x="681883" y="179462"/>
                    </a:cubicBezTo>
                    <a:lnTo>
                      <a:pt x="699974" y="223893"/>
                    </a:lnTo>
                    <a:lnTo>
                      <a:pt x="704176" y="223030"/>
                    </a:lnTo>
                    <a:cubicBezTo>
                      <a:pt x="738296" y="223030"/>
                      <a:pt x="765955" y="251166"/>
                      <a:pt x="765955" y="285874"/>
                    </a:cubicBezTo>
                    <a:lnTo>
                      <a:pt x="749799" y="325551"/>
                    </a:lnTo>
                    <a:lnTo>
                      <a:pt x="754125" y="328517"/>
                    </a:lnTo>
                    <a:cubicBezTo>
                      <a:pt x="765304" y="339890"/>
                      <a:pt x="772219" y="355601"/>
                      <a:pt x="772219" y="372955"/>
                    </a:cubicBezTo>
                    <a:cubicBezTo>
                      <a:pt x="772219" y="407663"/>
                      <a:pt x="744560" y="435799"/>
                      <a:pt x="710440" y="435799"/>
                    </a:cubicBezTo>
                    <a:lnTo>
                      <a:pt x="691546" y="431919"/>
                    </a:lnTo>
                    <a:lnTo>
                      <a:pt x="695196" y="440882"/>
                    </a:lnTo>
                    <a:cubicBezTo>
                      <a:pt x="695196" y="475590"/>
                      <a:pt x="667537" y="503726"/>
                      <a:pt x="633417" y="503726"/>
                    </a:cubicBezTo>
                    <a:cubicBezTo>
                      <a:pt x="624887" y="503726"/>
                      <a:pt x="616761" y="501968"/>
                      <a:pt x="609370" y="498788"/>
                    </a:cubicBezTo>
                    <a:lnTo>
                      <a:pt x="596878" y="490220"/>
                    </a:lnTo>
                    <a:lnTo>
                      <a:pt x="584502" y="520614"/>
                    </a:lnTo>
                    <a:cubicBezTo>
                      <a:pt x="573322" y="531986"/>
                      <a:pt x="557877" y="539020"/>
                      <a:pt x="540817" y="539020"/>
                    </a:cubicBezTo>
                    <a:cubicBezTo>
                      <a:pt x="532287" y="539020"/>
                      <a:pt x="524161" y="537262"/>
                      <a:pt x="516770" y="534082"/>
                    </a:cubicBezTo>
                    <a:lnTo>
                      <a:pt x="497310" y="520735"/>
                    </a:lnTo>
                    <a:lnTo>
                      <a:pt x="490851" y="536600"/>
                    </a:lnTo>
                    <a:cubicBezTo>
                      <a:pt x="479671" y="547972"/>
                      <a:pt x="464226" y="555006"/>
                      <a:pt x="447166" y="555006"/>
                    </a:cubicBezTo>
                    <a:cubicBezTo>
                      <a:pt x="430106" y="555006"/>
                      <a:pt x="414661" y="547972"/>
                      <a:pt x="403482" y="536600"/>
                    </a:cubicBezTo>
                    <a:lnTo>
                      <a:pt x="401208" y="531015"/>
                    </a:lnTo>
                    <a:lnTo>
                      <a:pt x="398934" y="536600"/>
                    </a:lnTo>
                    <a:cubicBezTo>
                      <a:pt x="387754" y="547972"/>
                      <a:pt x="372309" y="555006"/>
                      <a:pt x="355249" y="555006"/>
                    </a:cubicBezTo>
                    <a:cubicBezTo>
                      <a:pt x="338189" y="555006"/>
                      <a:pt x="322744" y="547972"/>
                      <a:pt x="311565" y="536600"/>
                    </a:cubicBezTo>
                    <a:lnTo>
                      <a:pt x="307780" y="527304"/>
                    </a:lnTo>
                    <a:lnTo>
                      <a:pt x="291447" y="538506"/>
                    </a:lnTo>
                    <a:cubicBezTo>
                      <a:pt x="284056" y="541686"/>
                      <a:pt x="275930" y="543444"/>
                      <a:pt x="267400" y="543444"/>
                    </a:cubicBezTo>
                    <a:cubicBezTo>
                      <a:pt x="250340" y="543444"/>
                      <a:pt x="234895" y="536410"/>
                      <a:pt x="223716" y="525038"/>
                    </a:cubicBezTo>
                    <a:lnTo>
                      <a:pt x="215269" y="504293"/>
                    </a:lnTo>
                    <a:lnTo>
                      <a:pt x="203597" y="512298"/>
                    </a:lnTo>
                    <a:cubicBezTo>
                      <a:pt x="196206" y="515478"/>
                      <a:pt x="188080" y="517236"/>
                      <a:pt x="179550" y="517236"/>
                    </a:cubicBezTo>
                    <a:cubicBezTo>
                      <a:pt x="153960" y="517236"/>
                      <a:pt x="132004" y="501410"/>
                      <a:pt x="122626" y="478854"/>
                    </a:cubicBezTo>
                    <a:lnTo>
                      <a:pt x="121766" y="474520"/>
                    </a:lnTo>
                    <a:lnTo>
                      <a:pt x="113021" y="476316"/>
                    </a:lnTo>
                    <a:cubicBezTo>
                      <a:pt x="78901" y="476316"/>
                      <a:pt x="51242" y="448180"/>
                      <a:pt x="51242" y="413472"/>
                    </a:cubicBezTo>
                    <a:lnTo>
                      <a:pt x="67491" y="373567"/>
                    </a:lnTo>
                    <a:lnTo>
                      <a:pt x="51494" y="334280"/>
                    </a:lnTo>
                    <a:cubicBezTo>
                      <a:pt x="51494" y="308249"/>
                      <a:pt x="67052" y="285915"/>
                      <a:pt x="89226" y="276374"/>
                    </a:cubicBezTo>
                    <a:lnTo>
                      <a:pt x="98434" y="274483"/>
                    </a:lnTo>
                    <a:lnTo>
                      <a:pt x="80647" y="230801"/>
                    </a:lnTo>
                    <a:lnTo>
                      <a:pt x="89061" y="210137"/>
                    </a:lnTo>
                    <a:lnTo>
                      <a:pt x="77683" y="207800"/>
                    </a:lnTo>
                    <a:cubicBezTo>
                      <a:pt x="70292" y="204620"/>
                      <a:pt x="63635" y="200019"/>
                      <a:pt x="58046" y="194332"/>
                    </a:cubicBezTo>
                    <a:lnTo>
                      <a:pt x="49538" y="173439"/>
                    </a:lnTo>
                    <a:lnTo>
                      <a:pt x="37732" y="171014"/>
                    </a:lnTo>
                    <a:cubicBezTo>
                      <a:pt x="15558" y="161474"/>
                      <a:pt x="0" y="139140"/>
                      <a:pt x="0" y="113109"/>
                    </a:cubicBezTo>
                    <a:cubicBezTo>
                      <a:pt x="0" y="87078"/>
                      <a:pt x="15558" y="64744"/>
                      <a:pt x="37732" y="55204"/>
                    </a:cubicBezTo>
                    <a:lnTo>
                      <a:pt x="47061" y="53288"/>
                    </a:lnTo>
                    <a:lnTo>
                      <a:pt x="58120" y="26128"/>
                    </a:lnTo>
                    <a:cubicBezTo>
                      <a:pt x="69299" y="14756"/>
                      <a:pt x="84744" y="7722"/>
                      <a:pt x="101804" y="7722"/>
                    </a:cubicBezTo>
                    <a:cubicBezTo>
                      <a:pt x="110334" y="7722"/>
                      <a:pt x="118460" y="9480"/>
                      <a:pt x="125851" y="12661"/>
                    </a:cubicBezTo>
                    <a:lnTo>
                      <a:pt x="135299" y="19140"/>
                    </a:lnTo>
                    <a:lnTo>
                      <a:pt x="135786" y="18406"/>
                    </a:lnTo>
                    <a:cubicBezTo>
                      <a:pt x="146965" y="7034"/>
                      <a:pt x="162410" y="0"/>
                      <a:pt x="17947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33" name="Freeform 1332"/>
              <p:cNvSpPr/>
              <p:nvPr/>
            </p:nvSpPr>
            <p:spPr>
              <a:xfrm rot="20700000">
                <a:off x="173808" y="1997001"/>
                <a:ext cx="681259" cy="640773"/>
              </a:xfrm>
              <a:custGeom>
                <a:avLst/>
                <a:gdLst>
                  <a:gd name="connsiteX0" fmla="*/ 273575 w 681259"/>
                  <a:gd name="connsiteY0" fmla="*/ 445908 h 640773"/>
                  <a:gd name="connsiteX1" fmla="*/ 282718 w 681259"/>
                  <a:gd name="connsiteY1" fmla="*/ 456591 h 640773"/>
                  <a:gd name="connsiteX2" fmla="*/ 304667 w 681259"/>
                  <a:gd name="connsiteY2" fmla="*/ 467585 h 640773"/>
                  <a:gd name="connsiteX3" fmla="*/ 305696 w 681259"/>
                  <a:gd name="connsiteY3" fmla="*/ 467646 h 640773"/>
                  <a:gd name="connsiteX4" fmla="*/ 289130 w 681259"/>
                  <a:gd name="connsiteY4" fmla="*/ 529472 h 640773"/>
                  <a:gd name="connsiteX5" fmla="*/ 266684 w 681259"/>
                  <a:gd name="connsiteY5" fmla="*/ 542431 h 640773"/>
                  <a:gd name="connsiteX6" fmla="*/ 266686 w 681259"/>
                  <a:gd name="connsiteY6" fmla="*/ 542431 h 640773"/>
                  <a:gd name="connsiteX7" fmla="*/ 253726 w 681259"/>
                  <a:gd name="connsiteY7" fmla="*/ 519985 h 640773"/>
                  <a:gd name="connsiteX8" fmla="*/ 607632 w 681259"/>
                  <a:gd name="connsiteY8" fmla="*/ 530867 h 640773"/>
                  <a:gd name="connsiteX9" fmla="*/ 586644 w 681259"/>
                  <a:gd name="connsiteY9" fmla="*/ 609191 h 640773"/>
                  <a:gd name="connsiteX10" fmla="*/ 564198 w 681259"/>
                  <a:gd name="connsiteY10" fmla="*/ 622150 h 640773"/>
                  <a:gd name="connsiteX11" fmla="*/ 564199 w 681259"/>
                  <a:gd name="connsiteY11" fmla="*/ 622149 h 640773"/>
                  <a:gd name="connsiteX12" fmla="*/ 551240 w 681259"/>
                  <a:gd name="connsiteY12" fmla="*/ 599703 h 640773"/>
                  <a:gd name="connsiteX13" fmla="*/ 568954 w 681259"/>
                  <a:gd name="connsiteY13" fmla="*/ 533596 h 640773"/>
                  <a:gd name="connsiteX14" fmla="*/ 569913 w 681259"/>
                  <a:gd name="connsiteY14" fmla="*/ 534077 h 640773"/>
                  <a:gd name="connsiteX15" fmla="*/ 594419 w 681259"/>
                  <a:gd name="connsiteY15" fmla="*/ 535531 h 640773"/>
                  <a:gd name="connsiteX16" fmla="*/ 211259 w 681259"/>
                  <a:gd name="connsiteY16" fmla="*/ 409853 h 640773"/>
                  <a:gd name="connsiteX17" fmla="*/ 226594 w 681259"/>
                  <a:gd name="connsiteY17" fmla="*/ 419533 h 640773"/>
                  <a:gd name="connsiteX18" fmla="*/ 246299 w 681259"/>
                  <a:gd name="connsiteY18" fmla="*/ 420702 h 640773"/>
                  <a:gd name="connsiteX19" fmla="*/ 221974 w 681259"/>
                  <a:gd name="connsiteY19" fmla="*/ 511478 h 640773"/>
                  <a:gd name="connsiteX20" fmla="*/ 199528 w 681259"/>
                  <a:gd name="connsiteY20" fmla="*/ 524437 h 640773"/>
                  <a:gd name="connsiteX21" fmla="*/ 199530 w 681259"/>
                  <a:gd name="connsiteY21" fmla="*/ 524436 h 640773"/>
                  <a:gd name="connsiteX22" fmla="*/ 186570 w 681259"/>
                  <a:gd name="connsiteY22" fmla="*/ 501990 h 640773"/>
                  <a:gd name="connsiteX23" fmla="*/ 646480 w 681259"/>
                  <a:gd name="connsiteY23" fmla="*/ 512886 h 640773"/>
                  <a:gd name="connsiteX24" fmla="*/ 646543 w 681259"/>
                  <a:gd name="connsiteY24" fmla="*/ 512959 h 640773"/>
                  <a:gd name="connsiteX25" fmla="*/ 668492 w 681259"/>
                  <a:gd name="connsiteY25" fmla="*/ 523952 h 640773"/>
                  <a:gd name="connsiteX26" fmla="*/ 681259 w 681259"/>
                  <a:gd name="connsiteY26" fmla="*/ 524709 h 640773"/>
                  <a:gd name="connsiteX27" fmla="*/ 653800 w 681259"/>
                  <a:gd name="connsiteY27" fmla="*/ 627185 h 640773"/>
                  <a:gd name="connsiteX28" fmla="*/ 631354 w 681259"/>
                  <a:gd name="connsiteY28" fmla="*/ 640144 h 640773"/>
                  <a:gd name="connsiteX29" fmla="*/ 631355 w 681259"/>
                  <a:gd name="connsiteY29" fmla="*/ 640144 h 640773"/>
                  <a:gd name="connsiteX30" fmla="*/ 618396 w 681259"/>
                  <a:gd name="connsiteY30" fmla="*/ 617698 h 640773"/>
                  <a:gd name="connsiteX31" fmla="*/ 158275 w 681259"/>
                  <a:gd name="connsiteY31" fmla="*/ 0 h 640773"/>
                  <a:gd name="connsiteX32" fmla="*/ 158855 w 681259"/>
                  <a:gd name="connsiteY32" fmla="*/ 19373 h 640773"/>
                  <a:gd name="connsiteX33" fmla="*/ 179217 w 681259"/>
                  <a:gd name="connsiteY33" fmla="*/ 48401 h 640773"/>
                  <a:gd name="connsiteX34" fmla="*/ 189993 w 681259"/>
                  <a:gd name="connsiteY34" fmla="*/ 53799 h 640773"/>
                  <a:gd name="connsiteX35" fmla="*/ 192804 w 681259"/>
                  <a:gd name="connsiteY35" fmla="*/ 76182 h 640773"/>
                  <a:gd name="connsiteX36" fmla="*/ 208286 w 681259"/>
                  <a:gd name="connsiteY36" fmla="*/ 94274 h 640773"/>
                  <a:gd name="connsiteX37" fmla="*/ 218672 w 681259"/>
                  <a:gd name="connsiteY37" fmla="*/ 99476 h 640773"/>
                  <a:gd name="connsiteX38" fmla="*/ 205196 w 681259"/>
                  <a:gd name="connsiteY38" fmla="*/ 117258 h 640773"/>
                  <a:gd name="connsiteX39" fmla="*/ 211071 w 681259"/>
                  <a:gd name="connsiteY39" fmla="*/ 164055 h 640773"/>
                  <a:gd name="connsiteX40" fmla="*/ 201688 w 681259"/>
                  <a:gd name="connsiteY40" fmla="*/ 163499 h 640773"/>
                  <a:gd name="connsiteX41" fmla="*/ 150254 w 681259"/>
                  <a:gd name="connsiteY41" fmla="*/ 209666 h 640773"/>
                  <a:gd name="connsiteX42" fmla="*/ 151449 w 681259"/>
                  <a:gd name="connsiteY42" fmla="*/ 219183 h 640773"/>
                  <a:gd name="connsiteX43" fmla="*/ 111186 w 681259"/>
                  <a:gd name="connsiteY43" fmla="*/ 214137 h 640773"/>
                  <a:gd name="connsiteX44" fmla="*/ 0 w 681259"/>
                  <a:gd name="connsiteY44" fmla="*/ 110019 h 640773"/>
                  <a:gd name="connsiteX45" fmla="*/ 111186 w 681259"/>
                  <a:gd name="connsiteY45" fmla="*/ 5901 h 640773"/>
                  <a:gd name="connsiteX46" fmla="*/ 280273 w 681259"/>
                  <a:gd name="connsiteY46" fmla="*/ 22535 h 640773"/>
                  <a:gd name="connsiteX47" fmla="*/ 415691 w 681259"/>
                  <a:gd name="connsiteY47" fmla="*/ 111945 h 640773"/>
                  <a:gd name="connsiteX48" fmla="*/ 328569 w 681259"/>
                  <a:gd name="connsiteY48" fmla="*/ 111369 h 640773"/>
                  <a:gd name="connsiteX49" fmla="*/ 280273 w 681259"/>
                  <a:gd name="connsiteY49" fmla="*/ 22535 h 64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81259" h="640773">
                    <a:moveTo>
                      <a:pt x="273575" y="445908"/>
                    </a:moveTo>
                    <a:lnTo>
                      <a:pt x="282718" y="456591"/>
                    </a:lnTo>
                    <a:cubicBezTo>
                      <a:pt x="289034" y="461576"/>
                      <a:pt x="296428" y="465377"/>
                      <a:pt x="304667" y="467585"/>
                    </a:cubicBezTo>
                    <a:lnTo>
                      <a:pt x="305696" y="467646"/>
                    </a:lnTo>
                    <a:lnTo>
                      <a:pt x="289130" y="529472"/>
                    </a:lnTo>
                    <a:cubicBezTo>
                      <a:pt x="286510" y="539249"/>
                      <a:pt x="276461" y="545051"/>
                      <a:pt x="266684" y="542431"/>
                    </a:cubicBezTo>
                    <a:lnTo>
                      <a:pt x="266686" y="542431"/>
                    </a:lnTo>
                    <a:cubicBezTo>
                      <a:pt x="256908" y="539811"/>
                      <a:pt x="251107" y="529762"/>
                      <a:pt x="253726" y="519985"/>
                    </a:cubicBezTo>
                    <a:close/>
                    <a:moveTo>
                      <a:pt x="607632" y="530867"/>
                    </a:moveTo>
                    <a:lnTo>
                      <a:pt x="586644" y="609191"/>
                    </a:lnTo>
                    <a:cubicBezTo>
                      <a:pt x="584024" y="618968"/>
                      <a:pt x="573975" y="624770"/>
                      <a:pt x="564198" y="622150"/>
                    </a:cubicBezTo>
                    <a:lnTo>
                      <a:pt x="564199" y="622149"/>
                    </a:lnTo>
                    <a:cubicBezTo>
                      <a:pt x="554422" y="619530"/>
                      <a:pt x="548620" y="609481"/>
                      <a:pt x="551240" y="599703"/>
                    </a:cubicBezTo>
                    <a:lnTo>
                      <a:pt x="568954" y="533596"/>
                    </a:lnTo>
                    <a:lnTo>
                      <a:pt x="569913" y="534077"/>
                    </a:lnTo>
                    <a:cubicBezTo>
                      <a:pt x="578152" y="536285"/>
                      <a:pt x="586456" y="536690"/>
                      <a:pt x="594419" y="535531"/>
                    </a:cubicBezTo>
                    <a:close/>
                    <a:moveTo>
                      <a:pt x="211259" y="409853"/>
                    </a:moveTo>
                    <a:lnTo>
                      <a:pt x="226594" y="419533"/>
                    </a:lnTo>
                    <a:lnTo>
                      <a:pt x="246299" y="420702"/>
                    </a:lnTo>
                    <a:lnTo>
                      <a:pt x="221974" y="511478"/>
                    </a:lnTo>
                    <a:cubicBezTo>
                      <a:pt x="219354" y="521255"/>
                      <a:pt x="209305" y="527057"/>
                      <a:pt x="199528" y="524437"/>
                    </a:cubicBezTo>
                    <a:lnTo>
                      <a:pt x="199530" y="524436"/>
                    </a:lnTo>
                    <a:cubicBezTo>
                      <a:pt x="189752" y="521817"/>
                      <a:pt x="183951" y="511768"/>
                      <a:pt x="186570" y="501990"/>
                    </a:cubicBezTo>
                    <a:close/>
                    <a:moveTo>
                      <a:pt x="646480" y="512886"/>
                    </a:moveTo>
                    <a:lnTo>
                      <a:pt x="646543" y="512959"/>
                    </a:lnTo>
                    <a:cubicBezTo>
                      <a:pt x="652859" y="517943"/>
                      <a:pt x="660253" y="521745"/>
                      <a:pt x="668492" y="523952"/>
                    </a:cubicBezTo>
                    <a:lnTo>
                      <a:pt x="681259" y="524709"/>
                    </a:lnTo>
                    <a:lnTo>
                      <a:pt x="653800" y="627185"/>
                    </a:lnTo>
                    <a:cubicBezTo>
                      <a:pt x="651180" y="636962"/>
                      <a:pt x="641131" y="642764"/>
                      <a:pt x="631354" y="640144"/>
                    </a:cubicBezTo>
                    <a:lnTo>
                      <a:pt x="631355" y="640144"/>
                    </a:lnTo>
                    <a:cubicBezTo>
                      <a:pt x="621578" y="637524"/>
                      <a:pt x="615776" y="627475"/>
                      <a:pt x="618396" y="617698"/>
                    </a:cubicBezTo>
                    <a:close/>
                    <a:moveTo>
                      <a:pt x="158275" y="0"/>
                    </a:moveTo>
                    <a:lnTo>
                      <a:pt x="158855" y="19373"/>
                    </a:lnTo>
                    <a:cubicBezTo>
                      <a:pt x="162694" y="30786"/>
                      <a:pt x="169743" y="40924"/>
                      <a:pt x="179217" y="48401"/>
                    </a:cubicBezTo>
                    <a:lnTo>
                      <a:pt x="189993" y="53799"/>
                    </a:lnTo>
                    <a:lnTo>
                      <a:pt x="192804" y="76182"/>
                    </a:lnTo>
                    <a:cubicBezTo>
                      <a:pt x="196731" y="83122"/>
                      <a:pt x="201970" y="89289"/>
                      <a:pt x="208286" y="94274"/>
                    </a:cubicBezTo>
                    <a:lnTo>
                      <a:pt x="218672" y="99476"/>
                    </a:lnTo>
                    <a:lnTo>
                      <a:pt x="205196" y="117258"/>
                    </a:lnTo>
                    <a:lnTo>
                      <a:pt x="211071" y="164055"/>
                    </a:lnTo>
                    <a:lnTo>
                      <a:pt x="201688" y="163499"/>
                    </a:lnTo>
                    <a:cubicBezTo>
                      <a:pt x="177800" y="166975"/>
                      <a:pt x="156991" y="184522"/>
                      <a:pt x="150254" y="209666"/>
                    </a:cubicBezTo>
                    <a:lnTo>
                      <a:pt x="151449" y="219183"/>
                    </a:lnTo>
                    <a:lnTo>
                      <a:pt x="111186" y="214137"/>
                    </a:lnTo>
                    <a:cubicBezTo>
                      <a:pt x="45847" y="196983"/>
                      <a:pt x="0" y="156824"/>
                      <a:pt x="0" y="110019"/>
                    </a:cubicBezTo>
                    <a:cubicBezTo>
                      <a:pt x="0" y="63214"/>
                      <a:pt x="45847" y="23055"/>
                      <a:pt x="111186" y="5901"/>
                    </a:cubicBezTo>
                    <a:close/>
                    <a:moveTo>
                      <a:pt x="280273" y="22535"/>
                    </a:moveTo>
                    <a:cubicBezTo>
                      <a:pt x="294793" y="22631"/>
                      <a:pt x="407642" y="97140"/>
                      <a:pt x="415691" y="111945"/>
                    </a:cubicBezTo>
                    <a:cubicBezTo>
                      <a:pt x="423740" y="126751"/>
                      <a:pt x="351497" y="122572"/>
                      <a:pt x="328569" y="111369"/>
                    </a:cubicBezTo>
                    <a:cubicBezTo>
                      <a:pt x="305640" y="100166"/>
                      <a:pt x="265752" y="22439"/>
                      <a:pt x="280273" y="22535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34" name="Oval 1333"/>
              <p:cNvSpPr/>
              <p:nvPr/>
            </p:nvSpPr>
            <p:spPr>
              <a:xfrm>
                <a:off x="217138" y="2112464"/>
                <a:ext cx="59875" cy="59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8" name="Group 1307"/>
            <p:cNvGrpSpPr/>
            <p:nvPr/>
          </p:nvGrpSpPr>
          <p:grpSpPr>
            <a:xfrm>
              <a:off x="2937416" y="1743897"/>
              <a:ext cx="625805" cy="527810"/>
              <a:chOff x="173808" y="1925433"/>
              <a:chExt cx="848809" cy="712341"/>
            </a:xfrm>
          </p:grpSpPr>
          <p:sp>
            <p:nvSpPr>
              <p:cNvPr id="1329" name="Freeform 1328"/>
              <p:cNvSpPr/>
              <p:nvPr/>
            </p:nvSpPr>
            <p:spPr>
              <a:xfrm>
                <a:off x="250398" y="1925433"/>
                <a:ext cx="772219" cy="555006"/>
              </a:xfrm>
              <a:custGeom>
                <a:avLst/>
                <a:gdLst>
                  <a:gd name="connsiteX0" fmla="*/ 179470 w 772219"/>
                  <a:gd name="connsiteY0" fmla="*/ 0 h 555006"/>
                  <a:gd name="connsiteX1" fmla="*/ 236394 w 772219"/>
                  <a:gd name="connsiteY1" fmla="*/ 38382 h 555006"/>
                  <a:gd name="connsiteX2" fmla="*/ 239523 w 772219"/>
                  <a:gd name="connsiteY2" fmla="*/ 54146 h 555006"/>
                  <a:gd name="connsiteX3" fmla="*/ 241058 w 772219"/>
                  <a:gd name="connsiteY3" fmla="*/ 53831 h 555006"/>
                  <a:gd name="connsiteX4" fmla="*/ 284743 w 772219"/>
                  <a:gd name="connsiteY4" fmla="*/ 72237 h 555006"/>
                  <a:gd name="connsiteX5" fmla="*/ 296585 w 772219"/>
                  <a:gd name="connsiteY5" fmla="*/ 101321 h 555006"/>
                  <a:gd name="connsiteX6" fmla="*/ 314033 w 772219"/>
                  <a:gd name="connsiteY6" fmla="*/ 97738 h 555006"/>
                  <a:gd name="connsiteX7" fmla="*/ 338080 w 772219"/>
                  <a:gd name="connsiteY7" fmla="*/ 102677 h 555006"/>
                  <a:gd name="connsiteX8" fmla="*/ 341148 w 772219"/>
                  <a:gd name="connsiteY8" fmla="*/ 104780 h 555006"/>
                  <a:gd name="connsiteX9" fmla="*/ 343409 w 772219"/>
                  <a:gd name="connsiteY9" fmla="*/ 99228 h 555006"/>
                  <a:gd name="connsiteX10" fmla="*/ 387093 w 772219"/>
                  <a:gd name="connsiteY10" fmla="*/ 80822 h 555006"/>
                  <a:gd name="connsiteX11" fmla="*/ 430778 w 772219"/>
                  <a:gd name="connsiteY11" fmla="*/ 99228 h 555006"/>
                  <a:gd name="connsiteX12" fmla="*/ 432039 w 772219"/>
                  <a:gd name="connsiteY12" fmla="*/ 102327 h 555006"/>
                  <a:gd name="connsiteX13" fmla="*/ 435123 w 772219"/>
                  <a:gd name="connsiteY13" fmla="*/ 94755 h 555006"/>
                  <a:gd name="connsiteX14" fmla="*/ 478807 w 772219"/>
                  <a:gd name="connsiteY14" fmla="*/ 76349 h 555006"/>
                  <a:gd name="connsiteX15" fmla="*/ 522492 w 772219"/>
                  <a:gd name="connsiteY15" fmla="*/ 94755 h 555006"/>
                  <a:gd name="connsiteX16" fmla="*/ 535037 w 772219"/>
                  <a:gd name="connsiteY16" fmla="*/ 125564 h 555006"/>
                  <a:gd name="connsiteX17" fmla="*/ 539842 w 772219"/>
                  <a:gd name="connsiteY17" fmla="*/ 122269 h 555006"/>
                  <a:gd name="connsiteX18" fmla="*/ 563889 w 772219"/>
                  <a:gd name="connsiteY18" fmla="*/ 117330 h 555006"/>
                  <a:gd name="connsiteX19" fmla="*/ 607574 w 772219"/>
                  <a:gd name="connsiteY19" fmla="*/ 135736 h 555006"/>
                  <a:gd name="connsiteX20" fmla="*/ 619451 w 772219"/>
                  <a:gd name="connsiteY20" fmla="*/ 164906 h 555006"/>
                  <a:gd name="connsiteX21" fmla="*/ 638198 w 772219"/>
                  <a:gd name="connsiteY21" fmla="*/ 161056 h 555006"/>
                  <a:gd name="connsiteX22" fmla="*/ 681883 w 772219"/>
                  <a:gd name="connsiteY22" fmla="*/ 179462 h 555006"/>
                  <a:gd name="connsiteX23" fmla="*/ 699974 w 772219"/>
                  <a:gd name="connsiteY23" fmla="*/ 223893 h 555006"/>
                  <a:gd name="connsiteX24" fmla="*/ 704176 w 772219"/>
                  <a:gd name="connsiteY24" fmla="*/ 223030 h 555006"/>
                  <a:gd name="connsiteX25" fmla="*/ 765955 w 772219"/>
                  <a:gd name="connsiteY25" fmla="*/ 285874 h 555006"/>
                  <a:gd name="connsiteX26" fmla="*/ 749799 w 772219"/>
                  <a:gd name="connsiteY26" fmla="*/ 325551 h 555006"/>
                  <a:gd name="connsiteX27" fmla="*/ 754125 w 772219"/>
                  <a:gd name="connsiteY27" fmla="*/ 328517 h 555006"/>
                  <a:gd name="connsiteX28" fmla="*/ 772219 w 772219"/>
                  <a:gd name="connsiteY28" fmla="*/ 372955 h 555006"/>
                  <a:gd name="connsiteX29" fmla="*/ 710440 w 772219"/>
                  <a:gd name="connsiteY29" fmla="*/ 435799 h 555006"/>
                  <a:gd name="connsiteX30" fmla="*/ 691546 w 772219"/>
                  <a:gd name="connsiteY30" fmla="*/ 431919 h 555006"/>
                  <a:gd name="connsiteX31" fmla="*/ 695196 w 772219"/>
                  <a:gd name="connsiteY31" fmla="*/ 440882 h 555006"/>
                  <a:gd name="connsiteX32" fmla="*/ 633417 w 772219"/>
                  <a:gd name="connsiteY32" fmla="*/ 503726 h 555006"/>
                  <a:gd name="connsiteX33" fmla="*/ 609370 w 772219"/>
                  <a:gd name="connsiteY33" fmla="*/ 498788 h 555006"/>
                  <a:gd name="connsiteX34" fmla="*/ 596878 w 772219"/>
                  <a:gd name="connsiteY34" fmla="*/ 490220 h 555006"/>
                  <a:gd name="connsiteX35" fmla="*/ 584502 w 772219"/>
                  <a:gd name="connsiteY35" fmla="*/ 520614 h 555006"/>
                  <a:gd name="connsiteX36" fmla="*/ 540817 w 772219"/>
                  <a:gd name="connsiteY36" fmla="*/ 539020 h 555006"/>
                  <a:gd name="connsiteX37" fmla="*/ 516770 w 772219"/>
                  <a:gd name="connsiteY37" fmla="*/ 534082 h 555006"/>
                  <a:gd name="connsiteX38" fmla="*/ 497310 w 772219"/>
                  <a:gd name="connsiteY38" fmla="*/ 520735 h 555006"/>
                  <a:gd name="connsiteX39" fmla="*/ 490851 w 772219"/>
                  <a:gd name="connsiteY39" fmla="*/ 536600 h 555006"/>
                  <a:gd name="connsiteX40" fmla="*/ 447166 w 772219"/>
                  <a:gd name="connsiteY40" fmla="*/ 555006 h 555006"/>
                  <a:gd name="connsiteX41" fmla="*/ 403482 w 772219"/>
                  <a:gd name="connsiteY41" fmla="*/ 536600 h 555006"/>
                  <a:gd name="connsiteX42" fmla="*/ 401208 w 772219"/>
                  <a:gd name="connsiteY42" fmla="*/ 531015 h 555006"/>
                  <a:gd name="connsiteX43" fmla="*/ 398934 w 772219"/>
                  <a:gd name="connsiteY43" fmla="*/ 536600 h 555006"/>
                  <a:gd name="connsiteX44" fmla="*/ 355249 w 772219"/>
                  <a:gd name="connsiteY44" fmla="*/ 555006 h 555006"/>
                  <a:gd name="connsiteX45" fmla="*/ 311565 w 772219"/>
                  <a:gd name="connsiteY45" fmla="*/ 536600 h 555006"/>
                  <a:gd name="connsiteX46" fmla="*/ 307780 w 772219"/>
                  <a:gd name="connsiteY46" fmla="*/ 527304 h 555006"/>
                  <a:gd name="connsiteX47" fmla="*/ 291447 w 772219"/>
                  <a:gd name="connsiteY47" fmla="*/ 538506 h 555006"/>
                  <a:gd name="connsiteX48" fmla="*/ 267400 w 772219"/>
                  <a:gd name="connsiteY48" fmla="*/ 543444 h 555006"/>
                  <a:gd name="connsiteX49" fmla="*/ 223716 w 772219"/>
                  <a:gd name="connsiteY49" fmla="*/ 525038 h 555006"/>
                  <a:gd name="connsiteX50" fmla="*/ 215269 w 772219"/>
                  <a:gd name="connsiteY50" fmla="*/ 504293 h 555006"/>
                  <a:gd name="connsiteX51" fmla="*/ 203597 w 772219"/>
                  <a:gd name="connsiteY51" fmla="*/ 512298 h 555006"/>
                  <a:gd name="connsiteX52" fmla="*/ 179550 w 772219"/>
                  <a:gd name="connsiteY52" fmla="*/ 517236 h 555006"/>
                  <a:gd name="connsiteX53" fmla="*/ 122626 w 772219"/>
                  <a:gd name="connsiteY53" fmla="*/ 478854 h 555006"/>
                  <a:gd name="connsiteX54" fmla="*/ 121766 w 772219"/>
                  <a:gd name="connsiteY54" fmla="*/ 474520 h 555006"/>
                  <a:gd name="connsiteX55" fmla="*/ 113021 w 772219"/>
                  <a:gd name="connsiteY55" fmla="*/ 476316 h 555006"/>
                  <a:gd name="connsiteX56" fmla="*/ 51242 w 772219"/>
                  <a:gd name="connsiteY56" fmla="*/ 413472 h 555006"/>
                  <a:gd name="connsiteX57" fmla="*/ 67491 w 772219"/>
                  <a:gd name="connsiteY57" fmla="*/ 373567 h 555006"/>
                  <a:gd name="connsiteX58" fmla="*/ 51494 w 772219"/>
                  <a:gd name="connsiteY58" fmla="*/ 334280 h 555006"/>
                  <a:gd name="connsiteX59" fmla="*/ 89226 w 772219"/>
                  <a:gd name="connsiteY59" fmla="*/ 276374 h 555006"/>
                  <a:gd name="connsiteX60" fmla="*/ 98434 w 772219"/>
                  <a:gd name="connsiteY60" fmla="*/ 274483 h 555006"/>
                  <a:gd name="connsiteX61" fmla="*/ 80647 w 772219"/>
                  <a:gd name="connsiteY61" fmla="*/ 230801 h 555006"/>
                  <a:gd name="connsiteX62" fmla="*/ 89061 w 772219"/>
                  <a:gd name="connsiteY62" fmla="*/ 210137 h 555006"/>
                  <a:gd name="connsiteX63" fmla="*/ 77683 w 772219"/>
                  <a:gd name="connsiteY63" fmla="*/ 207800 h 555006"/>
                  <a:gd name="connsiteX64" fmla="*/ 58046 w 772219"/>
                  <a:gd name="connsiteY64" fmla="*/ 194332 h 555006"/>
                  <a:gd name="connsiteX65" fmla="*/ 49538 w 772219"/>
                  <a:gd name="connsiteY65" fmla="*/ 173439 h 555006"/>
                  <a:gd name="connsiteX66" fmla="*/ 37732 w 772219"/>
                  <a:gd name="connsiteY66" fmla="*/ 171014 h 555006"/>
                  <a:gd name="connsiteX67" fmla="*/ 0 w 772219"/>
                  <a:gd name="connsiteY67" fmla="*/ 113109 h 555006"/>
                  <a:gd name="connsiteX68" fmla="*/ 37732 w 772219"/>
                  <a:gd name="connsiteY68" fmla="*/ 55204 h 555006"/>
                  <a:gd name="connsiteX69" fmla="*/ 47061 w 772219"/>
                  <a:gd name="connsiteY69" fmla="*/ 53288 h 555006"/>
                  <a:gd name="connsiteX70" fmla="*/ 58120 w 772219"/>
                  <a:gd name="connsiteY70" fmla="*/ 26128 h 555006"/>
                  <a:gd name="connsiteX71" fmla="*/ 101804 w 772219"/>
                  <a:gd name="connsiteY71" fmla="*/ 7722 h 555006"/>
                  <a:gd name="connsiteX72" fmla="*/ 125851 w 772219"/>
                  <a:gd name="connsiteY72" fmla="*/ 12661 h 555006"/>
                  <a:gd name="connsiteX73" fmla="*/ 135299 w 772219"/>
                  <a:gd name="connsiteY73" fmla="*/ 19140 h 555006"/>
                  <a:gd name="connsiteX74" fmla="*/ 135786 w 772219"/>
                  <a:gd name="connsiteY74" fmla="*/ 18406 h 555006"/>
                  <a:gd name="connsiteX75" fmla="*/ 179470 w 772219"/>
                  <a:gd name="connsiteY75" fmla="*/ 0 h 555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72219" h="555006">
                    <a:moveTo>
                      <a:pt x="179470" y="0"/>
                    </a:moveTo>
                    <a:cubicBezTo>
                      <a:pt x="205060" y="0"/>
                      <a:pt x="227016" y="15826"/>
                      <a:pt x="236394" y="38382"/>
                    </a:cubicBezTo>
                    <a:lnTo>
                      <a:pt x="239523" y="54146"/>
                    </a:lnTo>
                    <a:lnTo>
                      <a:pt x="241058" y="53831"/>
                    </a:lnTo>
                    <a:cubicBezTo>
                      <a:pt x="258118" y="53831"/>
                      <a:pt x="273563" y="60865"/>
                      <a:pt x="284743" y="72237"/>
                    </a:cubicBezTo>
                    <a:lnTo>
                      <a:pt x="296585" y="101321"/>
                    </a:lnTo>
                    <a:lnTo>
                      <a:pt x="314033" y="97738"/>
                    </a:lnTo>
                    <a:cubicBezTo>
                      <a:pt x="322563" y="97738"/>
                      <a:pt x="330689" y="99496"/>
                      <a:pt x="338080" y="102677"/>
                    </a:cubicBezTo>
                    <a:lnTo>
                      <a:pt x="341148" y="104780"/>
                    </a:lnTo>
                    <a:lnTo>
                      <a:pt x="343409" y="99228"/>
                    </a:lnTo>
                    <a:cubicBezTo>
                      <a:pt x="354588" y="87856"/>
                      <a:pt x="370033" y="80822"/>
                      <a:pt x="387093" y="80822"/>
                    </a:cubicBezTo>
                    <a:cubicBezTo>
                      <a:pt x="404153" y="80822"/>
                      <a:pt x="419598" y="87856"/>
                      <a:pt x="430778" y="99228"/>
                    </a:cubicBezTo>
                    <a:lnTo>
                      <a:pt x="432039" y="102327"/>
                    </a:lnTo>
                    <a:lnTo>
                      <a:pt x="435123" y="94755"/>
                    </a:lnTo>
                    <a:cubicBezTo>
                      <a:pt x="446302" y="83383"/>
                      <a:pt x="461747" y="76349"/>
                      <a:pt x="478807" y="76349"/>
                    </a:cubicBezTo>
                    <a:cubicBezTo>
                      <a:pt x="495867" y="76349"/>
                      <a:pt x="511312" y="83383"/>
                      <a:pt x="522492" y="94755"/>
                    </a:cubicBezTo>
                    <a:lnTo>
                      <a:pt x="535037" y="125564"/>
                    </a:lnTo>
                    <a:lnTo>
                      <a:pt x="539842" y="122269"/>
                    </a:lnTo>
                    <a:cubicBezTo>
                      <a:pt x="547233" y="119088"/>
                      <a:pt x="555359" y="117330"/>
                      <a:pt x="563889" y="117330"/>
                    </a:cubicBezTo>
                    <a:cubicBezTo>
                      <a:pt x="580949" y="117330"/>
                      <a:pt x="596394" y="124364"/>
                      <a:pt x="607574" y="135736"/>
                    </a:cubicBezTo>
                    <a:lnTo>
                      <a:pt x="619451" y="164906"/>
                    </a:lnTo>
                    <a:lnTo>
                      <a:pt x="638198" y="161056"/>
                    </a:lnTo>
                    <a:cubicBezTo>
                      <a:pt x="655258" y="161056"/>
                      <a:pt x="670703" y="168090"/>
                      <a:pt x="681883" y="179462"/>
                    </a:cubicBezTo>
                    <a:lnTo>
                      <a:pt x="699974" y="223893"/>
                    </a:lnTo>
                    <a:lnTo>
                      <a:pt x="704176" y="223030"/>
                    </a:lnTo>
                    <a:cubicBezTo>
                      <a:pt x="738296" y="223030"/>
                      <a:pt x="765955" y="251166"/>
                      <a:pt x="765955" y="285874"/>
                    </a:cubicBezTo>
                    <a:lnTo>
                      <a:pt x="749799" y="325551"/>
                    </a:lnTo>
                    <a:lnTo>
                      <a:pt x="754125" y="328517"/>
                    </a:lnTo>
                    <a:cubicBezTo>
                      <a:pt x="765304" y="339890"/>
                      <a:pt x="772219" y="355601"/>
                      <a:pt x="772219" y="372955"/>
                    </a:cubicBezTo>
                    <a:cubicBezTo>
                      <a:pt x="772219" y="407663"/>
                      <a:pt x="744560" y="435799"/>
                      <a:pt x="710440" y="435799"/>
                    </a:cubicBezTo>
                    <a:lnTo>
                      <a:pt x="691546" y="431919"/>
                    </a:lnTo>
                    <a:lnTo>
                      <a:pt x="695196" y="440882"/>
                    </a:lnTo>
                    <a:cubicBezTo>
                      <a:pt x="695196" y="475590"/>
                      <a:pt x="667537" y="503726"/>
                      <a:pt x="633417" y="503726"/>
                    </a:cubicBezTo>
                    <a:cubicBezTo>
                      <a:pt x="624887" y="503726"/>
                      <a:pt x="616761" y="501968"/>
                      <a:pt x="609370" y="498788"/>
                    </a:cubicBezTo>
                    <a:lnTo>
                      <a:pt x="596878" y="490220"/>
                    </a:lnTo>
                    <a:lnTo>
                      <a:pt x="584502" y="520614"/>
                    </a:lnTo>
                    <a:cubicBezTo>
                      <a:pt x="573322" y="531986"/>
                      <a:pt x="557877" y="539020"/>
                      <a:pt x="540817" y="539020"/>
                    </a:cubicBezTo>
                    <a:cubicBezTo>
                      <a:pt x="532287" y="539020"/>
                      <a:pt x="524161" y="537262"/>
                      <a:pt x="516770" y="534082"/>
                    </a:cubicBezTo>
                    <a:lnTo>
                      <a:pt x="497310" y="520735"/>
                    </a:lnTo>
                    <a:lnTo>
                      <a:pt x="490851" y="536600"/>
                    </a:lnTo>
                    <a:cubicBezTo>
                      <a:pt x="479671" y="547972"/>
                      <a:pt x="464226" y="555006"/>
                      <a:pt x="447166" y="555006"/>
                    </a:cubicBezTo>
                    <a:cubicBezTo>
                      <a:pt x="430106" y="555006"/>
                      <a:pt x="414661" y="547972"/>
                      <a:pt x="403482" y="536600"/>
                    </a:cubicBezTo>
                    <a:lnTo>
                      <a:pt x="401208" y="531015"/>
                    </a:lnTo>
                    <a:lnTo>
                      <a:pt x="398934" y="536600"/>
                    </a:lnTo>
                    <a:cubicBezTo>
                      <a:pt x="387754" y="547972"/>
                      <a:pt x="372309" y="555006"/>
                      <a:pt x="355249" y="555006"/>
                    </a:cubicBezTo>
                    <a:cubicBezTo>
                      <a:pt x="338189" y="555006"/>
                      <a:pt x="322744" y="547972"/>
                      <a:pt x="311565" y="536600"/>
                    </a:cubicBezTo>
                    <a:lnTo>
                      <a:pt x="307780" y="527304"/>
                    </a:lnTo>
                    <a:lnTo>
                      <a:pt x="291447" y="538506"/>
                    </a:lnTo>
                    <a:cubicBezTo>
                      <a:pt x="284056" y="541686"/>
                      <a:pt x="275930" y="543444"/>
                      <a:pt x="267400" y="543444"/>
                    </a:cubicBezTo>
                    <a:cubicBezTo>
                      <a:pt x="250340" y="543444"/>
                      <a:pt x="234895" y="536410"/>
                      <a:pt x="223716" y="525038"/>
                    </a:cubicBezTo>
                    <a:lnTo>
                      <a:pt x="215269" y="504293"/>
                    </a:lnTo>
                    <a:lnTo>
                      <a:pt x="203597" y="512298"/>
                    </a:lnTo>
                    <a:cubicBezTo>
                      <a:pt x="196206" y="515478"/>
                      <a:pt x="188080" y="517236"/>
                      <a:pt x="179550" y="517236"/>
                    </a:cubicBezTo>
                    <a:cubicBezTo>
                      <a:pt x="153960" y="517236"/>
                      <a:pt x="132004" y="501410"/>
                      <a:pt x="122626" y="478854"/>
                    </a:cubicBezTo>
                    <a:lnTo>
                      <a:pt x="121766" y="474520"/>
                    </a:lnTo>
                    <a:lnTo>
                      <a:pt x="113021" y="476316"/>
                    </a:lnTo>
                    <a:cubicBezTo>
                      <a:pt x="78901" y="476316"/>
                      <a:pt x="51242" y="448180"/>
                      <a:pt x="51242" y="413472"/>
                    </a:cubicBezTo>
                    <a:lnTo>
                      <a:pt x="67491" y="373567"/>
                    </a:lnTo>
                    <a:lnTo>
                      <a:pt x="51494" y="334280"/>
                    </a:lnTo>
                    <a:cubicBezTo>
                      <a:pt x="51494" y="308249"/>
                      <a:pt x="67052" y="285915"/>
                      <a:pt x="89226" y="276374"/>
                    </a:cubicBezTo>
                    <a:lnTo>
                      <a:pt x="98434" y="274483"/>
                    </a:lnTo>
                    <a:lnTo>
                      <a:pt x="80647" y="230801"/>
                    </a:lnTo>
                    <a:lnTo>
                      <a:pt x="89061" y="210137"/>
                    </a:lnTo>
                    <a:lnTo>
                      <a:pt x="77683" y="207800"/>
                    </a:lnTo>
                    <a:cubicBezTo>
                      <a:pt x="70292" y="204620"/>
                      <a:pt x="63635" y="200019"/>
                      <a:pt x="58046" y="194332"/>
                    </a:cubicBezTo>
                    <a:lnTo>
                      <a:pt x="49538" y="173439"/>
                    </a:lnTo>
                    <a:lnTo>
                      <a:pt x="37732" y="171014"/>
                    </a:lnTo>
                    <a:cubicBezTo>
                      <a:pt x="15558" y="161474"/>
                      <a:pt x="0" y="139140"/>
                      <a:pt x="0" y="113109"/>
                    </a:cubicBezTo>
                    <a:cubicBezTo>
                      <a:pt x="0" y="87078"/>
                      <a:pt x="15558" y="64744"/>
                      <a:pt x="37732" y="55204"/>
                    </a:cubicBezTo>
                    <a:lnTo>
                      <a:pt x="47061" y="53288"/>
                    </a:lnTo>
                    <a:lnTo>
                      <a:pt x="58120" y="26128"/>
                    </a:lnTo>
                    <a:cubicBezTo>
                      <a:pt x="69299" y="14756"/>
                      <a:pt x="84744" y="7722"/>
                      <a:pt x="101804" y="7722"/>
                    </a:cubicBezTo>
                    <a:cubicBezTo>
                      <a:pt x="110334" y="7722"/>
                      <a:pt x="118460" y="9480"/>
                      <a:pt x="125851" y="12661"/>
                    </a:cubicBezTo>
                    <a:lnTo>
                      <a:pt x="135299" y="19140"/>
                    </a:lnTo>
                    <a:lnTo>
                      <a:pt x="135786" y="18406"/>
                    </a:lnTo>
                    <a:cubicBezTo>
                      <a:pt x="146965" y="7034"/>
                      <a:pt x="162410" y="0"/>
                      <a:pt x="17947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30" name="Freeform 1329"/>
              <p:cNvSpPr/>
              <p:nvPr/>
            </p:nvSpPr>
            <p:spPr>
              <a:xfrm rot="20700000">
                <a:off x="173808" y="1997001"/>
                <a:ext cx="681259" cy="640773"/>
              </a:xfrm>
              <a:custGeom>
                <a:avLst/>
                <a:gdLst>
                  <a:gd name="connsiteX0" fmla="*/ 273575 w 681259"/>
                  <a:gd name="connsiteY0" fmla="*/ 445908 h 640773"/>
                  <a:gd name="connsiteX1" fmla="*/ 282718 w 681259"/>
                  <a:gd name="connsiteY1" fmla="*/ 456591 h 640773"/>
                  <a:gd name="connsiteX2" fmla="*/ 304667 w 681259"/>
                  <a:gd name="connsiteY2" fmla="*/ 467585 h 640773"/>
                  <a:gd name="connsiteX3" fmla="*/ 305696 w 681259"/>
                  <a:gd name="connsiteY3" fmla="*/ 467646 h 640773"/>
                  <a:gd name="connsiteX4" fmla="*/ 289130 w 681259"/>
                  <a:gd name="connsiteY4" fmla="*/ 529472 h 640773"/>
                  <a:gd name="connsiteX5" fmla="*/ 266684 w 681259"/>
                  <a:gd name="connsiteY5" fmla="*/ 542431 h 640773"/>
                  <a:gd name="connsiteX6" fmla="*/ 266686 w 681259"/>
                  <a:gd name="connsiteY6" fmla="*/ 542431 h 640773"/>
                  <a:gd name="connsiteX7" fmla="*/ 253726 w 681259"/>
                  <a:gd name="connsiteY7" fmla="*/ 519985 h 640773"/>
                  <a:gd name="connsiteX8" fmla="*/ 607632 w 681259"/>
                  <a:gd name="connsiteY8" fmla="*/ 530867 h 640773"/>
                  <a:gd name="connsiteX9" fmla="*/ 586644 w 681259"/>
                  <a:gd name="connsiteY9" fmla="*/ 609191 h 640773"/>
                  <a:gd name="connsiteX10" fmla="*/ 564198 w 681259"/>
                  <a:gd name="connsiteY10" fmla="*/ 622150 h 640773"/>
                  <a:gd name="connsiteX11" fmla="*/ 564199 w 681259"/>
                  <a:gd name="connsiteY11" fmla="*/ 622149 h 640773"/>
                  <a:gd name="connsiteX12" fmla="*/ 551240 w 681259"/>
                  <a:gd name="connsiteY12" fmla="*/ 599703 h 640773"/>
                  <a:gd name="connsiteX13" fmla="*/ 568954 w 681259"/>
                  <a:gd name="connsiteY13" fmla="*/ 533596 h 640773"/>
                  <a:gd name="connsiteX14" fmla="*/ 569913 w 681259"/>
                  <a:gd name="connsiteY14" fmla="*/ 534077 h 640773"/>
                  <a:gd name="connsiteX15" fmla="*/ 594419 w 681259"/>
                  <a:gd name="connsiteY15" fmla="*/ 535531 h 640773"/>
                  <a:gd name="connsiteX16" fmla="*/ 211259 w 681259"/>
                  <a:gd name="connsiteY16" fmla="*/ 409853 h 640773"/>
                  <a:gd name="connsiteX17" fmla="*/ 226594 w 681259"/>
                  <a:gd name="connsiteY17" fmla="*/ 419533 h 640773"/>
                  <a:gd name="connsiteX18" fmla="*/ 246299 w 681259"/>
                  <a:gd name="connsiteY18" fmla="*/ 420702 h 640773"/>
                  <a:gd name="connsiteX19" fmla="*/ 221974 w 681259"/>
                  <a:gd name="connsiteY19" fmla="*/ 511478 h 640773"/>
                  <a:gd name="connsiteX20" fmla="*/ 199528 w 681259"/>
                  <a:gd name="connsiteY20" fmla="*/ 524437 h 640773"/>
                  <a:gd name="connsiteX21" fmla="*/ 199530 w 681259"/>
                  <a:gd name="connsiteY21" fmla="*/ 524436 h 640773"/>
                  <a:gd name="connsiteX22" fmla="*/ 186570 w 681259"/>
                  <a:gd name="connsiteY22" fmla="*/ 501990 h 640773"/>
                  <a:gd name="connsiteX23" fmla="*/ 646480 w 681259"/>
                  <a:gd name="connsiteY23" fmla="*/ 512886 h 640773"/>
                  <a:gd name="connsiteX24" fmla="*/ 646543 w 681259"/>
                  <a:gd name="connsiteY24" fmla="*/ 512959 h 640773"/>
                  <a:gd name="connsiteX25" fmla="*/ 668492 w 681259"/>
                  <a:gd name="connsiteY25" fmla="*/ 523952 h 640773"/>
                  <a:gd name="connsiteX26" fmla="*/ 681259 w 681259"/>
                  <a:gd name="connsiteY26" fmla="*/ 524709 h 640773"/>
                  <a:gd name="connsiteX27" fmla="*/ 653800 w 681259"/>
                  <a:gd name="connsiteY27" fmla="*/ 627185 h 640773"/>
                  <a:gd name="connsiteX28" fmla="*/ 631354 w 681259"/>
                  <a:gd name="connsiteY28" fmla="*/ 640144 h 640773"/>
                  <a:gd name="connsiteX29" fmla="*/ 631355 w 681259"/>
                  <a:gd name="connsiteY29" fmla="*/ 640144 h 640773"/>
                  <a:gd name="connsiteX30" fmla="*/ 618396 w 681259"/>
                  <a:gd name="connsiteY30" fmla="*/ 617698 h 640773"/>
                  <a:gd name="connsiteX31" fmla="*/ 158275 w 681259"/>
                  <a:gd name="connsiteY31" fmla="*/ 0 h 640773"/>
                  <a:gd name="connsiteX32" fmla="*/ 158855 w 681259"/>
                  <a:gd name="connsiteY32" fmla="*/ 19373 h 640773"/>
                  <a:gd name="connsiteX33" fmla="*/ 179217 w 681259"/>
                  <a:gd name="connsiteY33" fmla="*/ 48401 h 640773"/>
                  <a:gd name="connsiteX34" fmla="*/ 189993 w 681259"/>
                  <a:gd name="connsiteY34" fmla="*/ 53799 h 640773"/>
                  <a:gd name="connsiteX35" fmla="*/ 192804 w 681259"/>
                  <a:gd name="connsiteY35" fmla="*/ 76182 h 640773"/>
                  <a:gd name="connsiteX36" fmla="*/ 208286 w 681259"/>
                  <a:gd name="connsiteY36" fmla="*/ 94274 h 640773"/>
                  <a:gd name="connsiteX37" fmla="*/ 218672 w 681259"/>
                  <a:gd name="connsiteY37" fmla="*/ 99476 h 640773"/>
                  <a:gd name="connsiteX38" fmla="*/ 205196 w 681259"/>
                  <a:gd name="connsiteY38" fmla="*/ 117258 h 640773"/>
                  <a:gd name="connsiteX39" fmla="*/ 211071 w 681259"/>
                  <a:gd name="connsiteY39" fmla="*/ 164055 h 640773"/>
                  <a:gd name="connsiteX40" fmla="*/ 201688 w 681259"/>
                  <a:gd name="connsiteY40" fmla="*/ 163499 h 640773"/>
                  <a:gd name="connsiteX41" fmla="*/ 150254 w 681259"/>
                  <a:gd name="connsiteY41" fmla="*/ 209666 h 640773"/>
                  <a:gd name="connsiteX42" fmla="*/ 151449 w 681259"/>
                  <a:gd name="connsiteY42" fmla="*/ 219183 h 640773"/>
                  <a:gd name="connsiteX43" fmla="*/ 111186 w 681259"/>
                  <a:gd name="connsiteY43" fmla="*/ 214137 h 640773"/>
                  <a:gd name="connsiteX44" fmla="*/ 0 w 681259"/>
                  <a:gd name="connsiteY44" fmla="*/ 110019 h 640773"/>
                  <a:gd name="connsiteX45" fmla="*/ 111186 w 681259"/>
                  <a:gd name="connsiteY45" fmla="*/ 5901 h 640773"/>
                  <a:gd name="connsiteX46" fmla="*/ 280273 w 681259"/>
                  <a:gd name="connsiteY46" fmla="*/ 22535 h 640773"/>
                  <a:gd name="connsiteX47" fmla="*/ 415691 w 681259"/>
                  <a:gd name="connsiteY47" fmla="*/ 111945 h 640773"/>
                  <a:gd name="connsiteX48" fmla="*/ 328569 w 681259"/>
                  <a:gd name="connsiteY48" fmla="*/ 111369 h 640773"/>
                  <a:gd name="connsiteX49" fmla="*/ 280273 w 681259"/>
                  <a:gd name="connsiteY49" fmla="*/ 22535 h 64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81259" h="640773">
                    <a:moveTo>
                      <a:pt x="273575" y="445908"/>
                    </a:moveTo>
                    <a:lnTo>
                      <a:pt x="282718" y="456591"/>
                    </a:lnTo>
                    <a:cubicBezTo>
                      <a:pt x="289034" y="461576"/>
                      <a:pt x="296428" y="465377"/>
                      <a:pt x="304667" y="467585"/>
                    </a:cubicBezTo>
                    <a:lnTo>
                      <a:pt x="305696" y="467646"/>
                    </a:lnTo>
                    <a:lnTo>
                      <a:pt x="289130" y="529472"/>
                    </a:lnTo>
                    <a:cubicBezTo>
                      <a:pt x="286510" y="539249"/>
                      <a:pt x="276461" y="545051"/>
                      <a:pt x="266684" y="542431"/>
                    </a:cubicBezTo>
                    <a:lnTo>
                      <a:pt x="266686" y="542431"/>
                    </a:lnTo>
                    <a:cubicBezTo>
                      <a:pt x="256908" y="539811"/>
                      <a:pt x="251107" y="529762"/>
                      <a:pt x="253726" y="519985"/>
                    </a:cubicBezTo>
                    <a:close/>
                    <a:moveTo>
                      <a:pt x="607632" y="530867"/>
                    </a:moveTo>
                    <a:lnTo>
                      <a:pt x="586644" y="609191"/>
                    </a:lnTo>
                    <a:cubicBezTo>
                      <a:pt x="584024" y="618968"/>
                      <a:pt x="573975" y="624770"/>
                      <a:pt x="564198" y="622150"/>
                    </a:cubicBezTo>
                    <a:lnTo>
                      <a:pt x="564199" y="622149"/>
                    </a:lnTo>
                    <a:cubicBezTo>
                      <a:pt x="554422" y="619530"/>
                      <a:pt x="548620" y="609481"/>
                      <a:pt x="551240" y="599703"/>
                    </a:cubicBezTo>
                    <a:lnTo>
                      <a:pt x="568954" y="533596"/>
                    </a:lnTo>
                    <a:lnTo>
                      <a:pt x="569913" y="534077"/>
                    </a:lnTo>
                    <a:cubicBezTo>
                      <a:pt x="578152" y="536285"/>
                      <a:pt x="586456" y="536690"/>
                      <a:pt x="594419" y="535531"/>
                    </a:cubicBezTo>
                    <a:close/>
                    <a:moveTo>
                      <a:pt x="211259" y="409853"/>
                    </a:moveTo>
                    <a:lnTo>
                      <a:pt x="226594" y="419533"/>
                    </a:lnTo>
                    <a:lnTo>
                      <a:pt x="246299" y="420702"/>
                    </a:lnTo>
                    <a:lnTo>
                      <a:pt x="221974" y="511478"/>
                    </a:lnTo>
                    <a:cubicBezTo>
                      <a:pt x="219354" y="521255"/>
                      <a:pt x="209305" y="527057"/>
                      <a:pt x="199528" y="524437"/>
                    </a:cubicBezTo>
                    <a:lnTo>
                      <a:pt x="199530" y="524436"/>
                    </a:lnTo>
                    <a:cubicBezTo>
                      <a:pt x="189752" y="521817"/>
                      <a:pt x="183951" y="511768"/>
                      <a:pt x="186570" y="501990"/>
                    </a:cubicBezTo>
                    <a:close/>
                    <a:moveTo>
                      <a:pt x="646480" y="512886"/>
                    </a:moveTo>
                    <a:lnTo>
                      <a:pt x="646543" y="512959"/>
                    </a:lnTo>
                    <a:cubicBezTo>
                      <a:pt x="652859" y="517943"/>
                      <a:pt x="660253" y="521745"/>
                      <a:pt x="668492" y="523952"/>
                    </a:cubicBezTo>
                    <a:lnTo>
                      <a:pt x="681259" y="524709"/>
                    </a:lnTo>
                    <a:lnTo>
                      <a:pt x="653800" y="627185"/>
                    </a:lnTo>
                    <a:cubicBezTo>
                      <a:pt x="651180" y="636962"/>
                      <a:pt x="641131" y="642764"/>
                      <a:pt x="631354" y="640144"/>
                    </a:cubicBezTo>
                    <a:lnTo>
                      <a:pt x="631355" y="640144"/>
                    </a:lnTo>
                    <a:cubicBezTo>
                      <a:pt x="621578" y="637524"/>
                      <a:pt x="615776" y="627475"/>
                      <a:pt x="618396" y="617698"/>
                    </a:cubicBezTo>
                    <a:close/>
                    <a:moveTo>
                      <a:pt x="158275" y="0"/>
                    </a:moveTo>
                    <a:lnTo>
                      <a:pt x="158855" y="19373"/>
                    </a:lnTo>
                    <a:cubicBezTo>
                      <a:pt x="162694" y="30786"/>
                      <a:pt x="169743" y="40924"/>
                      <a:pt x="179217" y="48401"/>
                    </a:cubicBezTo>
                    <a:lnTo>
                      <a:pt x="189993" y="53799"/>
                    </a:lnTo>
                    <a:lnTo>
                      <a:pt x="192804" y="76182"/>
                    </a:lnTo>
                    <a:cubicBezTo>
                      <a:pt x="196731" y="83122"/>
                      <a:pt x="201970" y="89289"/>
                      <a:pt x="208286" y="94274"/>
                    </a:cubicBezTo>
                    <a:lnTo>
                      <a:pt x="218672" y="99476"/>
                    </a:lnTo>
                    <a:lnTo>
                      <a:pt x="205196" y="117258"/>
                    </a:lnTo>
                    <a:lnTo>
                      <a:pt x="211071" y="164055"/>
                    </a:lnTo>
                    <a:lnTo>
                      <a:pt x="201688" y="163499"/>
                    </a:lnTo>
                    <a:cubicBezTo>
                      <a:pt x="177800" y="166975"/>
                      <a:pt x="156991" y="184522"/>
                      <a:pt x="150254" y="209666"/>
                    </a:cubicBezTo>
                    <a:lnTo>
                      <a:pt x="151449" y="219183"/>
                    </a:lnTo>
                    <a:lnTo>
                      <a:pt x="111186" y="214137"/>
                    </a:lnTo>
                    <a:cubicBezTo>
                      <a:pt x="45847" y="196983"/>
                      <a:pt x="0" y="156824"/>
                      <a:pt x="0" y="110019"/>
                    </a:cubicBezTo>
                    <a:cubicBezTo>
                      <a:pt x="0" y="63214"/>
                      <a:pt x="45847" y="23055"/>
                      <a:pt x="111186" y="5901"/>
                    </a:cubicBezTo>
                    <a:close/>
                    <a:moveTo>
                      <a:pt x="280273" y="22535"/>
                    </a:moveTo>
                    <a:cubicBezTo>
                      <a:pt x="294793" y="22631"/>
                      <a:pt x="407642" y="97140"/>
                      <a:pt x="415691" y="111945"/>
                    </a:cubicBezTo>
                    <a:cubicBezTo>
                      <a:pt x="423740" y="126751"/>
                      <a:pt x="351497" y="122572"/>
                      <a:pt x="328569" y="111369"/>
                    </a:cubicBezTo>
                    <a:cubicBezTo>
                      <a:pt x="305640" y="100166"/>
                      <a:pt x="265752" y="22439"/>
                      <a:pt x="280273" y="22535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31" name="Oval 1330"/>
              <p:cNvSpPr/>
              <p:nvPr/>
            </p:nvSpPr>
            <p:spPr>
              <a:xfrm>
                <a:off x="217138" y="2112464"/>
                <a:ext cx="59875" cy="59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9" name="Group 1308"/>
            <p:cNvGrpSpPr/>
            <p:nvPr/>
          </p:nvGrpSpPr>
          <p:grpSpPr>
            <a:xfrm>
              <a:off x="3707970" y="1743897"/>
              <a:ext cx="625805" cy="527810"/>
              <a:chOff x="173808" y="1925433"/>
              <a:chExt cx="848809" cy="712341"/>
            </a:xfrm>
          </p:grpSpPr>
          <p:sp>
            <p:nvSpPr>
              <p:cNvPr id="1326" name="Freeform 1325"/>
              <p:cNvSpPr/>
              <p:nvPr/>
            </p:nvSpPr>
            <p:spPr>
              <a:xfrm>
                <a:off x="250398" y="1925433"/>
                <a:ext cx="772219" cy="555006"/>
              </a:xfrm>
              <a:custGeom>
                <a:avLst/>
                <a:gdLst>
                  <a:gd name="connsiteX0" fmla="*/ 179470 w 772219"/>
                  <a:gd name="connsiteY0" fmla="*/ 0 h 555006"/>
                  <a:gd name="connsiteX1" fmla="*/ 236394 w 772219"/>
                  <a:gd name="connsiteY1" fmla="*/ 38382 h 555006"/>
                  <a:gd name="connsiteX2" fmla="*/ 239523 w 772219"/>
                  <a:gd name="connsiteY2" fmla="*/ 54146 h 555006"/>
                  <a:gd name="connsiteX3" fmla="*/ 241058 w 772219"/>
                  <a:gd name="connsiteY3" fmla="*/ 53831 h 555006"/>
                  <a:gd name="connsiteX4" fmla="*/ 284743 w 772219"/>
                  <a:gd name="connsiteY4" fmla="*/ 72237 h 555006"/>
                  <a:gd name="connsiteX5" fmla="*/ 296585 w 772219"/>
                  <a:gd name="connsiteY5" fmla="*/ 101321 h 555006"/>
                  <a:gd name="connsiteX6" fmla="*/ 314033 w 772219"/>
                  <a:gd name="connsiteY6" fmla="*/ 97738 h 555006"/>
                  <a:gd name="connsiteX7" fmla="*/ 338080 w 772219"/>
                  <a:gd name="connsiteY7" fmla="*/ 102677 h 555006"/>
                  <a:gd name="connsiteX8" fmla="*/ 341148 w 772219"/>
                  <a:gd name="connsiteY8" fmla="*/ 104780 h 555006"/>
                  <a:gd name="connsiteX9" fmla="*/ 343409 w 772219"/>
                  <a:gd name="connsiteY9" fmla="*/ 99228 h 555006"/>
                  <a:gd name="connsiteX10" fmla="*/ 387093 w 772219"/>
                  <a:gd name="connsiteY10" fmla="*/ 80822 h 555006"/>
                  <a:gd name="connsiteX11" fmla="*/ 430778 w 772219"/>
                  <a:gd name="connsiteY11" fmla="*/ 99228 h 555006"/>
                  <a:gd name="connsiteX12" fmla="*/ 432039 w 772219"/>
                  <a:gd name="connsiteY12" fmla="*/ 102327 h 555006"/>
                  <a:gd name="connsiteX13" fmla="*/ 435123 w 772219"/>
                  <a:gd name="connsiteY13" fmla="*/ 94755 h 555006"/>
                  <a:gd name="connsiteX14" fmla="*/ 478807 w 772219"/>
                  <a:gd name="connsiteY14" fmla="*/ 76349 h 555006"/>
                  <a:gd name="connsiteX15" fmla="*/ 522492 w 772219"/>
                  <a:gd name="connsiteY15" fmla="*/ 94755 h 555006"/>
                  <a:gd name="connsiteX16" fmla="*/ 535037 w 772219"/>
                  <a:gd name="connsiteY16" fmla="*/ 125564 h 555006"/>
                  <a:gd name="connsiteX17" fmla="*/ 539842 w 772219"/>
                  <a:gd name="connsiteY17" fmla="*/ 122269 h 555006"/>
                  <a:gd name="connsiteX18" fmla="*/ 563889 w 772219"/>
                  <a:gd name="connsiteY18" fmla="*/ 117330 h 555006"/>
                  <a:gd name="connsiteX19" fmla="*/ 607574 w 772219"/>
                  <a:gd name="connsiteY19" fmla="*/ 135736 h 555006"/>
                  <a:gd name="connsiteX20" fmla="*/ 619451 w 772219"/>
                  <a:gd name="connsiteY20" fmla="*/ 164906 h 555006"/>
                  <a:gd name="connsiteX21" fmla="*/ 638198 w 772219"/>
                  <a:gd name="connsiteY21" fmla="*/ 161056 h 555006"/>
                  <a:gd name="connsiteX22" fmla="*/ 681883 w 772219"/>
                  <a:gd name="connsiteY22" fmla="*/ 179462 h 555006"/>
                  <a:gd name="connsiteX23" fmla="*/ 699974 w 772219"/>
                  <a:gd name="connsiteY23" fmla="*/ 223893 h 555006"/>
                  <a:gd name="connsiteX24" fmla="*/ 704176 w 772219"/>
                  <a:gd name="connsiteY24" fmla="*/ 223030 h 555006"/>
                  <a:gd name="connsiteX25" fmla="*/ 765955 w 772219"/>
                  <a:gd name="connsiteY25" fmla="*/ 285874 h 555006"/>
                  <a:gd name="connsiteX26" fmla="*/ 749799 w 772219"/>
                  <a:gd name="connsiteY26" fmla="*/ 325551 h 555006"/>
                  <a:gd name="connsiteX27" fmla="*/ 754125 w 772219"/>
                  <a:gd name="connsiteY27" fmla="*/ 328517 h 555006"/>
                  <a:gd name="connsiteX28" fmla="*/ 772219 w 772219"/>
                  <a:gd name="connsiteY28" fmla="*/ 372955 h 555006"/>
                  <a:gd name="connsiteX29" fmla="*/ 710440 w 772219"/>
                  <a:gd name="connsiteY29" fmla="*/ 435799 h 555006"/>
                  <a:gd name="connsiteX30" fmla="*/ 691546 w 772219"/>
                  <a:gd name="connsiteY30" fmla="*/ 431919 h 555006"/>
                  <a:gd name="connsiteX31" fmla="*/ 695196 w 772219"/>
                  <a:gd name="connsiteY31" fmla="*/ 440882 h 555006"/>
                  <a:gd name="connsiteX32" fmla="*/ 633417 w 772219"/>
                  <a:gd name="connsiteY32" fmla="*/ 503726 h 555006"/>
                  <a:gd name="connsiteX33" fmla="*/ 609370 w 772219"/>
                  <a:gd name="connsiteY33" fmla="*/ 498788 h 555006"/>
                  <a:gd name="connsiteX34" fmla="*/ 596878 w 772219"/>
                  <a:gd name="connsiteY34" fmla="*/ 490220 h 555006"/>
                  <a:gd name="connsiteX35" fmla="*/ 584502 w 772219"/>
                  <a:gd name="connsiteY35" fmla="*/ 520614 h 555006"/>
                  <a:gd name="connsiteX36" fmla="*/ 540817 w 772219"/>
                  <a:gd name="connsiteY36" fmla="*/ 539020 h 555006"/>
                  <a:gd name="connsiteX37" fmla="*/ 516770 w 772219"/>
                  <a:gd name="connsiteY37" fmla="*/ 534082 h 555006"/>
                  <a:gd name="connsiteX38" fmla="*/ 497310 w 772219"/>
                  <a:gd name="connsiteY38" fmla="*/ 520735 h 555006"/>
                  <a:gd name="connsiteX39" fmla="*/ 490851 w 772219"/>
                  <a:gd name="connsiteY39" fmla="*/ 536600 h 555006"/>
                  <a:gd name="connsiteX40" fmla="*/ 447166 w 772219"/>
                  <a:gd name="connsiteY40" fmla="*/ 555006 h 555006"/>
                  <a:gd name="connsiteX41" fmla="*/ 403482 w 772219"/>
                  <a:gd name="connsiteY41" fmla="*/ 536600 h 555006"/>
                  <a:gd name="connsiteX42" fmla="*/ 401208 w 772219"/>
                  <a:gd name="connsiteY42" fmla="*/ 531015 h 555006"/>
                  <a:gd name="connsiteX43" fmla="*/ 398934 w 772219"/>
                  <a:gd name="connsiteY43" fmla="*/ 536600 h 555006"/>
                  <a:gd name="connsiteX44" fmla="*/ 355249 w 772219"/>
                  <a:gd name="connsiteY44" fmla="*/ 555006 h 555006"/>
                  <a:gd name="connsiteX45" fmla="*/ 311565 w 772219"/>
                  <a:gd name="connsiteY45" fmla="*/ 536600 h 555006"/>
                  <a:gd name="connsiteX46" fmla="*/ 307780 w 772219"/>
                  <a:gd name="connsiteY46" fmla="*/ 527304 h 555006"/>
                  <a:gd name="connsiteX47" fmla="*/ 291447 w 772219"/>
                  <a:gd name="connsiteY47" fmla="*/ 538506 h 555006"/>
                  <a:gd name="connsiteX48" fmla="*/ 267400 w 772219"/>
                  <a:gd name="connsiteY48" fmla="*/ 543444 h 555006"/>
                  <a:gd name="connsiteX49" fmla="*/ 223716 w 772219"/>
                  <a:gd name="connsiteY49" fmla="*/ 525038 h 555006"/>
                  <a:gd name="connsiteX50" fmla="*/ 215269 w 772219"/>
                  <a:gd name="connsiteY50" fmla="*/ 504293 h 555006"/>
                  <a:gd name="connsiteX51" fmla="*/ 203597 w 772219"/>
                  <a:gd name="connsiteY51" fmla="*/ 512298 h 555006"/>
                  <a:gd name="connsiteX52" fmla="*/ 179550 w 772219"/>
                  <a:gd name="connsiteY52" fmla="*/ 517236 h 555006"/>
                  <a:gd name="connsiteX53" fmla="*/ 122626 w 772219"/>
                  <a:gd name="connsiteY53" fmla="*/ 478854 h 555006"/>
                  <a:gd name="connsiteX54" fmla="*/ 121766 w 772219"/>
                  <a:gd name="connsiteY54" fmla="*/ 474520 h 555006"/>
                  <a:gd name="connsiteX55" fmla="*/ 113021 w 772219"/>
                  <a:gd name="connsiteY55" fmla="*/ 476316 h 555006"/>
                  <a:gd name="connsiteX56" fmla="*/ 51242 w 772219"/>
                  <a:gd name="connsiteY56" fmla="*/ 413472 h 555006"/>
                  <a:gd name="connsiteX57" fmla="*/ 67491 w 772219"/>
                  <a:gd name="connsiteY57" fmla="*/ 373567 h 555006"/>
                  <a:gd name="connsiteX58" fmla="*/ 51494 w 772219"/>
                  <a:gd name="connsiteY58" fmla="*/ 334280 h 555006"/>
                  <a:gd name="connsiteX59" fmla="*/ 89226 w 772219"/>
                  <a:gd name="connsiteY59" fmla="*/ 276374 h 555006"/>
                  <a:gd name="connsiteX60" fmla="*/ 98434 w 772219"/>
                  <a:gd name="connsiteY60" fmla="*/ 274483 h 555006"/>
                  <a:gd name="connsiteX61" fmla="*/ 80647 w 772219"/>
                  <a:gd name="connsiteY61" fmla="*/ 230801 h 555006"/>
                  <a:gd name="connsiteX62" fmla="*/ 89061 w 772219"/>
                  <a:gd name="connsiteY62" fmla="*/ 210137 h 555006"/>
                  <a:gd name="connsiteX63" fmla="*/ 77683 w 772219"/>
                  <a:gd name="connsiteY63" fmla="*/ 207800 h 555006"/>
                  <a:gd name="connsiteX64" fmla="*/ 58046 w 772219"/>
                  <a:gd name="connsiteY64" fmla="*/ 194332 h 555006"/>
                  <a:gd name="connsiteX65" fmla="*/ 49538 w 772219"/>
                  <a:gd name="connsiteY65" fmla="*/ 173439 h 555006"/>
                  <a:gd name="connsiteX66" fmla="*/ 37732 w 772219"/>
                  <a:gd name="connsiteY66" fmla="*/ 171014 h 555006"/>
                  <a:gd name="connsiteX67" fmla="*/ 0 w 772219"/>
                  <a:gd name="connsiteY67" fmla="*/ 113109 h 555006"/>
                  <a:gd name="connsiteX68" fmla="*/ 37732 w 772219"/>
                  <a:gd name="connsiteY68" fmla="*/ 55204 h 555006"/>
                  <a:gd name="connsiteX69" fmla="*/ 47061 w 772219"/>
                  <a:gd name="connsiteY69" fmla="*/ 53288 h 555006"/>
                  <a:gd name="connsiteX70" fmla="*/ 58120 w 772219"/>
                  <a:gd name="connsiteY70" fmla="*/ 26128 h 555006"/>
                  <a:gd name="connsiteX71" fmla="*/ 101804 w 772219"/>
                  <a:gd name="connsiteY71" fmla="*/ 7722 h 555006"/>
                  <a:gd name="connsiteX72" fmla="*/ 125851 w 772219"/>
                  <a:gd name="connsiteY72" fmla="*/ 12661 h 555006"/>
                  <a:gd name="connsiteX73" fmla="*/ 135299 w 772219"/>
                  <a:gd name="connsiteY73" fmla="*/ 19140 h 555006"/>
                  <a:gd name="connsiteX74" fmla="*/ 135786 w 772219"/>
                  <a:gd name="connsiteY74" fmla="*/ 18406 h 555006"/>
                  <a:gd name="connsiteX75" fmla="*/ 179470 w 772219"/>
                  <a:gd name="connsiteY75" fmla="*/ 0 h 555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72219" h="555006">
                    <a:moveTo>
                      <a:pt x="179470" y="0"/>
                    </a:moveTo>
                    <a:cubicBezTo>
                      <a:pt x="205060" y="0"/>
                      <a:pt x="227016" y="15826"/>
                      <a:pt x="236394" y="38382"/>
                    </a:cubicBezTo>
                    <a:lnTo>
                      <a:pt x="239523" y="54146"/>
                    </a:lnTo>
                    <a:lnTo>
                      <a:pt x="241058" y="53831"/>
                    </a:lnTo>
                    <a:cubicBezTo>
                      <a:pt x="258118" y="53831"/>
                      <a:pt x="273563" y="60865"/>
                      <a:pt x="284743" y="72237"/>
                    </a:cubicBezTo>
                    <a:lnTo>
                      <a:pt x="296585" y="101321"/>
                    </a:lnTo>
                    <a:lnTo>
                      <a:pt x="314033" y="97738"/>
                    </a:lnTo>
                    <a:cubicBezTo>
                      <a:pt x="322563" y="97738"/>
                      <a:pt x="330689" y="99496"/>
                      <a:pt x="338080" y="102677"/>
                    </a:cubicBezTo>
                    <a:lnTo>
                      <a:pt x="341148" y="104780"/>
                    </a:lnTo>
                    <a:lnTo>
                      <a:pt x="343409" y="99228"/>
                    </a:lnTo>
                    <a:cubicBezTo>
                      <a:pt x="354588" y="87856"/>
                      <a:pt x="370033" y="80822"/>
                      <a:pt x="387093" y="80822"/>
                    </a:cubicBezTo>
                    <a:cubicBezTo>
                      <a:pt x="404153" y="80822"/>
                      <a:pt x="419598" y="87856"/>
                      <a:pt x="430778" y="99228"/>
                    </a:cubicBezTo>
                    <a:lnTo>
                      <a:pt x="432039" y="102327"/>
                    </a:lnTo>
                    <a:lnTo>
                      <a:pt x="435123" y="94755"/>
                    </a:lnTo>
                    <a:cubicBezTo>
                      <a:pt x="446302" y="83383"/>
                      <a:pt x="461747" y="76349"/>
                      <a:pt x="478807" y="76349"/>
                    </a:cubicBezTo>
                    <a:cubicBezTo>
                      <a:pt x="495867" y="76349"/>
                      <a:pt x="511312" y="83383"/>
                      <a:pt x="522492" y="94755"/>
                    </a:cubicBezTo>
                    <a:lnTo>
                      <a:pt x="535037" y="125564"/>
                    </a:lnTo>
                    <a:lnTo>
                      <a:pt x="539842" y="122269"/>
                    </a:lnTo>
                    <a:cubicBezTo>
                      <a:pt x="547233" y="119088"/>
                      <a:pt x="555359" y="117330"/>
                      <a:pt x="563889" y="117330"/>
                    </a:cubicBezTo>
                    <a:cubicBezTo>
                      <a:pt x="580949" y="117330"/>
                      <a:pt x="596394" y="124364"/>
                      <a:pt x="607574" y="135736"/>
                    </a:cubicBezTo>
                    <a:lnTo>
                      <a:pt x="619451" y="164906"/>
                    </a:lnTo>
                    <a:lnTo>
                      <a:pt x="638198" y="161056"/>
                    </a:lnTo>
                    <a:cubicBezTo>
                      <a:pt x="655258" y="161056"/>
                      <a:pt x="670703" y="168090"/>
                      <a:pt x="681883" y="179462"/>
                    </a:cubicBezTo>
                    <a:lnTo>
                      <a:pt x="699974" y="223893"/>
                    </a:lnTo>
                    <a:lnTo>
                      <a:pt x="704176" y="223030"/>
                    </a:lnTo>
                    <a:cubicBezTo>
                      <a:pt x="738296" y="223030"/>
                      <a:pt x="765955" y="251166"/>
                      <a:pt x="765955" y="285874"/>
                    </a:cubicBezTo>
                    <a:lnTo>
                      <a:pt x="749799" y="325551"/>
                    </a:lnTo>
                    <a:lnTo>
                      <a:pt x="754125" y="328517"/>
                    </a:lnTo>
                    <a:cubicBezTo>
                      <a:pt x="765304" y="339890"/>
                      <a:pt x="772219" y="355601"/>
                      <a:pt x="772219" y="372955"/>
                    </a:cubicBezTo>
                    <a:cubicBezTo>
                      <a:pt x="772219" y="407663"/>
                      <a:pt x="744560" y="435799"/>
                      <a:pt x="710440" y="435799"/>
                    </a:cubicBezTo>
                    <a:lnTo>
                      <a:pt x="691546" y="431919"/>
                    </a:lnTo>
                    <a:lnTo>
                      <a:pt x="695196" y="440882"/>
                    </a:lnTo>
                    <a:cubicBezTo>
                      <a:pt x="695196" y="475590"/>
                      <a:pt x="667537" y="503726"/>
                      <a:pt x="633417" y="503726"/>
                    </a:cubicBezTo>
                    <a:cubicBezTo>
                      <a:pt x="624887" y="503726"/>
                      <a:pt x="616761" y="501968"/>
                      <a:pt x="609370" y="498788"/>
                    </a:cubicBezTo>
                    <a:lnTo>
                      <a:pt x="596878" y="490220"/>
                    </a:lnTo>
                    <a:lnTo>
                      <a:pt x="584502" y="520614"/>
                    </a:lnTo>
                    <a:cubicBezTo>
                      <a:pt x="573322" y="531986"/>
                      <a:pt x="557877" y="539020"/>
                      <a:pt x="540817" y="539020"/>
                    </a:cubicBezTo>
                    <a:cubicBezTo>
                      <a:pt x="532287" y="539020"/>
                      <a:pt x="524161" y="537262"/>
                      <a:pt x="516770" y="534082"/>
                    </a:cubicBezTo>
                    <a:lnTo>
                      <a:pt x="497310" y="520735"/>
                    </a:lnTo>
                    <a:lnTo>
                      <a:pt x="490851" y="536600"/>
                    </a:lnTo>
                    <a:cubicBezTo>
                      <a:pt x="479671" y="547972"/>
                      <a:pt x="464226" y="555006"/>
                      <a:pt x="447166" y="555006"/>
                    </a:cubicBezTo>
                    <a:cubicBezTo>
                      <a:pt x="430106" y="555006"/>
                      <a:pt x="414661" y="547972"/>
                      <a:pt x="403482" y="536600"/>
                    </a:cubicBezTo>
                    <a:lnTo>
                      <a:pt x="401208" y="531015"/>
                    </a:lnTo>
                    <a:lnTo>
                      <a:pt x="398934" y="536600"/>
                    </a:lnTo>
                    <a:cubicBezTo>
                      <a:pt x="387754" y="547972"/>
                      <a:pt x="372309" y="555006"/>
                      <a:pt x="355249" y="555006"/>
                    </a:cubicBezTo>
                    <a:cubicBezTo>
                      <a:pt x="338189" y="555006"/>
                      <a:pt x="322744" y="547972"/>
                      <a:pt x="311565" y="536600"/>
                    </a:cubicBezTo>
                    <a:lnTo>
                      <a:pt x="307780" y="527304"/>
                    </a:lnTo>
                    <a:lnTo>
                      <a:pt x="291447" y="538506"/>
                    </a:lnTo>
                    <a:cubicBezTo>
                      <a:pt x="284056" y="541686"/>
                      <a:pt x="275930" y="543444"/>
                      <a:pt x="267400" y="543444"/>
                    </a:cubicBezTo>
                    <a:cubicBezTo>
                      <a:pt x="250340" y="543444"/>
                      <a:pt x="234895" y="536410"/>
                      <a:pt x="223716" y="525038"/>
                    </a:cubicBezTo>
                    <a:lnTo>
                      <a:pt x="215269" y="504293"/>
                    </a:lnTo>
                    <a:lnTo>
                      <a:pt x="203597" y="512298"/>
                    </a:lnTo>
                    <a:cubicBezTo>
                      <a:pt x="196206" y="515478"/>
                      <a:pt x="188080" y="517236"/>
                      <a:pt x="179550" y="517236"/>
                    </a:cubicBezTo>
                    <a:cubicBezTo>
                      <a:pt x="153960" y="517236"/>
                      <a:pt x="132004" y="501410"/>
                      <a:pt x="122626" y="478854"/>
                    </a:cubicBezTo>
                    <a:lnTo>
                      <a:pt x="121766" y="474520"/>
                    </a:lnTo>
                    <a:lnTo>
                      <a:pt x="113021" y="476316"/>
                    </a:lnTo>
                    <a:cubicBezTo>
                      <a:pt x="78901" y="476316"/>
                      <a:pt x="51242" y="448180"/>
                      <a:pt x="51242" y="413472"/>
                    </a:cubicBezTo>
                    <a:lnTo>
                      <a:pt x="67491" y="373567"/>
                    </a:lnTo>
                    <a:lnTo>
                      <a:pt x="51494" y="334280"/>
                    </a:lnTo>
                    <a:cubicBezTo>
                      <a:pt x="51494" y="308249"/>
                      <a:pt x="67052" y="285915"/>
                      <a:pt x="89226" y="276374"/>
                    </a:cubicBezTo>
                    <a:lnTo>
                      <a:pt x="98434" y="274483"/>
                    </a:lnTo>
                    <a:lnTo>
                      <a:pt x="80647" y="230801"/>
                    </a:lnTo>
                    <a:lnTo>
                      <a:pt x="89061" y="210137"/>
                    </a:lnTo>
                    <a:lnTo>
                      <a:pt x="77683" y="207800"/>
                    </a:lnTo>
                    <a:cubicBezTo>
                      <a:pt x="70292" y="204620"/>
                      <a:pt x="63635" y="200019"/>
                      <a:pt x="58046" y="194332"/>
                    </a:cubicBezTo>
                    <a:lnTo>
                      <a:pt x="49538" y="173439"/>
                    </a:lnTo>
                    <a:lnTo>
                      <a:pt x="37732" y="171014"/>
                    </a:lnTo>
                    <a:cubicBezTo>
                      <a:pt x="15558" y="161474"/>
                      <a:pt x="0" y="139140"/>
                      <a:pt x="0" y="113109"/>
                    </a:cubicBezTo>
                    <a:cubicBezTo>
                      <a:pt x="0" y="87078"/>
                      <a:pt x="15558" y="64744"/>
                      <a:pt x="37732" y="55204"/>
                    </a:cubicBezTo>
                    <a:lnTo>
                      <a:pt x="47061" y="53288"/>
                    </a:lnTo>
                    <a:lnTo>
                      <a:pt x="58120" y="26128"/>
                    </a:lnTo>
                    <a:cubicBezTo>
                      <a:pt x="69299" y="14756"/>
                      <a:pt x="84744" y="7722"/>
                      <a:pt x="101804" y="7722"/>
                    </a:cubicBezTo>
                    <a:cubicBezTo>
                      <a:pt x="110334" y="7722"/>
                      <a:pt x="118460" y="9480"/>
                      <a:pt x="125851" y="12661"/>
                    </a:cubicBezTo>
                    <a:lnTo>
                      <a:pt x="135299" y="19140"/>
                    </a:lnTo>
                    <a:lnTo>
                      <a:pt x="135786" y="18406"/>
                    </a:lnTo>
                    <a:cubicBezTo>
                      <a:pt x="146965" y="7034"/>
                      <a:pt x="162410" y="0"/>
                      <a:pt x="17947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27" name="Freeform 1326"/>
              <p:cNvSpPr/>
              <p:nvPr/>
            </p:nvSpPr>
            <p:spPr>
              <a:xfrm rot="20700000">
                <a:off x="173808" y="1997001"/>
                <a:ext cx="681259" cy="640773"/>
              </a:xfrm>
              <a:custGeom>
                <a:avLst/>
                <a:gdLst>
                  <a:gd name="connsiteX0" fmla="*/ 273575 w 681259"/>
                  <a:gd name="connsiteY0" fmla="*/ 445908 h 640773"/>
                  <a:gd name="connsiteX1" fmla="*/ 282718 w 681259"/>
                  <a:gd name="connsiteY1" fmla="*/ 456591 h 640773"/>
                  <a:gd name="connsiteX2" fmla="*/ 304667 w 681259"/>
                  <a:gd name="connsiteY2" fmla="*/ 467585 h 640773"/>
                  <a:gd name="connsiteX3" fmla="*/ 305696 w 681259"/>
                  <a:gd name="connsiteY3" fmla="*/ 467646 h 640773"/>
                  <a:gd name="connsiteX4" fmla="*/ 289130 w 681259"/>
                  <a:gd name="connsiteY4" fmla="*/ 529472 h 640773"/>
                  <a:gd name="connsiteX5" fmla="*/ 266684 w 681259"/>
                  <a:gd name="connsiteY5" fmla="*/ 542431 h 640773"/>
                  <a:gd name="connsiteX6" fmla="*/ 266686 w 681259"/>
                  <a:gd name="connsiteY6" fmla="*/ 542431 h 640773"/>
                  <a:gd name="connsiteX7" fmla="*/ 253726 w 681259"/>
                  <a:gd name="connsiteY7" fmla="*/ 519985 h 640773"/>
                  <a:gd name="connsiteX8" fmla="*/ 607632 w 681259"/>
                  <a:gd name="connsiteY8" fmla="*/ 530867 h 640773"/>
                  <a:gd name="connsiteX9" fmla="*/ 586644 w 681259"/>
                  <a:gd name="connsiteY9" fmla="*/ 609191 h 640773"/>
                  <a:gd name="connsiteX10" fmla="*/ 564198 w 681259"/>
                  <a:gd name="connsiteY10" fmla="*/ 622150 h 640773"/>
                  <a:gd name="connsiteX11" fmla="*/ 564199 w 681259"/>
                  <a:gd name="connsiteY11" fmla="*/ 622149 h 640773"/>
                  <a:gd name="connsiteX12" fmla="*/ 551240 w 681259"/>
                  <a:gd name="connsiteY12" fmla="*/ 599703 h 640773"/>
                  <a:gd name="connsiteX13" fmla="*/ 568954 w 681259"/>
                  <a:gd name="connsiteY13" fmla="*/ 533596 h 640773"/>
                  <a:gd name="connsiteX14" fmla="*/ 569913 w 681259"/>
                  <a:gd name="connsiteY14" fmla="*/ 534077 h 640773"/>
                  <a:gd name="connsiteX15" fmla="*/ 594419 w 681259"/>
                  <a:gd name="connsiteY15" fmla="*/ 535531 h 640773"/>
                  <a:gd name="connsiteX16" fmla="*/ 211259 w 681259"/>
                  <a:gd name="connsiteY16" fmla="*/ 409853 h 640773"/>
                  <a:gd name="connsiteX17" fmla="*/ 226594 w 681259"/>
                  <a:gd name="connsiteY17" fmla="*/ 419533 h 640773"/>
                  <a:gd name="connsiteX18" fmla="*/ 246299 w 681259"/>
                  <a:gd name="connsiteY18" fmla="*/ 420702 h 640773"/>
                  <a:gd name="connsiteX19" fmla="*/ 221974 w 681259"/>
                  <a:gd name="connsiteY19" fmla="*/ 511478 h 640773"/>
                  <a:gd name="connsiteX20" fmla="*/ 199528 w 681259"/>
                  <a:gd name="connsiteY20" fmla="*/ 524437 h 640773"/>
                  <a:gd name="connsiteX21" fmla="*/ 199530 w 681259"/>
                  <a:gd name="connsiteY21" fmla="*/ 524436 h 640773"/>
                  <a:gd name="connsiteX22" fmla="*/ 186570 w 681259"/>
                  <a:gd name="connsiteY22" fmla="*/ 501990 h 640773"/>
                  <a:gd name="connsiteX23" fmla="*/ 646480 w 681259"/>
                  <a:gd name="connsiteY23" fmla="*/ 512886 h 640773"/>
                  <a:gd name="connsiteX24" fmla="*/ 646543 w 681259"/>
                  <a:gd name="connsiteY24" fmla="*/ 512959 h 640773"/>
                  <a:gd name="connsiteX25" fmla="*/ 668492 w 681259"/>
                  <a:gd name="connsiteY25" fmla="*/ 523952 h 640773"/>
                  <a:gd name="connsiteX26" fmla="*/ 681259 w 681259"/>
                  <a:gd name="connsiteY26" fmla="*/ 524709 h 640773"/>
                  <a:gd name="connsiteX27" fmla="*/ 653800 w 681259"/>
                  <a:gd name="connsiteY27" fmla="*/ 627185 h 640773"/>
                  <a:gd name="connsiteX28" fmla="*/ 631354 w 681259"/>
                  <a:gd name="connsiteY28" fmla="*/ 640144 h 640773"/>
                  <a:gd name="connsiteX29" fmla="*/ 631355 w 681259"/>
                  <a:gd name="connsiteY29" fmla="*/ 640144 h 640773"/>
                  <a:gd name="connsiteX30" fmla="*/ 618396 w 681259"/>
                  <a:gd name="connsiteY30" fmla="*/ 617698 h 640773"/>
                  <a:gd name="connsiteX31" fmla="*/ 158275 w 681259"/>
                  <a:gd name="connsiteY31" fmla="*/ 0 h 640773"/>
                  <a:gd name="connsiteX32" fmla="*/ 158855 w 681259"/>
                  <a:gd name="connsiteY32" fmla="*/ 19373 h 640773"/>
                  <a:gd name="connsiteX33" fmla="*/ 179217 w 681259"/>
                  <a:gd name="connsiteY33" fmla="*/ 48401 h 640773"/>
                  <a:gd name="connsiteX34" fmla="*/ 189993 w 681259"/>
                  <a:gd name="connsiteY34" fmla="*/ 53799 h 640773"/>
                  <a:gd name="connsiteX35" fmla="*/ 192804 w 681259"/>
                  <a:gd name="connsiteY35" fmla="*/ 76182 h 640773"/>
                  <a:gd name="connsiteX36" fmla="*/ 208286 w 681259"/>
                  <a:gd name="connsiteY36" fmla="*/ 94274 h 640773"/>
                  <a:gd name="connsiteX37" fmla="*/ 218672 w 681259"/>
                  <a:gd name="connsiteY37" fmla="*/ 99476 h 640773"/>
                  <a:gd name="connsiteX38" fmla="*/ 205196 w 681259"/>
                  <a:gd name="connsiteY38" fmla="*/ 117258 h 640773"/>
                  <a:gd name="connsiteX39" fmla="*/ 211071 w 681259"/>
                  <a:gd name="connsiteY39" fmla="*/ 164055 h 640773"/>
                  <a:gd name="connsiteX40" fmla="*/ 201688 w 681259"/>
                  <a:gd name="connsiteY40" fmla="*/ 163499 h 640773"/>
                  <a:gd name="connsiteX41" fmla="*/ 150254 w 681259"/>
                  <a:gd name="connsiteY41" fmla="*/ 209666 h 640773"/>
                  <a:gd name="connsiteX42" fmla="*/ 151449 w 681259"/>
                  <a:gd name="connsiteY42" fmla="*/ 219183 h 640773"/>
                  <a:gd name="connsiteX43" fmla="*/ 111186 w 681259"/>
                  <a:gd name="connsiteY43" fmla="*/ 214137 h 640773"/>
                  <a:gd name="connsiteX44" fmla="*/ 0 w 681259"/>
                  <a:gd name="connsiteY44" fmla="*/ 110019 h 640773"/>
                  <a:gd name="connsiteX45" fmla="*/ 111186 w 681259"/>
                  <a:gd name="connsiteY45" fmla="*/ 5901 h 640773"/>
                  <a:gd name="connsiteX46" fmla="*/ 280273 w 681259"/>
                  <a:gd name="connsiteY46" fmla="*/ 22535 h 640773"/>
                  <a:gd name="connsiteX47" fmla="*/ 415691 w 681259"/>
                  <a:gd name="connsiteY47" fmla="*/ 111945 h 640773"/>
                  <a:gd name="connsiteX48" fmla="*/ 328569 w 681259"/>
                  <a:gd name="connsiteY48" fmla="*/ 111369 h 640773"/>
                  <a:gd name="connsiteX49" fmla="*/ 280273 w 681259"/>
                  <a:gd name="connsiteY49" fmla="*/ 22535 h 64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81259" h="640773">
                    <a:moveTo>
                      <a:pt x="273575" y="445908"/>
                    </a:moveTo>
                    <a:lnTo>
                      <a:pt x="282718" y="456591"/>
                    </a:lnTo>
                    <a:cubicBezTo>
                      <a:pt x="289034" y="461576"/>
                      <a:pt x="296428" y="465377"/>
                      <a:pt x="304667" y="467585"/>
                    </a:cubicBezTo>
                    <a:lnTo>
                      <a:pt x="305696" y="467646"/>
                    </a:lnTo>
                    <a:lnTo>
                      <a:pt x="289130" y="529472"/>
                    </a:lnTo>
                    <a:cubicBezTo>
                      <a:pt x="286510" y="539249"/>
                      <a:pt x="276461" y="545051"/>
                      <a:pt x="266684" y="542431"/>
                    </a:cubicBezTo>
                    <a:lnTo>
                      <a:pt x="266686" y="542431"/>
                    </a:lnTo>
                    <a:cubicBezTo>
                      <a:pt x="256908" y="539811"/>
                      <a:pt x="251107" y="529762"/>
                      <a:pt x="253726" y="519985"/>
                    </a:cubicBezTo>
                    <a:close/>
                    <a:moveTo>
                      <a:pt x="607632" y="530867"/>
                    </a:moveTo>
                    <a:lnTo>
                      <a:pt x="586644" y="609191"/>
                    </a:lnTo>
                    <a:cubicBezTo>
                      <a:pt x="584024" y="618968"/>
                      <a:pt x="573975" y="624770"/>
                      <a:pt x="564198" y="622150"/>
                    </a:cubicBezTo>
                    <a:lnTo>
                      <a:pt x="564199" y="622149"/>
                    </a:lnTo>
                    <a:cubicBezTo>
                      <a:pt x="554422" y="619530"/>
                      <a:pt x="548620" y="609481"/>
                      <a:pt x="551240" y="599703"/>
                    </a:cubicBezTo>
                    <a:lnTo>
                      <a:pt x="568954" y="533596"/>
                    </a:lnTo>
                    <a:lnTo>
                      <a:pt x="569913" y="534077"/>
                    </a:lnTo>
                    <a:cubicBezTo>
                      <a:pt x="578152" y="536285"/>
                      <a:pt x="586456" y="536690"/>
                      <a:pt x="594419" y="535531"/>
                    </a:cubicBezTo>
                    <a:close/>
                    <a:moveTo>
                      <a:pt x="211259" y="409853"/>
                    </a:moveTo>
                    <a:lnTo>
                      <a:pt x="226594" y="419533"/>
                    </a:lnTo>
                    <a:lnTo>
                      <a:pt x="246299" y="420702"/>
                    </a:lnTo>
                    <a:lnTo>
                      <a:pt x="221974" y="511478"/>
                    </a:lnTo>
                    <a:cubicBezTo>
                      <a:pt x="219354" y="521255"/>
                      <a:pt x="209305" y="527057"/>
                      <a:pt x="199528" y="524437"/>
                    </a:cubicBezTo>
                    <a:lnTo>
                      <a:pt x="199530" y="524436"/>
                    </a:lnTo>
                    <a:cubicBezTo>
                      <a:pt x="189752" y="521817"/>
                      <a:pt x="183951" y="511768"/>
                      <a:pt x="186570" y="501990"/>
                    </a:cubicBezTo>
                    <a:close/>
                    <a:moveTo>
                      <a:pt x="646480" y="512886"/>
                    </a:moveTo>
                    <a:lnTo>
                      <a:pt x="646543" y="512959"/>
                    </a:lnTo>
                    <a:cubicBezTo>
                      <a:pt x="652859" y="517943"/>
                      <a:pt x="660253" y="521745"/>
                      <a:pt x="668492" y="523952"/>
                    </a:cubicBezTo>
                    <a:lnTo>
                      <a:pt x="681259" y="524709"/>
                    </a:lnTo>
                    <a:lnTo>
                      <a:pt x="653800" y="627185"/>
                    </a:lnTo>
                    <a:cubicBezTo>
                      <a:pt x="651180" y="636962"/>
                      <a:pt x="641131" y="642764"/>
                      <a:pt x="631354" y="640144"/>
                    </a:cubicBezTo>
                    <a:lnTo>
                      <a:pt x="631355" y="640144"/>
                    </a:lnTo>
                    <a:cubicBezTo>
                      <a:pt x="621578" y="637524"/>
                      <a:pt x="615776" y="627475"/>
                      <a:pt x="618396" y="617698"/>
                    </a:cubicBezTo>
                    <a:close/>
                    <a:moveTo>
                      <a:pt x="158275" y="0"/>
                    </a:moveTo>
                    <a:lnTo>
                      <a:pt x="158855" y="19373"/>
                    </a:lnTo>
                    <a:cubicBezTo>
                      <a:pt x="162694" y="30786"/>
                      <a:pt x="169743" y="40924"/>
                      <a:pt x="179217" y="48401"/>
                    </a:cubicBezTo>
                    <a:lnTo>
                      <a:pt x="189993" y="53799"/>
                    </a:lnTo>
                    <a:lnTo>
                      <a:pt x="192804" y="76182"/>
                    </a:lnTo>
                    <a:cubicBezTo>
                      <a:pt x="196731" y="83122"/>
                      <a:pt x="201970" y="89289"/>
                      <a:pt x="208286" y="94274"/>
                    </a:cubicBezTo>
                    <a:lnTo>
                      <a:pt x="218672" y="99476"/>
                    </a:lnTo>
                    <a:lnTo>
                      <a:pt x="205196" y="117258"/>
                    </a:lnTo>
                    <a:lnTo>
                      <a:pt x="211071" y="164055"/>
                    </a:lnTo>
                    <a:lnTo>
                      <a:pt x="201688" y="163499"/>
                    </a:lnTo>
                    <a:cubicBezTo>
                      <a:pt x="177800" y="166975"/>
                      <a:pt x="156991" y="184522"/>
                      <a:pt x="150254" y="209666"/>
                    </a:cubicBezTo>
                    <a:lnTo>
                      <a:pt x="151449" y="219183"/>
                    </a:lnTo>
                    <a:lnTo>
                      <a:pt x="111186" y="214137"/>
                    </a:lnTo>
                    <a:cubicBezTo>
                      <a:pt x="45847" y="196983"/>
                      <a:pt x="0" y="156824"/>
                      <a:pt x="0" y="110019"/>
                    </a:cubicBezTo>
                    <a:cubicBezTo>
                      <a:pt x="0" y="63214"/>
                      <a:pt x="45847" y="23055"/>
                      <a:pt x="111186" y="5901"/>
                    </a:cubicBezTo>
                    <a:close/>
                    <a:moveTo>
                      <a:pt x="280273" y="22535"/>
                    </a:moveTo>
                    <a:cubicBezTo>
                      <a:pt x="294793" y="22631"/>
                      <a:pt x="407642" y="97140"/>
                      <a:pt x="415691" y="111945"/>
                    </a:cubicBezTo>
                    <a:cubicBezTo>
                      <a:pt x="423740" y="126751"/>
                      <a:pt x="351497" y="122572"/>
                      <a:pt x="328569" y="111369"/>
                    </a:cubicBezTo>
                    <a:cubicBezTo>
                      <a:pt x="305640" y="100166"/>
                      <a:pt x="265752" y="22439"/>
                      <a:pt x="280273" y="22535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28" name="Oval 1327"/>
              <p:cNvSpPr/>
              <p:nvPr/>
            </p:nvSpPr>
            <p:spPr>
              <a:xfrm>
                <a:off x="217138" y="2112464"/>
                <a:ext cx="59875" cy="59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0" name="Group 1309"/>
            <p:cNvGrpSpPr/>
            <p:nvPr/>
          </p:nvGrpSpPr>
          <p:grpSpPr>
            <a:xfrm>
              <a:off x="2927032" y="2324152"/>
              <a:ext cx="625805" cy="527810"/>
              <a:chOff x="173808" y="1925433"/>
              <a:chExt cx="848809" cy="712341"/>
            </a:xfrm>
          </p:grpSpPr>
          <p:sp>
            <p:nvSpPr>
              <p:cNvPr id="1323" name="Freeform 1322"/>
              <p:cNvSpPr/>
              <p:nvPr/>
            </p:nvSpPr>
            <p:spPr>
              <a:xfrm>
                <a:off x="250398" y="1925433"/>
                <a:ext cx="772219" cy="555006"/>
              </a:xfrm>
              <a:custGeom>
                <a:avLst/>
                <a:gdLst>
                  <a:gd name="connsiteX0" fmla="*/ 179470 w 772219"/>
                  <a:gd name="connsiteY0" fmla="*/ 0 h 555006"/>
                  <a:gd name="connsiteX1" fmla="*/ 236394 w 772219"/>
                  <a:gd name="connsiteY1" fmla="*/ 38382 h 555006"/>
                  <a:gd name="connsiteX2" fmla="*/ 239523 w 772219"/>
                  <a:gd name="connsiteY2" fmla="*/ 54146 h 555006"/>
                  <a:gd name="connsiteX3" fmla="*/ 241058 w 772219"/>
                  <a:gd name="connsiteY3" fmla="*/ 53831 h 555006"/>
                  <a:gd name="connsiteX4" fmla="*/ 284743 w 772219"/>
                  <a:gd name="connsiteY4" fmla="*/ 72237 h 555006"/>
                  <a:gd name="connsiteX5" fmla="*/ 296585 w 772219"/>
                  <a:gd name="connsiteY5" fmla="*/ 101321 h 555006"/>
                  <a:gd name="connsiteX6" fmla="*/ 314033 w 772219"/>
                  <a:gd name="connsiteY6" fmla="*/ 97738 h 555006"/>
                  <a:gd name="connsiteX7" fmla="*/ 338080 w 772219"/>
                  <a:gd name="connsiteY7" fmla="*/ 102677 h 555006"/>
                  <a:gd name="connsiteX8" fmla="*/ 341148 w 772219"/>
                  <a:gd name="connsiteY8" fmla="*/ 104780 h 555006"/>
                  <a:gd name="connsiteX9" fmla="*/ 343409 w 772219"/>
                  <a:gd name="connsiteY9" fmla="*/ 99228 h 555006"/>
                  <a:gd name="connsiteX10" fmla="*/ 387093 w 772219"/>
                  <a:gd name="connsiteY10" fmla="*/ 80822 h 555006"/>
                  <a:gd name="connsiteX11" fmla="*/ 430778 w 772219"/>
                  <a:gd name="connsiteY11" fmla="*/ 99228 h 555006"/>
                  <a:gd name="connsiteX12" fmla="*/ 432039 w 772219"/>
                  <a:gd name="connsiteY12" fmla="*/ 102327 h 555006"/>
                  <a:gd name="connsiteX13" fmla="*/ 435123 w 772219"/>
                  <a:gd name="connsiteY13" fmla="*/ 94755 h 555006"/>
                  <a:gd name="connsiteX14" fmla="*/ 478807 w 772219"/>
                  <a:gd name="connsiteY14" fmla="*/ 76349 h 555006"/>
                  <a:gd name="connsiteX15" fmla="*/ 522492 w 772219"/>
                  <a:gd name="connsiteY15" fmla="*/ 94755 h 555006"/>
                  <a:gd name="connsiteX16" fmla="*/ 535037 w 772219"/>
                  <a:gd name="connsiteY16" fmla="*/ 125564 h 555006"/>
                  <a:gd name="connsiteX17" fmla="*/ 539842 w 772219"/>
                  <a:gd name="connsiteY17" fmla="*/ 122269 h 555006"/>
                  <a:gd name="connsiteX18" fmla="*/ 563889 w 772219"/>
                  <a:gd name="connsiteY18" fmla="*/ 117330 h 555006"/>
                  <a:gd name="connsiteX19" fmla="*/ 607574 w 772219"/>
                  <a:gd name="connsiteY19" fmla="*/ 135736 h 555006"/>
                  <a:gd name="connsiteX20" fmla="*/ 619451 w 772219"/>
                  <a:gd name="connsiteY20" fmla="*/ 164906 h 555006"/>
                  <a:gd name="connsiteX21" fmla="*/ 638198 w 772219"/>
                  <a:gd name="connsiteY21" fmla="*/ 161056 h 555006"/>
                  <a:gd name="connsiteX22" fmla="*/ 681883 w 772219"/>
                  <a:gd name="connsiteY22" fmla="*/ 179462 h 555006"/>
                  <a:gd name="connsiteX23" fmla="*/ 699974 w 772219"/>
                  <a:gd name="connsiteY23" fmla="*/ 223893 h 555006"/>
                  <a:gd name="connsiteX24" fmla="*/ 704176 w 772219"/>
                  <a:gd name="connsiteY24" fmla="*/ 223030 h 555006"/>
                  <a:gd name="connsiteX25" fmla="*/ 765955 w 772219"/>
                  <a:gd name="connsiteY25" fmla="*/ 285874 h 555006"/>
                  <a:gd name="connsiteX26" fmla="*/ 749799 w 772219"/>
                  <a:gd name="connsiteY26" fmla="*/ 325551 h 555006"/>
                  <a:gd name="connsiteX27" fmla="*/ 754125 w 772219"/>
                  <a:gd name="connsiteY27" fmla="*/ 328517 h 555006"/>
                  <a:gd name="connsiteX28" fmla="*/ 772219 w 772219"/>
                  <a:gd name="connsiteY28" fmla="*/ 372955 h 555006"/>
                  <a:gd name="connsiteX29" fmla="*/ 710440 w 772219"/>
                  <a:gd name="connsiteY29" fmla="*/ 435799 h 555006"/>
                  <a:gd name="connsiteX30" fmla="*/ 691546 w 772219"/>
                  <a:gd name="connsiteY30" fmla="*/ 431919 h 555006"/>
                  <a:gd name="connsiteX31" fmla="*/ 695196 w 772219"/>
                  <a:gd name="connsiteY31" fmla="*/ 440882 h 555006"/>
                  <a:gd name="connsiteX32" fmla="*/ 633417 w 772219"/>
                  <a:gd name="connsiteY32" fmla="*/ 503726 h 555006"/>
                  <a:gd name="connsiteX33" fmla="*/ 609370 w 772219"/>
                  <a:gd name="connsiteY33" fmla="*/ 498788 h 555006"/>
                  <a:gd name="connsiteX34" fmla="*/ 596878 w 772219"/>
                  <a:gd name="connsiteY34" fmla="*/ 490220 h 555006"/>
                  <a:gd name="connsiteX35" fmla="*/ 584502 w 772219"/>
                  <a:gd name="connsiteY35" fmla="*/ 520614 h 555006"/>
                  <a:gd name="connsiteX36" fmla="*/ 540817 w 772219"/>
                  <a:gd name="connsiteY36" fmla="*/ 539020 h 555006"/>
                  <a:gd name="connsiteX37" fmla="*/ 516770 w 772219"/>
                  <a:gd name="connsiteY37" fmla="*/ 534082 h 555006"/>
                  <a:gd name="connsiteX38" fmla="*/ 497310 w 772219"/>
                  <a:gd name="connsiteY38" fmla="*/ 520735 h 555006"/>
                  <a:gd name="connsiteX39" fmla="*/ 490851 w 772219"/>
                  <a:gd name="connsiteY39" fmla="*/ 536600 h 555006"/>
                  <a:gd name="connsiteX40" fmla="*/ 447166 w 772219"/>
                  <a:gd name="connsiteY40" fmla="*/ 555006 h 555006"/>
                  <a:gd name="connsiteX41" fmla="*/ 403482 w 772219"/>
                  <a:gd name="connsiteY41" fmla="*/ 536600 h 555006"/>
                  <a:gd name="connsiteX42" fmla="*/ 401208 w 772219"/>
                  <a:gd name="connsiteY42" fmla="*/ 531015 h 555006"/>
                  <a:gd name="connsiteX43" fmla="*/ 398934 w 772219"/>
                  <a:gd name="connsiteY43" fmla="*/ 536600 h 555006"/>
                  <a:gd name="connsiteX44" fmla="*/ 355249 w 772219"/>
                  <a:gd name="connsiteY44" fmla="*/ 555006 h 555006"/>
                  <a:gd name="connsiteX45" fmla="*/ 311565 w 772219"/>
                  <a:gd name="connsiteY45" fmla="*/ 536600 h 555006"/>
                  <a:gd name="connsiteX46" fmla="*/ 307780 w 772219"/>
                  <a:gd name="connsiteY46" fmla="*/ 527304 h 555006"/>
                  <a:gd name="connsiteX47" fmla="*/ 291447 w 772219"/>
                  <a:gd name="connsiteY47" fmla="*/ 538506 h 555006"/>
                  <a:gd name="connsiteX48" fmla="*/ 267400 w 772219"/>
                  <a:gd name="connsiteY48" fmla="*/ 543444 h 555006"/>
                  <a:gd name="connsiteX49" fmla="*/ 223716 w 772219"/>
                  <a:gd name="connsiteY49" fmla="*/ 525038 h 555006"/>
                  <a:gd name="connsiteX50" fmla="*/ 215269 w 772219"/>
                  <a:gd name="connsiteY50" fmla="*/ 504293 h 555006"/>
                  <a:gd name="connsiteX51" fmla="*/ 203597 w 772219"/>
                  <a:gd name="connsiteY51" fmla="*/ 512298 h 555006"/>
                  <a:gd name="connsiteX52" fmla="*/ 179550 w 772219"/>
                  <a:gd name="connsiteY52" fmla="*/ 517236 h 555006"/>
                  <a:gd name="connsiteX53" fmla="*/ 122626 w 772219"/>
                  <a:gd name="connsiteY53" fmla="*/ 478854 h 555006"/>
                  <a:gd name="connsiteX54" fmla="*/ 121766 w 772219"/>
                  <a:gd name="connsiteY54" fmla="*/ 474520 h 555006"/>
                  <a:gd name="connsiteX55" fmla="*/ 113021 w 772219"/>
                  <a:gd name="connsiteY55" fmla="*/ 476316 h 555006"/>
                  <a:gd name="connsiteX56" fmla="*/ 51242 w 772219"/>
                  <a:gd name="connsiteY56" fmla="*/ 413472 h 555006"/>
                  <a:gd name="connsiteX57" fmla="*/ 67491 w 772219"/>
                  <a:gd name="connsiteY57" fmla="*/ 373567 h 555006"/>
                  <a:gd name="connsiteX58" fmla="*/ 51494 w 772219"/>
                  <a:gd name="connsiteY58" fmla="*/ 334280 h 555006"/>
                  <a:gd name="connsiteX59" fmla="*/ 89226 w 772219"/>
                  <a:gd name="connsiteY59" fmla="*/ 276374 h 555006"/>
                  <a:gd name="connsiteX60" fmla="*/ 98434 w 772219"/>
                  <a:gd name="connsiteY60" fmla="*/ 274483 h 555006"/>
                  <a:gd name="connsiteX61" fmla="*/ 80647 w 772219"/>
                  <a:gd name="connsiteY61" fmla="*/ 230801 h 555006"/>
                  <a:gd name="connsiteX62" fmla="*/ 89061 w 772219"/>
                  <a:gd name="connsiteY62" fmla="*/ 210137 h 555006"/>
                  <a:gd name="connsiteX63" fmla="*/ 77683 w 772219"/>
                  <a:gd name="connsiteY63" fmla="*/ 207800 h 555006"/>
                  <a:gd name="connsiteX64" fmla="*/ 58046 w 772219"/>
                  <a:gd name="connsiteY64" fmla="*/ 194332 h 555006"/>
                  <a:gd name="connsiteX65" fmla="*/ 49538 w 772219"/>
                  <a:gd name="connsiteY65" fmla="*/ 173439 h 555006"/>
                  <a:gd name="connsiteX66" fmla="*/ 37732 w 772219"/>
                  <a:gd name="connsiteY66" fmla="*/ 171014 h 555006"/>
                  <a:gd name="connsiteX67" fmla="*/ 0 w 772219"/>
                  <a:gd name="connsiteY67" fmla="*/ 113109 h 555006"/>
                  <a:gd name="connsiteX68" fmla="*/ 37732 w 772219"/>
                  <a:gd name="connsiteY68" fmla="*/ 55204 h 555006"/>
                  <a:gd name="connsiteX69" fmla="*/ 47061 w 772219"/>
                  <a:gd name="connsiteY69" fmla="*/ 53288 h 555006"/>
                  <a:gd name="connsiteX70" fmla="*/ 58120 w 772219"/>
                  <a:gd name="connsiteY70" fmla="*/ 26128 h 555006"/>
                  <a:gd name="connsiteX71" fmla="*/ 101804 w 772219"/>
                  <a:gd name="connsiteY71" fmla="*/ 7722 h 555006"/>
                  <a:gd name="connsiteX72" fmla="*/ 125851 w 772219"/>
                  <a:gd name="connsiteY72" fmla="*/ 12661 h 555006"/>
                  <a:gd name="connsiteX73" fmla="*/ 135299 w 772219"/>
                  <a:gd name="connsiteY73" fmla="*/ 19140 h 555006"/>
                  <a:gd name="connsiteX74" fmla="*/ 135786 w 772219"/>
                  <a:gd name="connsiteY74" fmla="*/ 18406 h 555006"/>
                  <a:gd name="connsiteX75" fmla="*/ 179470 w 772219"/>
                  <a:gd name="connsiteY75" fmla="*/ 0 h 555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72219" h="555006">
                    <a:moveTo>
                      <a:pt x="179470" y="0"/>
                    </a:moveTo>
                    <a:cubicBezTo>
                      <a:pt x="205060" y="0"/>
                      <a:pt x="227016" y="15826"/>
                      <a:pt x="236394" y="38382"/>
                    </a:cubicBezTo>
                    <a:lnTo>
                      <a:pt x="239523" y="54146"/>
                    </a:lnTo>
                    <a:lnTo>
                      <a:pt x="241058" y="53831"/>
                    </a:lnTo>
                    <a:cubicBezTo>
                      <a:pt x="258118" y="53831"/>
                      <a:pt x="273563" y="60865"/>
                      <a:pt x="284743" y="72237"/>
                    </a:cubicBezTo>
                    <a:lnTo>
                      <a:pt x="296585" y="101321"/>
                    </a:lnTo>
                    <a:lnTo>
                      <a:pt x="314033" y="97738"/>
                    </a:lnTo>
                    <a:cubicBezTo>
                      <a:pt x="322563" y="97738"/>
                      <a:pt x="330689" y="99496"/>
                      <a:pt x="338080" y="102677"/>
                    </a:cubicBezTo>
                    <a:lnTo>
                      <a:pt x="341148" y="104780"/>
                    </a:lnTo>
                    <a:lnTo>
                      <a:pt x="343409" y="99228"/>
                    </a:lnTo>
                    <a:cubicBezTo>
                      <a:pt x="354588" y="87856"/>
                      <a:pt x="370033" y="80822"/>
                      <a:pt x="387093" y="80822"/>
                    </a:cubicBezTo>
                    <a:cubicBezTo>
                      <a:pt x="404153" y="80822"/>
                      <a:pt x="419598" y="87856"/>
                      <a:pt x="430778" y="99228"/>
                    </a:cubicBezTo>
                    <a:lnTo>
                      <a:pt x="432039" y="102327"/>
                    </a:lnTo>
                    <a:lnTo>
                      <a:pt x="435123" y="94755"/>
                    </a:lnTo>
                    <a:cubicBezTo>
                      <a:pt x="446302" y="83383"/>
                      <a:pt x="461747" y="76349"/>
                      <a:pt x="478807" y="76349"/>
                    </a:cubicBezTo>
                    <a:cubicBezTo>
                      <a:pt x="495867" y="76349"/>
                      <a:pt x="511312" y="83383"/>
                      <a:pt x="522492" y="94755"/>
                    </a:cubicBezTo>
                    <a:lnTo>
                      <a:pt x="535037" y="125564"/>
                    </a:lnTo>
                    <a:lnTo>
                      <a:pt x="539842" y="122269"/>
                    </a:lnTo>
                    <a:cubicBezTo>
                      <a:pt x="547233" y="119088"/>
                      <a:pt x="555359" y="117330"/>
                      <a:pt x="563889" y="117330"/>
                    </a:cubicBezTo>
                    <a:cubicBezTo>
                      <a:pt x="580949" y="117330"/>
                      <a:pt x="596394" y="124364"/>
                      <a:pt x="607574" y="135736"/>
                    </a:cubicBezTo>
                    <a:lnTo>
                      <a:pt x="619451" y="164906"/>
                    </a:lnTo>
                    <a:lnTo>
                      <a:pt x="638198" y="161056"/>
                    </a:lnTo>
                    <a:cubicBezTo>
                      <a:pt x="655258" y="161056"/>
                      <a:pt x="670703" y="168090"/>
                      <a:pt x="681883" y="179462"/>
                    </a:cubicBezTo>
                    <a:lnTo>
                      <a:pt x="699974" y="223893"/>
                    </a:lnTo>
                    <a:lnTo>
                      <a:pt x="704176" y="223030"/>
                    </a:lnTo>
                    <a:cubicBezTo>
                      <a:pt x="738296" y="223030"/>
                      <a:pt x="765955" y="251166"/>
                      <a:pt x="765955" y="285874"/>
                    </a:cubicBezTo>
                    <a:lnTo>
                      <a:pt x="749799" y="325551"/>
                    </a:lnTo>
                    <a:lnTo>
                      <a:pt x="754125" y="328517"/>
                    </a:lnTo>
                    <a:cubicBezTo>
                      <a:pt x="765304" y="339890"/>
                      <a:pt x="772219" y="355601"/>
                      <a:pt x="772219" y="372955"/>
                    </a:cubicBezTo>
                    <a:cubicBezTo>
                      <a:pt x="772219" y="407663"/>
                      <a:pt x="744560" y="435799"/>
                      <a:pt x="710440" y="435799"/>
                    </a:cubicBezTo>
                    <a:lnTo>
                      <a:pt x="691546" y="431919"/>
                    </a:lnTo>
                    <a:lnTo>
                      <a:pt x="695196" y="440882"/>
                    </a:lnTo>
                    <a:cubicBezTo>
                      <a:pt x="695196" y="475590"/>
                      <a:pt x="667537" y="503726"/>
                      <a:pt x="633417" y="503726"/>
                    </a:cubicBezTo>
                    <a:cubicBezTo>
                      <a:pt x="624887" y="503726"/>
                      <a:pt x="616761" y="501968"/>
                      <a:pt x="609370" y="498788"/>
                    </a:cubicBezTo>
                    <a:lnTo>
                      <a:pt x="596878" y="490220"/>
                    </a:lnTo>
                    <a:lnTo>
                      <a:pt x="584502" y="520614"/>
                    </a:lnTo>
                    <a:cubicBezTo>
                      <a:pt x="573322" y="531986"/>
                      <a:pt x="557877" y="539020"/>
                      <a:pt x="540817" y="539020"/>
                    </a:cubicBezTo>
                    <a:cubicBezTo>
                      <a:pt x="532287" y="539020"/>
                      <a:pt x="524161" y="537262"/>
                      <a:pt x="516770" y="534082"/>
                    </a:cubicBezTo>
                    <a:lnTo>
                      <a:pt x="497310" y="520735"/>
                    </a:lnTo>
                    <a:lnTo>
                      <a:pt x="490851" y="536600"/>
                    </a:lnTo>
                    <a:cubicBezTo>
                      <a:pt x="479671" y="547972"/>
                      <a:pt x="464226" y="555006"/>
                      <a:pt x="447166" y="555006"/>
                    </a:cubicBezTo>
                    <a:cubicBezTo>
                      <a:pt x="430106" y="555006"/>
                      <a:pt x="414661" y="547972"/>
                      <a:pt x="403482" y="536600"/>
                    </a:cubicBezTo>
                    <a:lnTo>
                      <a:pt x="401208" y="531015"/>
                    </a:lnTo>
                    <a:lnTo>
                      <a:pt x="398934" y="536600"/>
                    </a:lnTo>
                    <a:cubicBezTo>
                      <a:pt x="387754" y="547972"/>
                      <a:pt x="372309" y="555006"/>
                      <a:pt x="355249" y="555006"/>
                    </a:cubicBezTo>
                    <a:cubicBezTo>
                      <a:pt x="338189" y="555006"/>
                      <a:pt x="322744" y="547972"/>
                      <a:pt x="311565" y="536600"/>
                    </a:cubicBezTo>
                    <a:lnTo>
                      <a:pt x="307780" y="527304"/>
                    </a:lnTo>
                    <a:lnTo>
                      <a:pt x="291447" y="538506"/>
                    </a:lnTo>
                    <a:cubicBezTo>
                      <a:pt x="284056" y="541686"/>
                      <a:pt x="275930" y="543444"/>
                      <a:pt x="267400" y="543444"/>
                    </a:cubicBezTo>
                    <a:cubicBezTo>
                      <a:pt x="250340" y="543444"/>
                      <a:pt x="234895" y="536410"/>
                      <a:pt x="223716" y="525038"/>
                    </a:cubicBezTo>
                    <a:lnTo>
                      <a:pt x="215269" y="504293"/>
                    </a:lnTo>
                    <a:lnTo>
                      <a:pt x="203597" y="512298"/>
                    </a:lnTo>
                    <a:cubicBezTo>
                      <a:pt x="196206" y="515478"/>
                      <a:pt x="188080" y="517236"/>
                      <a:pt x="179550" y="517236"/>
                    </a:cubicBezTo>
                    <a:cubicBezTo>
                      <a:pt x="153960" y="517236"/>
                      <a:pt x="132004" y="501410"/>
                      <a:pt x="122626" y="478854"/>
                    </a:cubicBezTo>
                    <a:lnTo>
                      <a:pt x="121766" y="474520"/>
                    </a:lnTo>
                    <a:lnTo>
                      <a:pt x="113021" y="476316"/>
                    </a:lnTo>
                    <a:cubicBezTo>
                      <a:pt x="78901" y="476316"/>
                      <a:pt x="51242" y="448180"/>
                      <a:pt x="51242" y="413472"/>
                    </a:cubicBezTo>
                    <a:lnTo>
                      <a:pt x="67491" y="373567"/>
                    </a:lnTo>
                    <a:lnTo>
                      <a:pt x="51494" y="334280"/>
                    </a:lnTo>
                    <a:cubicBezTo>
                      <a:pt x="51494" y="308249"/>
                      <a:pt x="67052" y="285915"/>
                      <a:pt x="89226" y="276374"/>
                    </a:cubicBezTo>
                    <a:lnTo>
                      <a:pt x="98434" y="274483"/>
                    </a:lnTo>
                    <a:lnTo>
                      <a:pt x="80647" y="230801"/>
                    </a:lnTo>
                    <a:lnTo>
                      <a:pt x="89061" y="210137"/>
                    </a:lnTo>
                    <a:lnTo>
                      <a:pt x="77683" y="207800"/>
                    </a:lnTo>
                    <a:cubicBezTo>
                      <a:pt x="70292" y="204620"/>
                      <a:pt x="63635" y="200019"/>
                      <a:pt x="58046" y="194332"/>
                    </a:cubicBezTo>
                    <a:lnTo>
                      <a:pt x="49538" y="173439"/>
                    </a:lnTo>
                    <a:lnTo>
                      <a:pt x="37732" y="171014"/>
                    </a:lnTo>
                    <a:cubicBezTo>
                      <a:pt x="15558" y="161474"/>
                      <a:pt x="0" y="139140"/>
                      <a:pt x="0" y="113109"/>
                    </a:cubicBezTo>
                    <a:cubicBezTo>
                      <a:pt x="0" y="87078"/>
                      <a:pt x="15558" y="64744"/>
                      <a:pt x="37732" y="55204"/>
                    </a:cubicBezTo>
                    <a:lnTo>
                      <a:pt x="47061" y="53288"/>
                    </a:lnTo>
                    <a:lnTo>
                      <a:pt x="58120" y="26128"/>
                    </a:lnTo>
                    <a:cubicBezTo>
                      <a:pt x="69299" y="14756"/>
                      <a:pt x="84744" y="7722"/>
                      <a:pt x="101804" y="7722"/>
                    </a:cubicBezTo>
                    <a:cubicBezTo>
                      <a:pt x="110334" y="7722"/>
                      <a:pt x="118460" y="9480"/>
                      <a:pt x="125851" y="12661"/>
                    </a:cubicBezTo>
                    <a:lnTo>
                      <a:pt x="135299" y="19140"/>
                    </a:lnTo>
                    <a:lnTo>
                      <a:pt x="135786" y="18406"/>
                    </a:lnTo>
                    <a:cubicBezTo>
                      <a:pt x="146965" y="7034"/>
                      <a:pt x="162410" y="0"/>
                      <a:pt x="17947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24" name="Freeform 1323"/>
              <p:cNvSpPr/>
              <p:nvPr/>
            </p:nvSpPr>
            <p:spPr>
              <a:xfrm rot="20700000">
                <a:off x="173808" y="1997001"/>
                <a:ext cx="681259" cy="640773"/>
              </a:xfrm>
              <a:custGeom>
                <a:avLst/>
                <a:gdLst>
                  <a:gd name="connsiteX0" fmla="*/ 273575 w 681259"/>
                  <a:gd name="connsiteY0" fmla="*/ 445908 h 640773"/>
                  <a:gd name="connsiteX1" fmla="*/ 282718 w 681259"/>
                  <a:gd name="connsiteY1" fmla="*/ 456591 h 640773"/>
                  <a:gd name="connsiteX2" fmla="*/ 304667 w 681259"/>
                  <a:gd name="connsiteY2" fmla="*/ 467585 h 640773"/>
                  <a:gd name="connsiteX3" fmla="*/ 305696 w 681259"/>
                  <a:gd name="connsiteY3" fmla="*/ 467646 h 640773"/>
                  <a:gd name="connsiteX4" fmla="*/ 289130 w 681259"/>
                  <a:gd name="connsiteY4" fmla="*/ 529472 h 640773"/>
                  <a:gd name="connsiteX5" fmla="*/ 266684 w 681259"/>
                  <a:gd name="connsiteY5" fmla="*/ 542431 h 640773"/>
                  <a:gd name="connsiteX6" fmla="*/ 266686 w 681259"/>
                  <a:gd name="connsiteY6" fmla="*/ 542431 h 640773"/>
                  <a:gd name="connsiteX7" fmla="*/ 253726 w 681259"/>
                  <a:gd name="connsiteY7" fmla="*/ 519985 h 640773"/>
                  <a:gd name="connsiteX8" fmla="*/ 607632 w 681259"/>
                  <a:gd name="connsiteY8" fmla="*/ 530867 h 640773"/>
                  <a:gd name="connsiteX9" fmla="*/ 586644 w 681259"/>
                  <a:gd name="connsiteY9" fmla="*/ 609191 h 640773"/>
                  <a:gd name="connsiteX10" fmla="*/ 564198 w 681259"/>
                  <a:gd name="connsiteY10" fmla="*/ 622150 h 640773"/>
                  <a:gd name="connsiteX11" fmla="*/ 564199 w 681259"/>
                  <a:gd name="connsiteY11" fmla="*/ 622149 h 640773"/>
                  <a:gd name="connsiteX12" fmla="*/ 551240 w 681259"/>
                  <a:gd name="connsiteY12" fmla="*/ 599703 h 640773"/>
                  <a:gd name="connsiteX13" fmla="*/ 568954 w 681259"/>
                  <a:gd name="connsiteY13" fmla="*/ 533596 h 640773"/>
                  <a:gd name="connsiteX14" fmla="*/ 569913 w 681259"/>
                  <a:gd name="connsiteY14" fmla="*/ 534077 h 640773"/>
                  <a:gd name="connsiteX15" fmla="*/ 594419 w 681259"/>
                  <a:gd name="connsiteY15" fmla="*/ 535531 h 640773"/>
                  <a:gd name="connsiteX16" fmla="*/ 211259 w 681259"/>
                  <a:gd name="connsiteY16" fmla="*/ 409853 h 640773"/>
                  <a:gd name="connsiteX17" fmla="*/ 226594 w 681259"/>
                  <a:gd name="connsiteY17" fmla="*/ 419533 h 640773"/>
                  <a:gd name="connsiteX18" fmla="*/ 246299 w 681259"/>
                  <a:gd name="connsiteY18" fmla="*/ 420702 h 640773"/>
                  <a:gd name="connsiteX19" fmla="*/ 221974 w 681259"/>
                  <a:gd name="connsiteY19" fmla="*/ 511478 h 640773"/>
                  <a:gd name="connsiteX20" fmla="*/ 199528 w 681259"/>
                  <a:gd name="connsiteY20" fmla="*/ 524437 h 640773"/>
                  <a:gd name="connsiteX21" fmla="*/ 199530 w 681259"/>
                  <a:gd name="connsiteY21" fmla="*/ 524436 h 640773"/>
                  <a:gd name="connsiteX22" fmla="*/ 186570 w 681259"/>
                  <a:gd name="connsiteY22" fmla="*/ 501990 h 640773"/>
                  <a:gd name="connsiteX23" fmla="*/ 646480 w 681259"/>
                  <a:gd name="connsiteY23" fmla="*/ 512886 h 640773"/>
                  <a:gd name="connsiteX24" fmla="*/ 646543 w 681259"/>
                  <a:gd name="connsiteY24" fmla="*/ 512959 h 640773"/>
                  <a:gd name="connsiteX25" fmla="*/ 668492 w 681259"/>
                  <a:gd name="connsiteY25" fmla="*/ 523952 h 640773"/>
                  <a:gd name="connsiteX26" fmla="*/ 681259 w 681259"/>
                  <a:gd name="connsiteY26" fmla="*/ 524709 h 640773"/>
                  <a:gd name="connsiteX27" fmla="*/ 653800 w 681259"/>
                  <a:gd name="connsiteY27" fmla="*/ 627185 h 640773"/>
                  <a:gd name="connsiteX28" fmla="*/ 631354 w 681259"/>
                  <a:gd name="connsiteY28" fmla="*/ 640144 h 640773"/>
                  <a:gd name="connsiteX29" fmla="*/ 631355 w 681259"/>
                  <a:gd name="connsiteY29" fmla="*/ 640144 h 640773"/>
                  <a:gd name="connsiteX30" fmla="*/ 618396 w 681259"/>
                  <a:gd name="connsiteY30" fmla="*/ 617698 h 640773"/>
                  <a:gd name="connsiteX31" fmla="*/ 158275 w 681259"/>
                  <a:gd name="connsiteY31" fmla="*/ 0 h 640773"/>
                  <a:gd name="connsiteX32" fmla="*/ 158855 w 681259"/>
                  <a:gd name="connsiteY32" fmla="*/ 19373 h 640773"/>
                  <a:gd name="connsiteX33" fmla="*/ 179217 w 681259"/>
                  <a:gd name="connsiteY33" fmla="*/ 48401 h 640773"/>
                  <a:gd name="connsiteX34" fmla="*/ 189993 w 681259"/>
                  <a:gd name="connsiteY34" fmla="*/ 53799 h 640773"/>
                  <a:gd name="connsiteX35" fmla="*/ 192804 w 681259"/>
                  <a:gd name="connsiteY35" fmla="*/ 76182 h 640773"/>
                  <a:gd name="connsiteX36" fmla="*/ 208286 w 681259"/>
                  <a:gd name="connsiteY36" fmla="*/ 94274 h 640773"/>
                  <a:gd name="connsiteX37" fmla="*/ 218672 w 681259"/>
                  <a:gd name="connsiteY37" fmla="*/ 99476 h 640773"/>
                  <a:gd name="connsiteX38" fmla="*/ 205196 w 681259"/>
                  <a:gd name="connsiteY38" fmla="*/ 117258 h 640773"/>
                  <a:gd name="connsiteX39" fmla="*/ 211071 w 681259"/>
                  <a:gd name="connsiteY39" fmla="*/ 164055 h 640773"/>
                  <a:gd name="connsiteX40" fmla="*/ 201688 w 681259"/>
                  <a:gd name="connsiteY40" fmla="*/ 163499 h 640773"/>
                  <a:gd name="connsiteX41" fmla="*/ 150254 w 681259"/>
                  <a:gd name="connsiteY41" fmla="*/ 209666 h 640773"/>
                  <a:gd name="connsiteX42" fmla="*/ 151449 w 681259"/>
                  <a:gd name="connsiteY42" fmla="*/ 219183 h 640773"/>
                  <a:gd name="connsiteX43" fmla="*/ 111186 w 681259"/>
                  <a:gd name="connsiteY43" fmla="*/ 214137 h 640773"/>
                  <a:gd name="connsiteX44" fmla="*/ 0 w 681259"/>
                  <a:gd name="connsiteY44" fmla="*/ 110019 h 640773"/>
                  <a:gd name="connsiteX45" fmla="*/ 111186 w 681259"/>
                  <a:gd name="connsiteY45" fmla="*/ 5901 h 640773"/>
                  <a:gd name="connsiteX46" fmla="*/ 280273 w 681259"/>
                  <a:gd name="connsiteY46" fmla="*/ 22535 h 640773"/>
                  <a:gd name="connsiteX47" fmla="*/ 415691 w 681259"/>
                  <a:gd name="connsiteY47" fmla="*/ 111945 h 640773"/>
                  <a:gd name="connsiteX48" fmla="*/ 328569 w 681259"/>
                  <a:gd name="connsiteY48" fmla="*/ 111369 h 640773"/>
                  <a:gd name="connsiteX49" fmla="*/ 280273 w 681259"/>
                  <a:gd name="connsiteY49" fmla="*/ 22535 h 64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81259" h="640773">
                    <a:moveTo>
                      <a:pt x="273575" y="445908"/>
                    </a:moveTo>
                    <a:lnTo>
                      <a:pt x="282718" y="456591"/>
                    </a:lnTo>
                    <a:cubicBezTo>
                      <a:pt x="289034" y="461576"/>
                      <a:pt x="296428" y="465377"/>
                      <a:pt x="304667" y="467585"/>
                    </a:cubicBezTo>
                    <a:lnTo>
                      <a:pt x="305696" y="467646"/>
                    </a:lnTo>
                    <a:lnTo>
                      <a:pt x="289130" y="529472"/>
                    </a:lnTo>
                    <a:cubicBezTo>
                      <a:pt x="286510" y="539249"/>
                      <a:pt x="276461" y="545051"/>
                      <a:pt x="266684" y="542431"/>
                    </a:cubicBezTo>
                    <a:lnTo>
                      <a:pt x="266686" y="542431"/>
                    </a:lnTo>
                    <a:cubicBezTo>
                      <a:pt x="256908" y="539811"/>
                      <a:pt x="251107" y="529762"/>
                      <a:pt x="253726" y="519985"/>
                    </a:cubicBezTo>
                    <a:close/>
                    <a:moveTo>
                      <a:pt x="607632" y="530867"/>
                    </a:moveTo>
                    <a:lnTo>
                      <a:pt x="586644" y="609191"/>
                    </a:lnTo>
                    <a:cubicBezTo>
                      <a:pt x="584024" y="618968"/>
                      <a:pt x="573975" y="624770"/>
                      <a:pt x="564198" y="622150"/>
                    </a:cubicBezTo>
                    <a:lnTo>
                      <a:pt x="564199" y="622149"/>
                    </a:lnTo>
                    <a:cubicBezTo>
                      <a:pt x="554422" y="619530"/>
                      <a:pt x="548620" y="609481"/>
                      <a:pt x="551240" y="599703"/>
                    </a:cubicBezTo>
                    <a:lnTo>
                      <a:pt x="568954" y="533596"/>
                    </a:lnTo>
                    <a:lnTo>
                      <a:pt x="569913" y="534077"/>
                    </a:lnTo>
                    <a:cubicBezTo>
                      <a:pt x="578152" y="536285"/>
                      <a:pt x="586456" y="536690"/>
                      <a:pt x="594419" y="535531"/>
                    </a:cubicBezTo>
                    <a:close/>
                    <a:moveTo>
                      <a:pt x="211259" y="409853"/>
                    </a:moveTo>
                    <a:lnTo>
                      <a:pt x="226594" y="419533"/>
                    </a:lnTo>
                    <a:lnTo>
                      <a:pt x="246299" y="420702"/>
                    </a:lnTo>
                    <a:lnTo>
                      <a:pt x="221974" y="511478"/>
                    </a:lnTo>
                    <a:cubicBezTo>
                      <a:pt x="219354" y="521255"/>
                      <a:pt x="209305" y="527057"/>
                      <a:pt x="199528" y="524437"/>
                    </a:cubicBezTo>
                    <a:lnTo>
                      <a:pt x="199530" y="524436"/>
                    </a:lnTo>
                    <a:cubicBezTo>
                      <a:pt x="189752" y="521817"/>
                      <a:pt x="183951" y="511768"/>
                      <a:pt x="186570" y="501990"/>
                    </a:cubicBezTo>
                    <a:close/>
                    <a:moveTo>
                      <a:pt x="646480" y="512886"/>
                    </a:moveTo>
                    <a:lnTo>
                      <a:pt x="646543" y="512959"/>
                    </a:lnTo>
                    <a:cubicBezTo>
                      <a:pt x="652859" y="517943"/>
                      <a:pt x="660253" y="521745"/>
                      <a:pt x="668492" y="523952"/>
                    </a:cubicBezTo>
                    <a:lnTo>
                      <a:pt x="681259" y="524709"/>
                    </a:lnTo>
                    <a:lnTo>
                      <a:pt x="653800" y="627185"/>
                    </a:lnTo>
                    <a:cubicBezTo>
                      <a:pt x="651180" y="636962"/>
                      <a:pt x="641131" y="642764"/>
                      <a:pt x="631354" y="640144"/>
                    </a:cubicBezTo>
                    <a:lnTo>
                      <a:pt x="631355" y="640144"/>
                    </a:lnTo>
                    <a:cubicBezTo>
                      <a:pt x="621578" y="637524"/>
                      <a:pt x="615776" y="627475"/>
                      <a:pt x="618396" y="617698"/>
                    </a:cubicBezTo>
                    <a:close/>
                    <a:moveTo>
                      <a:pt x="158275" y="0"/>
                    </a:moveTo>
                    <a:lnTo>
                      <a:pt x="158855" y="19373"/>
                    </a:lnTo>
                    <a:cubicBezTo>
                      <a:pt x="162694" y="30786"/>
                      <a:pt x="169743" y="40924"/>
                      <a:pt x="179217" y="48401"/>
                    </a:cubicBezTo>
                    <a:lnTo>
                      <a:pt x="189993" y="53799"/>
                    </a:lnTo>
                    <a:lnTo>
                      <a:pt x="192804" y="76182"/>
                    </a:lnTo>
                    <a:cubicBezTo>
                      <a:pt x="196731" y="83122"/>
                      <a:pt x="201970" y="89289"/>
                      <a:pt x="208286" y="94274"/>
                    </a:cubicBezTo>
                    <a:lnTo>
                      <a:pt x="218672" y="99476"/>
                    </a:lnTo>
                    <a:lnTo>
                      <a:pt x="205196" y="117258"/>
                    </a:lnTo>
                    <a:lnTo>
                      <a:pt x="211071" y="164055"/>
                    </a:lnTo>
                    <a:lnTo>
                      <a:pt x="201688" y="163499"/>
                    </a:lnTo>
                    <a:cubicBezTo>
                      <a:pt x="177800" y="166975"/>
                      <a:pt x="156991" y="184522"/>
                      <a:pt x="150254" y="209666"/>
                    </a:cubicBezTo>
                    <a:lnTo>
                      <a:pt x="151449" y="219183"/>
                    </a:lnTo>
                    <a:lnTo>
                      <a:pt x="111186" y="214137"/>
                    </a:lnTo>
                    <a:cubicBezTo>
                      <a:pt x="45847" y="196983"/>
                      <a:pt x="0" y="156824"/>
                      <a:pt x="0" y="110019"/>
                    </a:cubicBezTo>
                    <a:cubicBezTo>
                      <a:pt x="0" y="63214"/>
                      <a:pt x="45847" y="23055"/>
                      <a:pt x="111186" y="5901"/>
                    </a:cubicBezTo>
                    <a:close/>
                    <a:moveTo>
                      <a:pt x="280273" y="22535"/>
                    </a:moveTo>
                    <a:cubicBezTo>
                      <a:pt x="294793" y="22631"/>
                      <a:pt x="407642" y="97140"/>
                      <a:pt x="415691" y="111945"/>
                    </a:cubicBezTo>
                    <a:cubicBezTo>
                      <a:pt x="423740" y="126751"/>
                      <a:pt x="351497" y="122572"/>
                      <a:pt x="328569" y="111369"/>
                    </a:cubicBezTo>
                    <a:cubicBezTo>
                      <a:pt x="305640" y="100166"/>
                      <a:pt x="265752" y="22439"/>
                      <a:pt x="280273" y="22535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25" name="Oval 1324"/>
              <p:cNvSpPr/>
              <p:nvPr/>
            </p:nvSpPr>
            <p:spPr>
              <a:xfrm>
                <a:off x="217138" y="2112464"/>
                <a:ext cx="59875" cy="59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1" name="Group 1310"/>
            <p:cNvGrpSpPr/>
            <p:nvPr/>
          </p:nvGrpSpPr>
          <p:grpSpPr>
            <a:xfrm>
              <a:off x="3669838" y="2324152"/>
              <a:ext cx="625805" cy="527810"/>
              <a:chOff x="173808" y="1925433"/>
              <a:chExt cx="848809" cy="712341"/>
            </a:xfrm>
          </p:grpSpPr>
          <p:sp>
            <p:nvSpPr>
              <p:cNvPr id="1320" name="Freeform 1319"/>
              <p:cNvSpPr/>
              <p:nvPr/>
            </p:nvSpPr>
            <p:spPr>
              <a:xfrm>
                <a:off x="250398" y="1925433"/>
                <a:ext cx="772219" cy="555006"/>
              </a:xfrm>
              <a:custGeom>
                <a:avLst/>
                <a:gdLst>
                  <a:gd name="connsiteX0" fmla="*/ 179470 w 772219"/>
                  <a:gd name="connsiteY0" fmla="*/ 0 h 555006"/>
                  <a:gd name="connsiteX1" fmla="*/ 236394 w 772219"/>
                  <a:gd name="connsiteY1" fmla="*/ 38382 h 555006"/>
                  <a:gd name="connsiteX2" fmla="*/ 239523 w 772219"/>
                  <a:gd name="connsiteY2" fmla="*/ 54146 h 555006"/>
                  <a:gd name="connsiteX3" fmla="*/ 241058 w 772219"/>
                  <a:gd name="connsiteY3" fmla="*/ 53831 h 555006"/>
                  <a:gd name="connsiteX4" fmla="*/ 284743 w 772219"/>
                  <a:gd name="connsiteY4" fmla="*/ 72237 h 555006"/>
                  <a:gd name="connsiteX5" fmla="*/ 296585 w 772219"/>
                  <a:gd name="connsiteY5" fmla="*/ 101321 h 555006"/>
                  <a:gd name="connsiteX6" fmla="*/ 314033 w 772219"/>
                  <a:gd name="connsiteY6" fmla="*/ 97738 h 555006"/>
                  <a:gd name="connsiteX7" fmla="*/ 338080 w 772219"/>
                  <a:gd name="connsiteY7" fmla="*/ 102677 h 555006"/>
                  <a:gd name="connsiteX8" fmla="*/ 341148 w 772219"/>
                  <a:gd name="connsiteY8" fmla="*/ 104780 h 555006"/>
                  <a:gd name="connsiteX9" fmla="*/ 343409 w 772219"/>
                  <a:gd name="connsiteY9" fmla="*/ 99228 h 555006"/>
                  <a:gd name="connsiteX10" fmla="*/ 387093 w 772219"/>
                  <a:gd name="connsiteY10" fmla="*/ 80822 h 555006"/>
                  <a:gd name="connsiteX11" fmla="*/ 430778 w 772219"/>
                  <a:gd name="connsiteY11" fmla="*/ 99228 h 555006"/>
                  <a:gd name="connsiteX12" fmla="*/ 432039 w 772219"/>
                  <a:gd name="connsiteY12" fmla="*/ 102327 h 555006"/>
                  <a:gd name="connsiteX13" fmla="*/ 435123 w 772219"/>
                  <a:gd name="connsiteY13" fmla="*/ 94755 h 555006"/>
                  <a:gd name="connsiteX14" fmla="*/ 478807 w 772219"/>
                  <a:gd name="connsiteY14" fmla="*/ 76349 h 555006"/>
                  <a:gd name="connsiteX15" fmla="*/ 522492 w 772219"/>
                  <a:gd name="connsiteY15" fmla="*/ 94755 h 555006"/>
                  <a:gd name="connsiteX16" fmla="*/ 535037 w 772219"/>
                  <a:gd name="connsiteY16" fmla="*/ 125564 h 555006"/>
                  <a:gd name="connsiteX17" fmla="*/ 539842 w 772219"/>
                  <a:gd name="connsiteY17" fmla="*/ 122269 h 555006"/>
                  <a:gd name="connsiteX18" fmla="*/ 563889 w 772219"/>
                  <a:gd name="connsiteY18" fmla="*/ 117330 h 555006"/>
                  <a:gd name="connsiteX19" fmla="*/ 607574 w 772219"/>
                  <a:gd name="connsiteY19" fmla="*/ 135736 h 555006"/>
                  <a:gd name="connsiteX20" fmla="*/ 619451 w 772219"/>
                  <a:gd name="connsiteY20" fmla="*/ 164906 h 555006"/>
                  <a:gd name="connsiteX21" fmla="*/ 638198 w 772219"/>
                  <a:gd name="connsiteY21" fmla="*/ 161056 h 555006"/>
                  <a:gd name="connsiteX22" fmla="*/ 681883 w 772219"/>
                  <a:gd name="connsiteY22" fmla="*/ 179462 h 555006"/>
                  <a:gd name="connsiteX23" fmla="*/ 699974 w 772219"/>
                  <a:gd name="connsiteY23" fmla="*/ 223893 h 555006"/>
                  <a:gd name="connsiteX24" fmla="*/ 704176 w 772219"/>
                  <a:gd name="connsiteY24" fmla="*/ 223030 h 555006"/>
                  <a:gd name="connsiteX25" fmla="*/ 765955 w 772219"/>
                  <a:gd name="connsiteY25" fmla="*/ 285874 h 555006"/>
                  <a:gd name="connsiteX26" fmla="*/ 749799 w 772219"/>
                  <a:gd name="connsiteY26" fmla="*/ 325551 h 555006"/>
                  <a:gd name="connsiteX27" fmla="*/ 754125 w 772219"/>
                  <a:gd name="connsiteY27" fmla="*/ 328517 h 555006"/>
                  <a:gd name="connsiteX28" fmla="*/ 772219 w 772219"/>
                  <a:gd name="connsiteY28" fmla="*/ 372955 h 555006"/>
                  <a:gd name="connsiteX29" fmla="*/ 710440 w 772219"/>
                  <a:gd name="connsiteY29" fmla="*/ 435799 h 555006"/>
                  <a:gd name="connsiteX30" fmla="*/ 691546 w 772219"/>
                  <a:gd name="connsiteY30" fmla="*/ 431919 h 555006"/>
                  <a:gd name="connsiteX31" fmla="*/ 695196 w 772219"/>
                  <a:gd name="connsiteY31" fmla="*/ 440882 h 555006"/>
                  <a:gd name="connsiteX32" fmla="*/ 633417 w 772219"/>
                  <a:gd name="connsiteY32" fmla="*/ 503726 h 555006"/>
                  <a:gd name="connsiteX33" fmla="*/ 609370 w 772219"/>
                  <a:gd name="connsiteY33" fmla="*/ 498788 h 555006"/>
                  <a:gd name="connsiteX34" fmla="*/ 596878 w 772219"/>
                  <a:gd name="connsiteY34" fmla="*/ 490220 h 555006"/>
                  <a:gd name="connsiteX35" fmla="*/ 584502 w 772219"/>
                  <a:gd name="connsiteY35" fmla="*/ 520614 h 555006"/>
                  <a:gd name="connsiteX36" fmla="*/ 540817 w 772219"/>
                  <a:gd name="connsiteY36" fmla="*/ 539020 h 555006"/>
                  <a:gd name="connsiteX37" fmla="*/ 516770 w 772219"/>
                  <a:gd name="connsiteY37" fmla="*/ 534082 h 555006"/>
                  <a:gd name="connsiteX38" fmla="*/ 497310 w 772219"/>
                  <a:gd name="connsiteY38" fmla="*/ 520735 h 555006"/>
                  <a:gd name="connsiteX39" fmla="*/ 490851 w 772219"/>
                  <a:gd name="connsiteY39" fmla="*/ 536600 h 555006"/>
                  <a:gd name="connsiteX40" fmla="*/ 447166 w 772219"/>
                  <a:gd name="connsiteY40" fmla="*/ 555006 h 555006"/>
                  <a:gd name="connsiteX41" fmla="*/ 403482 w 772219"/>
                  <a:gd name="connsiteY41" fmla="*/ 536600 h 555006"/>
                  <a:gd name="connsiteX42" fmla="*/ 401208 w 772219"/>
                  <a:gd name="connsiteY42" fmla="*/ 531015 h 555006"/>
                  <a:gd name="connsiteX43" fmla="*/ 398934 w 772219"/>
                  <a:gd name="connsiteY43" fmla="*/ 536600 h 555006"/>
                  <a:gd name="connsiteX44" fmla="*/ 355249 w 772219"/>
                  <a:gd name="connsiteY44" fmla="*/ 555006 h 555006"/>
                  <a:gd name="connsiteX45" fmla="*/ 311565 w 772219"/>
                  <a:gd name="connsiteY45" fmla="*/ 536600 h 555006"/>
                  <a:gd name="connsiteX46" fmla="*/ 307780 w 772219"/>
                  <a:gd name="connsiteY46" fmla="*/ 527304 h 555006"/>
                  <a:gd name="connsiteX47" fmla="*/ 291447 w 772219"/>
                  <a:gd name="connsiteY47" fmla="*/ 538506 h 555006"/>
                  <a:gd name="connsiteX48" fmla="*/ 267400 w 772219"/>
                  <a:gd name="connsiteY48" fmla="*/ 543444 h 555006"/>
                  <a:gd name="connsiteX49" fmla="*/ 223716 w 772219"/>
                  <a:gd name="connsiteY49" fmla="*/ 525038 h 555006"/>
                  <a:gd name="connsiteX50" fmla="*/ 215269 w 772219"/>
                  <a:gd name="connsiteY50" fmla="*/ 504293 h 555006"/>
                  <a:gd name="connsiteX51" fmla="*/ 203597 w 772219"/>
                  <a:gd name="connsiteY51" fmla="*/ 512298 h 555006"/>
                  <a:gd name="connsiteX52" fmla="*/ 179550 w 772219"/>
                  <a:gd name="connsiteY52" fmla="*/ 517236 h 555006"/>
                  <a:gd name="connsiteX53" fmla="*/ 122626 w 772219"/>
                  <a:gd name="connsiteY53" fmla="*/ 478854 h 555006"/>
                  <a:gd name="connsiteX54" fmla="*/ 121766 w 772219"/>
                  <a:gd name="connsiteY54" fmla="*/ 474520 h 555006"/>
                  <a:gd name="connsiteX55" fmla="*/ 113021 w 772219"/>
                  <a:gd name="connsiteY55" fmla="*/ 476316 h 555006"/>
                  <a:gd name="connsiteX56" fmla="*/ 51242 w 772219"/>
                  <a:gd name="connsiteY56" fmla="*/ 413472 h 555006"/>
                  <a:gd name="connsiteX57" fmla="*/ 67491 w 772219"/>
                  <a:gd name="connsiteY57" fmla="*/ 373567 h 555006"/>
                  <a:gd name="connsiteX58" fmla="*/ 51494 w 772219"/>
                  <a:gd name="connsiteY58" fmla="*/ 334280 h 555006"/>
                  <a:gd name="connsiteX59" fmla="*/ 89226 w 772219"/>
                  <a:gd name="connsiteY59" fmla="*/ 276374 h 555006"/>
                  <a:gd name="connsiteX60" fmla="*/ 98434 w 772219"/>
                  <a:gd name="connsiteY60" fmla="*/ 274483 h 555006"/>
                  <a:gd name="connsiteX61" fmla="*/ 80647 w 772219"/>
                  <a:gd name="connsiteY61" fmla="*/ 230801 h 555006"/>
                  <a:gd name="connsiteX62" fmla="*/ 89061 w 772219"/>
                  <a:gd name="connsiteY62" fmla="*/ 210137 h 555006"/>
                  <a:gd name="connsiteX63" fmla="*/ 77683 w 772219"/>
                  <a:gd name="connsiteY63" fmla="*/ 207800 h 555006"/>
                  <a:gd name="connsiteX64" fmla="*/ 58046 w 772219"/>
                  <a:gd name="connsiteY64" fmla="*/ 194332 h 555006"/>
                  <a:gd name="connsiteX65" fmla="*/ 49538 w 772219"/>
                  <a:gd name="connsiteY65" fmla="*/ 173439 h 555006"/>
                  <a:gd name="connsiteX66" fmla="*/ 37732 w 772219"/>
                  <a:gd name="connsiteY66" fmla="*/ 171014 h 555006"/>
                  <a:gd name="connsiteX67" fmla="*/ 0 w 772219"/>
                  <a:gd name="connsiteY67" fmla="*/ 113109 h 555006"/>
                  <a:gd name="connsiteX68" fmla="*/ 37732 w 772219"/>
                  <a:gd name="connsiteY68" fmla="*/ 55204 h 555006"/>
                  <a:gd name="connsiteX69" fmla="*/ 47061 w 772219"/>
                  <a:gd name="connsiteY69" fmla="*/ 53288 h 555006"/>
                  <a:gd name="connsiteX70" fmla="*/ 58120 w 772219"/>
                  <a:gd name="connsiteY70" fmla="*/ 26128 h 555006"/>
                  <a:gd name="connsiteX71" fmla="*/ 101804 w 772219"/>
                  <a:gd name="connsiteY71" fmla="*/ 7722 h 555006"/>
                  <a:gd name="connsiteX72" fmla="*/ 125851 w 772219"/>
                  <a:gd name="connsiteY72" fmla="*/ 12661 h 555006"/>
                  <a:gd name="connsiteX73" fmla="*/ 135299 w 772219"/>
                  <a:gd name="connsiteY73" fmla="*/ 19140 h 555006"/>
                  <a:gd name="connsiteX74" fmla="*/ 135786 w 772219"/>
                  <a:gd name="connsiteY74" fmla="*/ 18406 h 555006"/>
                  <a:gd name="connsiteX75" fmla="*/ 179470 w 772219"/>
                  <a:gd name="connsiteY75" fmla="*/ 0 h 555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72219" h="555006">
                    <a:moveTo>
                      <a:pt x="179470" y="0"/>
                    </a:moveTo>
                    <a:cubicBezTo>
                      <a:pt x="205060" y="0"/>
                      <a:pt x="227016" y="15826"/>
                      <a:pt x="236394" y="38382"/>
                    </a:cubicBezTo>
                    <a:lnTo>
                      <a:pt x="239523" y="54146"/>
                    </a:lnTo>
                    <a:lnTo>
                      <a:pt x="241058" y="53831"/>
                    </a:lnTo>
                    <a:cubicBezTo>
                      <a:pt x="258118" y="53831"/>
                      <a:pt x="273563" y="60865"/>
                      <a:pt x="284743" y="72237"/>
                    </a:cubicBezTo>
                    <a:lnTo>
                      <a:pt x="296585" y="101321"/>
                    </a:lnTo>
                    <a:lnTo>
                      <a:pt x="314033" y="97738"/>
                    </a:lnTo>
                    <a:cubicBezTo>
                      <a:pt x="322563" y="97738"/>
                      <a:pt x="330689" y="99496"/>
                      <a:pt x="338080" y="102677"/>
                    </a:cubicBezTo>
                    <a:lnTo>
                      <a:pt x="341148" y="104780"/>
                    </a:lnTo>
                    <a:lnTo>
                      <a:pt x="343409" y="99228"/>
                    </a:lnTo>
                    <a:cubicBezTo>
                      <a:pt x="354588" y="87856"/>
                      <a:pt x="370033" y="80822"/>
                      <a:pt x="387093" y="80822"/>
                    </a:cubicBezTo>
                    <a:cubicBezTo>
                      <a:pt x="404153" y="80822"/>
                      <a:pt x="419598" y="87856"/>
                      <a:pt x="430778" y="99228"/>
                    </a:cubicBezTo>
                    <a:lnTo>
                      <a:pt x="432039" y="102327"/>
                    </a:lnTo>
                    <a:lnTo>
                      <a:pt x="435123" y="94755"/>
                    </a:lnTo>
                    <a:cubicBezTo>
                      <a:pt x="446302" y="83383"/>
                      <a:pt x="461747" y="76349"/>
                      <a:pt x="478807" y="76349"/>
                    </a:cubicBezTo>
                    <a:cubicBezTo>
                      <a:pt x="495867" y="76349"/>
                      <a:pt x="511312" y="83383"/>
                      <a:pt x="522492" y="94755"/>
                    </a:cubicBezTo>
                    <a:lnTo>
                      <a:pt x="535037" y="125564"/>
                    </a:lnTo>
                    <a:lnTo>
                      <a:pt x="539842" y="122269"/>
                    </a:lnTo>
                    <a:cubicBezTo>
                      <a:pt x="547233" y="119088"/>
                      <a:pt x="555359" y="117330"/>
                      <a:pt x="563889" y="117330"/>
                    </a:cubicBezTo>
                    <a:cubicBezTo>
                      <a:pt x="580949" y="117330"/>
                      <a:pt x="596394" y="124364"/>
                      <a:pt x="607574" y="135736"/>
                    </a:cubicBezTo>
                    <a:lnTo>
                      <a:pt x="619451" y="164906"/>
                    </a:lnTo>
                    <a:lnTo>
                      <a:pt x="638198" y="161056"/>
                    </a:lnTo>
                    <a:cubicBezTo>
                      <a:pt x="655258" y="161056"/>
                      <a:pt x="670703" y="168090"/>
                      <a:pt x="681883" y="179462"/>
                    </a:cubicBezTo>
                    <a:lnTo>
                      <a:pt x="699974" y="223893"/>
                    </a:lnTo>
                    <a:lnTo>
                      <a:pt x="704176" y="223030"/>
                    </a:lnTo>
                    <a:cubicBezTo>
                      <a:pt x="738296" y="223030"/>
                      <a:pt x="765955" y="251166"/>
                      <a:pt x="765955" y="285874"/>
                    </a:cubicBezTo>
                    <a:lnTo>
                      <a:pt x="749799" y="325551"/>
                    </a:lnTo>
                    <a:lnTo>
                      <a:pt x="754125" y="328517"/>
                    </a:lnTo>
                    <a:cubicBezTo>
                      <a:pt x="765304" y="339890"/>
                      <a:pt x="772219" y="355601"/>
                      <a:pt x="772219" y="372955"/>
                    </a:cubicBezTo>
                    <a:cubicBezTo>
                      <a:pt x="772219" y="407663"/>
                      <a:pt x="744560" y="435799"/>
                      <a:pt x="710440" y="435799"/>
                    </a:cubicBezTo>
                    <a:lnTo>
                      <a:pt x="691546" y="431919"/>
                    </a:lnTo>
                    <a:lnTo>
                      <a:pt x="695196" y="440882"/>
                    </a:lnTo>
                    <a:cubicBezTo>
                      <a:pt x="695196" y="475590"/>
                      <a:pt x="667537" y="503726"/>
                      <a:pt x="633417" y="503726"/>
                    </a:cubicBezTo>
                    <a:cubicBezTo>
                      <a:pt x="624887" y="503726"/>
                      <a:pt x="616761" y="501968"/>
                      <a:pt x="609370" y="498788"/>
                    </a:cubicBezTo>
                    <a:lnTo>
                      <a:pt x="596878" y="490220"/>
                    </a:lnTo>
                    <a:lnTo>
                      <a:pt x="584502" y="520614"/>
                    </a:lnTo>
                    <a:cubicBezTo>
                      <a:pt x="573322" y="531986"/>
                      <a:pt x="557877" y="539020"/>
                      <a:pt x="540817" y="539020"/>
                    </a:cubicBezTo>
                    <a:cubicBezTo>
                      <a:pt x="532287" y="539020"/>
                      <a:pt x="524161" y="537262"/>
                      <a:pt x="516770" y="534082"/>
                    </a:cubicBezTo>
                    <a:lnTo>
                      <a:pt x="497310" y="520735"/>
                    </a:lnTo>
                    <a:lnTo>
                      <a:pt x="490851" y="536600"/>
                    </a:lnTo>
                    <a:cubicBezTo>
                      <a:pt x="479671" y="547972"/>
                      <a:pt x="464226" y="555006"/>
                      <a:pt x="447166" y="555006"/>
                    </a:cubicBezTo>
                    <a:cubicBezTo>
                      <a:pt x="430106" y="555006"/>
                      <a:pt x="414661" y="547972"/>
                      <a:pt x="403482" y="536600"/>
                    </a:cubicBezTo>
                    <a:lnTo>
                      <a:pt x="401208" y="531015"/>
                    </a:lnTo>
                    <a:lnTo>
                      <a:pt x="398934" y="536600"/>
                    </a:lnTo>
                    <a:cubicBezTo>
                      <a:pt x="387754" y="547972"/>
                      <a:pt x="372309" y="555006"/>
                      <a:pt x="355249" y="555006"/>
                    </a:cubicBezTo>
                    <a:cubicBezTo>
                      <a:pt x="338189" y="555006"/>
                      <a:pt x="322744" y="547972"/>
                      <a:pt x="311565" y="536600"/>
                    </a:cubicBezTo>
                    <a:lnTo>
                      <a:pt x="307780" y="527304"/>
                    </a:lnTo>
                    <a:lnTo>
                      <a:pt x="291447" y="538506"/>
                    </a:lnTo>
                    <a:cubicBezTo>
                      <a:pt x="284056" y="541686"/>
                      <a:pt x="275930" y="543444"/>
                      <a:pt x="267400" y="543444"/>
                    </a:cubicBezTo>
                    <a:cubicBezTo>
                      <a:pt x="250340" y="543444"/>
                      <a:pt x="234895" y="536410"/>
                      <a:pt x="223716" y="525038"/>
                    </a:cubicBezTo>
                    <a:lnTo>
                      <a:pt x="215269" y="504293"/>
                    </a:lnTo>
                    <a:lnTo>
                      <a:pt x="203597" y="512298"/>
                    </a:lnTo>
                    <a:cubicBezTo>
                      <a:pt x="196206" y="515478"/>
                      <a:pt x="188080" y="517236"/>
                      <a:pt x="179550" y="517236"/>
                    </a:cubicBezTo>
                    <a:cubicBezTo>
                      <a:pt x="153960" y="517236"/>
                      <a:pt x="132004" y="501410"/>
                      <a:pt x="122626" y="478854"/>
                    </a:cubicBezTo>
                    <a:lnTo>
                      <a:pt x="121766" y="474520"/>
                    </a:lnTo>
                    <a:lnTo>
                      <a:pt x="113021" y="476316"/>
                    </a:lnTo>
                    <a:cubicBezTo>
                      <a:pt x="78901" y="476316"/>
                      <a:pt x="51242" y="448180"/>
                      <a:pt x="51242" y="413472"/>
                    </a:cubicBezTo>
                    <a:lnTo>
                      <a:pt x="67491" y="373567"/>
                    </a:lnTo>
                    <a:lnTo>
                      <a:pt x="51494" y="334280"/>
                    </a:lnTo>
                    <a:cubicBezTo>
                      <a:pt x="51494" y="308249"/>
                      <a:pt x="67052" y="285915"/>
                      <a:pt x="89226" y="276374"/>
                    </a:cubicBezTo>
                    <a:lnTo>
                      <a:pt x="98434" y="274483"/>
                    </a:lnTo>
                    <a:lnTo>
                      <a:pt x="80647" y="230801"/>
                    </a:lnTo>
                    <a:lnTo>
                      <a:pt x="89061" y="210137"/>
                    </a:lnTo>
                    <a:lnTo>
                      <a:pt x="77683" y="207800"/>
                    </a:lnTo>
                    <a:cubicBezTo>
                      <a:pt x="70292" y="204620"/>
                      <a:pt x="63635" y="200019"/>
                      <a:pt x="58046" y="194332"/>
                    </a:cubicBezTo>
                    <a:lnTo>
                      <a:pt x="49538" y="173439"/>
                    </a:lnTo>
                    <a:lnTo>
                      <a:pt x="37732" y="171014"/>
                    </a:lnTo>
                    <a:cubicBezTo>
                      <a:pt x="15558" y="161474"/>
                      <a:pt x="0" y="139140"/>
                      <a:pt x="0" y="113109"/>
                    </a:cubicBezTo>
                    <a:cubicBezTo>
                      <a:pt x="0" y="87078"/>
                      <a:pt x="15558" y="64744"/>
                      <a:pt x="37732" y="55204"/>
                    </a:cubicBezTo>
                    <a:lnTo>
                      <a:pt x="47061" y="53288"/>
                    </a:lnTo>
                    <a:lnTo>
                      <a:pt x="58120" y="26128"/>
                    </a:lnTo>
                    <a:cubicBezTo>
                      <a:pt x="69299" y="14756"/>
                      <a:pt x="84744" y="7722"/>
                      <a:pt x="101804" y="7722"/>
                    </a:cubicBezTo>
                    <a:cubicBezTo>
                      <a:pt x="110334" y="7722"/>
                      <a:pt x="118460" y="9480"/>
                      <a:pt x="125851" y="12661"/>
                    </a:cubicBezTo>
                    <a:lnTo>
                      <a:pt x="135299" y="19140"/>
                    </a:lnTo>
                    <a:lnTo>
                      <a:pt x="135786" y="18406"/>
                    </a:lnTo>
                    <a:cubicBezTo>
                      <a:pt x="146965" y="7034"/>
                      <a:pt x="162410" y="0"/>
                      <a:pt x="17947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21" name="Freeform 1320"/>
              <p:cNvSpPr/>
              <p:nvPr/>
            </p:nvSpPr>
            <p:spPr>
              <a:xfrm rot="20700000">
                <a:off x="173808" y="1997001"/>
                <a:ext cx="681259" cy="640773"/>
              </a:xfrm>
              <a:custGeom>
                <a:avLst/>
                <a:gdLst>
                  <a:gd name="connsiteX0" fmla="*/ 273575 w 681259"/>
                  <a:gd name="connsiteY0" fmla="*/ 445908 h 640773"/>
                  <a:gd name="connsiteX1" fmla="*/ 282718 w 681259"/>
                  <a:gd name="connsiteY1" fmla="*/ 456591 h 640773"/>
                  <a:gd name="connsiteX2" fmla="*/ 304667 w 681259"/>
                  <a:gd name="connsiteY2" fmla="*/ 467585 h 640773"/>
                  <a:gd name="connsiteX3" fmla="*/ 305696 w 681259"/>
                  <a:gd name="connsiteY3" fmla="*/ 467646 h 640773"/>
                  <a:gd name="connsiteX4" fmla="*/ 289130 w 681259"/>
                  <a:gd name="connsiteY4" fmla="*/ 529472 h 640773"/>
                  <a:gd name="connsiteX5" fmla="*/ 266684 w 681259"/>
                  <a:gd name="connsiteY5" fmla="*/ 542431 h 640773"/>
                  <a:gd name="connsiteX6" fmla="*/ 266686 w 681259"/>
                  <a:gd name="connsiteY6" fmla="*/ 542431 h 640773"/>
                  <a:gd name="connsiteX7" fmla="*/ 253726 w 681259"/>
                  <a:gd name="connsiteY7" fmla="*/ 519985 h 640773"/>
                  <a:gd name="connsiteX8" fmla="*/ 607632 w 681259"/>
                  <a:gd name="connsiteY8" fmla="*/ 530867 h 640773"/>
                  <a:gd name="connsiteX9" fmla="*/ 586644 w 681259"/>
                  <a:gd name="connsiteY9" fmla="*/ 609191 h 640773"/>
                  <a:gd name="connsiteX10" fmla="*/ 564198 w 681259"/>
                  <a:gd name="connsiteY10" fmla="*/ 622150 h 640773"/>
                  <a:gd name="connsiteX11" fmla="*/ 564199 w 681259"/>
                  <a:gd name="connsiteY11" fmla="*/ 622149 h 640773"/>
                  <a:gd name="connsiteX12" fmla="*/ 551240 w 681259"/>
                  <a:gd name="connsiteY12" fmla="*/ 599703 h 640773"/>
                  <a:gd name="connsiteX13" fmla="*/ 568954 w 681259"/>
                  <a:gd name="connsiteY13" fmla="*/ 533596 h 640773"/>
                  <a:gd name="connsiteX14" fmla="*/ 569913 w 681259"/>
                  <a:gd name="connsiteY14" fmla="*/ 534077 h 640773"/>
                  <a:gd name="connsiteX15" fmla="*/ 594419 w 681259"/>
                  <a:gd name="connsiteY15" fmla="*/ 535531 h 640773"/>
                  <a:gd name="connsiteX16" fmla="*/ 211259 w 681259"/>
                  <a:gd name="connsiteY16" fmla="*/ 409853 h 640773"/>
                  <a:gd name="connsiteX17" fmla="*/ 226594 w 681259"/>
                  <a:gd name="connsiteY17" fmla="*/ 419533 h 640773"/>
                  <a:gd name="connsiteX18" fmla="*/ 246299 w 681259"/>
                  <a:gd name="connsiteY18" fmla="*/ 420702 h 640773"/>
                  <a:gd name="connsiteX19" fmla="*/ 221974 w 681259"/>
                  <a:gd name="connsiteY19" fmla="*/ 511478 h 640773"/>
                  <a:gd name="connsiteX20" fmla="*/ 199528 w 681259"/>
                  <a:gd name="connsiteY20" fmla="*/ 524437 h 640773"/>
                  <a:gd name="connsiteX21" fmla="*/ 199530 w 681259"/>
                  <a:gd name="connsiteY21" fmla="*/ 524436 h 640773"/>
                  <a:gd name="connsiteX22" fmla="*/ 186570 w 681259"/>
                  <a:gd name="connsiteY22" fmla="*/ 501990 h 640773"/>
                  <a:gd name="connsiteX23" fmla="*/ 646480 w 681259"/>
                  <a:gd name="connsiteY23" fmla="*/ 512886 h 640773"/>
                  <a:gd name="connsiteX24" fmla="*/ 646543 w 681259"/>
                  <a:gd name="connsiteY24" fmla="*/ 512959 h 640773"/>
                  <a:gd name="connsiteX25" fmla="*/ 668492 w 681259"/>
                  <a:gd name="connsiteY25" fmla="*/ 523952 h 640773"/>
                  <a:gd name="connsiteX26" fmla="*/ 681259 w 681259"/>
                  <a:gd name="connsiteY26" fmla="*/ 524709 h 640773"/>
                  <a:gd name="connsiteX27" fmla="*/ 653800 w 681259"/>
                  <a:gd name="connsiteY27" fmla="*/ 627185 h 640773"/>
                  <a:gd name="connsiteX28" fmla="*/ 631354 w 681259"/>
                  <a:gd name="connsiteY28" fmla="*/ 640144 h 640773"/>
                  <a:gd name="connsiteX29" fmla="*/ 631355 w 681259"/>
                  <a:gd name="connsiteY29" fmla="*/ 640144 h 640773"/>
                  <a:gd name="connsiteX30" fmla="*/ 618396 w 681259"/>
                  <a:gd name="connsiteY30" fmla="*/ 617698 h 640773"/>
                  <a:gd name="connsiteX31" fmla="*/ 158275 w 681259"/>
                  <a:gd name="connsiteY31" fmla="*/ 0 h 640773"/>
                  <a:gd name="connsiteX32" fmla="*/ 158855 w 681259"/>
                  <a:gd name="connsiteY32" fmla="*/ 19373 h 640773"/>
                  <a:gd name="connsiteX33" fmla="*/ 179217 w 681259"/>
                  <a:gd name="connsiteY33" fmla="*/ 48401 h 640773"/>
                  <a:gd name="connsiteX34" fmla="*/ 189993 w 681259"/>
                  <a:gd name="connsiteY34" fmla="*/ 53799 h 640773"/>
                  <a:gd name="connsiteX35" fmla="*/ 192804 w 681259"/>
                  <a:gd name="connsiteY35" fmla="*/ 76182 h 640773"/>
                  <a:gd name="connsiteX36" fmla="*/ 208286 w 681259"/>
                  <a:gd name="connsiteY36" fmla="*/ 94274 h 640773"/>
                  <a:gd name="connsiteX37" fmla="*/ 218672 w 681259"/>
                  <a:gd name="connsiteY37" fmla="*/ 99476 h 640773"/>
                  <a:gd name="connsiteX38" fmla="*/ 205196 w 681259"/>
                  <a:gd name="connsiteY38" fmla="*/ 117258 h 640773"/>
                  <a:gd name="connsiteX39" fmla="*/ 211071 w 681259"/>
                  <a:gd name="connsiteY39" fmla="*/ 164055 h 640773"/>
                  <a:gd name="connsiteX40" fmla="*/ 201688 w 681259"/>
                  <a:gd name="connsiteY40" fmla="*/ 163499 h 640773"/>
                  <a:gd name="connsiteX41" fmla="*/ 150254 w 681259"/>
                  <a:gd name="connsiteY41" fmla="*/ 209666 h 640773"/>
                  <a:gd name="connsiteX42" fmla="*/ 151449 w 681259"/>
                  <a:gd name="connsiteY42" fmla="*/ 219183 h 640773"/>
                  <a:gd name="connsiteX43" fmla="*/ 111186 w 681259"/>
                  <a:gd name="connsiteY43" fmla="*/ 214137 h 640773"/>
                  <a:gd name="connsiteX44" fmla="*/ 0 w 681259"/>
                  <a:gd name="connsiteY44" fmla="*/ 110019 h 640773"/>
                  <a:gd name="connsiteX45" fmla="*/ 111186 w 681259"/>
                  <a:gd name="connsiteY45" fmla="*/ 5901 h 640773"/>
                  <a:gd name="connsiteX46" fmla="*/ 280273 w 681259"/>
                  <a:gd name="connsiteY46" fmla="*/ 22535 h 640773"/>
                  <a:gd name="connsiteX47" fmla="*/ 415691 w 681259"/>
                  <a:gd name="connsiteY47" fmla="*/ 111945 h 640773"/>
                  <a:gd name="connsiteX48" fmla="*/ 328569 w 681259"/>
                  <a:gd name="connsiteY48" fmla="*/ 111369 h 640773"/>
                  <a:gd name="connsiteX49" fmla="*/ 280273 w 681259"/>
                  <a:gd name="connsiteY49" fmla="*/ 22535 h 64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81259" h="640773">
                    <a:moveTo>
                      <a:pt x="273575" y="445908"/>
                    </a:moveTo>
                    <a:lnTo>
                      <a:pt x="282718" y="456591"/>
                    </a:lnTo>
                    <a:cubicBezTo>
                      <a:pt x="289034" y="461576"/>
                      <a:pt x="296428" y="465377"/>
                      <a:pt x="304667" y="467585"/>
                    </a:cubicBezTo>
                    <a:lnTo>
                      <a:pt x="305696" y="467646"/>
                    </a:lnTo>
                    <a:lnTo>
                      <a:pt x="289130" y="529472"/>
                    </a:lnTo>
                    <a:cubicBezTo>
                      <a:pt x="286510" y="539249"/>
                      <a:pt x="276461" y="545051"/>
                      <a:pt x="266684" y="542431"/>
                    </a:cubicBezTo>
                    <a:lnTo>
                      <a:pt x="266686" y="542431"/>
                    </a:lnTo>
                    <a:cubicBezTo>
                      <a:pt x="256908" y="539811"/>
                      <a:pt x="251107" y="529762"/>
                      <a:pt x="253726" y="519985"/>
                    </a:cubicBezTo>
                    <a:close/>
                    <a:moveTo>
                      <a:pt x="607632" y="530867"/>
                    </a:moveTo>
                    <a:lnTo>
                      <a:pt x="586644" y="609191"/>
                    </a:lnTo>
                    <a:cubicBezTo>
                      <a:pt x="584024" y="618968"/>
                      <a:pt x="573975" y="624770"/>
                      <a:pt x="564198" y="622150"/>
                    </a:cubicBezTo>
                    <a:lnTo>
                      <a:pt x="564199" y="622149"/>
                    </a:lnTo>
                    <a:cubicBezTo>
                      <a:pt x="554422" y="619530"/>
                      <a:pt x="548620" y="609481"/>
                      <a:pt x="551240" y="599703"/>
                    </a:cubicBezTo>
                    <a:lnTo>
                      <a:pt x="568954" y="533596"/>
                    </a:lnTo>
                    <a:lnTo>
                      <a:pt x="569913" y="534077"/>
                    </a:lnTo>
                    <a:cubicBezTo>
                      <a:pt x="578152" y="536285"/>
                      <a:pt x="586456" y="536690"/>
                      <a:pt x="594419" y="535531"/>
                    </a:cubicBezTo>
                    <a:close/>
                    <a:moveTo>
                      <a:pt x="211259" y="409853"/>
                    </a:moveTo>
                    <a:lnTo>
                      <a:pt x="226594" y="419533"/>
                    </a:lnTo>
                    <a:lnTo>
                      <a:pt x="246299" y="420702"/>
                    </a:lnTo>
                    <a:lnTo>
                      <a:pt x="221974" y="511478"/>
                    </a:lnTo>
                    <a:cubicBezTo>
                      <a:pt x="219354" y="521255"/>
                      <a:pt x="209305" y="527057"/>
                      <a:pt x="199528" y="524437"/>
                    </a:cubicBezTo>
                    <a:lnTo>
                      <a:pt x="199530" y="524436"/>
                    </a:lnTo>
                    <a:cubicBezTo>
                      <a:pt x="189752" y="521817"/>
                      <a:pt x="183951" y="511768"/>
                      <a:pt x="186570" y="501990"/>
                    </a:cubicBezTo>
                    <a:close/>
                    <a:moveTo>
                      <a:pt x="646480" y="512886"/>
                    </a:moveTo>
                    <a:lnTo>
                      <a:pt x="646543" y="512959"/>
                    </a:lnTo>
                    <a:cubicBezTo>
                      <a:pt x="652859" y="517943"/>
                      <a:pt x="660253" y="521745"/>
                      <a:pt x="668492" y="523952"/>
                    </a:cubicBezTo>
                    <a:lnTo>
                      <a:pt x="681259" y="524709"/>
                    </a:lnTo>
                    <a:lnTo>
                      <a:pt x="653800" y="627185"/>
                    </a:lnTo>
                    <a:cubicBezTo>
                      <a:pt x="651180" y="636962"/>
                      <a:pt x="641131" y="642764"/>
                      <a:pt x="631354" y="640144"/>
                    </a:cubicBezTo>
                    <a:lnTo>
                      <a:pt x="631355" y="640144"/>
                    </a:lnTo>
                    <a:cubicBezTo>
                      <a:pt x="621578" y="637524"/>
                      <a:pt x="615776" y="627475"/>
                      <a:pt x="618396" y="617698"/>
                    </a:cubicBezTo>
                    <a:close/>
                    <a:moveTo>
                      <a:pt x="158275" y="0"/>
                    </a:moveTo>
                    <a:lnTo>
                      <a:pt x="158855" y="19373"/>
                    </a:lnTo>
                    <a:cubicBezTo>
                      <a:pt x="162694" y="30786"/>
                      <a:pt x="169743" y="40924"/>
                      <a:pt x="179217" y="48401"/>
                    </a:cubicBezTo>
                    <a:lnTo>
                      <a:pt x="189993" y="53799"/>
                    </a:lnTo>
                    <a:lnTo>
                      <a:pt x="192804" y="76182"/>
                    </a:lnTo>
                    <a:cubicBezTo>
                      <a:pt x="196731" y="83122"/>
                      <a:pt x="201970" y="89289"/>
                      <a:pt x="208286" y="94274"/>
                    </a:cubicBezTo>
                    <a:lnTo>
                      <a:pt x="218672" y="99476"/>
                    </a:lnTo>
                    <a:lnTo>
                      <a:pt x="205196" y="117258"/>
                    </a:lnTo>
                    <a:lnTo>
                      <a:pt x="211071" y="164055"/>
                    </a:lnTo>
                    <a:lnTo>
                      <a:pt x="201688" y="163499"/>
                    </a:lnTo>
                    <a:cubicBezTo>
                      <a:pt x="177800" y="166975"/>
                      <a:pt x="156991" y="184522"/>
                      <a:pt x="150254" y="209666"/>
                    </a:cubicBezTo>
                    <a:lnTo>
                      <a:pt x="151449" y="219183"/>
                    </a:lnTo>
                    <a:lnTo>
                      <a:pt x="111186" y="214137"/>
                    </a:lnTo>
                    <a:cubicBezTo>
                      <a:pt x="45847" y="196983"/>
                      <a:pt x="0" y="156824"/>
                      <a:pt x="0" y="110019"/>
                    </a:cubicBezTo>
                    <a:cubicBezTo>
                      <a:pt x="0" y="63214"/>
                      <a:pt x="45847" y="23055"/>
                      <a:pt x="111186" y="5901"/>
                    </a:cubicBezTo>
                    <a:close/>
                    <a:moveTo>
                      <a:pt x="280273" y="22535"/>
                    </a:moveTo>
                    <a:cubicBezTo>
                      <a:pt x="294793" y="22631"/>
                      <a:pt x="407642" y="97140"/>
                      <a:pt x="415691" y="111945"/>
                    </a:cubicBezTo>
                    <a:cubicBezTo>
                      <a:pt x="423740" y="126751"/>
                      <a:pt x="351497" y="122572"/>
                      <a:pt x="328569" y="111369"/>
                    </a:cubicBezTo>
                    <a:cubicBezTo>
                      <a:pt x="305640" y="100166"/>
                      <a:pt x="265752" y="22439"/>
                      <a:pt x="280273" y="22535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22" name="Oval 1321"/>
              <p:cNvSpPr/>
              <p:nvPr/>
            </p:nvSpPr>
            <p:spPr>
              <a:xfrm>
                <a:off x="217138" y="2112464"/>
                <a:ext cx="59875" cy="59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2" name="Group 1311"/>
            <p:cNvGrpSpPr/>
            <p:nvPr/>
          </p:nvGrpSpPr>
          <p:grpSpPr>
            <a:xfrm>
              <a:off x="2185311" y="2904406"/>
              <a:ext cx="625805" cy="527810"/>
              <a:chOff x="173808" y="1925433"/>
              <a:chExt cx="848809" cy="712341"/>
            </a:xfrm>
          </p:grpSpPr>
          <p:sp>
            <p:nvSpPr>
              <p:cNvPr id="1317" name="Freeform 1316"/>
              <p:cNvSpPr/>
              <p:nvPr/>
            </p:nvSpPr>
            <p:spPr>
              <a:xfrm>
                <a:off x="250398" y="1925433"/>
                <a:ext cx="772219" cy="555006"/>
              </a:xfrm>
              <a:custGeom>
                <a:avLst/>
                <a:gdLst>
                  <a:gd name="connsiteX0" fmla="*/ 179470 w 772219"/>
                  <a:gd name="connsiteY0" fmla="*/ 0 h 555006"/>
                  <a:gd name="connsiteX1" fmla="*/ 236394 w 772219"/>
                  <a:gd name="connsiteY1" fmla="*/ 38382 h 555006"/>
                  <a:gd name="connsiteX2" fmla="*/ 239523 w 772219"/>
                  <a:gd name="connsiteY2" fmla="*/ 54146 h 555006"/>
                  <a:gd name="connsiteX3" fmla="*/ 241058 w 772219"/>
                  <a:gd name="connsiteY3" fmla="*/ 53831 h 555006"/>
                  <a:gd name="connsiteX4" fmla="*/ 284743 w 772219"/>
                  <a:gd name="connsiteY4" fmla="*/ 72237 h 555006"/>
                  <a:gd name="connsiteX5" fmla="*/ 296585 w 772219"/>
                  <a:gd name="connsiteY5" fmla="*/ 101321 h 555006"/>
                  <a:gd name="connsiteX6" fmla="*/ 314033 w 772219"/>
                  <a:gd name="connsiteY6" fmla="*/ 97738 h 555006"/>
                  <a:gd name="connsiteX7" fmla="*/ 338080 w 772219"/>
                  <a:gd name="connsiteY7" fmla="*/ 102677 h 555006"/>
                  <a:gd name="connsiteX8" fmla="*/ 341148 w 772219"/>
                  <a:gd name="connsiteY8" fmla="*/ 104780 h 555006"/>
                  <a:gd name="connsiteX9" fmla="*/ 343409 w 772219"/>
                  <a:gd name="connsiteY9" fmla="*/ 99228 h 555006"/>
                  <a:gd name="connsiteX10" fmla="*/ 387093 w 772219"/>
                  <a:gd name="connsiteY10" fmla="*/ 80822 h 555006"/>
                  <a:gd name="connsiteX11" fmla="*/ 430778 w 772219"/>
                  <a:gd name="connsiteY11" fmla="*/ 99228 h 555006"/>
                  <a:gd name="connsiteX12" fmla="*/ 432039 w 772219"/>
                  <a:gd name="connsiteY12" fmla="*/ 102327 h 555006"/>
                  <a:gd name="connsiteX13" fmla="*/ 435123 w 772219"/>
                  <a:gd name="connsiteY13" fmla="*/ 94755 h 555006"/>
                  <a:gd name="connsiteX14" fmla="*/ 478807 w 772219"/>
                  <a:gd name="connsiteY14" fmla="*/ 76349 h 555006"/>
                  <a:gd name="connsiteX15" fmla="*/ 522492 w 772219"/>
                  <a:gd name="connsiteY15" fmla="*/ 94755 h 555006"/>
                  <a:gd name="connsiteX16" fmla="*/ 535037 w 772219"/>
                  <a:gd name="connsiteY16" fmla="*/ 125564 h 555006"/>
                  <a:gd name="connsiteX17" fmla="*/ 539842 w 772219"/>
                  <a:gd name="connsiteY17" fmla="*/ 122269 h 555006"/>
                  <a:gd name="connsiteX18" fmla="*/ 563889 w 772219"/>
                  <a:gd name="connsiteY18" fmla="*/ 117330 h 555006"/>
                  <a:gd name="connsiteX19" fmla="*/ 607574 w 772219"/>
                  <a:gd name="connsiteY19" fmla="*/ 135736 h 555006"/>
                  <a:gd name="connsiteX20" fmla="*/ 619451 w 772219"/>
                  <a:gd name="connsiteY20" fmla="*/ 164906 h 555006"/>
                  <a:gd name="connsiteX21" fmla="*/ 638198 w 772219"/>
                  <a:gd name="connsiteY21" fmla="*/ 161056 h 555006"/>
                  <a:gd name="connsiteX22" fmla="*/ 681883 w 772219"/>
                  <a:gd name="connsiteY22" fmla="*/ 179462 h 555006"/>
                  <a:gd name="connsiteX23" fmla="*/ 699974 w 772219"/>
                  <a:gd name="connsiteY23" fmla="*/ 223893 h 555006"/>
                  <a:gd name="connsiteX24" fmla="*/ 704176 w 772219"/>
                  <a:gd name="connsiteY24" fmla="*/ 223030 h 555006"/>
                  <a:gd name="connsiteX25" fmla="*/ 765955 w 772219"/>
                  <a:gd name="connsiteY25" fmla="*/ 285874 h 555006"/>
                  <a:gd name="connsiteX26" fmla="*/ 749799 w 772219"/>
                  <a:gd name="connsiteY26" fmla="*/ 325551 h 555006"/>
                  <a:gd name="connsiteX27" fmla="*/ 754125 w 772219"/>
                  <a:gd name="connsiteY27" fmla="*/ 328517 h 555006"/>
                  <a:gd name="connsiteX28" fmla="*/ 772219 w 772219"/>
                  <a:gd name="connsiteY28" fmla="*/ 372955 h 555006"/>
                  <a:gd name="connsiteX29" fmla="*/ 710440 w 772219"/>
                  <a:gd name="connsiteY29" fmla="*/ 435799 h 555006"/>
                  <a:gd name="connsiteX30" fmla="*/ 691546 w 772219"/>
                  <a:gd name="connsiteY30" fmla="*/ 431919 h 555006"/>
                  <a:gd name="connsiteX31" fmla="*/ 695196 w 772219"/>
                  <a:gd name="connsiteY31" fmla="*/ 440882 h 555006"/>
                  <a:gd name="connsiteX32" fmla="*/ 633417 w 772219"/>
                  <a:gd name="connsiteY32" fmla="*/ 503726 h 555006"/>
                  <a:gd name="connsiteX33" fmla="*/ 609370 w 772219"/>
                  <a:gd name="connsiteY33" fmla="*/ 498788 h 555006"/>
                  <a:gd name="connsiteX34" fmla="*/ 596878 w 772219"/>
                  <a:gd name="connsiteY34" fmla="*/ 490220 h 555006"/>
                  <a:gd name="connsiteX35" fmla="*/ 584502 w 772219"/>
                  <a:gd name="connsiteY35" fmla="*/ 520614 h 555006"/>
                  <a:gd name="connsiteX36" fmla="*/ 540817 w 772219"/>
                  <a:gd name="connsiteY36" fmla="*/ 539020 h 555006"/>
                  <a:gd name="connsiteX37" fmla="*/ 516770 w 772219"/>
                  <a:gd name="connsiteY37" fmla="*/ 534082 h 555006"/>
                  <a:gd name="connsiteX38" fmla="*/ 497310 w 772219"/>
                  <a:gd name="connsiteY38" fmla="*/ 520735 h 555006"/>
                  <a:gd name="connsiteX39" fmla="*/ 490851 w 772219"/>
                  <a:gd name="connsiteY39" fmla="*/ 536600 h 555006"/>
                  <a:gd name="connsiteX40" fmla="*/ 447166 w 772219"/>
                  <a:gd name="connsiteY40" fmla="*/ 555006 h 555006"/>
                  <a:gd name="connsiteX41" fmla="*/ 403482 w 772219"/>
                  <a:gd name="connsiteY41" fmla="*/ 536600 h 555006"/>
                  <a:gd name="connsiteX42" fmla="*/ 401208 w 772219"/>
                  <a:gd name="connsiteY42" fmla="*/ 531015 h 555006"/>
                  <a:gd name="connsiteX43" fmla="*/ 398934 w 772219"/>
                  <a:gd name="connsiteY43" fmla="*/ 536600 h 555006"/>
                  <a:gd name="connsiteX44" fmla="*/ 355249 w 772219"/>
                  <a:gd name="connsiteY44" fmla="*/ 555006 h 555006"/>
                  <a:gd name="connsiteX45" fmla="*/ 311565 w 772219"/>
                  <a:gd name="connsiteY45" fmla="*/ 536600 h 555006"/>
                  <a:gd name="connsiteX46" fmla="*/ 307780 w 772219"/>
                  <a:gd name="connsiteY46" fmla="*/ 527304 h 555006"/>
                  <a:gd name="connsiteX47" fmla="*/ 291447 w 772219"/>
                  <a:gd name="connsiteY47" fmla="*/ 538506 h 555006"/>
                  <a:gd name="connsiteX48" fmla="*/ 267400 w 772219"/>
                  <a:gd name="connsiteY48" fmla="*/ 543444 h 555006"/>
                  <a:gd name="connsiteX49" fmla="*/ 223716 w 772219"/>
                  <a:gd name="connsiteY49" fmla="*/ 525038 h 555006"/>
                  <a:gd name="connsiteX50" fmla="*/ 215269 w 772219"/>
                  <a:gd name="connsiteY50" fmla="*/ 504293 h 555006"/>
                  <a:gd name="connsiteX51" fmla="*/ 203597 w 772219"/>
                  <a:gd name="connsiteY51" fmla="*/ 512298 h 555006"/>
                  <a:gd name="connsiteX52" fmla="*/ 179550 w 772219"/>
                  <a:gd name="connsiteY52" fmla="*/ 517236 h 555006"/>
                  <a:gd name="connsiteX53" fmla="*/ 122626 w 772219"/>
                  <a:gd name="connsiteY53" fmla="*/ 478854 h 555006"/>
                  <a:gd name="connsiteX54" fmla="*/ 121766 w 772219"/>
                  <a:gd name="connsiteY54" fmla="*/ 474520 h 555006"/>
                  <a:gd name="connsiteX55" fmla="*/ 113021 w 772219"/>
                  <a:gd name="connsiteY55" fmla="*/ 476316 h 555006"/>
                  <a:gd name="connsiteX56" fmla="*/ 51242 w 772219"/>
                  <a:gd name="connsiteY56" fmla="*/ 413472 h 555006"/>
                  <a:gd name="connsiteX57" fmla="*/ 67491 w 772219"/>
                  <a:gd name="connsiteY57" fmla="*/ 373567 h 555006"/>
                  <a:gd name="connsiteX58" fmla="*/ 51494 w 772219"/>
                  <a:gd name="connsiteY58" fmla="*/ 334280 h 555006"/>
                  <a:gd name="connsiteX59" fmla="*/ 89226 w 772219"/>
                  <a:gd name="connsiteY59" fmla="*/ 276374 h 555006"/>
                  <a:gd name="connsiteX60" fmla="*/ 98434 w 772219"/>
                  <a:gd name="connsiteY60" fmla="*/ 274483 h 555006"/>
                  <a:gd name="connsiteX61" fmla="*/ 80647 w 772219"/>
                  <a:gd name="connsiteY61" fmla="*/ 230801 h 555006"/>
                  <a:gd name="connsiteX62" fmla="*/ 89061 w 772219"/>
                  <a:gd name="connsiteY62" fmla="*/ 210137 h 555006"/>
                  <a:gd name="connsiteX63" fmla="*/ 77683 w 772219"/>
                  <a:gd name="connsiteY63" fmla="*/ 207800 h 555006"/>
                  <a:gd name="connsiteX64" fmla="*/ 58046 w 772219"/>
                  <a:gd name="connsiteY64" fmla="*/ 194332 h 555006"/>
                  <a:gd name="connsiteX65" fmla="*/ 49538 w 772219"/>
                  <a:gd name="connsiteY65" fmla="*/ 173439 h 555006"/>
                  <a:gd name="connsiteX66" fmla="*/ 37732 w 772219"/>
                  <a:gd name="connsiteY66" fmla="*/ 171014 h 555006"/>
                  <a:gd name="connsiteX67" fmla="*/ 0 w 772219"/>
                  <a:gd name="connsiteY67" fmla="*/ 113109 h 555006"/>
                  <a:gd name="connsiteX68" fmla="*/ 37732 w 772219"/>
                  <a:gd name="connsiteY68" fmla="*/ 55204 h 555006"/>
                  <a:gd name="connsiteX69" fmla="*/ 47061 w 772219"/>
                  <a:gd name="connsiteY69" fmla="*/ 53288 h 555006"/>
                  <a:gd name="connsiteX70" fmla="*/ 58120 w 772219"/>
                  <a:gd name="connsiteY70" fmla="*/ 26128 h 555006"/>
                  <a:gd name="connsiteX71" fmla="*/ 101804 w 772219"/>
                  <a:gd name="connsiteY71" fmla="*/ 7722 h 555006"/>
                  <a:gd name="connsiteX72" fmla="*/ 125851 w 772219"/>
                  <a:gd name="connsiteY72" fmla="*/ 12661 h 555006"/>
                  <a:gd name="connsiteX73" fmla="*/ 135299 w 772219"/>
                  <a:gd name="connsiteY73" fmla="*/ 19140 h 555006"/>
                  <a:gd name="connsiteX74" fmla="*/ 135786 w 772219"/>
                  <a:gd name="connsiteY74" fmla="*/ 18406 h 555006"/>
                  <a:gd name="connsiteX75" fmla="*/ 179470 w 772219"/>
                  <a:gd name="connsiteY75" fmla="*/ 0 h 555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72219" h="555006">
                    <a:moveTo>
                      <a:pt x="179470" y="0"/>
                    </a:moveTo>
                    <a:cubicBezTo>
                      <a:pt x="205060" y="0"/>
                      <a:pt x="227016" y="15826"/>
                      <a:pt x="236394" y="38382"/>
                    </a:cubicBezTo>
                    <a:lnTo>
                      <a:pt x="239523" y="54146"/>
                    </a:lnTo>
                    <a:lnTo>
                      <a:pt x="241058" y="53831"/>
                    </a:lnTo>
                    <a:cubicBezTo>
                      <a:pt x="258118" y="53831"/>
                      <a:pt x="273563" y="60865"/>
                      <a:pt x="284743" y="72237"/>
                    </a:cubicBezTo>
                    <a:lnTo>
                      <a:pt x="296585" y="101321"/>
                    </a:lnTo>
                    <a:lnTo>
                      <a:pt x="314033" y="97738"/>
                    </a:lnTo>
                    <a:cubicBezTo>
                      <a:pt x="322563" y="97738"/>
                      <a:pt x="330689" y="99496"/>
                      <a:pt x="338080" y="102677"/>
                    </a:cubicBezTo>
                    <a:lnTo>
                      <a:pt x="341148" y="104780"/>
                    </a:lnTo>
                    <a:lnTo>
                      <a:pt x="343409" y="99228"/>
                    </a:lnTo>
                    <a:cubicBezTo>
                      <a:pt x="354588" y="87856"/>
                      <a:pt x="370033" y="80822"/>
                      <a:pt x="387093" y="80822"/>
                    </a:cubicBezTo>
                    <a:cubicBezTo>
                      <a:pt x="404153" y="80822"/>
                      <a:pt x="419598" y="87856"/>
                      <a:pt x="430778" y="99228"/>
                    </a:cubicBezTo>
                    <a:lnTo>
                      <a:pt x="432039" y="102327"/>
                    </a:lnTo>
                    <a:lnTo>
                      <a:pt x="435123" y="94755"/>
                    </a:lnTo>
                    <a:cubicBezTo>
                      <a:pt x="446302" y="83383"/>
                      <a:pt x="461747" y="76349"/>
                      <a:pt x="478807" y="76349"/>
                    </a:cubicBezTo>
                    <a:cubicBezTo>
                      <a:pt x="495867" y="76349"/>
                      <a:pt x="511312" y="83383"/>
                      <a:pt x="522492" y="94755"/>
                    </a:cubicBezTo>
                    <a:lnTo>
                      <a:pt x="535037" y="125564"/>
                    </a:lnTo>
                    <a:lnTo>
                      <a:pt x="539842" y="122269"/>
                    </a:lnTo>
                    <a:cubicBezTo>
                      <a:pt x="547233" y="119088"/>
                      <a:pt x="555359" y="117330"/>
                      <a:pt x="563889" y="117330"/>
                    </a:cubicBezTo>
                    <a:cubicBezTo>
                      <a:pt x="580949" y="117330"/>
                      <a:pt x="596394" y="124364"/>
                      <a:pt x="607574" y="135736"/>
                    </a:cubicBezTo>
                    <a:lnTo>
                      <a:pt x="619451" y="164906"/>
                    </a:lnTo>
                    <a:lnTo>
                      <a:pt x="638198" y="161056"/>
                    </a:lnTo>
                    <a:cubicBezTo>
                      <a:pt x="655258" y="161056"/>
                      <a:pt x="670703" y="168090"/>
                      <a:pt x="681883" y="179462"/>
                    </a:cubicBezTo>
                    <a:lnTo>
                      <a:pt x="699974" y="223893"/>
                    </a:lnTo>
                    <a:lnTo>
                      <a:pt x="704176" y="223030"/>
                    </a:lnTo>
                    <a:cubicBezTo>
                      <a:pt x="738296" y="223030"/>
                      <a:pt x="765955" y="251166"/>
                      <a:pt x="765955" y="285874"/>
                    </a:cubicBezTo>
                    <a:lnTo>
                      <a:pt x="749799" y="325551"/>
                    </a:lnTo>
                    <a:lnTo>
                      <a:pt x="754125" y="328517"/>
                    </a:lnTo>
                    <a:cubicBezTo>
                      <a:pt x="765304" y="339890"/>
                      <a:pt x="772219" y="355601"/>
                      <a:pt x="772219" y="372955"/>
                    </a:cubicBezTo>
                    <a:cubicBezTo>
                      <a:pt x="772219" y="407663"/>
                      <a:pt x="744560" y="435799"/>
                      <a:pt x="710440" y="435799"/>
                    </a:cubicBezTo>
                    <a:lnTo>
                      <a:pt x="691546" y="431919"/>
                    </a:lnTo>
                    <a:lnTo>
                      <a:pt x="695196" y="440882"/>
                    </a:lnTo>
                    <a:cubicBezTo>
                      <a:pt x="695196" y="475590"/>
                      <a:pt x="667537" y="503726"/>
                      <a:pt x="633417" y="503726"/>
                    </a:cubicBezTo>
                    <a:cubicBezTo>
                      <a:pt x="624887" y="503726"/>
                      <a:pt x="616761" y="501968"/>
                      <a:pt x="609370" y="498788"/>
                    </a:cubicBezTo>
                    <a:lnTo>
                      <a:pt x="596878" y="490220"/>
                    </a:lnTo>
                    <a:lnTo>
                      <a:pt x="584502" y="520614"/>
                    </a:lnTo>
                    <a:cubicBezTo>
                      <a:pt x="573322" y="531986"/>
                      <a:pt x="557877" y="539020"/>
                      <a:pt x="540817" y="539020"/>
                    </a:cubicBezTo>
                    <a:cubicBezTo>
                      <a:pt x="532287" y="539020"/>
                      <a:pt x="524161" y="537262"/>
                      <a:pt x="516770" y="534082"/>
                    </a:cubicBezTo>
                    <a:lnTo>
                      <a:pt x="497310" y="520735"/>
                    </a:lnTo>
                    <a:lnTo>
                      <a:pt x="490851" y="536600"/>
                    </a:lnTo>
                    <a:cubicBezTo>
                      <a:pt x="479671" y="547972"/>
                      <a:pt x="464226" y="555006"/>
                      <a:pt x="447166" y="555006"/>
                    </a:cubicBezTo>
                    <a:cubicBezTo>
                      <a:pt x="430106" y="555006"/>
                      <a:pt x="414661" y="547972"/>
                      <a:pt x="403482" y="536600"/>
                    </a:cubicBezTo>
                    <a:lnTo>
                      <a:pt x="401208" y="531015"/>
                    </a:lnTo>
                    <a:lnTo>
                      <a:pt x="398934" y="536600"/>
                    </a:lnTo>
                    <a:cubicBezTo>
                      <a:pt x="387754" y="547972"/>
                      <a:pt x="372309" y="555006"/>
                      <a:pt x="355249" y="555006"/>
                    </a:cubicBezTo>
                    <a:cubicBezTo>
                      <a:pt x="338189" y="555006"/>
                      <a:pt x="322744" y="547972"/>
                      <a:pt x="311565" y="536600"/>
                    </a:cubicBezTo>
                    <a:lnTo>
                      <a:pt x="307780" y="527304"/>
                    </a:lnTo>
                    <a:lnTo>
                      <a:pt x="291447" y="538506"/>
                    </a:lnTo>
                    <a:cubicBezTo>
                      <a:pt x="284056" y="541686"/>
                      <a:pt x="275930" y="543444"/>
                      <a:pt x="267400" y="543444"/>
                    </a:cubicBezTo>
                    <a:cubicBezTo>
                      <a:pt x="250340" y="543444"/>
                      <a:pt x="234895" y="536410"/>
                      <a:pt x="223716" y="525038"/>
                    </a:cubicBezTo>
                    <a:lnTo>
                      <a:pt x="215269" y="504293"/>
                    </a:lnTo>
                    <a:lnTo>
                      <a:pt x="203597" y="512298"/>
                    </a:lnTo>
                    <a:cubicBezTo>
                      <a:pt x="196206" y="515478"/>
                      <a:pt x="188080" y="517236"/>
                      <a:pt x="179550" y="517236"/>
                    </a:cubicBezTo>
                    <a:cubicBezTo>
                      <a:pt x="153960" y="517236"/>
                      <a:pt x="132004" y="501410"/>
                      <a:pt x="122626" y="478854"/>
                    </a:cubicBezTo>
                    <a:lnTo>
                      <a:pt x="121766" y="474520"/>
                    </a:lnTo>
                    <a:lnTo>
                      <a:pt x="113021" y="476316"/>
                    </a:lnTo>
                    <a:cubicBezTo>
                      <a:pt x="78901" y="476316"/>
                      <a:pt x="51242" y="448180"/>
                      <a:pt x="51242" y="413472"/>
                    </a:cubicBezTo>
                    <a:lnTo>
                      <a:pt x="67491" y="373567"/>
                    </a:lnTo>
                    <a:lnTo>
                      <a:pt x="51494" y="334280"/>
                    </a:lnTo>
                    <a:cubicBezTo>
                      <a:pt x="51494" y="308249"/>
                      <a:pt x="67052" y="285915"/>
                      <a:pt x="89226" y="276374"/>
                    </a:cubicBezTo>
                    <a:lnTo>
                      <a:pt x="98434" y="274483"/>
                    </a:lnTo>
                    <a:lnTo>
                      <a:pt x="80647" y="230801"/>
                    </a:lnTo>
                    <a:lnTo>
                      <a:pt x="89061" y="210137"/>
                    </a:lnTo>
                    <a:lnTo>
                      <a:pt x="77683" y="207800"/>
                    </a:lnTo>
                    <a:cubicBezTo>
                      <a:pt x="70292" y="204620"/>
                      <a:pt x="63635" y="200019"/>
                      <a:pt x="58046" y="194332"/>
                    </a:cubicBezTo>
                    <a:lnTo>
                      <a:pt x="49538" y="173439"/>
                    </a:lnTo>
                    <a:lnTo>
                      <a:pt x="37732" y="171014"/>
                    </a:lnTo>
                    <a:cubicBezTo>
                      <a:pt x="15558" y="161474"/>
                      <a:pt x="0" y="139140"/>
                      <a:pt x="0" y="113109"/>
                    </a:cubicBezTo>
                    <a:cubicBezTo>
                      <a:pt x="0" y="87078"/>
                      <a:pt x="15558" y="64744"/>
                      <a:pt x="37732" y="55204"/>
                    </a:cubicBezTo>
                    <a:lnTo>
                      <a:pt x="47061" y="53288"/>
                    </a:lnTo>
                    <a:lnTo>
                      <a:pt x="58120" y="26128"/>
                    </a:lnTo>
                    <a:cubicBezTo>
                      <a:pt x="69299" y="14756"/>
                      <a:pt x="84744" y="7722"/>
                      <a:pt x="101804" y="7722"/>
                    </a:cubicBezTo>
                    <a:cubicBezTo>
                      <a:pt x="110334" y="7722"/>
                      <a:pt x="118460" y="9480"/>
                      <a:pt x="125851" y="12661"/>
                    </a:cubicBezTo>
                    <a:lnTo>
                      <a:pt x="135299" y="19140"/>
                    </a:lnTo>
                    <a:lnTo>
                      <a:pt x="135786" y="18406"/>
                    </a:lnTo>
                    <a:cubicBezTo>
                      <a:pt x="146965" y="7034"/>
                      <a:pt x="162410" y="0"/>
                      <a:pt x="17947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18" name="Freeform 1317"/>
              <p:cNvSpPr/>
              <p:nvPr/>
            </p:nvSpPr>
            <p:spPr>
              <a:xfrm rot="20700000">
                <a:off x="173808" y="1997001"/>
                <a:ext cx="681259" cy="640773"/>
              </a:xfrm>
              <a:custGeom>
                <a:avLst/>
                <a:gdLst>
                  <a:gd name="connsiteX0" fmla="*/ 273575 w 681259"/>
                  <a:gd name="connsiteY0" fmla="*/ 445908 h 640773"/>
                  <a:gd name="connsiteX1" fmla="*/ 282718 w 681259"/>
                  <a:gd name="connsiteY1" fmla="*/ 456591 h 640773"/>
                  <a:gd name="connsiteX2" fmla="*/ 304667 w 681259"/>
                  <a:gd name="connsiteY2" fmla="*/ 467585 h 640773"/>
                  <a:gd name="connsiteX3" fmla="*/ 305696 w 681259"/>
                  <a:gd name="connsiteY3" fmla="*/ 467646 h 640773"/>
                  <a:gd name="connsiteX4" fmla="*/ 289130 w 681259"/>
                  <a:gd name="connsiteY4" fmla="*/ 529472 h 640773"/>
                  <a:gd name="connsiteX5" fmla="*/ 266684 w 681259"/>
                  <a:gd name="connsiteY5" fmla="*/ 542431 h 640773"/>
                  <a:gd name="connsiteX6" fmla="*/ 266686 w 681259"/>
                  <a:gd name="connsiteY6" fmla="*/ 542431 h 640773"/>
                  <a:gd name="connsiteX7" fmla="*/ 253726 w 681259"/>
                  <a:gd name="connsiteY7" fmla="*/ 519985 h 640773"/>
                  <a:gd name="connsiteX8" fmla="*/ 607632 w 681259"/>
                  <a:gd name="connsiteY8" fmla="*/ 530867 h 640773"/>
                  <a:gd name="connsiteX9" fmla="*/ 586644 w 681259"/>
                  <a:gd name="connsiteY9" fmla="*/ 609191 h 640773"/>
                  <a:gd name="connsiteX10" fmla="*/ 564198 w 681259"/>
                  <a:gd name="connsiteY10" fmla="*/ 622150 h 640773"/>
                  <a:gd name="connsiteX11" fmla="*/ 564199 w 681259"/>
                  <a:gd name="connsiteY11" fmla="*/ 622149 h 640773"/>
                  <a:gd name="connsiteX12" fmla="*/ 551240 w 681259"/>
                  <a:gd name="connsiteY12" fmla="*/ 599703 h 640773"/>
                  <a:gd name="connsiteX13" fmla="*/ 568954 w 681259"/>
                  <a:gd name="connsiteY13" fmla="*/ 533596 h 640773"/>
                  <a:gd name="connsiteX14" fmla="*/ 569913 w 681259"/>
                  <a:gd name="connsiteY14" fmla="*/ 534077 h 640773"/>
                  <a:gd name="connsiteX15" fmla="*/ 594419 w 681259"/>
                  <a:gd name="connsiteY15" fmla="*/ 535531 h 640773"/>
                  <a:gd name="connsiteX16" fmla="*/ 211259 w 681259"/>
                  <a:gd name="connsiteY16" fmla="*/ 409853 h 640773"/>
                  <a:gd name="connsiteX17" fmla="*/ 226594 w 681259"/>
                  <a:gd name="connsiteY17" fmla="*/ 419533 h 640773"/>
                  <a:gd name="connsiteX18" fmla="*/ 246299 w 681259"/>
                  <a:gd name="connsiteY18" fmla="*/ 420702 h 640773"/>
                  <a:gd name="connsiteX19" fmla="*/ 221974 w 681259"/>
                  <a:gd name="connsiteY19" fmla="*/ 511478 h 640773"/>
                  <a:gd name="connsiteX20" fmla="*/ 199528 w 681259"/>
                  <a:gd name="connsiteY20" fmla="*/ 524437 h 640773"/>
                  <a:gd name="connsiteX21" fmla="*/ 199530 w 681259"/>
                  <a:gd name="connsiteY21" fmla="*/ 524436 h 640773"/>
                  <a:gd name="connsiteX22" fmla="*/ 186570 w 681259"/>
                  <a:gd name="connsiteY22" fmla="*/ 501990 h 640773"/>
                  <a:gd name="connsiteX23" fmla="*/ 646480 w 681259"/>
                  <a:gd name="connsiteY23" fmla="*/ 512886 h 640773"/>
                  <a:gd name="connsiteX24" fmla="*/ 646543 w 681259"/>
                  <a:gd name="connsiteY24" fmla="*/ 512959 h 640773"/>
                  <a:gd name="connsiteX25" fmla="*/ 668492 w 681259"/>
                  <a:gd name="connsiteY25" fmla="*/ 523952 h 640773"/>
                  <a:gd name="connsiteX26" fmla="*/ 681259 w 681259"/>
                  <a:gd name="connsiteY26" fmla="*/ 524709 h 640773"/>
                  <a:gd name="connsiteX27" fmla="*/ 653800 w 681259"/>
                  <a:gd name="connsiteY27" fmla="*/ 627185 h 640773"/>
                  <a:gd name="connsiteX28" fmla="*/ 631354 w 681259"/>
                  <a:gd name="connsiteY28" fmla="*/ 640144 h 640773"/>
                  <a:gd name="connsiteX29" fmla="*/ 631355 w 681259"/>
                  <a:gd name="connsiteY29" fmla="*/ 640144 h 640773"/>
                  <a:gd name="connsiteX30" fmla="*/ 618396 w 681259"/>
                  <a:gd name="connsiteY30" fmla="*/ 617698 h 640773"/>
                  <a:gd name="connsiteX31" fmla="*/ 158275 w 681259"/>
                  <a:gd name="connsiteY31" fmla="*/ 0 h 640773"/>
                  <a:gd name="connsiteX32" fmla="*/ 158855 w 681259"/>
                  <a:gd name="connsiteY32" fmla="*/ 19373 h 640773"/>
                  <a:gd name="connsiteX33" fmla="*/ 179217 w 681259"/>
                  <a:gd name="connsiteY33" fmla="*/ 48401 h 640773"/>
                  <a:gd name="connsiteX34" fmla="*/ 189993 w 681259"/>
                  <a:gd name="connsiteY34" fmla="*/ 53799 h 640773"/>
                  <a:gd name="connsiteX35" fmla="*/ 192804 w 681259"/>
                  <a:gd name="connsiteY35" fmla="*/ 76182 h 640773"/>
                  <a:gd name="connsiteX36" fmla="*/ 208286 w 681259"/>
                  <a:gd name="connsiteY36" fmla="*/ 94274 h 640773"/>
                  <a:gd name="connsiteX37" fmla="*/ 218672 w 681259"/>
                  <a:gd name="connsiteY37" fmla="*/ 99476 h 640773"/>
                  <a:gd name="connsiteX38" fmla="*/ 205196 w 681259"/>
                  <a:gd name="connsiteY38" fmla="*/ 117258 h 640773"/>
                  <a:gd name="connsiteX39" fmla="*/ 211071 w 681259"/>
                  <a:gd name="connsiteY39" fmla="*/ 164055 h 640773"/>
                  <a:gd name="connsiteX40" fmla="*/ 201688 w 681259"/>
                  <a:gd name="connsiteY40" fmla="*/ 163499 h 640773"/>
                  <a:gd name="connsiteX41" fmla="*/ 150254 w 681259"/>
                  <a:gd name="connsiteY41" fmla="*/ 209666 h 640773"/>
                  <a:gd name="connsiteX42" fmla="*/ 151449 w 681259"/>
                  <a:gd name="connsiteY42" fmla="*/ 219183 h 640773"/>
                  <a:gd name="connsiteX43" fmla="*/ 111186 w 681259"/>
                  <a:gd name="connsiteY43" fmla="*/ 214137 h 640773"/>
                  <a:gd name="connsiteX44" fmla="*/ 0 w 681259"/>
                  <a:gd name="connsiteY44" fmla="*/ 110019 h 640773"/>
                  <a:gd name="connsiteX45" fmla="*/ 111186 w 681259"/>
                  <a:gd name="connsiteY45" fmla="*/ 5901 h 640773"/>
                  <a:gd name="connsiteX46" fmla="*/ 280273 w 681259"/>
                  <a:gd name="connsiteY46" fmla="*/ 22535 h 640773"/>
                  <a:gd name="connsiteX47" fmla="*/ 415691 w 681259"/>
                  <a:gd name="connsiteY47" fmla="*/ 111945 h 640773"/>
                  <a:gd name="connsiteX48" fmla="*/ 328569 w 681259"/>
                  <a:gd name="connsiteY48" fmla="*/ 111369 h 640773"/>
                  <a:gd name="connsiteX49" fmla="*/ 280273 w 681259"/>
                  <a:gd name="connsiteY49" fmla="*/ 22535 h 64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81259" h="640773">
                    <a:moveTo>
                      <a:pt x="273575" y="445908"/>
                    </a:moveTo>
                    <a:lnTo>
                      <a:pt x="282718" y="456591"/>
                    </a:lnTo>
                    <a:cubicBezTo>
                      <a:pt x="289034" y="461576"/>
                      <a:pt x="296428" y="465377"/>
                      <a:pt x="304667" y="467585"/>
                    </a:cubicBezTo>
                    <a:lnTo>
                      <a:pt x="305696" y="467646"/>
                    </a:lnTo>
                    <a:lnTo>
                      <a:pt x="289130" y="529472"/>
                    </a:lnTo>
                    <a:cubicBezTo>
                      <a:pt x="286510" y="539249"/>
                      <a:pt x="276461" y="545051"/>
                      <a:pt x="266684" y="542431"/>
                    </a:cubicBezTo>
                    <a:lnTo>
                      <a:pt x="266686" y="542431"/>
                    </a:lnTo>
                    <a:cubicBezTo>
                      <a:pt x="256908" y="539811"/>
                      <a:pt x="251107" y="529762"/>
                      <a:pt x="253726" y="519985"/>
                    </a:cubicBezTo>
                    <a:close/>
                    <a:moveTo>
                      <a:pt x="607632" y="530867"/>
                    </a:moveTo>
                    <a:lnTo>
                      <a:pt x="586644" y="609191"/>
                    </a:lnTo>
                    <a:cubicBezTo>
                      <a:pt x="584024" y="618968"/>
                      <a:pt x="573975" y="624770"/>
                      <a:pt x="564198" y="622150"/>
                    </a:cubicBezTo>
                    <a:lnTo>
                      <a:pt x="564199" y="622149"/>
                    </a:lnTo>
                    <a:cubicBezTo>
                      <a:pt x="554422" y="619530"/>
                      <a:pt x="548620" y="609481"/>
                      <a:pt x="551240" y="599703"/>
                    </a:cubicBezTo>
                    <a:lnTo>
                      <a:pt x="568954" y="533596"/>
                    </a:lnTo>
                    <a:lnTo>
                      <a:pt x="569913" y="534077"/>
                    </a:lnTo>
                    <a:cubicBezTo>
                      <a:pt x="578152" y="536285"/>
                      <a:pt x="586456" y="536690"/>
                      <a:pt x="594419" y="535531"/>
                    </a:cubicBezTo>
                    <a:close/>
                    <a:moveTo>
                      <a:pt x="211259" y="409853"/>
                    </a:moveTo>
                    <a:lnTo>
                      <a:pt x="226594" y="419533"/>
                    </a:lnTo>
                    <a:lnTo>
                      <a:pt x="246299" y="420702"/>
                    </a:lnTo>
                    <a:lnTo>
                      <a:pt x="221974" y="511478"/>
                    </a:lnTo>
                    <a:cubicBezTo>
                      <a:pt x="219354" y="521255"/>
                      <a:pt x="209305" y="527057"/>
                      <a:pt x="199528" y="524437"/>
                    </a:cubicBezTo>
                    <a:lnTo>
                      <a:pt x="199530" y="524436"/>
                    </a:lnTo>
                    <a:cubicBezTo>
                      <a:pt x="189752" y="521817"/>
                      <a:pt x="183951" y="511768"/>
                      <a:pt x="186570" y="501990"/>
                    </a:cubicBezTo>
                    <a:close/>
                    <a:moveTo>
                      <a:pt x="646480" y="512886"/>
                    </a:moveTo>
                    <a:lnTo>
                      <a:pt x="646543" y="512959"/>
                    </a:lnTo>
                    <a:cubicBezTo>
                      <a:pt x="652859" y="517943"/>
                      <a:pt x="660253" y="521745"/>
                      <a:pt x="668492" y="523952"/>
                    </a:cubicBezTo>
                    <a:lnTo>
                      <a:pt x="681259" y="524709"/>
                    </a:lnTo>
                    <a:lnTo>
                      <a:pt x="653800" y="627185"/>
                    </a:lnTo>
                    <a:cubicBezTo>
                      <a:pt x="651180" y="636962"/>
                      <a:pt x="641131" y="642764"/>
                      <a:pt x="631354" y="640144"/>
                    </a:cubicBezTo>
                    <a:lnTo>
                      <a:pt x="631355" y="640144"/>
                    </a:lnTo>
                    <a:cubicBezTo>
                      <a:pt x="621578" y="637524"/>
                      <a:pt x="615776" y="627475"/>
                      <a:pt x="618396" y="617698"/>
                    </a:cubicBezTo>
                    <a:close/>
                    <a:moveTo>
                      <a:pt x="158275" y="0"/>
                    </a:moveTo>
                    <a:lnTo>
                      <a:pt x="158855" y="19373"/>
                    </a:lnTo>
                    <a:cubicBezTo>
                      <a:pt x="162694" y="30786"/>
                      <a:pt x="169743" y="40924"/>
                      <a:pt x="179217" y="48401"/>
                    </a:cubicBezTo>
                    <a:lnTo>
                      <a:pt x="189993" y="53799"/>
                    </a:lnTo>
                    <a:lnTo>
                      <a:pt x="192804" y="76182"/>
                    </a:lnTo>
                    <a:cubicBezTo>
                      <a:pt x="196731" y="83122"/>
                      <a:pt x="201970" y="89289"/>
                      <a:pt x="208286" y="94274"/>
                    </a:cubicBezTo>
                    <a:lnTo>
                      <a:pt x="218672" y="99476"/>
                    </a:lnTo>
                    <a:lnTo>
                      <a:pt x="205196" y="117258"/>
                    </a:lnTo>
                    <a:lnTo>
                      <a:pt x="211071" y="164055"/>
                    </a:lnTo>
                    <a:lnTo>
                      <a:pt x="201688" y="163499"/>
                    </a:lnTo>
                    <a:cubicBezTo>
                      <a:pt x="177800" y="166975"/>
                      <a:pt x="156991" y="184522"/>
                      <a:pt x="150254" y="209666"/>
                    </a:cubicBezTo>
                    <a:lnTo>
                      <a:pt x="151449" y="219183"/>
                    </a:lnTo>
                    <a:lnTo>
                      <a:pt x="111186" y="214137"/>
                    </a:lnTo>
                    <a:cubicBezTo>
                      <a:pt x="45847" y="196983"/>
                      <a:pt x="0" y="156824"/>
                      <a:pt x="0" y="110019"/>
                    </a:cubicBezTo>
                    <a:cubicBezTo>
                      <a:pt x="0" y="63214"/>
                      <a:pt x="45847" y="23055"/>
                      <a:pt x="111186" y="5901"/>
                    </a:cubicBezTo>
                    <a:close/>
                    <a:moveTo>
                      <a:pt x="280273" y="22535"/>
                    </a:moveTo>
                    <a:cubicBezTo>
                      <a:pt x="294793" y="22631"/>
                      <a:pt x="407642" y="97140"/>
                      <a:pt x="415691" y="111945"/>
                    </a:cubicBezTo>
                    <a:cubicBezTo>
                      <a:pt x="423740" y="126751"/>
                      <a:pt x="351497" y="122572"/>
                      <a:pt x="328569" y="111369"/>
                    </a:cubicBezTo>
                    <a:cubicBezTo>
                      <a:pt x="305640" y="100166"/>
                      <a:pt x="265752" y="22439"/>
                      <a:pt x="280273" y="22535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19" name="Oval 1318"/>
              <p:cNvSpPr/>
              <p:nvPr/>
            </p:nvSpPr>
            <p:spPr>
              <a:xfrm>
                <a:off x="217138" y="2112464"/>
                <a:ext cx="59875" cy="59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3" name="Group 1312"/>
            <p:cNvGrpSpPr/>
            <p:nvPr/>
          </p:nvGrpSpPr>
          <p:grpSpPr>
            <a:xfrm>
              <a:off x="2958926" y="2904406"/>
              <a:ext cx="625805" cy="527810"/>
              <a:chOff x="173808" y="1925433"/>
              <a:chExt cx="848809" cy="712341"/>
            </a:xfrm>
          </p:grpSpPr>
          <p:sp>
            <p:nvSpPr>
              <p:cNvPr id="1314" name="Freeform 1313"/>
              <p:cNvSpPr/>
              <p:nvPr/>
            </p:nvSpPr>
            <p:spPr>
              <a:xfrm>
                <a:off x="250398" y="1925433"/>
                <a:ext cx="772219" cy="555006"/>
              </a:xfrm>
              <a:custGeom>
                <a:avLst/>
                <a:gdLst>
                  <a:gd name="connsiteX0" fmla="*/ 179470 w 772219"/>
                  <a:gd name="connsiteY0" fmla="*/ 0 h 555006"/>
                  <a:gd name="connsiteX1" fmla="*/ 236394 w 772219"/>
                  <a:gd name="connsiteY1" fmla="*/ 38382 h 555006"/>
                  <a:gd name="connsiteX2" fmla="*/ 239523 w 772219"/>
                  <a:gd name="connsiteY2" fmla="*/ 54146 h 555006"/>
                  <a:gd name="connsiteX3" fmla="*/ 241058 w 772219"/>
                  <a:gd name="connsiteY3" fmla="*/ 53831 h 555006"/>
                  <a:gd name="connsiteX4" fmla="*/ 284743 w 772219"/>
                  <a:gd name="connsiteY4" fmla="*/ 72237 h 555006"/>
                  <a:gd name="connsiteX5" fmla="*/ 296585 w 772219"/>
                  <a:gd name="connsiteY5" fmla="*/ 101321 h 555006"/>
                  <a:gd name="connsiteX6" fmla="*/ 314033 w 772219"/>
                  <a:gd name="connsiteY6" fmla="*/ 97738 h 555006"/>
                  <a:gd name="connsiteX7" fmla="*/ 338080 w 772219"/>
                  <a:gd name="connsiteY7" fmla="*/ 102677 h 555006"/>
                  <a:gd name="connsiteX8" fmla="*/ 341148 w 772219"/>
                  <a:gd name="connsiteY8" fmla="*/ 104780 h 555006"/>
                  <a:gd name="connsiteX9" fmla="*/ 343409 w 772219"/>
                  <a:gd name="connsiteY9" fmla="*/ 99228 h 555006"/>
                  <a:gd name="connsiteX10" fmla="*/ 387093 w 772219"/>
                  <a:gd name="connsiteY10" fmla="*/ 80822 h 555006"/>
                  <a:gd name="connsiteX11" fmla="*/ 430778 w 772219"/>
                  <a:gd name="connsiteY11" fmla="*/ 99228 h 555006"/>
                  <a:gd name="connsiteX12" fmla="*/ 432039 w 772219"/>
                  <a:gd name="connsiteY12" fmla="*/ 102327 h 555006"/>
                  <a:gd name="connsiteX13" fmla="*/ 435123 w 772219"/>
                  <a:gd name="connsiteY13" fmla="*/ 94755 h 555006"/>
                  <a:gd name="connsiteX14" fmla="*/ 478807 w 772219"/>
                  <a:gd name="connsiteY14" fmla="*/ 76349 h 555006"/>
                  <a:gd name="connsiteX15" fmla="*/ 522492 w 772219"/>
                  <a:gd name="connsiteY15" fmla="*/ 94755 h 555006"/>
                  <a:gd name="connsiteX16" fmla="*/ 535037 w 772219"/>
                  <a:gd name="connsiteY16" fmla="*/ 125564 h 555006"/>
                  <a:gd name="connsiteX17" fmla="*/ 539842 w 772219"/>
                  <a:gd name="connsiteY17" fmla="*/ 122269 h 555006"/>
                  <a:gd name="connsiteX18" fmla="*/ 563889 w 772219"/>
                  <a:gd name="connsiteY18" fmla="*/ 117330 h 555006"/>
                  <a:gd name="connsiteX19" fmla="*/ 607574 w 772219"/>
                  <a:gd name="connsiteY19" fmla="*/ 135736 h 555006"/>
                  <a:gd name="connsiteX20" fmla="*/ 619451 w 772219"/>
                  <a:gd name="connsiteY20" fmla="*/ 164906 h 555006"/>
                  <a:gd name="connsiteX21" fmla="*/ 638198 w 772219"/>
                  <a:gd name="connsiteY21" fmla="*/ 161056 h 555006"/>
                  <a:gd name="connsiteX22" fmla="*/ 681883 w 772219"/>
                  <a:gd name="connsiteY22" fmla="*/ 179462 h 555006"/>
                  <a:gd name="connsiteX23" fmla="*/ 699974 w 772219"/>
                  <a:gd name="connsiteY23" fmla="*/ 223893 h 555006"/>
                  <a:gd name="connsiteX24" fmla="*/ 704176 w 772219"/>
                  <a:gd name="connsiteY24" fmla="*/ 223030 h 555006"/>
                  <a:gd name="connsiteX25" fmla="*/ 765955 w 772219"/>
                  <a:gd name="connsiteY25" fmla="*/ 285874 h 555006"/>
                  <a:gd name="connsiteX26" fmla="*/ 749799 w 772219"/>
                  <a:gd name="connsiteY26" fmla="*/ 325551 h 555006"/>
                  <a:gd name="connsiteX27" fmla="*/ 754125 w 772219"/>
                  <a:gd name="connsiteY27" fmla="*/ 328517 h 555006"/>
                  <a:gd name="connsiteX28" fmla="*/ 772219 w 772219"/>
                  <a:gd name="connsiteY28" fmla="*/ 372955 h 555006"/>
                  <a:gd name="connsiteX29" fmla="*/ 710440 w 772219"/>
                  <a:gd name="connsiteY29" fmla="*/ 435799 h 555006"/>
                  <a:gd name="connsiteX30" fmla="*/ 691546 w 772219"/>
                  <a:gd name="connsiteY30" fmla="*/ 431919 h 555006"/>
                  <a:gd name="connsiteX31" fmla="*/ 695196 w 772219"/>
                  <a:gd name="connsiteY31" fmla="*/ 440882 h 555006"/>
                  <a:gd name="connsiteX32" fmla="*/ 633417 w 772219"/>
                  <a:gd name="connsiteY32" fmla="*/ 503726 h 555006"/>
                  <a:gd name="connsiteX33" fmla="*/ 609370 w 772219"/>
                  <a:gd name="connsiteY33" fmla="*/ 498788 h 555006"/>
                  <a:gd name="connsiteX34" fmla="*/ 596878 w 772219"/>
                  <a:gd name="connsiteY34" fmla="*/ 490220 h 555006"/>
                  <a:gd name="connsiteX35" fmla="*/ 584502 w 772219"/>
                  <a:gd name="connsiteY35" fmla="*/ 520614 h 555006"/>
                  <a:gd name="connsiteX36" fmla="*/ 540817 w 772219"/>
                  <a:gd name="connsiteY36" fmla="*/ 539020 h 555006"/>
                  <a:gd name="connsiteX37" fmla="*/ 516770 w 772219"/>
                  <a:gd name="connsiteY37" fmla="*/ 534082 h 555006"/>
                  <a:gd name="connsiteX38" fmla="*/ 497310 w 772219"/>
                  <a:gd name="connsiteY38" fmla="*/ 520735 h 555006"/>
                  <a:gd name="connsiteX39" fmla="*/ 490851 w 772219"/>
                  <a:gd name="connsiteY39" fmla="*/ 536600 h 555006"/>
                  <a:gd name="connsiteX40" fmla="*/ 447166 w 772219"/>
                  <a:gd name="connsiteY40" fmla="*/ 555006 h 555006"/>
                  <a:gd name="connsiteX41" fmla="*/ 403482 w 772219"/>
                  <a:gd name="connsiteY41" fmla="*/ 536600 h 555006"/>
                  <a:gd name="connsiteX42" fmla="*/ 401208 w 772219"/>
                  <a:gd name="connsiteY42" fmla="*/ 531015 h 555006"/>
                  <a:gd name="connsiteX43" fmla="*/ 398934 w 772219"/>
                  <a:gd name="connsiteY43" fmla="*/ 536600 h 555006"/>
                  <a:gd name="connsiteX44" fmla="*/ 355249 w 772219"/>
                  <a:gd name="connsiteY44" fmla="*/ 555006 h 555006"/>
                  <a:gd name="connsiteX45" fmla="*/ 311565 w 772219"/>
                  <a:gd name="connsiteY45" fmla="*/ 536600 h 555006"/>
                  <a:gd name="connsiteX46" fmla="*/ 307780 w 772219"/>
                  <a:gd name="connsiteY46" fmla="*/ 527304 h 555006"/>
                  <a:gd name="connsiteX47" fmla="*/ 291447 w 772219"/>
                  <a:gd name="connsiteY47" fmla="*/ 538506 h 555006"/>
                  <a:gd name="connsiteX48" fmla="*/ 267400 w 772219"/>
                  <a:gd name="connsiteY48" fmla="*/ 543444 h 555006"/>
                  <a:gd name="connsiteX49" fmla="*/ 223716 w 772219"/>
                  <a:gd name="connsiteY49" fmla="*/ 525038 h 555006"/>
                  <a:gd name="connsiteX50" fmla="*/ 215269 w 772219"/>
                  <a:gd name="connsiteY50" fmla="*/ 504293 h 555006"/>
                  <a:gd name="connsiteX51" fmla="*/ 203597 w 772219"/>
                  <a:gd name="connsiteY51" fmla="*/ 512298 h 555006"/>
                  <a:gd name="connsiteX52" fmla="*/ 179550 w 772219"/>
                  <a:gd name="connsiteY52" fmla="*/ 517236 h 555006"/>
                  <a:gd name="connsiteX53" fmla="*/ 122626 w 772219"/>
                  <a:gd name="connsiteY53" fmla="*/ 478854 h 555006"/>
                  <a:gd name="connsiteX54" fmla="*/ 121766 w 772219"/>
                  <a:gd name="connsiteY54" fmla="*/ 474520 h 555006"/>
                  <a:gd name="connsiteX55" fmla="*/ 113021 w 772219"/>
                  <a:gd name="connsiteY55" fmla="*/ 476316 h 555006"/>
                  <a:gd name="connsiteX56" fmla="*/ 51242 w 772219"/>
                  <a:gd name="connsiteY56" fmla="*/ 413472 h 555006"/>
                  <a:gd name="connsiteX57" fmla="*/ 67491 w 772219"/>
                  <a:gd name="connsiteY57" fmla="*/ 373567 h 555006"/>
                  <a:gd name="connsiteX58" fmla="*/ 51494 w 772219"/>
                  <a:gd name="connsiteY58" fmla="*/ 334280 h 555006"/>
                  <a:gd name="connsiteX59" fmla="*/ 89226 w 772219"/>
                  <a:gd name="connsiteY59" fmla="*/ 276374 h 555006"/>
                  <a:gd name="connsiteX60" fmla="*/ 98434 w 772219"/>
                  <a:gd name="connsiteY60" fmla="*/ 274483 h 555006"/>
                  <a:gd name="connsiteX61" fmla="*/ 80647 w 772219"/>
                  <a:gd name="connsiteY61" fmla="*/ 230801 h 555006"/>
                  <a:gd name="connsiteX62" fmla="*/ 89061 w 772219"/>
                  <a:gd name="connsiteY62" fmla="*/ 210137 h 555006"/>
                  <a:gd name="connsiteX63" fmla="*/ 77683 w 772219"/>
                  <a:gd name="connsiteY63" fmla="*/ 207800 h 555006"/>
                  <a:gd name="connsiteX64" fmla="*/ 58046 w 772219"/>
                  <a:gd name="connsiteY64" fmla="*/ 194332 h 555006"/>
                  <a:gd name="connsiteX65" fmla="*/ 49538 w 772219"/>
                  <a:gd name="connsiteY65" fmla="*/ 173439 h 555006"/>
                  <a:gd name="connsiteX66" fmla="*/ 37732 w 772219"/>
                  <a:gd name="connsiteY66" fmla="*/ 171014 h 555006"/>
                  <a:gd name="connsiteX67" fmla="*/ 0 w 772219"/>
                  <a:gd name="connsiteY67" fmla="*/ 113109 h 555006"/>
                  <a:gd name="connsiteX68" fmla="*/ 37732 w 772219"/>
                  <a:gd name="connsiteY68" fmla="*/ 55204 h 555006"/>
                  <a:gd name="connsiteX69" fmla="*/ 47061 w 772219"/>
                  <a:gd name="connsiteY69" fmla="*/ 53288 h 555006"/>
                  <a:gd name="connsiteX70" fmla="*/ 58120 w 772219"/>
                  <a:gd name="connsiteY70" fmla="*/ 26128 h 555006"/>
                  <a:gd name="connsiteX71" fmla="*/ 101804 w 772219"/>
                  <a:gd name="connsiteY71" fmla="*/ 7722 h 555006"/>
                  <a:gd name="connsiteX72" fmla="*/ 125851 w 772219"/>
                  <a:gd name="connsiteY72" fmla="*/ 12661 h 555006"/>
                  <a:gd name="connsiteX73" fmla="*/ 135299 w 772219"/>
                  <a:gd name="connsiteY73" fmla="*/ 19140 h 555006"/>
                  <a:gd name="connsiteX74" fmla="*/ 135786 w 772219"/>
                  <a:gd name="connsiteY74" fmla="*/ 18406 h 555006"/>
                  <a:gd name="connsiteX75" fmla="*/ 179470 w 772219"/>
                  <a:gd name="connsiteY75" fmla="*/ 0 h 555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72219" h="555006">
                    <a:moveTo>
                      <a:pt x="179470" y="0"/>
                    </a:moveTo>
                    <a:cubicBezTo>
                      <a:pt x="205060" y="0"/>
                      <a:pt x="227016" y="15826"/>
                      <a:pt x="236394" y="38382"/>
                    </a:cubicBezTo>
                    <a:lnTo>
                      <a:pt x="239523" y="54146"/>
                    </a:lnTo>
                    <a:lnTo>
                      <a:pt x="241058" y="53831"/>
                    </a:lnTo>
                    <a:cubicBezTo>
                      <a:pt x="258118" y="53831"/>
                      <a:pt x="273563" y="60865"/>
                      <a:pt x="284743" y="72237"/>
                    </a:cubicBezTo>
                    <a:lnTo>
                      <a:pt x="296585" y="101321"/>
                    </a:lnTo>
                    <a:lnTo>
                      <a:pt x="314033" y="97738"/>
                    </a:lnTo>
                    <a:cubicBezTo>
                      <a:pt x="322563" y="97738"/>
                      <a:pt x="330689" y="99496"/>
                      <a:pt x="338080" y="102677"/>
                    </a:cubicBezTo>
                    <a:lnTo>
                      <a:pt x="341148" y="104780"/>
                    </a:lnTo>
                    <a:lnTo>
                      <a:pt x="343409" y="99228"/>
                    </a:lnTo>
                    <a:cubicBezTo>
                      <a:pt x="354588" y="87856"/>
                      <a:pt x="370033" y="80822"/>
                      <a:pt x="387093" y="80822"/>
                    </a:cubicBezTo>
                    <a:cubicBezTo>
                      <a:pt x="404153" y="80822"/>
                      <a:pt x="419598" y="87856"/>
                      <a:pt x="430778" y="99228"/>
                    </a:cubicBezTo>
                    <a:lnTo>
                      <a:pt x="432039" y="102327"/>
                    </a:lnTo>
                    <a:lnTo>
                      <a:pt x="435123" y="94755"/>
                    </a:lnTo>
                    <a:cubicBezTo>
                      <a:pt x="446302" y="83383"/>
                      <a:pt x="461747" y="76349"/>
                      <a:pt x="478807" y="76349"/>
                    </a:cubicBezTo>
                    <a:cubicBezTo>
                      <a:pt x="495867" y="76349"/>
                      <a:pt x="511312" y="83383"/>
                      <a:pt x="522492" y="94755"/>
                    </a:cubicBezTo>
                    <a:lnTo>
                      <a:pt x="535037" y="125564"/>
                    </a:lnTo>
                    <a:lnTo>
                      <a:pt x="539842" y="122269"/>
                    </a:lnTo>
                    <a:cubicBezTo>
                      <a:pt x="547233" y="119088"/>
                      <a:pt x="555359" y="117330"/>
                      <a:pt x="563889" y="117330"/>
                    </a:cubicBezTo>
                    <a:cubicBezTo>
                      <a:pt x="580949" y="117330"/>
                      <a:pt x="596394" y="124364"/>
                      <a:pt x="607574" y="135736"/>
                    </a:cubicBezTo>
                    <a:lnTo>
                      <a:pt x="619451" y="164906"/>
                    </a:lnTo>
                    <a:lnTo>
                      <a:pt x="638198" y="161056"/>
                    </a:lnTo>
                    <a:cubicBezTo>
                      <a:pt x="655258" y="161056"/>
                      <a:pt x="670703" y="168090"/>
                      <a:pt x="681883" y="179462"/>
                    </a:cubicBezTo>
                    <a:lnTo>
                      <a:pt x="699974" y="223893"/>
                    </a:lnTo>
                    <a:lnTo>
                      <a:pt x="704176" y="223030"/>
                    </a:lnTo>
                    <a:cubicBezTo>
                      <a:pt x="738296" y="223030"/>
                      <a:pt x="765955" y="251166"/>
                      <a:pt x="765955" y="285874"/>
                    </a:cubicBezTo>
                    <a:lnTo>
                      <a:pt x="749799" y="325551"/>
                    </a:lnTo>
                    <a:lnTo>
                      <a:pt x="754125" y="328517"/>
                    </a:lnTo>
                    <a:cubicBezTo>
                      <a:pt x="765304" y="339890"/>
                      <a:pt x="772219" y="355601"/>
                      <a:pt x="772219" y="372955"/>
                    </a:cubicBezTo>
                    <a:cubicBezTo>
                      <a:pt x="772219" y="407663"/>
                      <a:pt x="744560" y="435799"/>
                      <a:pt x="710440" y="435799"/>
                    </a:cubicBezTo>
                    <a:lnTo>
                      <a:pt x="691546" y="431919"/>
                    </a:lnTo>
                    <a:lnTo>
                      <a:pt x="695196" y="440882"/>
                    </a:lnTo>
                    <a:cubicBezTo>
                      <a:pt x="695196" y="475590"/>
                      <a:pt x="667537" y="503726"/>
                      <a:pt x="633417" y="503726"/>
                    </a:cubicBezTo>
                    <a:cubicBezTo>
                      <a:pt x="624887" y="503726"/>
                      <a:pt x="616761" y="501968"/>
                      <a:pt x="609370" y="498788"/>
                    </a:cubicBezTo>
                    <a:lnTo>
                      <a:pt x="596878" y="490220"/>
                    </a:lnTo>
                    <a:lnTo>
                      <a:pt x="584502" y="520614"/>
                    </a:lnTo>
                    <a:cubicBezTo>
                      <a:pt x="573322" y="531986"/>
                      <a:pt x="557877" y="539020"/>
                      <a:pt x="540817" y="539020"/>
                    </a:cubicBezTo>
                    <a:cubicBezTo>
                      <a:pt x="532287" y="539020"/>
                      <a:pt x="524161" y="537262"/>
                      <a:pt x="516770" y="534082"/>
                    </a:cubicBezTo>
                    <a:lnTo>
                      <a:pt x="497310" y="520735"/>
                    </a:lnTo>
                    <a:lnTo>
                      <a:pt x="490851" y="536600"/>
                    </a:lnTo>
                    <a:cubicBezTo>
                      <a:pt x="479671" y="547972"/>
                      <a:pt x="464226" y="555006"/>
                      <a:pt x="447166" y="555006"/>
                    </a:cubicBezTo>
                    <a:cubicBezTo>
                      <a:pt x="430106" y="555006"/>
                      <a:pt x="414661" y="547972"/>
                      <a:pt x="403482" y="536600"/>
                    </a:cubicBezTo>
                    <a:lnTo>
                      <a:pt x="401208" y="531015"/>
                    </a:lnTo>
                    <a:lnTo>
                      <a:pt x="398934" y="536600"/>
                    </a:lnTo>
                    <a:cubicBezTo>
                      <a:pt x="387754" y="547972"/>
                      <a:pt x="372309" y="555006"/>
                      <a:pt x="355249" y="555006"/>
                    </a:cubicBezTo>
                    <a:cubicBezTo>
                      <a:pt x="338189" y="555006"/>
                      <a:pt x="322744" y="547972"/>
                      <a:pt x="311565" y="536600"/>
                    </a:cubicBezTo>
                    <a:lnTo>
                      <a:pt x="307780" y="527304"/>
                    </a:lnTo>
                    <a:lnTo>
                      <a:pt x="291447" y="538506"/>
                    </a:lnTo>
                    <a:cubicBezTo>
                      <a:pt x="284056" y="541686"/>
                      <a:pt x="275930" y="543444"/>
                      <a:pt x="267400" y="543444"/>
                    </a:cubicBezTo>
                    <a:cubicBezTo>
                      <a:pt x="250340" y="543444"/>
                      <a:pt x="234895" y="536410"/>
                      <a:pt x="223716" y="525038"/>
                    </a:cubicBezTo>
                    <a:lnTo>
                      <a:pt x="215269" y="504293"/>
                    </a:lnTo>
                    <a:lnTo>
                      <a:pt x="203597" y="512298"/>
                    </a:lnTo>
                    <a:cubicBezTo>
                      <a:pt x="196206" y="515478"/>
                      <a:pt x="188080" y="517236"/>
                      <a:pt x="179550" y="517236"/>
                    </a:cubicBezTo>
                    <a:cubicBezTo>
                      <a:pt x="153960" y="517236"/>
                      <a:pt x="132004" y="501410"/>
                      <a:pt x="122626" y="478854"/>
                    </a:cubicBezTo>
                    <a:lnTo>
                      <a:pt x="121766" y="474520"/>
                    </a:lnTo>
                    <a:lnTo>
                      <a:pt x="113021" y="476316"/>
                    </a:lnTo>
                    <a:cubicBezTo>
                      <a:pt x="78901" y="476316"/>
                      <a:pt x="51242" y="448180"/>
                      <a:pt x="51242" y="413472"/>
                    </a:cubicBezTo>
                    <a:lnTo>
                      <a:pt x="67491" y="373567"/>
                    </a:lnTo>
                    <a:lnTo>
                      <a:pt x="51494" y="334280"/>
                    </a:lnTo>
                    <a:cubicBezTo>
                      <a:pt x="51494" y="308249"/>
                      <a:pt x="67052" y="285915"/>
                      <a:pt x="89226" y="276374"/>
                    </a:cubicBezTo>
                    <a:lnTo>
                      <a:pt x="98434" y="274483"/>
                    </a:lnTo>
                    <a:lnTo>
                      <a:pt x="80647" y="230801"/>
                    </a:lnTo>
                    <a:lnTo>
                      <a:pt x="89061" y="210137"/>
                    </a:lnTo>
                    <a:lnTo>
                      <a:pt x="77683" y="207800"/>
                    </a:lnTo>
                    <a:cubicBezTo>
                      <a:pt x="70292" y="204620"/>
                      <a:pt x="63635" y="200019"/>
                      <a:pt x="58046" y="194332"/>
                    </a:cubicBezTo>
                    <a:lnTo>
                      <a:pt x="49538" y="173439"/>
                    </a:lnTo>
                    <a:lnTo>
                      <a:pt x="37732" y="171014"/>
                    </a:lnTo>
                    <a:cubicBezTo>
                      <a:pt x="15558" y="161474"/>
                      <a:pt x="0" y="139140"/>
                      <a:pt x="0" y="113109"/>
                    </a:cubicBezTo>
                    <a:cubicBezTo>
                      <a:pt x="0" y="87078"/>
                      <a:pt x="15558" y="64744"/>
                      <a:pt x="37732" y="55204"/>
                    </a:cubicBezTo>
                    <a:lnTo>
                      <a:pt x="47061" y="53288"/>
                    </a:lnTo>
                    <a:lnTo>
                      <a:pt x="58120" y="26128"/>
                    </a:lnTo>
                    <a:cubicBezTo>
                      <a:pt x="69299" y="14756"/>
                      <a:pt x="84744" y="7722"/>
                      <a:pt x="101804" y="7722"/>
                    </a:cubicBezTo>
                    <a:cubicBezTo>
                      <a:pt x="110334" y="7722"/>
                      <a:pt x="118460" y="9480"/>
                      <a:pt x="125851" y="12661"/>
                    </a:cubicBezTo>
                    <a:lnTo>
                      <a:pt x="135299" y="19140"/>
                    </a:lnTo>
                    <a:lnTo>
                      <a:pt x="135786" y="18406"/>
                    </a:lnTo>
                    <a:cubicBezTo>
                      <a:pt x="146965" y="7034"/>
                      <a:pt x="162410" y="0"/>
                      <a:pt x="17947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15" name="Freeform 1314"/>
              <p:cNvSpPr/>
              <p:nvPr/>
            </p:nvSpPr>
            <p:spPr>
              <a:xfrm rot="20700000">
                <a:off x="173808" y="1997001"/>
                <a:ext cx="681259" cy="640773"/>
              </a:xfrm>
              <a:custGeom>
                <a:avLst/>
                <a:gdLst>
                  <a:gd name="connsiteX0" fmla="*/ 273575 w 681259"/>
                  <a:gd name="connsiteY0" fmla="*/ 445908 h 640773"/>
                  <a:gd name="connsiteX1" fmla="*/ 282718 w 681259"/>
                  <a:gd name="connsiteY1" fmla="*/ 456591 h 640773"/>
                  <a:gd name="connsiteX2" fmla="*/ 304667 w 681259"/>
                  <a:gd name="connsiteY2" fmla="*/ 467585 h 640773"/>
                  <a:gd name="connsiteX3" fmla="*/ 305696 w 681259"/>
                  <a:gd name="connsiteY3" fmla="*/ 467646 h 640773"/>
                  <a:gd name="connsiteX4" fmla="*/ 289130 w 681259"/>
                  <a:gd name="connsiteY4" fmla="*/ 529472 h 640773"/>
                  <a:gd name="connsiteX5" fmla="*/ 266684 w 681259"/>
                  <a:gd name="connsiteY5" fmla="*/ 542431 h 640773"/>
                  <a:gd name="connsiteX6" fmla="*/ 266686 w 681259"/>
                  <a:gd name="connsiteY6" fmla="*/ 542431 h 640773"/>
                  <a:gd name="connsiteX7" fmla="*/ 253726 w 681259"/>
                  <a:gd name="connsiteY7" fmla="*/ 519985 h 640773"/>
                  <a:gd name="connsiteX8" fmla="*/ 607632 w 681259"/>
                  <a:gd name="connsiteY8" fmla="*/ 530867 h 640773"/>
                  <a:gd name="connsiteX9" fmla="*/ 586644 w 681259"/>
                  <a:gd name="connsiteY9" fmla="*/ 609191 h 640773"/>
                  <a:gd name="connsiteX10" fmla="*/ 564198 w 681259"/>
                  <a:gd name="connsiteY10" fmla="*/ 622150 h 640773"/>
                  <a:gd name="connsiteX11" fmla="*/ 564199 w 681259"/>
                  <a:gd name="connsiteY11" fmla="*/ 622149 h 640773"/>
                  <a:gd name="connsiteX12" fmla="*/ 551240 w 681259"/>
                  <a:gd name="connsiteY12" fmla="*/ 599703 h 640773"/>
                  <a:gd name="connsiteX13" fmla="*/ 568954 w 681259"/>
                  <a:gd name="connsiteY13" fmla="*/ 533596 h 640773"/>
                  <a:gd name="connsiteX14" fmla="*/ 569913 w 681259"/>
                  <a:gd name="connsiteY14" fmla="*/ 534077 h 640773"/>
                  <a:gd name="connsiteX15" fmla="*/ 594419 w 681259"/>
                  <a:gd name="connsiteY15" fmla="*/ 535531 h 640773"/>
                  <a:gd name="connsiteX16" fmla="*/ 211259 w 681259"/>
                  <a:gd name="connsiteY16" fmla="*/ 409853 h 640773"/>
                  <a:gd name="connsiteX17" fmla="*/ 226594 w 681259"/>
                  <a:gd name="connsiteY17" fmla="*/ 419533 h 640773"/>
                  <a:gd name="connsiteX18" fmla="*/ 246299 w 681259"/>
                  <a:gd name="connsiteY18" fmla="*/ 420702 h 640773"/>
                  <a:gd name="connsiteX19" fmla="*/ 221974 w 681259"/>
                  <a:gd name="connsiteY19" fmla="*/ 511478 h 640773"/>
                  <a:gd name="connsiteX20" fmla="*/ 199528 w 681259"/>
                  <a:gd name="connsiteY20" fmla="*/ 524437 h 640773"/>
                  <a:gd name="connsiteX21" fmla="*/ 199530 w 681259"/>
                  <a:gd name="connsiteY21" fmla="*/ 524436 h 640773"/>
                  <a:gd name="connsiteX22" fmla="*/ 186570 w 681259"/>
                  <a:gd name="connsiteY22" fmla="*/ 501990 h 640773"/>
                  <a:gd name="connsiteX23" fmla="*/ 646480 w 681259"/>
                  <a:gd name="connsiteY23" fmla="*/ 512886 h 640773"/>
                  <a:gd name="connsiteX24" fmla="*/ 646543 w 681259"/>
                  <a:gd name="connsiteY24" fmla="*/ 512959 h 640773"/>
                  <a:gd name="connsiteX25" fmla="*/ 668492 w 681259"/>
                  <a:gd name="connsiteY25" fmla="*/ 523952 h 640773"/>
                  <a:gd name="connsiteX26" fmla="*/ 681259 w 681259"/>
                  <a:gd name="connsiteY26" fmla="*/ 524709 h 640773"/>
                  <a:gd name="connsiteX27" fmla="*/ 653800 w 681259"/>
                  <a:gd name="connsiteY27" fmla="*/ 627185 h 640773"/>
                  <a:gd name="connsiteX28" fmla="*/ 631354 w 681259"/>
                  <a:gd name="connsiteY28" fmla="*/ 640144 h 640773"/>
                  <a:gd name="connsiteX29" fmla="*/ 631355 w 681259"/>
                  <a:gd name="connsiteY29" fmla="*/ 640144 h 640773"/>
                  <a:gd name="connsiteX30" fmla="*/ 618396 w 681259"/>
                  <a:gd name="connsiteY30" fmla="*/ 617698 h 640773"/>
                  <a:gd name="connsiteX31" fmla="*/ 158275 w 681259"/>
                  <a:gd name="connsiteY31" fmla="*/ 0 h 640773"/>
                  <a:gd name="connsiteX32" fmla="*/ 158855 w 681259"/>
                  <a:gd name="connsiteY32" fmla="*/ 19373 h 640773"/>
                  <a:gd name="connsiteX33" fmla="*/ 179217 w 681259"/>
                  <a:gd name="connsiteY33" fmla="*/ 48401 h 640773"/>
                  <a:gd name="connsiteX34" fmla="*/ 189993 w 681259"/>
                  <a:gd name="connsiteY34" fmla="*/ 53799 h 640773"/>
                  <a:gd name="connsiteX35" fmla="*/ 192804 w 681259"/>
                  <a:gd name="connsiteY35" fmla="*/ 76182 h 640773"/>
                  <a:gd name="connsiteX36" fmla="*/ 208286 w 681259"/>
                  <a:gd name="connsiteY36" fmla="*/ 94274 h 640773"/>
                  <a:gd name="connsiteX37" fmla="*/ 218672 w 681259"/>
                  <a:gd name="connsiteY37" fmla="*/ 99476 h 640773"/>
                  <a:gd name="connsiteX38" fmla="*/ 205196 w 681259"/>
                  <a:gd name="connsiteY38" fmla="*/ 117258 h 640773"/>
                  <a:gd name="connsiteX39" fmla="*/ 211071 w 681259"/>
                  <a:gd name="connsiteY39" fmla="*/ 164055 h 640773"/>
                  <a:gd name="connsiteX40" fmla="*/ 201688 w 681259"/>
                  <a:gd name="connsiteY40" fmla="*/ 163499 h 640773"/>
                  <a:gd name="connsiteX41" fmla="*/ 150254 w 681259"/>
                  <a:gd name="connsiteY41" fmla="*/ 209666 h 640773"/>
                  <a:gd name="connsiteX42" fmla="*/ 151449 w 681259"/>
                  <a:gd name="connsiteY42" fmla="*/ 219183 h 640773"/>
                  <a:gd name="connsiteX43" fmla="*/ 111186 w 681259"/>
                  <a:gd name="connsiteY43" fmla="*/ 214137 h 640773"/>
                  <a:gd name="connsiteX44" fmla="*/ 0 w 681259"/>
                  <a:gd name="connsiteY44" fmla="*/ 110019 h 640773"/>
                  <a:gd name="connsiteX45" fmla="*/ 111186 w 681259"/>
                  <a:gd name="connsiteY45" fmla="*/ 5901 h 640773"/>
                  <a:gd name="connsiteX46" fmla="*/ 280273 w 681259"/>
                  <a:gd name="connsiteY46" fmla="*/ 22535 h 640773"/>
                  <a:gd name="connsiteX47" fmla="*/ 415691 w 681259"/>
                  <a:gd name="connsiteY47" fmla="*/ 111945 h 640773"/>
                  <a:gd name="connsiteX48" fmla="*/ 328569 w 681259"/>
                  <a:gd name="connsiteY48" fmla="*/ 111369 h 640773"/>
                  <a:gd name="connsiteX49" fmla="*/ 280273 w 681259"/>
                  <a:gd name="connsiteY49" fmla="*/ 22535 h 64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81259" h="640773">
                    <a:moveTo>
                      <a:pt x="273575" y="445908"/>
                    </a:moveTo>
                    <a:lnTo>
                      <a:pt x="282718" y="456591"/>
                    </a:lnTo>
                    <a:cubicBezTo>
                      <a:pt x="289034" y="461576"/>
                      <a:pt x="296428" y="465377"/>
                      <a:pt x="304667" y="467585"/>
                    </a:cubicBezTo>
                    <a:lnTo>
                      <a:pt x="305696" y="467646"/>
                    </a:lnTo>
                    <a:lnTo>
                      <a:pt x="289130" y="529472"/>
                    </a:lnTo>
                    <a:cubicBezTo>
                      <a:pt x="286510" y="539249"/>
                      <a:pt x="276461" y="545051"/>
                      <a:pt x="266684" y="542431"/>
                    </a:cubicBezTo>
                    <a:lnTo>
                      <a:pt x="266686" y="542431"/>
                    </a:lnTo>
                    <a:cubicBezTo>
                      <a:pt x="256908" y="539811"/>
                      <a:pt x="251107" y="529762"/>
                      <a:pt x="253726" y="519985"/>
                    </a:cubicBezTo>
                    <a:close/>
                    <a:moveTo>
                      <a:pt x="607632" y="530867"/>
                    </a:moveTo>
                    <a:lnTo>
                      <a:pt x="586644" y="609191"/>
                    </a:lnTo>
                    <a:cubicBezTo>
                      <a:pt x="584024" y="618968"/>
                      <a:pt x="573975" y="624770"/>
                      <a:pt x="564198" y="622150"/>
                    </a:cubicBezTo>
                    <a:lnTo>
                      <a:pt x="564199" y="622149"/>
                    </a:lnTo>
                    <a:cubicBezTo>
                      <a:pt x="554422" y="619530"/>
                      <a:pt x="548620" y="609481"/>
                      <a:pt x="551240" y="599703"/>
                    </a:cubicBezTo>
                    <a:lnTo>
                      <a:pt x="568954" y="533596"/>
                    </a:lnTo>
                    <a:lnTo>
                      <a:pt x="569913" y="534077"/>
                    </a:lnTo>
                    <a:cubicBezTo>
                      <a:pt x="578152" y="536285"/>
                      <a:pt x="586456" y="536690"/>
                      <a:pt x="594419" y="535531"/>
                    </a:cubicBezTo>
                    <a:close/>
                    <a:moveTo>
                      <a:pt x="211259" y="409853"/>
                    </a:moveTo>
                    <a:lnTo>
                      <a:pt x="226594" y="419533"/>
                    </a:lnTo>
                    <a:lnTo>
                      <a:pt x="246299" y="420702"/>
                    </a:lnTo>
                    <a:lnTo>
                      <a:pt x="221974" y="511478"/>
                    </a:lnTo>
                    <a:cubicBezTo>
                      <a:pt x="219354" y="521255"/>
                      <a:pt x="209305" y="527057"/>
                      <a:pt x="199528" y="524437"/>
                    </a:cubicBezTo>
                    <a:lnTo>
                      <a:pt x="199530" y="524436"/>
                    </a:lnTo>
                    <a:cubicBezTo>
                      <a:pt x="189752" y="521817"/>
                      <a:pt x="183951" y="511768"/>
                      <a:pt x="186570" y="501990"/>
                    </a:cubicBezTo>
                    <a:close/>
                    <a:moveTo>
                      <a:pt x="646480" y="512886"/>
                    </a:moveTo>
                    <a:lnTo>
                      <a:pt x="646543" y="512959"/>
                    </a:lnTo>
                    <a:cubicBezTo>
                      <a:pt x="652859" y="517943"/>
                      <a:pt x="660253" y="521745"/>
                      <a:pt x="668492" y="523952"/>
                    </a:cubicBezTo>
                    <a:lnTo>
                      <a:pt x="681259" y="524709"/>
                    </a:lnTo>
                    <a:lnTo>
                      <a:pt x="653800" y="627185"/>
                    </a:lnTo>
                    <a:cubicBezTo>
                      <a:pt x="651180" y="636962"/>
                      <a:pt x="641131" y="642764"/>
                      <a:pt x="631354" y="640144"/>
                    </a:cubicBezTo>
                    <a:lnTo>
                      <a:pt x="631355" y="640144"/>
                    </a:lnTo>
                    <a:cubicBezTo>
                      <a:pt x="621578" y="637524"/>
                      <a:pt x="615776" y="627475"/>
                      <a:pt x="618396" y="617698"/>
                    </a:cubicBezTo>
                    <a:close/>
                    <a:moveTo>
                      <a:pt x="158275" y="0"/>
                    </a:moveTo>
                    <a:lnTo>
                      <a:pt x="158855" y="19373"/>
                    </a:lnTo>
                    <a:cubicBezTo>
                      <a:pt x="162694" y="30786"/>
                      <a:pt x="169743" y="40924"/>
                      <a:pt x="179217" y="48401"/>
                    </a:cubicBezTo>
                    <a:lnTo>
                      <a:pt x="189993" y="53799"/>
                    </a:lnTo>
                    <a:lnTo>
                      <a:pt x="192804" y="76182"/>
                    </a:lnTo>
                    <a:cubicBezTo>
                      <a:pt x="196731" y="83122"/>
                      <a:pt x="201970" y="89289"/>
                      <a:pt x="208286" y="94274"/>
                    </a:cubicBezTo>
                    <a:lnTo>
                      <a:pt x="218672" y="99476"/>
                    </a:lnTo>
                    <a:lnTo>
                      <a:pt x="205196" y="117258"/>
                    </a:lnTo>
                    <a:lnTo>
                      <a:pt x="211071" y="164055"/>
                    </a:lnTo>
                    <a:lnTo>
                      <a:pt x="201688" y="163499"/>
                    </a:lnTo>
                    <a:cubicBezTo>
                      <a:pt x="177800" y="166975"/>
                      <a:pt x="156991" y="184522"/>
                      <a:pt x="150254" y="209666"/>
                    </a:cubicBezTo>
                    <a:lnTo>
                      <a:pt x="151449" y="219183"/>
                    </a:lnTo>
                    <a:lnTo>
                      <a:pt x="111186" y="214137"/>
                    </a:lnTo>
                    <a:cubicBezTo>
                      <a:pt x="45847" y="196983"/>
                      <a:pt x="0" y="156824"/>
                      <a:pt x="0" y="110019"/>
                    </a:cubicBezTo>
                    <a:cubicBezTo>
                      <a:pt x="0" y="63214"/>
                      <a:pt x="45847" y="23055"/>
                      <a:pt x="111186" y="5901"/>
                    </a:cubicBezTo>
                    <a:close/>
                    <a:moveTo>
                      <a:pt x="280273" y="22535"/>
                    </a:moveTo>
                    <a:cubicBezTo>
                      <a:pt x="294793" y="22631"/>
                      <a:pt x="407642" y="97140"/>
                      <a:pt x="415691" y="111945"/>
                    </a:cubicBezTo>
                    <a:cubicBezTo>
                      <a:pt x="423740" y="126751"/>
                      <a:pt x="351497" y="122572"/>
                      <a:pt x="328569" y="111369"/>
                    </a:cubicBezTo>
                    <a:cubicBezTo>
                      <a:pt x="305640" y="100166"/>
                      <a:pt x="265752" y="22439"/>
                      <a:pt x="280273" y="22535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16" name="Oval 1315"/>
              <p:cNvSpPr/>
              <p:nvPr/>
            </p:nvSpPr>
            <p:spPr>
              <a:xfrm>
                <a:off x="217138" y="2112464"/>
                <a:ext cx="59875" cy="59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260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roup 517"/>
          <p:cNvGrpSpPr>
            <a:grpSpLocks noChangeAspect="1"/>
          </p:cNvGrpSpPr>
          <p:nvPr/>
        </p:nvGrpSpPr>
        <p:grpSpPr>
          <a:xfrm>
            <a:off x="1618915" y="2045584"/>
            <a:ext cx="5889636" cy="4389120"/>
            <a:chOff x="1180497" y="3721893"/>
            <a:chExt cx="1967406" cy="1466165"/>
          </a:xfrm>
        </p:grpSpPr>
        <p:grpSp>
          <p:nvGrpSpPr>
            <p:cNvPr id="519" name="Group 518"/>
            <p:cNvGrpSpPr/>
            <p:nvPr/>
          </p:nvGrpSpPr>
          <p:grpSpPr>
            <a:xfrm>
              <a:off x="2704419" y="3721893"/>
              <a:ext cx="443484" cy="1466165"/>
              <a:chOff x="8576604" y="336496"/>
              <a:chExt cx="443484" cy="1466165"/>
            </a:xfrm>
          </p:grpSpPr>
          <p:grpSp>
            <p:nvGrpSpPr>
              <p:cNvPr id="679" name="Group 678"/>
              <p:cNvGrpSpPr>
                <a:grpSpLocks noChangeAspect="1"/>
              </p:cNvGrpSpPr>
              <p:nvPr/>
            </p:nvGrpSpPr>
            <p:grpSpPr>
              <a:xfrm>
                <a:off x="8576604" y="336496"/>
                <a:ext cx="443484" cy="310896"/>
                <a:chOff x="5106194" y="3970556"/>
                <a:chExt cx="2004677" cy="1464802"/>
              </a:xfrm>
            </p:grpSpPr>
            <p:sp>
              <p:nvSpPr>
                <p:cNvPr id="719" name="Freeform 718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0" name="Oval 719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1" name="Oval 720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22" name="Group 721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729" name="Oval 728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0" name="Oval 729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3" name="Group 722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727" name="Oval 726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8" name="Oval 727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4" name="Group 723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725" name="Oval 724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6" name="Oval 725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80" name="Group 679"/>
              <p:cNvGrpSpPr>
                <a:grpSpLocks noChangeAspect="1"/>
              </p:cNvGrpSpPr>
              <p:nvPr/>
            </p:nvGrpSpPr>
            <p:grpSpPr>
              <a:xfrm>
                <a:off x="8576604" y="721586"/>
                <a:ext cx="443484" cy="310896"/>
                <a:chOff x="5106194" y="3970556"/>
                <a:chExt cx="2004677" cy="1464802"/>
              </a:xfrm>
            </p:grpSpPr>
            <p:sp>
              <p:nvSpPr>
                <p:cNvPr id="707" name="Freeform 706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E609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8" name="Oval 707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E609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9" name="Oval 708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EA56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10" name="Group 709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717" name="Oval 716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8" name="Oval 717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11" name="Group 710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715" name="Oval 714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6" name="Oval 715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12" name="Group 711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713" name="Oval 712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4" name="Oval 713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81" name="Group 680"/>
              <p:cNvGrpSpPr>
                <a:grpSpLocks noChangeAspect="1"/>
              </p:cNvGrpSpPr>
              <p:nvPr/>
            </p:nvGrpSpPr>
            <p:grpSpPr>
              <a:xfrm>
                <a:off x="8576604" y="1106676"/>
                <a:ext cx="443484" cy="310896"/>
                <a:chOff x="5106194" y="3970556"/>
                <a:chExt cx="2004677" cy="1464802"/>
              </a:xfrm>
            </p:grpSpPr>
            <p:sp>
              <p:nvSpPr>
                <p:cNvPr id="695" name="Freeform 694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6" name="Oval 695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Oval 696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98" name="Group 697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705" name="Oval 704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6" name="Oval 705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99" name="Group 698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703" name="Oval 702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4" name="Oval 703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0" name="Group 699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701" name="Oval 700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2" name="Oval 701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82" name="Group 681"/>
              <p:cNvGrpSpPr>
                <a:grpSpLocks noChangeAspect="1"/>
              </p:cNvGrpSpPr>
              <p:nvPr/>
            </p:nvGrpSpPr>
            <p:grpSpPr>
              <a:xfrm>
                <a:off x="8576604" y="1491765"/>
                <a:ext cx="443484" cy="310896"/>
                <a:chOff x="5106194" y="3970556"/>
                <a:chExt cx="2004677" cy="1464802"/>
              </a:xfrm>
            </p:grpSpPr>
            <p:sp>
              <p:nvSpPr>
                <p:cNvPr id="683" name="Freeform 682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4" name="Oval 683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5" name="Oval 684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6" name="Group 685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693" name="Oval 692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4" name="Oval 693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87" name="Group 686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691" name="Oval 690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2" name="Oval 691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88" name="Group 687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689" name="Oval 688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0" name="Oval 689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520" name="Group 519"/>
            <p:cNvGrpSpPr/>
            <p:nvPr/>
          </p:nvGrpSpPr>
          <p:grpSpPr>
            <a:xfrm>
              <a:off x="2197577" y="3721893"/>
              <a:ext cx="443484" cy="1466165"/>
              <a:chOff x="7795712" y="336496"/>
              <a:chExt cx="443484" cy="1466165"/>
            </a:xfrm>
          </p:grpSpPr>
          <p:grpSp>
            <p:nvGrpSpPr>
              <p:cNvPr id="627" name="Group 626"/>
              <p:cNvGrpSpPr>
                <a:grpSpLocks noChangeAspect="1"/>
              </p:cNvGrpSpPr>
              <p:nvPr/>
            </p:nvGrpSpPr>
            <p:grpSpPr>
              <a:xfrm>
                <a:off x="7795712" y="721586"/>
                <a:ext cx="443484" cy="310896"/>
                <a:chOff x="5106194" y="3970556"/>
                <a:chExt cx="2004677" cy="1464802"/>
              </a:xfrm>
            </p:grpSpPr>
            <p:sp>
              <p:nvSpPr>
                <p:cNvPr id="667" name="Freeform 666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8" name="Oval 667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9" name="Oval 668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70" name="Group 669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677" name="Oval 676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8" name="Oval 677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1" name="Group 670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675" name="Oval 674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6" name="Oval 675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2" name="Group 671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673" name="Oval 672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4" name="Oval 673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28" name="Group 627"/>
              <p:cNvGrpSpPr>
                <a:grpSpLocks noChangeAspect="1"/>
              </p:cNvGrpSpPr>
              <p:nvPr/>
            </p:nvGrpSpPr>
            <p:grpSpPr>
              <a:xfrm>
                <a:off x="7795712" y="336496"/>
                <a:ext cx="443484" cy="310896"/>
                <a:chOff x="5106194" y="3970556"/>
                <a:chExt cx="2004677" cy="1464802"/>
              </a:xfrm>
            </p:grpSpPr>
            <p:sp>
              <p:nvSpPr>
                <p:cNvPr id="655" name="Freeform 654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6" name="Oval 655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7" name="Oval 656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58" name="Group 657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665" name="Oval 664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6" name="Oval 665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9" name="Group 658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663" name="Oval 662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4" name="Oval 663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60" name="Group 659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661" name="Oval 660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2" name="Oval 661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29" name="Group 628"/>
              <p:cNvGrpSpPr>
                <a:grpSpLocks noChangeAspect="1"/>
              </p:cNvGrpSpPr>
              <p:nvPr/>
            </p:nvGrpSpPr>
            <p:grpSpPr>
              <a:xfrm>
                <a:off x="7795712" y="1106676"/>
                <a:ext cx="443484" cy="310896"/>
                <a:chOff x="5106194" y="3970556"/>
                <a:chExt cx="2004677" cy="1464802"/>
              </a:xfrm>
            </p:grpSpPr>
            <p:sp>
              <p:nvSpPr>
                <p:cNvPr id="643" name="Freeform 642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Oval 643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Oval 644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6" name="Group 645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653" name="Oval 652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4" name="Oval 653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47" name="Group 646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651" name="Oval 650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2" name="Oval 651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48" name="Group 647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649" name="Oval 648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0" name="Oval 649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30" name="Group 629"/>
              <p:cNvGrpSpPr>
                <a:grpSpLocks noChangeAspect="1"/>
              </p:cNvGrpSpPr>
              <p:nvPr/>
            </p:nvGrpSpPr>
            <p:grpSpPr>
              <a:xfrm>
                <a:off x="7795712" y="1491765"/>
                <a:ext cx="443484" cy="310896"/>
                <a:chOff x="5106194" y="3970556"/>
                <a:chExt cx="2004677" cy="1464802"/>
              </a:xfrm>
            </p:grpSpPr>
            <p:sp>
              <p:nvSpPr>
                <p:cNvPr id="631" name="Freeform 630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Oval 631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Oval 632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34" name="Group 633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641" name="Oval 640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2" name="Oval 641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5" name="Group 634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639" name="Oval 638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0" name="Oval 639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6" name="Group 635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637" name="Oval 636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8" name="Oval 637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521" name="Group 520"/>
            <p:cNvGrpSpPr/>
            <p:nvPr/>
          </p:nvGrpSpPr>
          <p:grpSpPr>
            <a:xfrm>
              <a:off x="1689037" y="3721893"/>
              <a:ext cx="443484" cy="1466165"/>
              <a:chOff x="7795712" y="336496"/>
              <a:chExt cx="443484" cy="1466165"/>
            </a:xfrm>
          </p:grpSpPr>
          <p:grpSp>
            <p:nvGrpSpPr>
              <p:cNvPr id="575" name="Group 574"/>
              <p:cNvGrpSpPr>
                <a:grpSpLocks noChangeAspect="1"/>
              </p:cNvGrpSpPr>
              <p:nvPr/>
            </p:nvGrpSpPr>
            <p:grpSpPr>
              <a:xfrm>
                <a:off x="7795712" y="721586"/>
                <a:ext cx="443484" cy="310896"/>
                <a:chOff x="5106194" y="3970556"/>
                <a:chExt cx="2004677" cy="1464802"/>
              </a:xfrm>
            </p:grpSpPr>
            <p:sp>
              <p:nvSpPr>
                <p:cNvPr id="615" name="Freeform 614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Oval 615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7" name="Oval 616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8" name="Group 617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625" name="Oval 624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6" name="Oval 625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9" name="Group 618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623" name="Oval 622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4" name="Oval 623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0" name="Group 619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621" name="Oval 620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2" name="Oval 621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6" name="Group 575"/>
              <p:cNvGrpSpPr>
                <a:grpSpLocks noChangeAspect="1"/>
              </p:cNvGrpSpPr>
              <p:nvPr/>
            </p:nvGrpSpPr>
            <p:grpSpPr>
              <a:xfrm>
                <a:off x="7795712" y="336496"/>
                <a:ext cx="443484" cy="310896"/>
                <a:chOff x="5106194" y="3970556"/>
                <a:chExt cx="2004677" cy="1464802"/>
              </a:xfrm>
            </p:grpSpPr>
            <p:sp>
              <p:nvSpPr>
                <p:cNvPr id="603" name="Freeform 602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Oval 603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5" name="Oval 604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06" name="Group 605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613" name="Oval 612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4" name="Oval 613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7" name="Group 606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611" name="Oval 610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2" name="Oval 611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8" name="Group 607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609" name="Oval 608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0" name="Oval 609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7" name="Group 576"/>
              <p:cNvGrpSpPr>
                <a:grpSpLocks noChangeAspect="1"/>
              </p:cNvGrpSpPr>
              <p:nvPr/>
            </p:nvGrpSpPr>
            <p:grpSpPr>
              <a:xfrm>
                <a:off x="7795712" y="1106676"/>
                <a:ext cx="443484" cy="310896"/>
                <a:chOff x="5106194" y="3970556"/>
                <a:chExt cx="2004677" cy="1464802"/>
              </a:xfrm>
            </p:grpSpPr>
            <p:sp>
              <p:nvSpPr>
                <p:cNvPr id="591" name="Freeform 590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Oval 591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3" name="Oval 592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4" name="Group 593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601" name="Oval 600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2" name="Oval 601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5" name="Group 594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599" name="Oval 598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0" name="Oval 599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6" name="Group 595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597" name="Oval 596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8" name="Oval 597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8" name="Group 577"/>
              <p:cNvGrpSpPr>
                <a:grpSpLocks noChangeAspect="1"/>
              </p:cNvGrpSpPr>
              <p:nvPr/>
            </p:nvGrpSpPr>
            <p:grpSpPr>
              <a:xfrm>
                <a:off x="7795712" y="1491765"/>
                <a:ext cx="443484" cy="310896"/>
                <a:chOff x="5106194" y="3970556"/>
                <a:chExt cx="2004677" cy="1464802"/>
              </a:xfrm>
            </p:grpSpPr>
            <p:sp>
              <p:nvSpPr>
                <p:cNvPr id="579" name="Freeform 578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Oval 579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1" name="Oval 580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2" name="Group 581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589" name="Oval 588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0" name="Oval 589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3" name="Group 582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587" name="Oval 586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8" name="Oval 587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4" name="Group 583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585" name="Oval 584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6" name="Oval 585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522" name="Group 521"/>
            <p:cNvGrpSpPr/>
            <p:nvPr/>
          </p:nvGrpSpPr>
          <p:grpSpPr>
            <a:xfrm>
              <a:off x="1180497" y="3721893"/>
              <a:ext cx="443484" cy="1466165"/>
              <a:chOff x="7795712" y="336496"/>
              <a:chExt cx="443484" cy="1466165"/>
            </a:xfrm>
          </p:grpSpPr>
          <p:grpSp>
            <p:nvGrpSpPr>
              <p:cNvPr id="523" name="Group 522"/>
              <p:cNvGrpSpPr>
                <a:grpSpLocks noChangeAspect="1"/>
              </p:cNvGrpSpPr>
              <p:nvPr/>
            </p:nvGrpSpPr>
            <p:grpSpPr>
              <a:xfrm>
                <a:off x="7795712" y="721586"/>
                <a:ext cx="443484" cy="310896"/>
                <a:chOff x="5106194" y="3970556"/>
                <a:chExt cx="2004677" cy="1464802"/>
              </a:xfrm>
            </p:grpSpPr>
            <p:sp>
              <p:nvSpPr>
                <p:cNvPr id="563" name="Freeform 562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4" name="Oval 563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Oval 564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6" name="Group 565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573" name="Oval 572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4" name="Oval 573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7" name="Group 566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571" name="Oval 570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2" name="Oval 571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8" name="Group 567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569" name="Oval 568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0" name="Oval 569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4" name="Group 523"/>
              <p:cNvGrpSpPr>
                <a:grpSpLocks noChangeAspect="1"/>
              </p:cNvGrpSpPr>
              <p:nvPr/>
            </p:nvGrpSpPr>
            <p:grpSpPr>
              <a:xfrm>
                <a:off x="7795712" y="336496"/>
                <a:ext cx="443484" cy="310896"/>
                <a:chOff x="5106194" y="3970556"/>
                <a:chExt cx="2004677" cy="1464802"/>
              </a:xfrm>
            </p:grpSpPr>
            <p:sp>
              <p:nvSpPr>
                <p:cNvPr id="551" name="Freeform 550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Oval 551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Oval 552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54" name="Group 553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561" name="Oval 560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2" name="Oval 561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5" name="Group 554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559" name="Oval 558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0" name="Oval 559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6" name="Group 555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557" name="Oval 556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8" name="Oval 557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5" name="Group 524"/>
              <p:cNvGrpSpPr>
                <a:grpSpLocks noChangeAspect="1"/>
              </p:cNvGrpSpPr>
              <p:nvPr/>
            </p:nvGrpSpPr>
            <p:grpSpPr>
              <a:xfrm>
                <a:off x="7795712" y="1106676"/>
                <a:ext cx="443484" cy="310896"/>
                <a:chOff x="5106194" y="3970556"/>
                <a:chExt cx="2004677" cy="1464802"/>
              </a:xfrm>
            </p:grpSpPr>
            <p:sp>
              <p:nvSpPr>
                <p:cNvPr id="539" name="Freeform 538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Oval 539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Oval 540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42" name="Group 541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549" name="Oval 548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0" name="Oval 549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3" name="Group 542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547" name="Oval 546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8" name="Oval 547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4" name="Group 543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545" name="Oval 544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6" name="Oval 545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6" name="Group 525"/>
              <p:cNvGrpSpPr>
                <a:grpSpLocks noChangeAspect="1"/>
              </p:cNvGrpSpPr>
              <p:nvPr/>
            </p:nvGrpSpPr>
            <p:grpSpPr>
              <a:xfrm>
                <a:off x="7795712" y="1491765"/>
                <a:ext cx="443484" cy="310896"/>
                <a:chOff x="5106194" y="3970556"/>
                <a:chExt cx="2004677" cy="1464802"/>
              </a:xfrm>
            </p:grpSpPr>
            <p:sp>
              <p:nvSpPr>
                <p:cNvPr id="527" name="Freeform 526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Oval 527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Oval 528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0" name="Group 529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537" name="Oval 536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8" name="Oval 537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1" name="Group 530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535" name="Oval 534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6" name="Oval 535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2" name="Group 531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533" name="Oval 532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4" name="Oval 533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1225" name="TextBox 1224"/>
          <p:cNvSpPr txBox="1"/>
          <p:nvPr/>
        </p:nvSpPr>
        <p:spPr>
          <a:xfrm>
            <a:off x="1416878" y="59172"/>
            <a:ext cx="6293711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algn="ctr">
              <a:defRPr sz="9600" b="1" cap="small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venim MT" panose="02010502060101010101" pitchFamily="2" charset="-79"/>
                <a:cs typeface="Levenim MT" panose="02010502060101010101" pitchFamily="2" charset="-79"/>
              </a:defRPr>
            </a:lvl1pPr>
          </a:lstStyle>
          <a:p>
            <a:r>
              <a:rPr lang="en-US" dirty="0"/>
              <a:t>A Leader…</a:t>
            </a:r>
          </a:p>
        </p:txBody>
      </p:sp>
    </p:spTree>
    <p:extLst>
      <p:ext uri="{BB962C8B-B14F-4D97-AF65-F5344CB8AC3E}">
        <p14:creationId xmlns:p14="http://schemas.microsoft.com/office/powerpoint/2010/main" val="93498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Rounded Rectangle 716"/>
          <p:cNvSpPr/>
          <p:nvPr/>
        </p:nvSpPr>
        <p:spPr>
          <a:xfrm>
            <a:off x="144183" y="3446915"/>
            <a:ext cx="8865144" cy="340171"/>
          </a:xfrm>
          <a:prstGeom prst="round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Rounded Rectangle 717"/>
          <p:cNvSpPr/>
          <p:nvPr/>
        </p:nvSpPr>
        <p:spPr>
          <a:xfrm>
            <a:off x="144183" y="4082409"/>
            <a:ext cx="8865144" cy="340171"/>
          </a:xfrm>
          <a:prstGeom prst="round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Rounded Rectangle 718"/>
          <p:cNvSpPr/>
          <p:nvPr/>
        </p:nvSpPr>
        <p:spPr>
          <a:xfrm>
            <a:off x="144183" y="4717903"/>
            <a:ext cx="8865144" cy="340171"/>
          </a:xfrm>
          <a:prstGeom prst="round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Rounded Rectangle 719"/>
          <p:cNvSpPr/>
          <p:nvPr/>
        </p:nvSpPr>
        <p:spPr>
          <a:xfrm>
            <a:off x="144183" y="5353398"/>
            <a:ext cx="8865144" cy="340171"/>
          </a:xfrm>
          <a:prstGeom prst="round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Rounded Rectangle 720"/>
          <p:cNvSpPr/>
          <p:nvPr/>
        </p:nvSpPr>
        <p:spPr>
          <a:xfrm>
            <a:off x="144183" y="5988893"/>
            <a:ext cx="8865144" cy="340171"/>
          </a:xfrm>
          <a:prstGeom prst="round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6" name="Group 495"/>
          <p:cNvGrpSpPr/>
          <p:nvPr/>
        </p:nvGrpSpPr>
        <p:grpSpPr>
          <a:xfrm>
            <a:off x="5438775" y="1121307"/>
            <a:ext cx="2941573" cy="2192141"/>
            <a:chOff x="1180497" y="3721893"/>
            <a:chExt cx="1967406" cy="1466165"/>
          </a:xfrm>
        </p:grpSpPr>
        <p:grpSp>
          <p:nvGrpSpPr>
            <p:cNvPr id="497" name="Group 496"/>
            <p:cNvGrpSpPr/>
            <p:nvPr/>
          </p:nvGrpSpPr>
          <p:grpSpPr>
            <a:xfrm>
              <a:off x="2704419" y="3721893"/>
              <a:ext cx="443484" cy="1466165"/>
              <a:chOff x="8576604" y="336496"/>
              <a:chExt cx="443484" cy="1466165"/>
            </a:xfrm>
          </p:grpSpPr>
          <p:grpSp>
            <p:nvGrpSpPr>
              <p:cNvPr id="657" name="Group 656"/>
              <p:cNvGrpSpPr>
                <a:grpSpLocks noChangeAspect="1"/>
              </p:cNvGrpSpPr>
              <p:nvPr/>
            </p:nvGrpSpPr>
            <p:grpSpPr>
              <a:xfrm>
                <a:off x="8576604" y="336496"/>
                <a:ext cx="443484" cy="310896"/>
                <a:chOff x="5106194" y="3970556"/>
                <a:chExt cx="2004677" cy="1464802"/>
              </a:xfrm>
            </p:grpSpPr>
            <p:sp>
              <p:nvSpPr>
                <p:cNvPr id="697" name="Freeform 696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8" name="Oval 697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9" name="Oval 698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00" name="Group 699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707" name="Oval 706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8" name="Oval 707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1" name="Group 700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705" name="Oval 704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6" name="Oval 705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2" name="Group 701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703" name="Oval 702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4" name="Oval 703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58" name="Group 657"/>
              <p:cNvGrpSpPr>
                <a:grpSpLocks noChangeAspect="1"/>
              </p:cNvGrpSpPr>
              <p:nvPr/>
            </p:nvGrpSpPr>
            <p:grpSpPr>
              <a:xfrm>
                <a:off x="8576604" y="721586"/>
                <a:ext cx="443484" cy="310896"/>
                <a:chOff x="5106194" y="3970556"/>
                <a:chExt cx="2004677" cy="1464802"/>
              </a:xfrm>
            </p:grpSpPr>
            <p:sp>
              <p:nvSpPr>
                <p:cNvPr id="685" name="Freeform 684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E609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6" name="Oval 685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E609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7" name="Oval 686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EA56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8" name="Group 687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695" name="Oval 694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6" name="Oval 695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89" name="Group 688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693" name="Oval 692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4" name="Oval 693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90" name="Group 689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691" name="Oval 690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2" name="Oval 691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59" name="Group 658"/>
              <p:cNvGrpSpPr>
                <a:grpSpLocks noChangeAspect="1"/>
              </p:cNvGrpSpPr>
              <p:nvPr/>
            </p:nvGrpSpPr>
            <p:grpSpPr>
              <a:xfrm>
                <a:off x="8576604" y="1106676"/>
                <a:ext cx="443484" cy="310896"/>
                <a:chOff x="5106194" y="3970556"/>
                <a:chExt cx="2004677" cy="1464802"/>
              </a:xfrm>
            </p:grpSpPr>
            <p:sp>
              <p:nvSpPr>
                <p:cNvPr id="673" name="Freeform 672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4" name="Oval 673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5" name="Oval 674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76" name="Group 675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683" name="Oval 682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4" name="Oval 683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7" name="Group 676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681" name="Oval 680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2" name="Oval 681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8" name="Group 677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679" name="Oval 678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0" name="Oval 679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60" name="Group 659"/>
              <p:cNvGrpSpPr>
                <a:grpSpLocks noChangeAspect="1"/>
              </p:cNvGrpSpPr>
              <p:nvPr/>
            </p:nvGrpSpPr>
            <p:grpSpPr>
              <a:xfrm>
                <a:off x="8576604" y="1491765"/>
                <a:ext cx="443484" cy="310896"/>
                <a:chOff x="5106194" y="3970556"/>
                <a:chExt cx="2004677" cy="1464802"/>
              </a:xfrm>
            </p:grpSpPr>
            <p:sp>
              <p:nvSpPr>
                <p:cNvPr id="661" name="Freeform 660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2" name="Oval 661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3" name="Oval 662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64" name="Group 663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671" name="Oval 670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2" name="Oval 671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65" name="Group 664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669" name="Oval 668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0" name="Oval 669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66" name="Group 665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667" name="Oval 666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8" name="Oval 667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498" name="Group 497"/>
            <p:cNvGrpSpPr/>
            <p:nvPr/>
          </p:nvGrpSpPr>
          <p:grpSpPr>
            <a:xfrm>
              <a:off x="2197577" y="3721893"/>
              <a:ext cx="443484" cy="1466165"/>
              <a:chOff x="7795712" y="336496"/>
              <a:chExt cx="443484" cy="1466165"/>
            </a:xfrm>
          </p:grpSpPr>
          <p:grpSp>
            <p:nvGrpSpPr>
              <p:cNvPr id="605" name="Group 604"/>
              <p:cNvGrpSpPr>
                <a:grpSpLocks noChangeAspect="1"/>
              </p:cNvGrpSpPr>
              <p:nvPr/>
            </p:nvGrpSpPr>
            <p:grpSpPr>
              <a:xfrm>
                <a:off x="7795712" y="721586"/>
                <a:ext cx="443484" cy="310896"/>
                <a:chOff x="5106194" y="3970556"/>
                <a:chExt cx="2004677" cy="1464802"/>
              </a:xfrm>
            </p:grpSpPr>
            <p:sp>
              <p:nvSpPr>
                <p:cNvPr id="645" name="Freeform 644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Oval 645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Oval 646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8" name="Group 647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655" name="Oval 654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6" name="Oval 655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49" name="Group 648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653" name="Oval 652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4" name="Oval 653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0" name="Group 649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651" name="Oval 650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2" name="Oval 651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6" name="Group 605"/>
              <p:cNvGrpSpPr>
                <a:grpSpLocks noChangeAspect="1"/>
              </p:cNvGrpSpPr>
              <p:nvPr/>
            </p:nvGrpSpPr>
            <p:grpSpPr>
              <a:xfrm>
                <a:off x="7795712" y="336496"/>
                <a:ext cx="443484" cy="310896"/>
                <a:chOff x="5106194" y="3970556"/>
                <a:chExt cx="2004677" cy="1464802"/>
              </a:xfrm>
            </p:grpSpPr>
            <p:sp>
              <p:nvSpPr>
                <p:cNvPr id="633" name="Freeform 632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Oval 633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5" name="Oval 634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36" name="Group 635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643" name="Oval 642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4" name="Oval 643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7" name="Group 636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641" name="Oval 640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2" name="Oval 641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8" name="Group 637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639" name="Oval 638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0" name="Oval 639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" name="Group 606"/>
              <p:cNvGrpSpPr>
                <a:grpSpLocks noChangeAspect="1"/>
              </p:cNvGrpSpPr>
              <p:nvPr/>
            </p:nvGrpSpPr>
            <p:grpSpPr>
              <a:xfrm>
                <a:off x="7795712" y="1106676"/>
                <a:ext cx="443484" cy="310896"/>
                <a:chOff x="5106194" y="3970556"/>
                <a:chExt cx="2004677" cy="1464802"/>
              </a:xfrm>
            </p:grpSpPr>
            <p:sp>
              <p:nvSpPr>
                <p:cNvPr id="621" name="Freeform 620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Oval 621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Oval 622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24" name="Group 623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631" name="Oval 630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2" name="Oval 631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5" name="Group 624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629" name="Oval 628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0" name="Oval 629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6" name="Group 625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627" name="Oval 626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8" name="Oval 627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" name="Group 607"/>
              <p:cNvGrpSpPr>
                <a:grpSpLocks noChangeAspect="1"/>
              </p:cNvGrpSpPr>
              <p:nvPr/>
            </p:nvGrpSpPr>
            <p:grpSpPr>
              <a:xfrm>
                <a:off x="7795712" y="1491765"/>
                <a:ext cx="443484" cy="310896"/>
                <a:chOff x="5106194" y="3970556"/>
                <a:chExt cx="2004677" cy="1464802"/>
              </a:xfrm>
            </p:grpSpPr>
            <p:sp>
              <p:nvSpPr>
                <p:cNvPr id="609" name="Freeform 608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Oval 609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Oval 610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2" name="Group 611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619" name="Oval 618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0" name="Oval 619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3" name="Group 612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617" name="Oval 616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8" name="Oval 617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4" name="Group 613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615" name="Oval 614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6" name="Oval 615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499" name="Group 498"/>
            <p:cNvGrpSpPr/>
            <p:nvPr/>
          </p:nvGrpSpPr>
          <p:grpSpPr>
            <a:xfrm>
              <a:off x="1689037" y="3721893"/>
              <a:ext cx="443484" cy="1466165"/>
              <a:chOff x="7795712" y="336496"/>
              <a:chExt cx="443484" cy="1466165"/>
            </a:xfrm>
          </p:grpSpPr>
          <p:grpSp>
            <p:nvGrpSpPr>
              <p:cNvPr id="553" name="Group 552"/>
              <p:cNvGrpSpPr>
                <a:grpSpLocks noChangeAspect="1"/>
              </p:cNvGrpSpPr>
              <p:nvPr/>
            </p:nvGrpSpPr>
            <p:grpSpPr>
              <a:xfrm>
                <a:off x="7795712" y="721586"/>
                <a:ext cx="443484" cy="310896"/>
                <a:chOff x="5106194" y="3970556"/>
                <a:chExt cx="2004677" cy="1464802"/>
              </a:xfrm>
            </p:grpSpPr>
            <p:sp>
              <p:nvSpPr>
                <p:cNvPr id="593" name="Freeform 592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" name="Oval 593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Oval 594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6" name="Group 595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603" name="Oval 602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4" name="Oval 603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7" name="Group 596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601" name="Oval 600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2" name="Oval 601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8" name="Group 597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599" name="Oval 598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0" name="Oval 599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4" name="Group 553"/>
              <p:cNvGrpSpPr>
                <a:grpSpLocks noChangeAspect="1"/>
              </p:cNvGrpSpPr>
              <p:nvPr/>
            </p:nvGrpSpPr>
            <p:grpSpPr>
              <a:xfrm>
                <a:off x="7795712" y="336496"/>
                <a:ext cx="443484" cy="310896"/>
                <a:chOff x="5106194" y="3970556"/>
                <a:chExt cx="2004677" cy="1464802"/>
              </a:xfrm>
            </p:grpSpPr>
            <p:sp>
              <p:nvSpPr>
                <p:cNvPr id="581" name="Freeform 580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Oval 581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Oval 582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4" name="Group 583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591" name="Oval 590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2" name="Oval 591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5" name="Group 584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589" name="Oval 588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0" name="Oval 589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6" name="Group 585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587" name="Oval 586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8" name="Oval 587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5" name="Group 554"/>
              <p:cNvGrpSpPr>
                <a:grpSpLocks noChangeAspect="1"/>
              </p:cNvGrpSpPr>
              <p:nvPr/>
            </p:nvGrpSpPr>
            <p:grpSpPr>
              <a:xfrm>
                <a:off x="7795712" y="1106676"/>
                <a:ext cx="443484" cy="310896"/>
                <a:chOff x="5106194" y="3970556"/>
                <a:chExt cx="2004677" cy="1464802"/>
              </a:xfrm>
            </p:grpSpPr>
            <p:sp>
              <p:nvSpPr>
                <p:cNvPr id="569" name="Freeform 568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0" name="Oval 569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Oval 570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72" name="Group 571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579" name="Oval 578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0" name="Oval 579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3" name="Group 572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577" name="Oval 576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8" name="Oval 577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4" name="Group 573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575" name="Oval 574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6" name="Oval 575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6" name="Group 555"/>
              <p:cNvGrpSpPr>
                <a:grpSpLocks noChangeAspect="1"/>
              </p:cNvGrpSpPr>
              <p:nvPr/>
            </p:nvGrpSpPr>
            <p:grpSpPr>
              <a:xfrm>
                <a:off x="7795712" y="1491765"/>
                <a:ext cx="443484" cy="310896"/>
                <a:chOff x="5106194" y="3970556"/>
                <a:chExt cx="2004677" cy="1464802"/>
              </a:xfrm>
            </p:grpSpPr>
            <p:sp>
              <p:nvSpPr>
                <p:cNvPr id="557" name="Freeform 556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Oval 557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Oval 558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0" name="Group 559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567" name="Oval 566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8" name="Oval 567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1" name="Group 560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565" name="Oval 564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6" name="Oval 565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2" name="Group 561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563" name="Oval 562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4" name="Oval 563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500" name="Group 499"/>
            <p:cNvGrpSpPr/>
            <p:nvPr/>
          </p:nvGrpSpPr>
          <p:grpSpPr>
            <a:xfrm>
              <a:off x="1180497" y="3721893"/>
              <a:ext cx="443484" cy="1466165"/>
              <a:chOff x="7795712" y="336496"/>
              <a:chExt cx="443484" cy="1466165"/>
            </a:xfrm>
          </p:grpSpPr>
          <p:grpSp>
            <p:nvGrpSpPr>
              <p:cNvPr id="501" name="Group 500"/>
              <p:cNvGrpSpPr>
                <a:grpSpLocks noChangeAspect="1"/>
              </p:cNvGrpSpPr>
              <p:nvPr/>
            </p:nvGrpSpPr>
            <p:grpSpPr>
              <a:xfrm>
                <a:off x="7795712" y="721586"/>
                <a:ext cx="443484" cy="310896"/>
                <a:chOff x="5106194" y="3970556"/>
                <a:chExt cx="2004677" cy="1464802"/>
              </a:xfrm>
            </p:grpSpPr>
            <p:sp>
              <p:nvSpPr>
                <p:cNvPr id="541" name="Freeform 540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Oval 541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Oval 542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44" name="Group 543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551" name="Oval 550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2" name="Oval 551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5" name="Group 544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549" name="Oval 548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0" name="Oval 549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6" name="Group 545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547" name="Oval 546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8" name="Oval 547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02" name="Group 501"/>
              <p:cNvGrpSpPr>
                <a:grpSpLocks noChangeAspect="1"/>
              </p:cNvGrpSpPr>
              <p:nvPr/>
            </p:nvGrpSpPr>
            <p:grpSpPr>
              <a:xfrm>
                <a:off x="7795712" y="336496"/>
                <a:ext cx="443484" cy="310896"/>
                <a:chOff x="5106194" y="3970556"/>
                <a:chExt cx="2004677" cy="1464802"/>
              </a:xfrm>
            </p:grpSpPr>
            <p:sp>
              <p:nvSpPr>
                <p:cNvPr id="529" name="Freeform 528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" name="Oval 529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Oval 530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2" name="Group 531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539" name="Oval 538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0" name="Oval 539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3" name="Group 532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537" name="Oval 536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8" name="Oval 537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4" name="Group 533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535" name="Oval 534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6" name="Oval 535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03" name="Group 502"/>
              <p:cNvGrpSpPr>
                <a:grpSpLocks noChangeAspect="1"/>
              </p:cNvGrpSpPr>
              <p:nvPr/>
            </p:nvGrpSpPr>
            <p:grpSpPr>
              <a:xfrm>
                <a:off x="7795712" y="1106676"/>
                <a:ext cx="443484" cy="310896"/>
                <a:chOff x="5106194" y="3970556"/>
                <a:chExt cx="2004677" cy="1464802"/>
              </a:xfrm>
            </p:grpSpPr>
            <p:sp>
              <p:nvSpPr>
                <p:cNvPr id="517" name="Freeform 516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Oval 517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9" name="Oval 518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0" name="Group 519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527" name="Oval 526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" name="Oval 527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1" name="Group 520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525" name="Oval 524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6" name="Oval 525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2" name="Group 521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523" name="Oval 522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4" name="Oval 523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04" name="Group 503"/>
              <p:cNvGrpSpPr>
                <a:grpSpLocks noChangeAspect="1"/>
              </p:cNvGrpSpPr>
              <p:nvPr/>
            </p:nvGrpSpPr>
            <p:grpSpPr>
              <a:xfrm>
                <a:off x="7795712" y="1491765"/>
                <a:ext cx="443484" cy="310896"/>
                <a:chOff x="5106194" y="3970556"/>
                <a:chExt cx="2004677" cy="1464802"/>
              </a:xfrm>
            </p:grpSpPr>
            <p:sp>
              <p:nvSpPr>
                <p:cNvPr id="505" name="Freeform 504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Oval 505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" name="Oval 506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8" name="Group 507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515" name="Oval 514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" name="Oval 515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9" name="Group 508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513" name="Oval 512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4" name="Oval 513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0" name="Group 509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511" name="Oval 510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2" name="Oval 511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709" name="TextBox 708"/>
          <p:cNvSpPr txBox="1"/>
          <p:nvPr/>
        </p:nvSpPr>
        <p:spPr>
          <a:xfrm>
            <a:off x="1238413" y="270335"/>
            <a:ext cx="1628971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algn="ctr">
              <a:defRPr sz="9600" b="1" cap="small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venim MT" panose="02010502060101010101" pitchFamily="2" charset="-79"/>
                <a:cs typeface="Levenim MT" panose="02010502060101010101" pitchFamily="2" charset="-79"/>
              </a:defRPr>
            </a:lvl1pPr>
          </a:lstStyle>
          <a:p>
            <a:r>
              <a:rPr lang="en-US" sz="5400" dirty="0"/>
              <a:t>Boss</a:t>
            </a:r>
          </a:p>
        </p:txBody>
      </p:sp>
      <p:sp>
        <p:nvSpPr>
          <p:cNvPr id="710" name="TextBox 709"/>
          <p:cNvSpPr txBox="1"/>
          <p:nvPr/>
        </p:nvSpPr>
        <p:spPr>
          <a:xfrm>
            <a:off x="6299643" y="270335"/>
            <a:ext cx="2185214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algn="ctr">
              <a:defRPr sz="9600" b="1" cap="small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venim MT" panose="02010502060101010101" pitchFamily="2" charset="-79"/>
                <a:cs typeface="Levenim MT" panose="02010502060101010101" pitchFamily="2" charset="-79"/>
              </a:defRPr>
            </a:lvl1pPr>
          </a:lstStyle>
          <a:p>
            <a:r>
              <a:rPr lang="en-US" sz="5400" dirty="0"/>
              <a:t>Leader</a:t>
            </a:r>
          </a:p>
        </p:txBody>
      </p:sp>
      <p:sp>
        <p:nvSpPr>
          <p:cNvPr id="711" name="TextBox 710"/>
          <p:cNvSpPr txBox="1"/>
          <p:nvPr/>
        </p:nvSpPr>
        <p:spPr>
          <a:xfrm>
            <a:off x="3149756" y="-38057"/>
            <a:ext cx="283064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Differences between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14" name="Straight Arrow Connector 713"/>
          <p:cNvCxnSpPr>
            <a:stCxn id="709" idx="3"/>
            <a:endCxn id="710" idx="1"/>
          </p:cNvCxnSpPr>
          <p:nvPr/>
        </p:nvCxnSpPr>
        <p:spPr>
          <a:xfrm>
            <a:off x="2867384" y="732000"/>
            <a:ext cx="3432259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2" name="TextBox 711"/>
          <p:cNvSpPr txBox="1"/>
          <p:nvPr/>
        </p:nvSpPr>
        <p:spPr>
          <a:xfrm>
            <a:off x="4186021" y="378058"/>
            <a:ext cx="784062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Vs.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5" name="TextBox 714"/>
          <p:cNvSpPr txBox="1"/>
          <p:nvPr/>
        </p:nvSpPr>
        <p:spPr>
          <a:xfrm>
            <a:off x="254480" y="3415824"/>
            <a:ext cx="6167823" cy="32983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Drives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employees</a:t>
            </a:r>
          </a:p>
          <a:p>
            <a:pPr marL="457200" indent="-4572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 on </a:t>
            </a:r>
            <a:r>
              <a:rPr lang="en-US" sz="2400" b="1" dirty="0" smtClean="0"/>
              <a:t>authority</a:t>
            </a:r>
          </a:p>
          <a:p>
            <a:pPr marL="457200" indent="-4572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Inspires </a:t>
            </a:r>
            <a:r>
              <a:rPr lang="en-US" sz="2400" b="1" dirty="0" smtClean="0"/>
              <a:t>fear</a:t>
            </a:r>
          </a:p>
          <a:p>
            <a:pPr marL="457200" indent="-4572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Says “</a:t>
            </a:r>
            <a:r>
              <a:rPr lang="en-US" sz="2400" b="1" dirty="0" smtClean="0"/>
              <a:t>I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</a:p>
          <a:p>
            <a:pPr marL="457200" indent="-4572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Places </a:t>
            </a:r>
            <a:r>
              <a:rPr lang="en-US" sz="2400" b="1" dirty="0" smtClean="0"/>
              <a:t>blame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for the breakdown</a:t>
            </a:r>
          </a:p>
          <a:p>
            <a:pPr marL="457200" indent="-4572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Knows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how it’s done</a:t>
            </a:r>
          </a:p>
          <a:p>
            <a:pPr marL="457200" indent="-4572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Uses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people</a:t>
            </a:r>
          </a:p>
          <a:p>
            <a:pPr marL="457200" indent="-4572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Takes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credit</a:t>
            </a:r>
          </a:p>
          <a:p>
            <a:pPr marL="457200" indent="-4572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Commands</a:t>
            </a:r>
          </a:p>
          <a:p>
            <a:pPr marL="457200" indent="-4572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Says “</a:t>
            </a:r>
            <a:r>
              <a:rPr lang="en-US" sz="2400" b="1" dirty="0" smtClean="0"/>
              <a:t>Go!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6" name="TextBox 715"/>
          <p:cNvSpPr txBox="1"/>
          <p:nvPr/>
        </p:nvSpPr>
        <p:spPr>
          <a:xfrm>
            <a:off x="5288580" y="3415824"/>
            <a:ext cx="4331221" cy="32983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457200" indent="-457200">
              <a:lnSpc>
                <a:spcPts val="3500"/>
              </a:lnSpc>
              <a:buFont typeface="Arial" panose="020B0604020202020204" pitchFamily="34" charset="0"/>
              <a:buChar char="•"/>
              <a:defRPr sz="3200"/>
            </a:lvl1pPr>
          </a:lstStyle>
          <a:p>
            <a:pPr>
              <a:lnSpc>
                <a:spcPts val="2500"/>
              </a:lnSpc>
            </a:pPr>
            <a:r>
              <a:rPr lang="en-US" sz="2400" b="1" dirty="0"/>
              <a:t>Coaches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employees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Depends on </a:t>
            </a:r>
            <a:r>
              <a:rPr lang="en-US" sz="2400" b="1" dirty="0"/>
              <a:t>goodwill</a:t>
            </a:r>
          </a:p>
          <a:p>
            <a:pPr>
              <a:lnSpc>
                <a:spcPts val="2500"/>
              </a:lnSpc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Generates </a:t>
            </a:r>
            <a:r>
              <a:rPr lang="en-US" sz="2400" b="1" dirty="0"/>
              <a:t>enthusiasm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Says “</a:t>
            </a:r>
            <a:r>
              <a:rPr lang="en-US" sz="2400" b="1" dirty="0"/>
              <a:t>we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</a:p>
          <a:p>
            <a:pPr>
              <a:lnSpc>
                <a:spcPts val="2500"/>
              </a:lnSpc>
            </a:pPr>
            <a:r>
              <a:rPr lang="en-US" sz="2400" b="1" dirty="0"/>
              <a:t>Fixes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breakdown</a:t>
            </a:r>
          </a:p>
          <a:p>
            <a:pPr>
              <a:lnSpc>
                <a:spcPts val="2500"/>
              </a:lnSpc>
            </a:pPr>
            <a:r>
              <a:rPr lang="en-US" sz="2400" b="1" dirty="0"/>
              <a:t>Shows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how it’s done</a:t>
            </a:r>
          </a:p>
          <a:p>
            <a:pPr>
              <a:lnSpc>
                <a:spcPts val="2500"/>
              </a:lnSpc>
            </a:pPr>
            <a:r>
              <a:rPr lang="en-US" sz="2400" b="1" dirty="0"/>
              <a:t>Develops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people</a:t>
            </a:r>
          </a:p>
          <a:p>
            <a:pPr>
              <a:lnSpc>
                <a:spcPts val="2500"/>
              </a:lnSpc>
            </a:pPr>
            <a:r>
              <a:rPr lang="en-US" sz="2400" b="1" dirty="0"/>
              <a:t>Gives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credit</a:t>
            </a:r>
          </a:p>
          <a:p>
            <a:pPr>
              <a:lnSpc>
                <a:spcPts val="2500"/>
              </a:lnSpc>
            </a:pPr>
            <a:r>
              <a:rPr lang="en-US" sz="2400" b="1" dirty="0"/>
              <a:t>Asks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Says “</a:t>
            </a:r>
            <a:r>
              <a:rPr lang="en-US" sz="2400" b="1" dirty="0"/>
              <a:t>Let’s go!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</a:p>
        </p:txBody>
      </p:sp>
      <p:grpSp>
        <p:nvGrpSpPr>
          <p:cNvPr id="810" name="Group 809"/>
          <p:cNvGrpSpPr/>
          <p:nvPr/>
        </p:nvGrpSpPr>
        <p:grpSpPr>
          <a:xfrm>
            <a:off x="173808" y="1121307"/>
            <a:ext cx="4184539" cy="2268574"/>
            <a:chOff x="173808" y="1163642"/>
            <a:chExt cx="4184539" cy="2268574"/>
          </a:xfrm>
        </p:grpSpPr>
        <p:grpSp>
          <p:nvGrpSpPr>
            <p:cNvPr id="734" name="Group 733"/>
            <p:cNvGrpSpPr/>
            <p:nvPr/>
          </p:nvGrpSpPr>
          <p:grpSpPr>
            <a:xfrm>
              <a:off x="173808" y="1925433"/>
              <a:ext cx="848809" cy="712341"/>
              <a:chOff x="173808" y="1925433"/>
              <a:chExt cx="848809" cy="712341"/>
            </a:xfrm>
          </p:grpSpPr>
          <p:sp>
            <p:nvSpPr>
              <p:cNvPr id="732" name="Freeform 731"/>
              <p:cNvSpPr/>
              <p:nvPr/>
            </p:nvSpPr>
            <p:spPr>
              <a:xfrm>
                <a:off x="250398" y="1925433"/>
                <a:ext cx="772219" cy="555006"/>
              </a:xfrm>
              <a:custGeom>
                <a:avLst/>
                <a:gdLst>
                  <a:gd name="connsiteX0" fmla="*/ 179470 w 772219"/>
                  <a:gd name="connsiteY0" fmla="*/ 0 h 555006"/>
                  <a:gd name="connsiteX1" fmla="*/ 236394 w 772219"/>
                  <a:gd name="connsiteY1" fmla="*/ 38382 h 555006"/>
                  <a:gd name="connsiteX2" fmla="*/ 239523 w 772219"/>
                  <a:gd name="connsiteY2" fmla="*/ 54146 h 555006"/>
                  <a:gd name="connsiteX3" fmla="*/ 241058 w 772219"/>
                  <a:gd name="connsiteY3" fmla="*/ 53831 h 555006"/>
                  <a:gd name="connsiteX4" fmla="*/ 284743 w 772219"/>
                  <a:gd name="connsiteY4" fmla="*/ 72237 h 555006"/>
                  <a:gd name="connsiteX5" fmla="*/ 296585 w 772219"/>
                  <a:gd name="connsiteY5" fmla="*/ 101321 h 555006"/>
                  <a:gd name="connsiteX6" fmla="*/ 314033 w 772219"/>
                  <a:gd name="connsiteY6" fmla="*/ 97738 h 555006"/>
                  <a:gd name="connsiteX7" fmla="*/ 338080 w 772219"/>
                  <a:gd name="connsiteY7" fmla="*/ 102677 h 555006"/>
                  <a:gd name="connsiteX8" fmla="*/ 341148 w 772219"/>
                  <a:gd name="connsiteY8" fmla="*/ 104780 h 555006"/>
                  <a:gd name="connsiteX9" fmla="*/ 343409 w 772219"/>
                  <a:gd name="connsiteY9" fmla="*/ 99228 h 555006"/>
                  <a:gd name="connsiteX10" fmla="*/ 387093 w 772219"/>
                  <a:gd name="connsiteY10" fmla="*/ 80822 h 555006"/>
                  <a:gd name="connsiteX11" fmla="*/ 430778 w 772219"/>
                  <a:gd name="connsiteY11" fmla="*/ 99228 h 555006"/>
                  <a:gd name="connsiteX12" fmla="*/ 432039 w 772219"/>
                  <a:gd name="connsiteY12" fmla="*/ 102327 h 555006"/>
                  <a:gd name="connsiteX13" fmla="*/ 435123 w 772219"/>
                  <a:gd name="connsiteY13" fmla="*/ 94755 h 555006"/>
                  <a:gd name="connsiteX14" fmla="*/ 478807 w 772219"/>
                  <a:gd name="connsiteY14" fmla="*/ 76349 h 555006"/>
                  <a:gd name="connsiteX15" fmla="*/ 522492 w 772219"/>
                  <a:gd name="connsiteY15" fmla="*/ 94755 h 555006"/>
                  <a:gd name="connsiteX16" fmla="*/ 535037 w 772219"/>
                  <a:gd name="connsiteY16" fmla="*/ 125564 h 555006"/>
                  <a:gd name="connsiteX17" fmla="*/ 539842 w 772219"/>
                  <a:gd name="connsiteY17" fmla="*/ 122269 h 555006"/>
                  <a:gd name="connsiteX18" fmla="*/ 563889 w 772219"/>
                  <a:gd name="connsiteY18" fmla="*/ 117330 h 555006"/>
                  <a:gd name="connsiteX19" fmla="*/ 607574 w 772219"/>
                  <a:gd name="connsiteY19" fmla="*/ 135736 h 555006"/>
                  <a:gd name="connsiteX20" fmla="*/ 619451 w 772219"/>
                  <a:gd name="connsiteY20" fmla="*/ 164906 h 555006"/>
                  <a:gd name="connsiteX21" fmla="*/ 638198 w 772219"/>
                  <a:gd name="connsiteY21" fmla="*/ 161056 h 555006"/>
                  <a:gd name="connsiteX22" fmla="*/ 681883 w 772219"/>
                  <a:gd name="connsiteY22" fmla="*/ 179462 h 555006"/>
                  <a:gd name="connsiteX23" fmla="*/ 699974 w 772219"/>
                  <a:gd name="connsiteY23" fmla="*/ 223893 h 555006"/>
                  <a:gd name="connsiteX24" fmla="*/ 704176 w 772219"/>
                  <a:gd name="connsiteY24" fmla="*/ 223030 h 555006"/>
                  <a:gd name="connsiteX25" fmla="*/ 765955 w 772219"/>
                  <a:gd name="connsiteY25" fmla="*/ 285874 h 555006"/>
                  <a:gd name="connsiteX26" fmla="*/ 749799 w 772219"/>
                  <a:gd name="connsiteY26" fmla="*/ 325551 h 555006"/>
                  <a:gd name="connsiteX27" fmla="*/ 754125 w 772219"/>
                  <a:gd name="connsiteY27" fmla="*/ 328517 h 555006"/>
                  <a:gd name="connsiteX28" fmla="*/ 772219 w 772219"/>
                  <a:gd name="connsiteY28" fmla="*/ 372955 h 555006"/>
                  <a:gd name="connsiteX29" fmla="*/ 710440 w 772219"/>
                  <a:gd name="connsiteY29" fmla="*/ 435799 h 555006"/>
                  <a:gd name="connsiteX30" fmla="*/ 691546 w 772219"/>
                  <a:gd name="connsiteY30" fmla="*/ 431919 h 555006"/>
                  <a:gd name="connsiteX31" fmla="*/ 695196 w 772219"/>
                  <a:gd name="connsiteY31" fmla="*/ 440882 h 555006"/>
                  <a:gd name="connsiteX32" fmla="*/ 633417 w 772219"/>
                  <a:gd name="connsiteY32" fmla="*/ 503726 h 555006"/>
                  <a:gd name="connsiteX33" fmla="*/ 609370 w 772219"/>
                  <a:gd name="connsiteY33" fmla="*/ 498788 h 555006"/>
                  <a:gd name="connsiteX34" fmla="*/ 596878 w 772219"/>
                  <a:gd name="connsiteY34" fmla="*/ 490220 h 555006"/>
                  <a:gd name="connsiteX35" fmla="*/ 584502 w 772219"/>
                  <a:gd name="connsiteY35" fmla="*/ 520614 h 555006"/>
                  <a:gd name="connsiteX36" fmla="*/ 540817 w 772219"/>
                  <a:gd name="connsiteY36" fmla="*/ 539020 h 555006"/>
                  <a:gd name="connsiteX37" fmla="*/ 516770 w 772219"/>
                  <a:gd name="connsiteY37" fmla="*/ 534082 h 555006"/>
                  <a:gd name="connsiteX38" fmla="*/ 497310 w 772219"/>
                  <a:gd name="connsiteY38" fmla="*/ 520735 h 555006"/>
                  <a:gd name="connsiteX39" fmla="*/ 490851 w 772219"/>
                  <a:gd name="connsiteY39" fmla="*/ 536600 h 555006"/>
                  <a:gd name="connsiteX40" fmla="*/ 447166 w 772219"/>
                  <a:gd name="connsiteY40" fmla="*/ 555006 h 555006"/>
                  <a:gd name="connsiteX41" fmla="*/ 403482 w 772219"/>
                  <a:gd name="connsiteY41" fmla="*/ 536600 h 555006"/>
                  <a:gd name="connsiteX42" fmla="*/ 401208 w 772219"/>
                  <a:gd name="connsiteY42" fmla="*/ 531015 h 555006"/>
                  <a:gd name="connsiteX43" fmla="*/ 398934 w 772219"/>
                  <a:gd name="connsiteY43" fmla="*/ 536600 h 555006"/>
                  <a:gd name="connsiteX44" fmla="*/ 355249 w 772219"/>
                  <a:gd name="connsiteY44" fmla="*/ 555006 h 555006"/>
                  <a:gd name="connsiteX45" fmla="*/ 311565 w 772219"/>
                  <a:gd name="connsiteY45" fmla="*/ 536600 h 555006"/>
                  <a:gd name="connsiteX46" fmla="*/ 307780 w 772219"/>
                  <a:gd name="connsiteY46" fmla="*/ 527304 h 555006"/>
                  <a:gd name="connsiteX47" fmla="*/ 291447 w 772219"/>
                  <a:gd name="connsiteY47" fmla="*/ 538506 h 555006"/>
                  <a:gd name="connsiteX48" fmla="*/ 267400 w 772219"/>
                  <a:gd name="connsiteY48" fmla="*/ 543444 h 555006"/>
                  <a:gd name="connsiteX49" fmla="*/ 223716 w 772219"/>
                  <a:gd name="connsiteY49" fmla="*/ 525038 h 555006"/>
                  <a:gd name="connsiteX50" fmla="*/ 215269 w 772219"/>
                  <a:gd name="connsiteY50" fmla="*/ 504293 h 555006"/>
                  <a:gd name="connsiteX51" fmla="*/ 203597 w 772219"/>
                  <a:gd name="connsiteY51" fmla="*/ 512298 h 555006"/>
                  <a:gd name="connsiteX52" fmla="*/ 179550 w 772219"/>
                  <a:gd name="connsiteY52" fmla="*/ 517236 h 555006"/>
                  <a:gd name="connsiteX53" fmla="*/ 122626 w 772219"/>
                  <a:gd name="connsiteY53" fmla="*/ 478854 h 555006"/>
                  <a:gd name="connsiteX54" fmla="*/ 121766 w 772219"/>
                  <a:gd name="connsiteY54" fmla="*/ 474520 h 555006"/>
                  <a:gd name="connsiteX55" fmla="*/ 113021 w 772219"/>
                  <a:gd name="connsiteY55" fmla="*/ 476316 h 555006"/>
                  <a:gd name="connsiteX56" fmla="*/ 51242 w 772219"/>
                  <a:gd name="connsiteY56" fmla="*/ 413472 h 555006"/>
                  <a:gd name="connsiteX57" fmla="*/ 67491 w 772219"/>
                  <a:gd name="connsiteY57" fmla="*/ 373567 h 555006"/>
                  <a:gd name="connsiteX58" fmla="*/ 51494 w 772219"/>
                  <a:gd name="connsiteY58" fmla="*/ 334280 h 555006"/>
                  <a:gd name="connsiteX59" fmla="*/ 89226 w 772219"/>
                  <a:gd name="connsiteY59" fmla="*/ 276374 h 555006"/>
                  <a:gd name="connsiteX60" fmla="*/ 98434 w 772219"/>
                  <a:gd name="connsiteY60" fmla="*/ 274483 h 555006"/>
                  <a:gd name="connsiteX61" fmla="*/ 80647 w 772219"/>
                  <a:gd name="connsiteY61" fmla="*/ 230801 h 555006"/>
                  <a:gd name="connsiteX62" fmla="*/ 89061 w 772219"/>
                  <a:gd name="connsiteY62" fmla="*/ 210137 h 555006"/>
                  <a:gd name="connsiteX63" fmla="*/ 77683 w 772219"/>
                  <a:gd name="connsiteY63" fmla="*/ 207800 h 555006"/>
                  <a:gd name="connsiteX64" fmla="*/ 58046 w 772219"/>
                  <a:gd name="connsiteY64" fmla="*/ 194332 h 555006"/>
                  <a:gd name="connsiteX65" fmla="*/ 49538 w 772219"/>
                  <a:gd name="connsiteY65" fmla="*/ 173439 h 555006"/>
                  <a:gd name="connsiteX66" fmla="*/ 37732 w 772219"/>
                  <a:gd name="connsiteY66" fmla="*/ 171014 h 555006"/>
                  <a:gd name="connsiteX67" fmla="*/ 0 w 772219"/>
                  <a:gd name="connsiteY67" fmla="*/ 113109 h 555006"/>
                  <a:gd name="connsiteX68" fmla="*/ 37732 w 772219"/>
                  <a:gd name="connsiteY68" fmla="*/ 55204 h 555006"/>
                  <a:gd name="connsiteX69" fmla="*/ 47061 w 772219"/>
                  <a:gd name="connsiteY69" fmla="*/ 53288 h 555006"/>
                  <a:gd name="connsiteX70" fmla="*/ 58120 w 772219"/>
                  <a:gd name="connsiteY70" fmla="*/ 26128 h 555006"/>
                  <a:gd name="connsiteX71" fmla="*/ 101804 w 772219"/>
                  <a:gd name="connsiteY71" fmla="*/ 7722 h 555006"/>
                  <a:gd name="connsiteX72" fmla="*/ 125851 w 772219"/>
                  <a:gd name="connsiteY72" fmla="*/ 12661 h 555006"/>
                  <a:gd name="connsiteX73" fmla="*/ 135299 w 772219"/>
                  <a:gd name="connsiteY73" fmla="*/ 19140 h 555006"/>
                  <a:gd name="connsiteX74" fmla="*/ 135786 w 772219"/>
                  <a:gd name="connsiteY74" fmla="*/ 18406 h 555006"/>
                  <a:gd name="connsiteX75" fmla="*/ 179470 w 772219"/>
                  <a:gd name="connsiteY75" fmla="*/ 0 h 555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72219" h="555006">
                    <a:moveTo>
                      <a:pt x="179470" y="0"/>
                    </a:moveTo>
                    <a:cubicBezTo>
                      <a:pt x="205060" y="0"/>
                      <a:pt x="227016" y="15826"/>
                      <a:pt x="236394" y="38382"/>
                    </a:cubicBezTo>
                    <a:lnTo>
                      <a:pt x="239523" y="54146"/>
                    </a:lnTo>
                    <a:lnTo>
                      <a:pt x="241058" y="53831"/>
                    </a:lnTo>
                    <a:cubicBezTo>
                      <a:pt x="258118" y="53831"/>
                      <a:pt x="273563" y="60865"/>
                      <a:pt x="284743" y="72237"/>
                    </a:cubicBezTo>
                    <a:lnTo>
                      <a:pt x="296585" y="101321"/>
                    </a:lnTo>
                    <a:lnTo>
                      <a:pt x="314033" y="97738"/>
                    </a:lnTo>
                    <a:cubicBezTo>
                      <a:pt x="322563" y="97738"/>
                      <a:pt x="330689" y="99496"/>
                      <a:pt x="338080" y="102677"/>
                    </a:cubicBezTo>
                    <a:lnTo>
                      <a:pt x="341148" y="104780"/>
                    </a:lnTo>
                    <a:lnTo>
                      <a:pt x="343409" y="99228"/>
                    </a:lnTo>
                    <a:cubicBezTo>
                      <a:pt x="354588" y="87856"/>
                      <a:pt x="370033" y="80822"/>
                      <a:pt x="387093" y="80822"/>
                    </a:cubicBezTo>
                    <a:cubicBezTo>
                      <a:pt x="404153" y="80822"/>
                      <a:pt x="419598" y="87856"/>
                      <a:pt x="430778" y="99228"/>
                    </a:cubicBezTo>
                    <a:lnTo>
                      <a:pt x="432039" y="102327"/>
                    </a:lnTo>
                    <a:lnTo>
                      <a:pt x="435123" y="94755"/>
                    </a:lnTo>
                    <a:cubicBezTo>
                      <a:pt x="446302" y="83383"/>
                      <a:pt x="461747" y="76349"/>
                      <a:pt x="478807" y="76349"/>
                    </a:cubicBezTo>
                    <a:cubicBezTo>
                      <a:pt x="495867" y="76349"/>
                      <a:pt x="511312" y="83383"/>
                      <a:pt x="522492" y="94755"/>
                    </a:cubicBezTo>
                    <a:lnTo>
                      <a:pt x="535037" y="125564"/>
                    </a:lnTo>
                    <a:lnTo>
                      <a:pt x="539842" y="122269"/>
                    </a:lnTo>
                    <a:cubicBezTo>
                      <a:pt x="547233" y="119088"/>
                      <a:pt x="555359" y="117330"/>
                      <a:pt x="563889" y="117330"/>
                    </a:cubicBezTo>
                    <a:cubicBezTo>
                      <a:pt x="580949" y="117330"/>
                      <a:pt x="596394" y="124364"/>
                      <a:pt x="607574" y="135736"/>
                    </a:cubicBezTo>
                    <a:lnTo>
                      <a:pt x="619451" y="164906"/>
                    </a:lnTo>
                    <a:lnTo>
                      <a:pt x="638198" y="161056"/>
                    </a:lnTo>
                    <a:cubicBezTo>
                      <a:pt x="655258" y="161056"/>
                      <a:pt x="670703" y="168090"/>
                      <a:pt x="681883" y="179462"/>
                    </a:cubicBezTo>
                    <a:lnTo>
                      <a:pt x="699974" y="223893"/>
                    </a:lnTo>
                    <a:lnTo>
                      <a:pt x="704176" y="223030"/>
                    </a:lnTo>
                    <a:cubicBezTo>
                      <a:pt x="738296" y="223030"/>
                      <a:pt x="765955" y="251166"/>
                      <a:pt x="765955" y="285874"/>
                    </a:cubicBezTo>
                    <a:lnTo>
                      <a:pt x="749799" y="325551"/>
                    </a:lnTo>
                    <a:lnTo>
                      <a:pt x="754125" y="328517"/>
                    </a:lnTo>
                    <a:cubicBezTo>
                      <a:pt x="765304" y="339890"/>
                      <a:pt x="772219" y="355601"/>
                      <a:pt x="772219" y="372955"/>
                    </a:cubicBezTo>
                    <a:cubicBezTo>
                      <a:pt x="772219" y="407663"/>
                      <a:pt x="744560" y="435799"/>
                      <a:pt x="710440" y="435799"/>
                    </a:cubicBezTo>
                    <a:lnTo>
                      <a:pt x="691546" y="431919"/>
                    </a:lnTo>
                    <a:lnTo>
                      <a:pt x="695196" y="440882"/>
                    </a:lnTo>
                    <a:cubicBezTo>
                      <a:pt x="695196" y="475590"/>
                      <a:pt x="667537" y="503726"/>
                      <a:pt x="633417" y="503726"/>
                    </a:cubicBezTo>
                    <a:cubicBezTo>
                      <a:pt x="624887" y="503726"/>
                      <a:pt x="616761" y="501968"/>
                      <a:pt x="609370" y="498788"/>
                    </a:cubicBezTo>
                    <a:lnTo>
                      <a:pt x="596878" y="490220"/>
                    </a:lnTo>
                    <a:lnTo>
                      <a:pt x="584502" y="520614"/>
                    </a:lnTo>
                    <a:cubicBezTo>
                      <a:pt x="573322" y="531986"/>
                      <a:pt x="557877" y="539020"/>
                      <a:pt x="540817" y="539020"/>
                    </a:cubicBezTo>
                    <a:cubicBezTo>
                      <a:pt x="532287" y="539020"/>
                      <a:pt x="524161" y="537262"/>
                      <a:pt x="516770" y="534082"/>
                    </a:cubicBezTo>
                    <a:lnTo>
                      <a:pt x="497310" y="520735"/>
                    </a:lnTo>
                    <a:lnTo>
                      <a:pt x="490851" y="536600"/>
                    </a:lnTo>
                    <a:cubicBezTo>
                      <a:pt x="479671" y="547972"/>
                      <a:pt x="464226" y="555006"/>
                      <a:pt x="447166" y="555006"/>
                    </a:cubicBezTo>
                    <a:cubicBezTo>
                      <a:pt x="430106" y="555006"/>
                      <a:pt x="414661" y="547972"/>
                      <a:pt x="403482" y="536600"/>
                    </a:cubicBezTo>
                    <a:lnTo>
                      <a:pt x="401208" y="531015"/>
                    </a:lnTo>
                    <a:lnTo>
                      <a:pt x="398934" y="536600"/>
                    </a:lnTo>
                    <a:cubicBezTo>
                      <a:pt x="387754" y="547972"/>
                      <a:pt x="372309" y="555006"/>
                      <a:pt x="355249" y="555006"/>
                    </a:cubicBezTo>
                    <a:cubicBezTo>
                      <a:pt x="338189" y="555006"/>
                      <a:pt x="322744" y="547972"/>
                      <a:pt x="311565" y="536600"/>
                    </a:cubicBezTo>
                    <a:lnTo>
                      <a:pt x="307780" y="527304"/>
                    </a:lnTo>
                    <a:lnTo>
                      <a:pt x="291447" y="538506"/>
                    </a:lnTo>
                    <a:cubicBezTo>
                      <a:pt x="284056" y="541686"/>
                      <a:pt x="275930" y="543444"/>
                      <a:pt x="267400" y="543444"/>
                    </a:cubicBezTo>
                    <a:cubicBezTo>
                      <a:pt x="250340" y="543444"/>
                      <a:pt x="234895" y="536410"/>
                      <a:pt x="223716" y="525038"/>
                    </a:cubicBezTo>
                    <a:lnTo>
                      <a:pt x="215269" y="504293"/>
                    </a:lnTo>
                    <a:lnTo>
                      <a:pt x="203597" y="512298"/>
                    </a:lnTo>
                    <a:cubicBezTo>
                      <a:pt x="196206" y="515478"/>
                      <a:pt x="188080" y="517236"/>
                      <a:pt x="179550" y="517236"/>
                    </a:cubicBezTo>
                    <a:cubicBezTo>
                      <a:pt x="153960" y="517236"/>
                      <a:pt x="132004" y="501410"/>
                      <a:pt x="122626" y="478854"/>
                    </a:cubicBezTo>
                    <a:lnTo>
                      <a:pt x="121766" y="474520"/>
                    </a:lnTo>
                    <a:lnTo>
                      <a:pt x="113021" y="476316"/>
                    </a:lnTo>
                    <a:cubicBezTo>
                      <a:pt x="78901" y="476316"/>
                      <a:pt x="51242" y="448180"/>
                      <a:pt x="51242" y="413472"/>
                    </a:cubicBezTo>
                    <a:lnTo>
                      <a:pt x="67491" y="373567"/>
                    </a:lnTo>
                    <a:lnTo>
                      <a:pt x="51494" y="334280"/>
                    </a:lnTo>
                    <a:cubicBezTo>
                      <a:pt x="51494" y="308249"/>
                      <a:pt x="67052" y="285915"/>
                      <a:pt x="89226" y="276374"/>
                    </a:cubicBezTo>
                    <a:lnTo>
                      <a:pt x="98434" y="274483"/>
                    </a:lnTo>
                    <a:lnTo>
                      <a:pt x="80647" y="230801"/>
                    </a:lnTo>
                    <a:lnTo>
                      <a:pt x="89061" y="210137"/>
                    </a:lnTo>
                    <a:lnTo>
                      <a:pt x="77683" y="207800"/>
                    </a:lnTo>
                    <a:cubicBezTo>
                      <a:pt x="70292" y="204620"/>
                      <a:pt x="63635" y="200019"/>
                      <a:pt x="58046" y="194332"/>
                    </a:cubicBezTo>
                    <a:lnTo>
                      <a:pt x="49538" y="173439"/>
                    </a:lnTo>
                    <a:lnTo>
                      <a:pt x="37732" y="171014"/>
                    </a:lnTo>
                    <a:cubicBezTo>
                      <a:pt x="15558" y="161474"/>
                      <a:pt x="0" y="139140"/>
                      <a:pt x="0" y="113109"/>
                    </a:cubicBezTo>
                    <a:cubicBezTo>
                      <a:pt x="0" y="87078"/>
                      <a:pt x="15558" y="64744"/>
                      <a:pt x="37732" y="55204"/>
                    </a:cubicBezTo>
                    <a:lnTo>
                      <a:pt x="47061" y="53288"/>
                    </a:lnTo>
                    <a:lnTo>
                      <a:pt x="58120" y="26128"/>
                    </a:lnTo>
                    <a:cubicBezTo>
                      <a:pt x="69299" y="14756"/>
                      <a:pt x="84744" y="7722"/>
                      <a:pt x="101804" y="7722"/>
                    </a:cubicBezTo>
                    <a:cubicBezTo>
                      <a:pt x="110334" y="7722"/>
                      <a:pt x="118460" y="9480"/>
                      <a:pt x="125851" y="12661"/>
                    </a:cubicBezTo>
                    <a:lnTo>
                      <a:pt x="135299" y="19140"/>
                    </a:lnTo>
                    <a:lnTo>
                      <a:pt x="135786" y="18406"/>
                    </a:lnTo>
                    <a:cubicBezTo>
                      <a:pt x="146965" y="7034"/>
                      <a:pt x="162410" y="0"/>
                      <a:pt x="17947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3" name="Freeform 732"/>
              <p:cNvSpPr/>
              <p:nvPr/>
            </p:nvSpPr>
            <p:spPr>
              <a:xfrm rot="20700000">
                <a:off x="173808" y="1997001"/>
                <a:ext cx="681259" cy="640773"/>
              </a:xfrm>
              <a:custGeom>
                <a:avLst/>
                <a:gdLst>
                  <a:gd name="connsiteX0" fmla="*/ 273575 w 681259"/>
                  <a:gd name="connsiteY0" fmla="*/ 445908 h 640773"/>
                  <a:gd name="connsiteX1" fmla="*/ 282718 w 681259"/>
                  <a:gd name="connsiteY1" fmla="*/ 456591 h 640773"/>
                  <a:gd name="connsiteX2" fmla="*/ 304667 w 681259"/>
                  <a:gd name="connsiteY2" fmla="*/ 467585 h 640773"/>
                  <a:gd name="connsiteX3" fmla="*/ 305696 w 681259"/>
                  <a:gd name="connsiteY3" fmla="*/ 467646 h 640773"/>
                  <a:gd name="connsiteX4" fmla="*/ 289130 w 681259"/>
                  <a:gd name="connsiteY4" fmla="*/ 529472 h 640773"/>
                  <a:gd name="connsiteX5" fmla="*/ 266684 w 681259"/>
                  <a:gd name="connsiteY5" fmla="*/ 542431 h 640773"/>
                  <a:gd name="connsiteX6" fmla="*/ 266686 w 681259"/>
                  <a:gd name="connsiteY6" fmla="*/ 542431 h 640773"/>
                  <a:gd name="connsiteX7" fmla="*/ 253726 w 681259"/>
                  <a:gd name="connsiteY7" fmla="*/ 519985 h 640773"/>
                  <a:gd name="connsiteX8" fmla="*/ 607632 w 681259"/>
                  <a:gd name="connsiteY8" fmla="*/ 530867 h 640773"/>
                  <a:gd name="connsiteX9" fmla="*/ 586644 w 681259"/>
                  <a:gd name="connsiteY9" fmla="*/ 609191 h 640773"/>
                  <a:gd name="connsiteX10" fmla="*/ 564198 w 681259"/>
                  <a:gd name="connsiteY10" fmla="*/ 622150 h 640773"/>
                  <a:gd name="connsiteX11" fmla="*/ 564199 w 681259"/>
                  <a:gd name="connsiteY11" fmla="*/ 622149 h 640773"/>
                  <a:gd name="connsiteX12" fmla="*/ 551240 w 681259"/>
                  <a:gd name="connsiteY12" fmla="*/ 599703 h 640773"/>
                  <a:gd name="connsiteX13" fmla="*/ 568954 w 681259"/>
                  <a:gd name="connsiteY13" fmla="*/ 533596 h 640773"/>
                  <a:gd name="connsiteX14" fmla="*/ 569913 w 681259"/>
                  <a:gd name="connsiteY14" fmla="*/ 534077 h 640773"/>
                  <a:gd name="connsiteX15" fmla="*/ 594419 w 681259"/>
                  <a:gd name="connsiteY15" fmla="*/ 535531 h 640773"/>
                  <a:gd name="connsiteX16" fmla="*/ 211259 w 681259"/>
                  <a:gd name="connsiteY16" fmla="*/ 409853 h 640773"/>
                  <a:gd name="connsiteX17" fmla="*/ 226594 w 681259"/>
                  <a:gd name="connsiteY17" fmla="*/ 419533 h 640773"/>
                  <a:gd name="connsiteX18" fmla="*/ 246299 w 681259"/>
                  <a:gd name="connsiteY18" fmla="*/ 420702 h 640773"/>
                  <a:gd name="connsiteX19" fmla="*/ 221974 w 681259"/>
                  <a:gd name="connsiteY19" fmla="*/ 511478 h 640773"/>
                  <a:gd name="connsiteX20" fmla="*/ 199528 w 681259"/>
                  <a:gd name="connsiteY20" fmla="*/ 524437 h 640773"/>
                  <a:gd name="connsiteX21" fmla="*/ 199530 w 681259"/>
                  <a:gd name="connsiteY21" fmla="*/ 524436 h 640773"/>
                  <a:gd name="connsiteX22" fmla="*/ 186570 w 681259"/>
                  <a:gd name="connsiteY22" fmla="*/ 501990 h 640773"/>
                  <a:gd name="connsiteX23" fmla="*/ 646480 w 681259"/>
                  <a:gd name="connsiteY23" fmla="*/ 512886 h 640773"/>
                  <a:gd name="connsiteX24" fmla="*/ 646543 w 681259"/>
                  <a:gd name="connsiteY24" fmla="*/ 512959 h 640773"/>
                  <a:gd name="connsiteX25" fmla="*/ 668492 w 681259"/>
                  <a:gd name="connsiteY25" fmla="*/ 523952 h 640773"/>
                  <a:gd name="connsiteX26" fmla="*/ 681259 w 681259"/>
                  <a:gd name="connsiteY26" fmla="*/ 524709 h 640773"/>
                  <a:gd name="connsiteX27" fmla="*/ 653800 w 681259"/>
                  <a:gd name="connsiteY27" fmla="*/ 627185 h 640773"/>
                  <a:gd name="connsiteX28" fmla="*/ 631354 w 681259"/>
                  <a:gd name="connsiteY28" fmla="*/ 640144 h 640773"/>
                  <a:gd name="connsiteX29" fmla="*/ 631355 w 681259"/>
                  <a:gd name="connsiteY29" fmla="*/ 640144 h 640773"/>
                  <a:gd name="connsiteX30" fmla="*/ 618396 w 681259"/>
                  <a:gd name="connsiteY30" fmla="*/ 617698 h 640773"/>
                  <a:gd name="connsiteX31" fmla="*/ 158275 w 681259"/>
                  <a:gd name="connsiteY31" fmla="*/ 0 h 640773"/>
                  <a:gd name="connsiteX32" fmla="*/ 158855 w 681259"/>
                  <a:gd name="connsiteY32" fmla="*/ 19373 h 640773"/>
                  <a:gd name="connsiteX33" fmla="*/ 179217 w 681259"/>
                  <a:gd name="connsiteY33" fmla="*/ 48401 h 640773"/>
                  <a:gd name="connsiteX34" fmla="*/ 189993 w 681259"/>
                  <a:gd name="connsiteY34" fmla="*/ 53799 h 640773"/>
                  <a:gd name="connsiteX35" fmla="*/ 192804 w 681259"/>
                  <a:gd name="connsiteY35" fmla="*/ 76182 h 640773"/>
                  <a:gd name="connsiteX36" fmla="*/ 208286 w 681259"/>
                  <a:gd name="connsiteY36" fmla="*/ 94274 h 640773"/>
                  <a:gd name="connsiteX37" fmla="*/ 218672 w 681259"/>
                  <a:gd name="connsiteY37" fmla="*/ 99476 h 640773"/>
                  <a:gd name="connsiteX38" fmla="*/ 205196 w 681259"/>
                  <a:gd name="connsiteY38" fmla="*/ 117258 h 640773"/>
                  <a:gd name="connsiteX39" fmla="*/ 211071 w 681259"/>
                  <a:gd name="connsiteY39" fmla="*/ 164055 h 640773"/>
                  <a:gd name="connsiteX40" fmla="*/ 201688 w 681259"/>
                  <a:gd name="connsiteY40" fmla="*/ 163499 h 640773"/>
                  <a:gd name="connsiteX41" fmla="*/ 150254 w 681259"/>
                  <a:gd name="connsiteY41" fmla="*/ 209666 h 640773"/>
                  <a:gd name="connsiteX42" fmla="*/ 151449 w 681259"/>
                  <a:gd name="connsiteY42" fmla="*/ 219183 h 640773"/>
                  <a:gd name="connsiteX43" fmla="*/ 111186 w 681259"/>
                  <a:gd name="connsiteY43" fmla="*/ 214137 h 640773"/>
                  <a:gd name="connsiteX44" fmla="*/ 0 w 681259"/>
                  <a:gd name="connsiteY44" fmla="*/ 110019 h 640773"/>
                  <a:gd name="connsiteX45" fmla="*/ 111186 w 681259"/>
                  <a:gd name="connsiteY45" fmla="*/ 5901 h 640773"/>
                  <a:gd name="connsiteX46" fmla="*/ 280273 w 681259"/>
                  <a:gd name="connsiteY46" fmla="*/ 22535 h 640773"/>
                  <a:gd name="connsiteX47" fmla="*/ 415691 w 681259"/>
                  <a:gd name="connsiteY47" fmla="*/ 111945 h 640773"/>
                  <a:gd name="connsiteX48" fmla="*/ 328569 w 681259"/>
                  <a:gd name="connsiteY48" fmla="*/ 111369 h 640773"/>
                  <a:gd name="connsiteX49" fmla="*/ 280273 w 681259"/>
                  <a:gd name="connsiteY49" fmla="*/ 22535 h 64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81259" h="640773">
                    <a:moveTo>
                      <a:pt x="273575" y="445908"/>
                    </a:moveTo>
                    <a:lnTo>
                      <a:pt x="282718" y="456591"/>
                    </a:lnTo>
                    <a:cubicBezTo>
                      <a:pt x="289034" y="461576"/>
                      <a:pt x="296428" y="465377"/>
                      <a:pt x="304667" y="467585"/>
                    </a:cubicBezTo>
                    <a:lnTo>
                      <a:pt x="305696" y="467646"/>
                    </a:lnTo>
                    <a:lnTo>
                      <a:pt x="289130" y="529472"/>
                    </a:lnTo>
                    <a:cubicBezTo>
                      <a:pt x="286510" y="539249"/>
                      <a:pt x="276461" y="545051"/>
                      <a:pt x="266684" y="542431"/>
                    </a:cubicBezTo>
                    <a:lnTo>
                      <a:pt x="266686" y="542431"/>
                    </a:lnTo>
                    <a:cubicBezTo>
                      <a:pt x="256908" y="539811"/>
                      <a:pt x="251107" y="529762"/>
                      <a:pt x="253726" y="519985"/>
                    </a:cubicBezTo>
                    <a:close/>
                    <a:moveTo>
                      <a:pt x="607632" y="530867"/>
                    </a:moveTo>
                    <a:lnTo>
                      <a:pt x="586644" y="609191"/>
                    </a:lnTo>
                    <a:cubicBezTo>
                      <a:pt x="584024" y="618968"/>
                      <a:pt x="573975" y="624770"/>
                      <a:pt x="564198" y="622150"/>
                    </a:cubicBezTo>
                    <a:lnTo>
                      <a:pt x="564199" y="622149"/>
                    </a:lnTo>
                    <a:cubicBezTo>
                      <a:pt x="554422" y="619530"/>
                      <a:pt x="548620" y="609481"/>
                      <a:pt x="551240" y="599703"/>
                    </a:cubicBezTo>
                    <a:lnTo>
                      <a:pt x="568954" y="533596"/>
                    </a:lnTo>
                    <a:lnTo>
                      <a:pt x="569913" y="534077"/>
                    </a:lnTo>
                    <a:cubicBezTo>
                      <a:pt x="578152" y="536285"/>
                      <a:pt x="586456" y="536690"/>
                      <a:pt x="594419" y="535531"/>
                    </a:cubicBezTo>
                    <a:close/>
                    <a:moveTo>
                      <a:pt x="211259" y="409853"/>
                    </a:moveTo>
                    <a:lnTo>
                      <a:pt x="226594" y="419533"/>
                    </a:lnTo>
                    <a:lnTo>
                      <a:pt x="246299" y="420702"/>
                    </a:lnTo>
                    <a:lnTo>
                      <a:pt x="221974" y="511478"/>
                    </a:lnTo>
                    <a:cubicBezTo>
                      <a:pt x="219354" y="521255"/>
                      <a:pt x="209305" y="527057"/>
                      <a:pt x="199528" y="524437"/>
                    </a:cubicBezTo>
                    <a:lnTo>
                      <a:pt x="199530" y="524436"/>
                    </a:lnTo>
                    <a:cubicBezTo>
                      <a:pt x="189752" y="521817"/>
                      <a:pt x="183951" y="511768"/>
                      <a:pt x="186570" y="501990"/>
                    </a:cubicBezTo>
                    <a:close/>
                    <a:moveTo>
                      <a:pt x="646480" y="512886"/>
                    </a:moveTo>
                    <a:lnTo>
                      <a:pt x="646543" y="512959"/>
                    </a:lnTo>
                    <a:cubicBezTo>
                      <a:pt x="652859" y="517943"/>
                      <a:pt x="660253" y="521745"/>
                      <a:pt x="668492" y="523952"/>
                    </a:cubicBezTo>
                    <a:lnTo>
                      <a:pt x="681259" y="524709"/>
                    </a:lnTo>
                    <a:lnTo>
                      <a:pt x="653800" y="627185"/>
                    </a:lnTo>
                    <a:cubicBezTo>
                      <a:pt x="651180" y="636962"/>
                      <a:pt x="641131" y="642764"/>
                      <a:pt x="631354" y="640144"/>
                    </a:cubicBezTo>
                    <a:lnTo>
                      <a:pt x="631355" y="640144"/>
                    </a:lnTo>
                    <a:cubicBezTo>
                      <a:pt x="621578" y="637524"/>
                      <a:pt x="615776" y="627475"/>
                      <a:pt x="618396" y="617698"/>
                    </a:cubicBezTo>
                    <a:close/>
                    <a:moveTo>
                      <a:pt x="158275" y="0"/>
                    </a:moveTo>
                    <a:lnTo>
                      <a:pt x="158855" y="19373"/>
                    </a:lnTo>
                    <a:cubicBezTo>
                      <a:pt x="162694" y="30786"/>
                      <a:pt x="169743" y="40924"/>
                      <a:pt x="179217" y="48401"/>
                    </a:cubicBezTo>
                    <a:lnTo>
                      <a:pt x="189993" y="53799"/>
                    </a:lnTo>
                    <a:lnTo>
                      <a:pt x="192804" y="76182"/>
                    </a:lnTo>
                    <a:cubicBezTo>
                      <a:pt x="196731" y="83122"/>
                      <a:pt x="201970" y="89289"/>
                      <a:pt x="208286" y="94274"/>
                    </a:cubicBezTo>
                    <a:lnTo>
                      <a:pt x="218672" y="99476"/>
                    </a:lnTo>
                    <a:lnTo>
                      <a:pt x="205196" y="117258"/>
                    </a:lnTo>
                    <a:lnTo>
                      <a:pt x="211071" y="164055"/>
                    </a:lnTo>
                    <a:lnTo>
                      <a:pt x="201688" y="163499"/>
                    </a:lnTo>
                    <a:cubicBezTo>
                      <a:pt x="177800" y="166975"/>
                      <a:pt x="156991" y="184522"/>
                      <a:pt x="150254" y="209666"/>
                    </a:cubicBezTo>
                    <a:lnTo>
                      <a:pt x="151449" y="219183"/>
                    </a:lnTo>
                    <a:lnTo>
                      <a:pt x="111186" y="214137"/>
                    </a:lnTo>
                    <a:cubicBezTo>
                      <a:pt x="45847" y="196983"/>
                      <a:pt x="0" y="156824"/>
                      <a:pt x="0" y="110019"/>
                    </a:cubicBezTo>
                    <a:cubicBezTo>
                      <a:pt x="0" y="63214"/>
                      <a:pt x="45847" y="23055"/>
                      <a:pt x="111186" y="5901"/>
                    </a:cubicBezTo>
                    <a:close/>
                    <a:moveTo>
                      <a:pt x="280273" y="22535"/>
                    </a:moveTo>
                    <a:cubicBezTo>
                      <a:pt x="294793" y="22631"/>
                      <a:pt x="407642" y="97140"/>
                      <a:pt x="415691" y="111945"/>
                    </a:cubicBezTo>
                    <a:cubicBezTo>
                      <a:pt x="423740" y="126751"/>
                      <a:pt x="351497" y="122572"/>
                      <a:pt x="328569" y="111369"/>
                    </a:cubicBezTo>
                    <a:cubicBezTo>
                      <a:pt x="305640" y="100166"/>
                      <a:pt x="265752" y="22439"/>
                      <a:pt x="280273" y="22535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17138" y="2112464"/>
                <a:ext cx="59875" cy="59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0" name="Group 739"/>
            <p:cNvGrpSpPr/>
            <p:nvPr/>
          </p:nvGrpSpPr>
          <p:grpSpPr>
            <a:xfrm>
              <a:off x="1411696" y="1163642"/>
              <a:ext cx="625805" cy="527810"/>
              <a:chOff x="173808" y="1925433"/>
              <a:chExt cx="848809" cy="712341"/>
            </a:xfrm>
          </p:grpSpPr>
          <p:sp>
            <p:nvSpPr>
              <p:cNvPr id="741" name="Freeform 740"/>
              <p:cNvSpPr/>
              <p:nvPr/>
            </p:nvSpPr>
            <p:spPr>
              <a:xfrm>
                <a:off x="250398" y="1925433"/>
                <a:ext cx="772219" cy="555006"/>
              </a:xfrm>
              <a:custGeom>
                <a:avLst/>
                <a:gdLst>
                  <a:gd name="connsiteX0" fmla="*/ 179470 w 772219"/>
                  <a:gd name="connsiteY0" fmla="*/ 0 h 555006"/>
                  <a:gd name="connsiteX1" fmla="*/ 236394 w 772219"/>
                  <a:gd name="connsiteY1" fmla="*/ 38382 h 555006"/>
                  <a:gd name="connsiteX2" fmla="*/ 239523 w 772219"/>
                  <a:gd name="connsiteY2" fmla="*/ 54146 h 555006"/>
                  <a:gd name="connsiteX3" fmla="*/ 241058 w 772219"/>
                  <a:gd name="connsiteY3" fmla="*/ 53831 h 555006"/>
                  <a:gd name="connsiteX4" fmla="*/ 284743 w 772219"/>
                  <a:gd name="connsiteY4" fmla="*/ 72237 h 555006"/>
                  <a:gd name="connsiteX5" fmla="*/ 296585 w 772219"/>
                  <a:gd name="connsiteY5" fmla="*/ 101321 h 555006"/>
                  <a:gd name="connsiteX6" fmla="*/ 314033 w 772219"/>
                  <a:gd name="connsiteY6" fmla="*/ 97738 h 555006"/>
                  <a:gd name="connsiteX7" fmla="*/ 338080 w 772219"/>
                  <a:gd name="connsiteY7" fmla="*/ 102677 h 555006"/>
                  <a:gd name="connsiteX8" fmla="*/ 341148 w 772219"/>
                  <a:gd name="connsiteY8" fmla="*/ 104780 h 555006"/>
                  <a:gd name="connsiteX9" fmla="*/ 343409 w 772219"/>
                  <a:gd name="connsiteY9" fmla="*/ 99228 h 555006"/>
                  <a:gd name="connsiteX10" fmla="*/ 387093 w 772219"/>
                  <a:gd name="connsiteY10" fmla="*/ 80822 h 555006"/>
                  <a:gd name="connsiteX11" fmla="*/ 430778 w 772219"/>
                  <a:gd name="connsiteY11" fmla="*/ 99228 h 555006"/>
                  <a:gd name="connsiteX12" fmla="*/ 432039 w 772219"/>
                  <a:gd name="connsiteY12" fmla="*/ 102327 h 555006"/>
                  <a:gd name="connsiteX13" fmla="*/ 435123 w 772219"/>
                  <a:gd name="connsiteY13" fmla="*/ 94755 h 555006"/>
                  <a:gd name="connsiteX14" fmla="*/ 478807 w 772219"/>
                  <a:gd name="connsiteY14" fmla="*/ 76349 h 555006"/>
                  <a:gd name="connsiteX15" fmla="*/ 522492 w 772219"/>
                  <a:gd name="connsiteY15" fmla="*/ 94755 h 555006"/>
                  <a:gd name="connsiteX16" fmla="*/ 535037 w 772219"/>
                  <a:gd name="connsiteY16" fmla="*/ 125564 h 555006"/>
                  <a:gd name="connsiteX17" fmla="*/ 539842 w 772219"/>
                  <a:gd name="connsiteY17" fmla="*/ 122269 h 555006"/>
                  <a:gd name="connsiteX18" fmla="*/ 563889 w 772219"/>
                  <a:gd name="connsiteY18" fmla="*/ 117330 h 555006"/>
                  <a:gd name="connsiteX19" fmla="*/ 607574 w 772219"/>
                  <a:gd name="connsiteY19" fmla="*/ 135736 h 555006"/>
                  <a:gd name="connsiteX20" fmla="*/ 619451 w 772219"/>
                  <a:gd name="connsiteY20" fmla="*/ 164906 h 555006"/>
                  <a:gd name="connsiteX21" fmla="*/ 638198 w 772219"/>
                  <a:gd name="connsiteY21" fmla="*/ 161056 h 555006"/>
                  <a:gd name="connsiteX22" fmla="*/ 681883 w 772219"/>
                  <a:gd name="connsiteY22" fmla="*/ 179462 h 555006"/>
                  <a:gd name="connsiteX23" fmla="*/ 699974 w 772219"/>
                  <a:gd name="connsiteY23" fmla="*/ 223893 h 555006"/>
                  <a:gd name="connsiteX24" fmla="*/ 704176 w 772219"/>
                  <a:gd name="connsiteY24" fmla="*/ 223030 h 555006"/>
                  <a:gd name="connsiteX25" fmla="*/ 765955 w 772219"/>
                  <a:gd name="connsiteY25" fmla="*/ 285874 h 555006"/>
                  <a:gd name="connsiteX26" fmla="*/ 749799 w 772219"/>
                  <a:gd name="connsiteY26" fmla="*/ 325551 h 555006"/>
                  <a:gd name="connsiteX27" fmla="*/ 754125 w 772219"/>
                  <a:gd name="connsiteY27" fmla="*/ 328517 h 555006"/>
                  <a:gd name="connsiteX28" fmla="*/ 772219 w 772219"/>
                  <a:gd name="connsiteY28" fmla="*/ 372955 h 555006"/>
                  <a:gd name="connsiteX29" fmla="*/ 710440 w 772219"/>
                  <a:gd name="connsiteY29" fmla="*/ 435799 h 555006"/>
                  <a:gd name="connsiteX30" fmla="*/ 691546 w 772219"/>
                  <a:gd name="connsiteY30" fmla="*/ 431919 h 555006"/>
                  <a:gd name="connsiteX31" fmla="*/ 695196 w 772219"/>
                  <a:gd name="connsiteY31" fmla="*/ 440882 h 555006"/>
                  <a:gd name="connsiteX32" fmla="*/ 633417 w 772219"/>
                  <a:gd name="connsiteY32" fmla="*/ 503726 h 555006"/>
                  <a:gd name="connsiteX33" fmla="*/ 609370 w 772219"/>
                  <a:gd name="connsiteY33" fmla="*/ 498788 h 555006"/>
                  <a:gd name="connsiteX34" fmla="*/ 596878 w 772219"/>
                  <a:gd name="connsiteY34" fmla="*/ 490220 h 555006"/>
                  <a:gd name="connsiteX35" fmla="*/ 584502 w 772219"/>
                  <a:gd name="connsiteY35" fmla="*/ 520614 h 555006"/>
                  <a:gd name="connsiteX36" fmla="*/ 540817 w 772219"/>
                  <a:gd name="connsiteY36" fmla="*/ 539020 h 555006"/>
                  <a:gd name="connsiteX37" fmla="*/ 516770 w 772219"/>
                  <a:gd name="connsiteY37" fmla="*/ 534082 h 555006"/>
                  <a:gd name="connsiteX38" fmla="*/ 497310 w 772219"/>
                  <a:gd name="connsiteY38" fmla="*/ 520735 h 555006"/>
                  <a:gd name="connsiteX39" fmla="*/ 490851 w 772219"/>
                  <a:gd name="connsiteY39" fmla="*/ 536600 h 555006"/>
                  <a:gd name="connsiteX40" fmla="*/ 447166 w 772219"/>
                  <a:gd name="connsiteY40" fmla="*/ 555006 h 555006"/>
                  <a:gd name="connsiteX41" fmla="*/ 403482 w 772219"/>
                  <a:gd name="connsiteY41" fmla="*/ 536600 h 555006"/>
                  <a:gd name="connsiteX42" fmla="*/ 401208 w 772219"/>
                  <a:gd name="connsiteY42" fmla="*/ 531015 h 555006"/>
                  <a:gd name="connsiteX43" fmla="*/ 398934 w 772219"/>
                  <a:gd name="connsiteY43" fmla="*/ 536600 h 555006"/>
                  <a:gd name="connsiteX44" fmla="*/ 355249 w 772219"/>
                  <a:gd name="connsiteY44" fmla="*/ 555006 h 555006"/>
                  <a:gd name="connsiteX45" fmla="*/ 311565 w 772219"/>
                  <a:gd name="connsiteY45" fmla="*/ 536600 h 555006"/>
                  <a:gd name="connsiteX46" fmla="*/ 307780 w 772219"/>
                  <a:gd name="connsiteY46" fmla="*/ 527304 h 555006"/>
                  <a:gd name="connsiteX47" fmla="*/ 291447 w 772219"/>
                  <a:gd name="connsiteY47" fmla="*/ 538506 h 555006"/>
                  <a:gd name="connsiteX48" fmla="*/ 267400 w 772219"/>
                  <a:gd name="connsiteY48" fmla="*/ 543444 h 555006"/>
                  <a:gd name="connsiteX49" fmla="*/ 223716 w 772219"/>
                  <a:gd name="connsiteY49" fmla="*/ 525038 h 555006"/>
                  <a:gd name="connsiteX50" fmla="*/ 215269 w 772219"/>
                  <a:gd name="connsiteY50" fmla="*/ 504293 h 555006"/>
                  <a:gd name="connsiteX51" fmla="*/ 203597 w 772219"/>
                  <a:gd name="connsiteY51" fmla="*/ 512298 h 555006"/>
                  <a:gd name="connsiteX52" fmla="*/ 179550 w 772219"/>
                  <a:gd name="connsiteY52" fmla="*/ 517236 h 555006"/>
                  <a:gd name="connsiteX53" fmla="*/ 122626 w 772219"/>
                  <a:gd name="connsiteY53" fmla="*/ 478854 h 555006"/>
                  <a:gd name="connsiteX54" fmla="*/ 121766 w 772219"/>
                  <a:gd name="connsiteY54" fmla="*/ 474520 h 555006"/>
                  <a:gd name="connsiteX55" fmla="*/ 113021 w 772219"/>
                  <a:gd name="connsiteY55" fmla="*/ 476316 h 555006"/>
                  <a:gd name="connsiteX56" fmla="*/ 51242 w 772219"/>
                  <a:gd name="connsiteY56" fmla="*/ 413472 h 555006"/>
                  <a:gd name="connsiteX57" fmla="*/ 67491 w 772219"/>
                  <a:gd name="connsiteY57" fmla="*/ 373567 h 555006"/>
                  <a:gd name="connsiteX58" fmla="*/ 51494 w 772219"/>
                  <a:gd name="connsiteY58" fmla="*/ 334280 h 555006"/>
                  <a:gd name="connsiteX59" fmla="*/ 89226 w 772219"/>
                  <a:gd name="connsiteY59" fmla="*/ 276374 h 555006"/>
                  <a:gd name="connsiteX60" fmla="*/ 98434 w 772219"/>
                  <a:gd name="connsiteY60" fmla="*/ 274483 h 555006"/>
                  <a:gd name="connsiteX61" fmla="*/ 80647 w 772219"/>
                  <a:gd name="connsiteY61" fmla="*/ 230801 h 555006"/>
                  <a:gd name="connsiteX62" fmla="*/ 89061 w 772219"/>
                  <a:gd name="connsiteY62" fmla="*/ 210137 h 555006"/>
                  <a:gd name="connsiteX63" fmla="*/ 77683 w 772219"/>
                  <a:gd name="connsiteY63" fmla="*/ 207800 h 555006"/>
                  <a:gd name="connsiteX64" fmla="*/ 58046 w 772219"/>
                  <a:gd name="connsiteY64" fmla="*/ 194332 h 555006"/>
                  <a:gd name="connsiteX65" fmla="*/ 49538 w 772219"/>
                  <a:gd name="connsiteY65" fmla="*/ 173439 h 555006"/>
                  <a:gd name="connsiteX66" fmla="*/ 37732 w 772219"/>
                  <a:gd name="connsiteY66" fmla="*/ 171014 h 555006"/>
                  <a:gd name="connsiteX67" fmla="*/ 0 w 772219"/>
                  <a:gd name="connsiteY67" fmla="*/ 113109 h 555006"/>
                  <a:gd name="connsiteX68" fmla="*/ 37732 w 772219"/>
                  <a:gd name="connsiteY68" fmla="*/ 55204 h 555006"/>
                  <a:gd name="connsiteX69" fmla="*/ 47061 w 772219"/>
                  <a:gd name="connsiteY69" fmla="*/ 53288 h 555006"/>
                  <a:gd name="connsiteX70" fmla="*/ 58120 w 772219"/>
                  <a:gd name="connsiteY70" fmla="*/ 26128 h 555006"/>
                  <a:gd name="connsiteX71" fmla="*/ 101804 w 772219"/>
                  <a:gd name="connsiteY71" fmla="*/ 7722 h 555006"/>
                  <a:gd name="connsiteX72" fmla="*/ 125851 w 772219"/>
                  <a:gd name="connsiteY72" fmla="*/ 12661 h 555006"/>
                  <a:gd name="connsiteX73" fmla="*/ 135299 w 772219"/>
                  <a:gd name="connsiteY73" fmla="*/ 19140 h 555006"/>
                  <a:gd name="connsiteX74" fmla="*/ 135786 w 772219"/>
                  <a:gd name="connsiteY74" fmla="*/ 18406 h 555006"/>
                  <a:gd name="connsiteX75" fmla="*/ 179470 w 772219"/>
                  <a:gd name="connsiteY75" fmla="*/ 0 h 555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72219" h="555006">
                    <a:moveTo>
                      <a:pt x="179470" y="0"/>
                    </a:moveTo>
                    <a:cubicBezTo>
                      <a:pt x="205060" y="0"/>
                      <a:pt x="227016" y="15826"/>
                      <a:pt x="236394" y="38382"/>
                    </a:cubicBezTo>
                    <a:lnTo>
                      <a:pt x="239523" y="54146"/>
                    </a:lnTo>
                    <a:lnTo>
                      <a:pt x="241058" y="53831"/>
                    </a:lnTo>
                    <a:cubicBezTo>
                      <a:pt x="258118" y="53831"/>
                      <a:pt x="273563" y="60865"/>
                      <a:pt x="284743" y="72237"/>
                    </a:cubicBezTo>
                    <a:lnTo>
                      <a:pt x="296585" y="101321"/>
                    </a:lnTo>
                    <a:lnTo>
                      <a:pt x="314033" y="97738"/>
                    </a:lnTo>
                    <a:cubicBezTo>
                      <a:pt x="322563" y="97738"/>
                      <a:pt x="330689" y="99496"/>
                      <a:pt x="338080" y="102677"/>
                    </a:cubicBezTo>
                    <a:lnTo>
                      <a:pt x="341148" y="104780"/>
                    </a:lnTo>
                    <a:lnTo>
                      <a:pt x="343409" y="99228"/>
                    </a:lnTo>
                    <a:cubicBezTo>
                      <a:pt x="354588" y="87856"/>
                      <a:pt x="370033" y="80822"/>
                      <a:pt x="387093" y="80822"/>
                    </a:cubicBezTo>
                    <a:cubicBezTo>
                      <a:pt x="404153" y="80822"/>
                      <a:pt x="419598" y="87856"/>
                      <a:pt x="430778" y="99228"/>
                    </a:cubicBezTo>
                    <a:lnTo>
                      <a:pt x="432039" y="102327"/>
                    </a:lnTo>
                    <a:lnTo>
                      <a:pt x="435123" y="94755"/>
                    </a:lnTo>
                    <a:cubicBezTo>
                      <a:pt x="446302" y="83383"/>
                      <a:pt x="461747" y="76349"/>
                      <a:pt x="478807" y="76349"/>
                    </a:cubicBezTo>
                    <a:cubicBezTo>
                      <a:pt x="495867" y="76349"/>
                      <a:pt x="511312" y="83383"/>
                      <a:pt x="522492" y="94755"/>
                    </a:cubicBezTo>
                    <a:lnTo>
                      <a:pt x="535037" y="125564"/>
                    </a:lnTo>
                    <a:lnTo>
                      <a:pt x="539842" y="122269"/>
                    </a:lnTo>
                    <a:cubicBezTo>
                      <a:pt x="547233" y="119088"/>
                      <a:pt x="555359" y="117330"/>
                      <a:pt x="563889" y="117330"/>
                    </a:cubicBezTo>
                    <a:cubicBezTo>
                      <a:pt x="580949" y="117330"/>
                      <a:pt x="596394" y="124364"/>
                      <a:pt x="607574" y="135736"/>
                    </a:cubicBezTo>
                    <a:lnTo>
                      <a:pt x="619451" y="164906"/>
                    </a:lnTo>
                    <a:lnTo>
                      <a:pt x="638198" y="161056"/>
                    </a:lnTo>
                    <a:cubicBezTo>
                      <a:pt x="655258" y="161056"/>
                      <a:pt x="670703" y="168090"/>
                      <a:pt x="681883" y="179462"/>
                    </a:cubicBezTo>
                    <a:lnTo>
                      <a:pt x="699974" y="223893"/>
                    </a:lnTo>
                    <a:lnTo>
                      <a:pt x="704176" y="223030"/>
                    </a:lnTo>
                    <a:cubicBezTo>
                      <a:pt x="738296" y="223030"/>
                      <a:pt x="765955" y="251166"/>
                      <a:pt x="765955" y="285874"/>
                    </a:cubicBezTo>
                    <a:lnTo>
                      <a:pt x="749799" y="325551"/>
                    </a:lnTo>
                    <a:lnTo>
                      <a:pt x="754125" y="328517"/>
                    </a:lnTo>
                    <a:cubicBezTo>
                      <a:pt x="765304" y="339890"/>
                      <a:pt x="772219" y="355601"/>
                      <a:pt x="772219" y="372955"/>
                    </a:cubicBezTo>
                    <a:cubicBezTo>
                      <a:pt x="772219" y="407663"/>
                      <a:pt x="744560" y="435799"/>
                      <a:pt x="710440" y="435799"/>
                    </a:cubicBezTo>
                    <a:lnTo>
                      <a:pt x="691546" y="431919"/>
                    </a:lnTo>
                    <a:lnTo>
                      <a:pt x="695196" y="440882"/>
                    </a:lnTo>
                    <a:cubicBezTo>
                      <a:pt x="695196" y="475590"/>
                      <a:pt x="667537" y="503726"/>
                      <a:pt x="633417" y="503726"/>
                    </a:cubicBezTo>
                    <a:cubicBezTo>
                      <a:pt x="624887" y="503726"/>
                      <a:pt x="616761" y="501968"/>
                      <a:pt x="609370" y="498788"/>
                    </a:cubicBezTo>
                    <a:lnTo>
                      <a:pt x="596878" y="490220"/>
                    </a:lnTo>
                    <a:lnTo>
                      <a:pt x="584502" y="520614"/>
                    </a:lnTo>
                    <a:cubicBezTo>
                      <a:pt x="573322" y="531986"/>
                      <a:pt x="557877" y="539020"/>
                      <a:pt x="540817" y="539020"/>
                    </a:cubicBezTo>
                    <a:cubicBezTo>
                      <a:pt x="532287" y="539020"/>
                      <a:pt x="524161" y="537262"/>
                      <a:pt x="516770" y="534082"/>
                    </a:cubicBezTo>
                    <a:lnTo>
                      <a:pt x="497310" y="520735"/>
                    </a:lnTo>
                    <a:lnTo>
                      <a:pt x="490851" y="536600"/>
                    </a:lnTo>
                    <a:cubicBezTo>
                      <a:pt x="479671" y="547972"/>
                      <a:pt x="464226" y="555006"/>
                      <a:pt x="447166" y="555006"/>
                    </a:cubicBezTo>
                    <a:cubicBezTo>
                      <a:pt x="430106" y="555006"/>
                      <a:pt x="414661" y="547972"/>
                      <a:pt x="403482" y="536600"/>
                    </a:cubicBezTo>
                    <a:lnTo>
                      <a:pt x="401208" y="531015"/>
                    </a:lnTo>
                    <a:lnTo>
                      <a:pt x="398934" y="536600"/>
                    </a:lnTo>
                    <a:cubicBezTo>
                      <a:pt x="387754" y="547972"/>
                      <a:pt x="372309" y="555006"/>
                      <a:pt x="355249" y="555006"/>
                    </a:cubicBezTo>
                    <a:cubicBezTo>
                      <a:pt x="338189" y="555006"/>
                      <a:pt x="322744" y="547972"/>
                      <a:pt x="311565" y="536600"/>
                    </a:cubicBezTo>
                    <a:lnTo>
                      <a:pt x="307780" y="527304"/>
                    </a:lnTo>
                    <a:lnTo>
                      <a:pt x="291447" y="538506"/>
                    </a:lnTo>
                    <a:cubicBezTo>
                      <a:pt x="284056" y="541686"/>
                      <a:pt x="275930" y="543444"/>
                      <a:pt x="267400" y="543444"/>
                    </a:cubicBezTo>
                    <a:cubicBezTo>
                      <a:pt x="250340" y="543444"/>
                      <a:pt x="234895" y="536410"/>
                      <a:pt x="223716" y="525038"/>
                    </a:cubicBezTo>
                    <a:lnTo>
                      <a:pt x="215269" y="504293"/>
                    </a:lnTo>
                    <a:lnTo>
                      <a:pt x="203597" y="512298"/>
                    </a:lnTo>
                    <a:cubicBezTo>
                      <a:pt x="196206" y="515478"/>
                      <a:pt x="188080" y="517236"/>
                      <a:pt x="179550" y="517236"/>
                    </a:cubicBezTo>
                    <a:cubicBezTo>
                      <a:pt x="153960" y="517236"/>
                      <a:pt x="132004" y="501410"/>
                      <a:pt x="122626" y="478854"/>
                    </a:cubicBezTo>
                    <a:lnTo>
                      <a:pt x="121766" y="474520"/>
                    </a:lnTo>
                    <a:lnTo>
                      <a:pt x="113021" y="476316"/>
                    </a:lnTo>
                    <a:cubicBezTo>
                      <a:pt x="78901" y="476316"/>
                      <a:pt x="51242" y="448180"/>
                      <a:pt x="51242" y="413472"/>
                    </a:cubicBezTo>
                    <a:lnTo>
                      <a:pt x="67491" y="373567"/>
                    </a:lnTo>
                    <a:lnTo>
                      <a:pt x="51494" y="334280"/>
                    </a:lnTo>
                    <a:cubicBezTo>
                      <a:pt x="51494" y="308249"/>
                      <a:pt x="67052" y="285915"/>
                      <a:pt x="89226" y="276374"/>
                    </a:cubicBezTo>
                    <a:lnTo>
                      <a:pt x="98434" y="274483"/>
                    </a:lnTo>
                    <a:lnTo>
                      <a:pt x="80647" y="230801"/>
                    </a:lnTo>
                    <a:lnTo>
                      <a:pt x="89061" y="210137"/>
                    </a:lnTo>
                    <a:lnTo>
                      <a:pt x="77683" y="207800"/>
                    </a:lnTo>
                    <a:cubicBezTo>
                      <a:pt x="70292" y="204620"/>
                      <a:pt x="63635" y="200019"/>
                      <a:pt x="58046" y="194332"/>
                    </a:cubicBezTo>
                    <a:lnTo>
                      <a:pt x="49538" y="173439"/>
                    </a:lnTo>
                    <a:lnTo>
                      <a:pt x="37732" y="171014"/>
                    </a:lnTo>
                    <a:cubicBezTo>
                      <a:pt x="15558" y="161474"/>
                      <a:pt x="0" y="139140"/>
                      <a:pt x="0" y="113109"/>
                    </a:cubicBezTo>
                    <a:cubicBezTo>
                      <a:pt x="0" y="87078"/>
                      <a:pt x="15558" y="64744"/>
                      <a:pt x="37732" y="55204"/>
                    </a:cubicBezTo>
                    <a:lnTo>
                      <a:pt x="47061" y="53288"/>
                    </a:lnTo>
                    <a:lnTo>
                      <a:pt x="58120" y="26128"/>
                    </a:lnTo>
                    <a:cubicBezTo>
                      <a:pt x="69299" y="14756"/>
                      <a:pt x="84744" y="7722"/>
                      <a:pt x="101804" y="7722"/>
                    </a:cubicBezTo>
                    <a:cubicBezTo>
                      <a:pt x="110334" y="7722"/>
                      <a:pt x="118460" y="9480"/>
                      <a:pt x="125851" y="12661"/>
                    </a:cubicBezTo>
                    <a:lnTo>
                      <a:pt x="135299" y="19140"/>
                    </a:lnTo>
                    <a:lnTo>
                      <a:pt x="135786" y="18406"/>
                    </a:lnTo>
                    <a:cubicBezTo>
                      <a:pt x="146965" y="7034"/>
                      <a:pt x="162410" y="0"/>
                      <a:pt x="17947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2" name="Freeform 741"/>
              <p:cNvSpPr/>
              <p:nvPr/>
            </p:nvSpPr>
            <p:spPr>
              <a:xfrm rot="20700000">
                <a:off x="173808" y="1997001"/>
                <a:ext cx="681259" cy="640773"/>
              </a:xfrm>
              <a:custGeom>
                <a:avLst/>
                <a:gdLst>
                  <a:gd name="connsiteX0" fmla="*/ 273575 w 681259"/>
                  <a:gd name="connsiteY0" fmla="*/ 445908 h 640773"/>
                  <a:gd name="connsiteX1" fmla="*/ 282718 w 681259"/>
                  <a:gd name="connsiteY1" fmla="*/ 456591 h 640773"/>
                  <a:gd name="connsiteX2" fmla="*/ 304667 w 681259"/>
                  <a:gd name="connsiteY2" fmla="*/ 467585 h 640773"/>
                  <a:gd name="connsiteX3" fmla="*/ 305696 w 681259"/>
                  <a:gd name="connsiteY3" fmla="*/ 467646 h 640773"/>
                  <a:gd name="connsiteX4" fmla="*/ 289130 w 681259"/>
                  <a:gd name="connsiteY4" fmla="*/ 529472 h 640773"/>
                  <a:gd name="connsiteX5" fmla="*/ 266684 w 681259"/>
                  <a:gd name="connsiteY5" fmla="*/ 542431 h 640773"/>
                  <a:gd name="connsiteX6" fmla="*/ 266686 w 681259"/>
                  <a:gd name="connsiteY6" fmla="*/ 542431 h 640773"/>
                  <a:gd name="connsiteX7" fmla="*/ 253726 w 681259"/>
                  <a:gd name="connsiteY7" fmla="*/ 519985 h 640773"/>
                  <a:gd name="connsiteX8" fmla="*/ 607632 w 681259"/>
                  <a:gd name="connsiteY8" fmla="*/ 530867 h 640773"/>
                  <a:gd name="connsiteX9" fmla="*/ 586644 w 681259"/>
                  <a:gd name="connsiteY9" fmla="*/ 609191 h 640773"/>
                  <a:gd name="connsiteX10" fmla="*/ 564198 w 681259"/>
                  <a:gd name="connsiteY10" fmla="*/ 622150 h 640773"/>
                  <a:gd name="connsiteX11" fmla="*/ 564199 w 681259"/>
                  <a:gd name="connsiteY11" fmla="*/ 622149 h 640773"/>
                  <a:gd name="connsiteX12" fmla="*/ 551240 w 681259"/>
                  <a:gd name="connsiteY12" fmla="*/ 599703 h 640773"/>
                  <a:gd name="connsiteX13" fmla="*/ 568954 w 681259"/>
                  <a:gd name="connsiteY13" fmla="*/ 533596 h 640773"/>
                  <a:gd name="connsiteX14" fmla="*/ 569913 w 681259"/>
                  <a:gd name="connsiteY14" fmla="*/ 534077 h 640773"/>
                  <a:gd name="connsiteX15" fmla="*/ 594419 w 681259"/>
                  <a:gd name="connsiteY15" fmla="*/ 535531 h 640773"/>
                  <a:gd name="connsiteX16" fmla="*/ 211259 w 681259"/>
                  <a:gd name="connsiteY16" fmla="*/ 409853 h 640773"/>
                  <a:gd name="connsiteX17" fmla="*/ 226594 w 681259"/>
                  <a:gd name="connsiteY17" fmla="*/ 419533 h 640773"/>
                  <a:gd name="connsiteX18" fmla="*/ 246299 w 681259"/>
                  <a:gd name="connsiteY18" fmla="*/ 420702 h 640773"/>
                  <a:gd name="connsiteX19" fmla="*/ 221974 w 681259"/>
                  <a:gd name="connsiteY19" fmla="*/ 511478 h 640773"/>
                  <a:gd name="connsiteX20" fmla="*/ 199528 w 681259"/>
                  <a:gd name="connsiteY20" fmla="*/ 524437 h 640773"/>
                  <a:gd name="connsiteX21" fmla="*/ 199530 w 681259"/>
                  <a:gd name="connsiteY21" fmla="*/ 524436 h 640773"/>
                  <a:gd name="connsiteX22" fmla="*/ 186570 w 681259"/>
                  <a:gd name="connsiteY22" fmla="*/ 501990 h 640773"/>
                  <a:gd name="connsiteX23" fmla="*/ 646480 w 681259"/>
                  <a:gd name="connsiteY23" fmla="*/ 512886 h 640773"/>
                  <a:gd name="connsiteX24" fmla="*/ 646543 w 681259"/>
                  <a:gd name="connsiteY24" fmla="*/ 512959 h 640773"/>
                  <a:gd name="connsiteX25" fmla="*/ 668492 w 681259"/>
                  <a:gd name="connsiteY25" fmla="*/ 523952 h 640773"/>
                  <a:gd name="connsiteX26" fmla="*/ 681259 w 681259"/>
                  <a:gd name="connsiteY26" fmla="*/ 524709 h 640773"/>
                  <a:gd name="connsiteX27" fmla="*/ 653800 w 681259"/>
                  <a:gd name="connsiteY27" fmla="*/ 627185 h 640773"/>
                  <a:gd name="connsiteX28" fmla="*/ 631354 w 681259"/>
                  <a:gd name="connsiteY28" fmla="*/ 640144 h 640773"/>
                  <a:gd name="connsiteX29" fmla="*/ 631355 w 681259"/>
                  <a:gd name="connsiteY29" fmla="*/ 640144 h 640773"/>
                  <a:gd name="connsiteX30" fmla="*/ 618396 w 681259"/>
                  <a:gd name="connsiteY30" fmla="*/ 617698 h 640773"/>
                  <a:gd name="connsiteX31" fmla="*/ 158275 w 681259"/>
                  <a:gd name="connsiteY31" fmla="*/ 0 h 640773"/>
                  <a:gd name="connsiteX32" fmla="*/ 158855 w 681259"/>
                  <a:gd name="connsiteY32" fmla="*/ 19373 h 640773"/>
                  <a:gd name="connsiteX33" fmla="*/ 179217 w 681259"/>
                  <a:gd name="connsiteY33" fmla="*/ 48401 h 640773"/>
                  <a:gd name="connsiteX34" fmla="*/ 189993 w 681259"/>
                  <a:gd name="connsiteY34" fmla="*/ 53799 h 640773"/>
                  <a:gd name="connsiteX35" fmla="*/ 192804 w 681259"/>
                  <a:gd name="connsiteY35" fmla="*/ 76182 h 640773"/>
                  <a:gd name="connsiteX36" fmla="*/ 208286 w 681259"/>
                  <a:gd name="connsiteY36" fmla="*/ 94274 h 640773"/>
                  <a:gd name="connsiteX37" fmla="*/ 218672 w 681259"/>
                  <a:gd name="connsiteY37" fmla="*/ 99476 h 640773"/>
                  <a:gd name="connsiteX38" fmla="*/ 205196 w 681259"/>
                  <a:gd name="connsiteY38" fmla="*/ 117258 h 640773"/>
                  <a:gd name="connsiteX39" fmla="*/ 211071 w 681259"/>
                  <a:gd name="connsiteY39" fmla="*/ 164055 h 640773"/>
                  <a:gd name="connsiteX40" fmla="*/ 201688 w 681259"/>
                  <a:gd name="connsiteY40" fmla="*/ 163499 h 640773"/>
                  <a:gd name="connsiteX41" fmla="*/ 150254 w 681259"/>
                  <a:gd name="connsiteY41" fmla="*/ 209666 h 640773"/>
                  <a:gd name="connsiteX42" fmla="*/ 151449 w 681259"/>
                  <a:gd name="connsiteY42" fmla="*/ 219183 h 640773"/>
                  <a:gd name="connsiteX43" fmla="*/ 111186 w 681259"/>
                  <a:gd name="connsiteY43" fmla="*/ 214137 h 640773"/>
                  <a:gd name="connsiteX44" fmla="*/ 0 w 681259"/>
                  <a:gd name="connsiteY44" fmla="*/ 110019 h 640773"/>
                  <a:gd name="connsiteX45" fmla="*/ 111186 w 681259"/>
                  <a:gd name="connsiteY45" fmla="*/ 5901 h 640773"/>
                  <a:gd name="connsiteX46" fmla="*/ 280273 w 681259"/>
                  <a:gd name="connsiteY46" fmla="*/ 22535 h 640773"/>
                  <a:gd name="connsiteX47" fmla="*/ 415691 w 681259"/>
                  <a:gd name="connsiteY47" fmla="*/ 111945 h 640773"/>
                  <a:gd name="connsiteX48" fmla="*/ 328569 w 681259"/>
                  <a:gd name="connsiteY48" fmla="*/ 111369 h 640773"/>
                  <a:gd name="connsiteX49" fmla="*/ 280273 w 681259"/>
                  <a:gd name="connsiteY49" fmla="*/ 22535 h 64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81259" h="640773">
                    <a:moveTo>
                      <a:pt x="273575" y="445908"/>
                    </a:moveTo>
                    <a:lnTo>
                      <a:pt x="282718" y="456591"/>
                    </a:lnTo>
                    <a:cubicBezTo>
                      <a:pt x="289034" y="461576"/>
                      <a:pt x="296428" y="465377"/>
                      <a:pt x="304667" y="467585"/>
                    </a:cubicBezTo>
                    <a:lnTo>
                      <a:pt x="305696" y="467646"/>
                    </a:lnTo>
                    <a:lnTo>
                      <a:pt x="289130" y="529472"/>
                    </a:lnTo>
                    <a:cubicBezTo>
                      <a:pt x="286510" y="539249"/>
                      <a:pt x="276461" y="545051"/>
                      <a:pt x="266684" y="542431"/>
                    </a:cubicBezTo>
                    <a:lnTo>
                      <a:pt x="266686" y="542431"/>
                    </a:lnTo>
                    <a:cubicBezTo>
                      <a:pt x="256908" y="539811"/>
                      <a:pt x="251107" y="529762"/>
                      <a:pt x="253726" y="519985"/>
                    </a:cubicBezTo>
                    <a:close/>
                    <a:moveTo>
                      <a:pt x="607632" y="530867"/>
                    </a:moveTo>
                    <a:lnTo>
                      <a:pt x="586644" y="609191"/>
                    </a:lnTo>
                    <a:cubicBezTo>
                      <a:pt x="584024" y="618968"/>
                      <a:pt x="573975" y="624770"/>
                      <a:pt x="564198" y="622150"/>
                    </a:cubicBezTo>
                    <a:lnTo>
                      <a:pt x="564199" y="622149"/>
                    </a:lnTo>
                    <a:cubicBezTo>
                      <a:pt x="554422" y="619530"/>
                      <a:pt x="548620" y="609481"/>
                      <a:pt x="551240" y="599703"/>
                    </a:cubicBezTo>
                    <a:lnTo>
                      <a:pt x="568954" y="533596"/>
                    </a:lnTo>
                    <a:lnTo>
                      <a:pt x="569913" y="534077"/>
                    </a:lnTo>
                    <a:cubicBezTo>
                      <a:pt x="578152" y="536285"/>
                      <a:pt x="586456" y="536690"/>
                      <a:pt x="594419" y="535531"/>
                    </a:cubicBezTo>
                    <a:close/>
                    <a:moveTo>
                      <a:pt x="211259" y="409853"/>
                    </a:moveTo>
                    <a:lnTo>
                      <a:pt x="226594" y="419533"/>
                    </a:lnTo>
                    <a:lnTo>
                      <a:pt x="246299" y="420702"/>
                    </a:lnTo>
                    <a:lnTo>
                      <a:pt x="221974" y="511478"/>
                    </a:lnTo>
                    <a:cubicBezTo>
                      <a:pt x="219354" y="521255"/>
                      <a:pt x="209305" y="527057"/>
                      <a:pt x="199528" y="524437"/>
                    </a:cubicBezTo>
                    <a:lnTo>
                      <a:pt x="199530" y="524436"/>
                    </a:lnTo>
                    <a:cubicBezTo>
                      <a:pt x="189752" y="521817"/>
                      <a:pt x="183951" y="511768"/>
                      <a:pt x="186570" y="501990"/>
                    </a:cubicBezTo>
                    <a:close/>
                    <a:moveTo>
                      <a:pt x="646480" y="512886"/>
                    </a:moveTo>
                    <a:lnTo>
                      <a:pt x="646543" y="512959"/>
                    </a:lnTo>
                    <a:cubicBezTo>
                      <a:pt x="652859" y="517943"/>
                      <a:pt x="660253" y="521745"/>
                      <a:pt x="668492" y="523952"/>
                    </a:cubicBezTo>
                    <a:lnTo>
                      <a:pt x="681259" y="524709"/>
                    </a:lnTo>
                    <a:lnTo>
                      <a:pt x="653800" y="627185"/>
                    </a:lnTo>
                    <a:cubicBezTo>
                      <a:pt x="651180" y="636962"/>
                      <a:pt x="641131" y="642764"/>
                      <a:pt x="631354" y="640144"/>
                    </a:cubicBezTo>
                    <a:lnTo>
                      <a:pt x="631355" y="640144"/>
                    </a:lnTo>
                    <a:cubicBezTo>
                      <a:pt x="621578" y="637524"/>
                      <a:pt x="615776" y="627475"/>
                      <a:pt x="618396" y="617698"/>
                    </a:cubicBezTo>
                    <a:close/>
                    <a:moveTo>
                      <a:pt x="158275" y="0"/>
                    </a:moveTo>
                    <a:lnTo>
                      <a:pt x="158855" y="19373"/>
                    </a:lnTo>
                    <a:cubicBezTo>
                      <a:pt x="162694" y="30786"/>
                      <a:pt x="169743" y="40924"/>
                      <a:pt x="179217" y="48401"/>
                    </a:cubicBezTo>
                    <a:lnTo>
                      <a:pt x="189993" y="53799"/>
                    </a:lnTo>
                    <a:lnTo>
                      <a:pt x="192804" y="76182"/>
                    </a:lnTo>
                    <a:cubicBezTo>
                      <a:pt x="196731" y="83122"/>
                      <a:pt x="201970" y="89289"/>
                      <a:pt x="208286" y="94274"/>
                    </a:cubicBezTo>
                    <a:lnTo>
                      <a:pt x="218672" y="99476"/>
                    </a:lnTo>
                    <a:lnTo>
                      <a:pt x="205196" y="117258"/>
                    </a:lnTo>
                    <a:lnTo>
                      <a:pt x="211071" y="164055"/>
                    </a:lnTo>
                    <a:lnTo>
                      <a:pt x="201688" y="163499"/>
                    </a:lnTo>
                    <a:cubicBezTo>
                      <a:pt x="177800" y="166975"/>
                      <a:pt x="156991" y="184522"/>
                      <a:pt x="150254" y="209666"/>
                    </a:cubicBezTo>
                    <a:lnTo>
                      <a:pt x="151449" y="219183"/>
                    </a:lnTo>
                    <a:lnTo>
                      <a:pt x="111186" y="214137"/>
                    </a:lnTo>
                    <a:cubicBezTo>
                      <a:pt x="45847" y="196983"/>
                      <a:pt x="0" y="156824"/>
                      <a:pt x="0" y="110019"/>
                    </a:cubicBezTo>
                    <a:cubicBezTo>
                      <a:pt x="0" y="63214"/>
                      <a:pt x="45847" y="23055"/>
                      <a:pt x="111186" y="5901"/>
                    </a:cubicBezTo>
                    <a:close/>
                    <a:moveTo>
                      <a:pt x="280273" y="22535"/>
                    </a:moveTo>
                    <a:cubicBezTo>
                      <a:pt x="294793" y="22631"/>
                      <a:pt x="407642" y="97140"/>
                      <a:pt x="415691" y="111945"/>
                    </a:cubicBezTo>
                    <a:cubicBezTo>
                      <a:pt x="423740" y="126751"/>
                      <a:pt x="351497" y="122572"/>
                      <a:pt x="328569" y="111369"/>
                    </a:cubicBezTo>
                    <a:cubicBezTo>
                      <a:pt x="305640" y="100166"/>
                      <a:pt x="265752" y="22439"/>
                      <a:pt x="280273" y="22535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3" name="Oval 742"/>
              <p:cNvSpPr/>
              <p:nvPr/>
            </p:nvSpPr>
            <p:spPr>
              <a:xfrm>
                <a:off x="217138" y="2112464"/>
                <a:ext cx="59875" cy="59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4" name="Group 743"/>
            <p:cNvGrpSpPr/>
            <p:nvPr/>
          </p:nvGrpSpPr>
          <p:grpSpPr>
            <a:xfrm>
              <a:off x="1411696" y="2904407"/>
              <a:ext cx="625805" cy="527809"/>
              <a:chOff x="173808" y="1925434"/>
              <a:chExt cx="848809" cy="712340"/>
            </a:xfrm>
          </p:grpSpPr>
          <p:sp>
            <p:nvSpPr>
              <p:cNvPr id="745" name="Freeform 744"/>
              <p:cNvSpPr/>
              <p:nvPr/>
            </p:nvSpPr>
            <p:spPr>
              <a:xfrm>
                <a:off x="250398" y="1925434"/>
                <a:ext cx="772219" cy="555006"/>
              </a:xfrm>
              <a:custGeom>
                <a:avLst/>
                <a:gdLst>
                  <a:gd name="connsiteX0" fmla="*/ 179470 w 772219"/>
                  <a:gd name="connsiteY0" fmla="*/ 0 h 555006"/>
                  <a:gd name="connsiteX1" fmla="*/ 236394 w 772219"/>
                  <a:gd name="connsiteY1" fmla="*/ 38382 h 555006"/>
                  <a:gd name="connsiteX2" fmla="*/ 239523 w 772219"/>
                  <a:gd name="connsiteY2" fmla="*/ 54146 h 555006"/>
                  <a:gd name="connsiteX3" fmla="*/ 241058 w 772219"/>
                  <a:gd name="connsiteY3" fmla="*/ 53831 h 555006"/>
                  <a:gd name="connsiteX4" fmla="*/ 284743 w 772219"/>
                  <a:gd name="connsiteY4" fmla="*/ 72237 h 555006"/>
                  <a:gd name="connsiteX5" fmla="*/ 296585 w 772219"/>
                  <a:gd name="connsiteY5" fmla="*/ 101321 h 555006"/>
                  <a:gd name="connsiteX6" fmla="*/ 314033 w 772219"/>
                  <a:gd name="connsiteY6" fmla="*/ 97738 h 555006"/>
                  <a:gd name="connsiteX7" fmla="*/ 338080 w 772219"/>
                  <a:gd name="connsiteY7" fmla="*/ 102677 h 555006"/>
                  <a:gd name="connsiteX8" fmla="*/ 341148 w 772219"/>
                  <a:gd name="connsiteY8" fmla="*/ 104780 h 555006"/>
                  <a:gd name="connsiteX9" fmla="*/ 343409 w 772219"/>
                  <a:gd name="connsiteY9" fmla="*/ 99228 h 555006"/>
                  <a:gd name="connsiteX10" fmla="*/ 387093 w 772219"/>
                  <a:gd name="connsiteY10" fmla="*/ 80822 h 555006"/>
                  <a:gd name="connsiteX11" fmla="*/ 430778 w 772219"/>
                  <a:gd name="connsiteY11" fmla="*/ 99228 h 555006"/>
                  <a:gd name="connsiteX12" fmla="*/ 432039 w 772219"/>
                  <a:gd name="connsiteY12" fmla="*/ 102327 h 555006"/>
                  <a:gd name="connsiteX13" fmla="*/ 435123 w 772219"/>
                  <a:gd name="connsiteY13" fmla="*/ 94755 h 555006"/>
                  <a:gd name="connsiteX14" fmla="*/ 478807 w 772219"/>
                  <a:gd name="connsiteY14" fmla="*/ 76349 h 555006"/>
                  <a:gd name="connsiteX15" fmla="*/ 522492 w 772219"/>
                  <a:gd name="connsiteY15" fmla="*/ 94755 h 555006"/>
                  <a:gd name="connsiteX16" fmla="*/ 535037 w 772219"/>
                  <a:gd name="connsiteY16" fmla="*/ 125564 h 555006"/>
                  <a:gd name="connsiteX17" fmla="*/ 539842 w 772219"/>
                  <a:gd name="connsiteY17" fmla="*/ 122269 h 555006"/>
                  <a:gd name="connsiteX18" fmla="*/ 563889 w 772219"/>
                  <a:gd name="connsiteY18" fmla="*/ 117330 h 555006"/>
                  <a:gd name="connsiteX19" fmla="*/ 607574 w 772219"/>
                  <a:gd name="connsiteY19" fmla="*/ 135736 h 555006"/>
                  <a:gd name="connsiteX20" fmla="*/ 619451 w 772219"/>
                  <a:gd name="connsiteY20" fmla="*/ 164906 h 555006"/>
                  <a:gd name="connsiteX21" fmla="*/ 638198 w 772219"/>
                  <a:gd name="connsiteY21" fmla="*/ 161056 h 555006"/>
                  <a:gd name="connsiteX22" fmla="*/ 681883 w 772219"/>
                  <a:gd name="connsiteY22" fmla="*/ 179462 h 555006"/>
                  <a:gd name="connsiteX23" fmla="*/ 699974 w 772219"/>
                  <a:gd name="connsiteY23" fmla="*/ 223893 h 555006"/>
                  <a:gd name="connsiteX24" fmla="*/ 704176 w 772219"/>
                  <a:gd name="connsiteY24" fmla="*/ 223030 h 555006"/>
                  <a:gd name="connsiteX25" fmla="*/ 765955 w 772219"/>
                  <a:gd name="connsiteY25" fmla="*/ 285874 h 555006"/>
                  <a:gd name="connsiteX26" fmla="*/ 749799 w 772219"/>
                  <a:gd name="connsiteY26" fmla="*/ 325551 h 555006"/>
                  <a:gd name="connsiteX27" fmla="*/ 754125 w 772219"/>
                  <a:gd name="connsiteY27" fmla="*/ 328517 h 555006"/>
                  <a:gd name="connsiteX28" fmla="*/ 772219 w 772219"/>
                  <a:gd name="connsiteY28" fmla="*/ 372955 h 555006"/>
                  <a:gd name="connsiteX29" fmla="*/ 710440 w 772219"/>
                  <a:gd name="connsiteY29" fmla="*/ 435799 h 555006"/>
                  <a:gd name="connsiteX30" fmla="*/ 691546 w 772219"/>
                  <a:gd name="connsiteY30" fmla="*/ 431919 h 555006"/>
                  <a:gd name="connsiteX31" fmla="*/ 695196 w 772219"/>
                  <a:gd name="connsiteY31" fmla="*/ 440882 h 555006"/>
                  <a:gd name="connsiteX32" fmla="*/ 633417 w 772219"/>
                  <a:gd name="connsiteY32" fmla="*/ 503726 h 555006"/>
                  <a:gd name="connsiteX33" fmla="*/ 609370 w 772219"/>
                  <a:gd name="connsiteY33" fmla="*/ 498788 h 555006"/>
                  <a:gd name="connsiteX34" fmla="*/ 596878 w 772219"/>
                  <a:gd name="connsiteY34" fmla="*/ 490220 h 555006"/>
                  <a:gd name="connsiteX35" fmla="*/ 584502 w 772219"/>
                  <a:gd name="connsiteY35" fmla="*/ 520614 h 555006"/>
                  <a:gd name="connsiteX36" fmla="*/ 540817 w 772219"/>
                  <a:gd name="connsiteY36" fmla="*/ 539020 h 555006"/>
                  <a:gd name="connsiteX37" fmla="*/ 516770 w 772219"/>
                  <a:gd name="connsiteY37" fmla="*/ 534082 h 555006"/>
                  <a:gd name="connsiteX38" fmla="*/ 497310 w 772219"/>
                  <a:gd name="connsiteY38" fmla="*/ 520735 h 555006"/>
                  <a:gd name="connsiteX39" fmla="*/ 490851 w 772219"/>
                  <a:gd name="connsiteY39" fmla="*/ 536600 h 555006"/>
                  <a:gd name="connsiteX40" fmla="*/ 447166 w 772219"/>
                  <a:gd name="connsiteY40" fmla="*/ 555006 h 555006"/>
                  <a:gd name="connsiteX41" fmla="*/ 403482 w 772219"/>
                  <a:gd name="connsiteY41" fmla="*/ 536600 h 555006"/>
                  <a:gd name="connsiteX42" fmla="*/ 401208 w 772219"/>
                  <a:gd name="connsiteY42" fmla="*/ 531015 h 555006"/>
                  <a:gd name="connsiteX43" fmla="*/ 398934 w 772219"/>
                  <a:gd name="connsiteY43" fmla="*/ 536600 h 555006"/>
                  <a:gd name="connsiteX44" fmla="*/ 355249 w 772219"/>
                  <a:gd name="connsiteY44" fmla="*/ 555006 h 555006"/>
                  <a:gd name="connsiteX45" fmla="*/ 311565 w 772219"/>
                  <a:gd name="connsiteY45" fmla="*/ 536600 h 555006"/>
                  <a:gd name="connsiteX46" fmla="*/ 307780 w 772219"/>
                  <a:gd name="connsiteY46" fmla="*/ 527304 h 555006"/>
                  <a:gd name="connsiteX47" fmla="*/ 291447 w 772219"/>
                  <a:gd name="connsiteY47" fmla="*/ 538506 h 555006"/>
                  <a:gd name="connsiteX48" fmla="*/ 267400 w 772219"/>
                  <a:gd name="connsiteY48" fmla="*/ 543444 h 555006"/>
                  <a:gd name="connsiteX49" fmla="*/ 223716 w 772219"/>
                  <a:gd name="connsiteY49" fmla="*/ 525038 h 555006"/>
                  <a:gd name="connsiteX50" fmla="*/ 215269 w 772219"/>
                  <a:gd name="connsiteY50" fmla="*/ 504293 h 555006"/>
                  <a:gd name="connsiteX51" fmla="*/ 203597 w 772219"/>
                  <a:gd name="connsiteY51" fmla="*/ 512298 h 555006"/>
                  <a:gd name="connsiteX52" fmla="*/ 179550 w 772219"/>
                  <a:gd name="connsiteY52" fmla="*/ 517236 h 555006"/>
                  <a:gd name="connsiteX53" fmla="*/ 122626 w 772219"/>
                  <a:gd name="connsiteY53" fmla="*/ 478854 h 555006"/>
                  <a:gd name="connsiteX54" fmla="*/ 121766 w 772219"/>
                  <a:gd name="connsiteY54" fmla="*/ 474520 h 555006"/>
                  <a:gd name="connsiteX55" fmla="*/ 113021 w 772219"/>
                  <a:gd name="connsiteY55" fmla="*/ 476316 h 555006"/>
                  <a:gd name="connsiteX56" fmla="*/ 51242 w 772219"/>
                  <a:gd name="connsiteY56" fmla="*/ 413472 h 555006"/>
                  <a:gd name="connsiteX57" fmla="*/ 67491 w 772219"/>
                  <a:gd name="connsiteY57" fmla="*/ 373567 h 555006"/>
                  <a:gd name="connsiteX58" fmla="*/ 51494 w 772219"/>
                  <a:gd name="connsiteY58" fmla="*/ 334280 h 555006"/>
                  <a:gd name="connsiteX59" fmla="*/ 89226 w 772219"/>
                  <a:gd name="connsiteY59" fmla="*/ 276374 h 555006"/>
                  <a:gd name="connsiteX60" fmla="*/ 98434 w 772219"/>
                  <a:gd name="connsiteY60" fmla="*/ 274483 h 555006"/>
                  <a:gd name="connsiteX61" fmla="*/ 80647 w 772219"/>
                  <a:gd name="connsiteY61" fmla="*/ 230801 h 555006"/>
                  <a:gd name="connsiteX62" fmla="*/ 89061 w 772219"/>
                  <a:gd name="connsiteY62" fmla="*/ 210137 h 555006"/>
                  <a:gd name="connsiteX63" fmla="*/ 77683 w 772219"/>
                  <a:gd name="connsiteY63" fmla="*/ 207800 h 555006"/>
                  <a:gd name="connsiteX64" fmla="*/ 58046 w 772219"/>
                  <a:gd name="connsiteY64" fmla="*/ 194332 h 555006"/>
                  <a:gd name="connsiteX65" fmla="*/ 49538 w 772219"/>
                  <a:gd name="connsiteY65" fmla="*/ 173439 h 555006"/>
                  <a:gd name="connsiteX66" fmla="*/ 37732 w 772219"/>
                  <a:gd name="connsiteY66" fmla="*/ 171014 h 555006"/>
                  <a:gd name="connsiteX67" fmla="*/ 0 w 772219"/>
                  <a:gd name="connsiteY67" fmla="*/ 113109 h 555006"/>
                  <a:gd name="connsiteX68" fmla="*/ 37732 w 772219"/>
                  <a:gd name="connsiteY68" fmla="*/ 55204 h 555006"/>
                  <a:gd name="connsiteX69" fmla="*/ 47061 w 772219"/>
                  <a:gd name="connsiteY69" fmla="*/ 53288 h 555006"/>
                  <a:gd name="connsiteX70" fmla="*/ 58120 w 772219"/>
                  <a:gd name="connsiteY70" fmla="*/ 26128 h 555006"/>
                  <a:gd name="connsiteX71" fmla="*/ 101804 w 772219"/>
                  <a:gd name="connsiteY71" fmla="*/ 7722 h 555006"/>
                  <a:gd name="connsiteX72" fmla="*/ 125851 w 772219"/>
                  <a:gd name="connsiteY72" fmla="*/ 12661 h 555006"/>
                  <a:gd name="connsiteX73" fmla="*/ 135299 w 772219"/>
                  <a:gd name="connsiteY73" fmla="*/ 19140 h 555006"/>
                  <a:gd name="connsiteX74" fmla="*/ 135786 w 772219"/>
                  <a:gd name="connsiteY74" fmla="*/ 18406 h 555006"/>
                  <a:gd name="connsiteX75" fmla="*/ 179470 w 772219"/>
                  <a:gd name="connsiteY75" fmla="*/ 0 h 555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72219" h="555006">
                    <a:moveTo>
                      <a:pt x="179470" y="0"/>
                    </a:moveTo>
                    <a:cubicBezTo>
                      <a:pt x="205060" y="0"/>
                      <a:pt x="227016" y="15826"/>
                      <a:pt x="236394" y="38382"/>
                    </a:cubicBezTo>
                    <a:lnTo>
                      <a:pt x="239523" y="54146"/>
                    </a:lnTo>
                    <a:lnTo>
                      <a:pt x="241058" y="53831"/>
                    </a:lnTo>
                    <a:cubicBezTo>
                      <a:pt x="258118" y="53831"/>
                      <a:pt x="273563" y="60865"/>
                      <a:pt x="284743" y="72237"/>
                    </a:cubicBezTo>
                    <a:lnTo>
                      <a:pt x="296585" y="101321"/>
                    </a:lnTo>
                    <a:lnTo>
                      <a:pt x="314033" y="97738"/>
                    </a:lnTo>
                    <a:cubicBezTo>
                      <a:pt x="322563" y="97738"/>
                      <a:pt x="330689" y="99496"/>
                      <a:pt x="338080" y="102677"/>
                    </a:cubicBezTo>
                    <a:lnTo>
                      <a:pt x="341148" y="104780"/>
                    </a:lnTo>
                    <a:lnTo>
                      <a:pt x="343409" y="99228"/>
                    </a:lnTo>
                    <a:cubicBezTo>
                      <a:pt x="354588" y="87856"/>
                      <a:pt x="370033" y="80822"/>
                      <a:pt x="387093" y="80822"/>
                    </a:cubicBezTo>
                    <a:cubicBezTo>
                      <a:pt x="404153" y="80822"/>
                      <a:pt x="419598" y="87856"/>
                      <a:pt x="430778" y="99228"/>
                    </a:cubicBezTo>
                    <a:lnTo>
                      <a:pt x="432039" y="102327"/>
                    </a:lnTo>
                    <a:lnTo>
                      <a:pt x="435123" y="94755"/>
                    </a:lnTo>
                    <a:cubicBezTo>
                      <a:pt x="446302" y="83383"/>
                      <a:pt x="461747" y="76349"/>
                      <a:pt x="478807" y="76349"/>
                    </a:cubicBezTo>
                    <a:cubicBezTo>
                      <a:pt x="495867" y="76349"/>
                      <a:pt x="511312" y="83383"/>
                      <a:pt x="522492" y="94755"/>
                    </a:cubicBezTo>
                    <a:lnTo>
                      <a:pt x="535037" y="125564"/>
                    </a:lnTo>
                    <a:lnTo>
                      <a:pt x="539842" y="122269"/>
                    </a:lnTo>
                    <a:cubicBezTo>
                      <a:pt x="547233" y="119088"/>
                      <a:pt x="555359" y="117330"/>
                      <a:pt x="563889" y="117330"/>
                    </a:cubicBezTo>
                    <a:cubicBezTo>
                      <a:pt x="580949" y="117330"/>
                      <a:pt x="596394" y="124364"/>
                      <a:pt x="607574" y="135736"/>
                    </a:cubicBezTo>
                    <a:lnTo>
                      <a:pt x="619451" y="164906"/>
                    </a:lnTo>
                    <a:lnTo>
                      <a:pt x="638198" y="161056"/>
                    </a:lnTo>
                    <a:cubicBezTo>
                      <a:pt x="655258" y="161056"/>
                      <a:pt x="670703" y="168090"/>
                      <a:pt x="681883" y="179462"/>
                    </a:cubicBezTo>
                    <a:lnTo>
                      <a:pt x="699974" y="223893"/>
                    </a:lnTo>
                    <a:lnTo>
                      <a:pt x="704176" y="223030"/>
                    </a:lnTo>
                    <a:cubicBezTo>
                      <a:pt x="738296" y="223030"/>
                      <a:pt x="765955" y="251166"/>
                      <a:pt x="765955" y="285874"/>
                    </a:cubicBezTo>
                    <a:lnTo>
                      <a:pt x="749799" y="325551"/>
                    </a:lnTo>
                    <a:lnTo>
                      <a:pt x="754125" y="328517"/>
                    </a:lnTo>
                    <a:cubicBezTo>
                      <a:pt x="765304" y="339890"/>
                      <a:pt x="772219" y="355601"/>
                      <a:pt x="772219" y="372955"/>
                    </a:cubicBezTo>
                    <a:cubicBezTo>
                      <a:pt x="772219" y="407663"/>
                      <a:pt x="744560" y="435799"/>
                      <a:pt x="710440" y="435799"/>
                    </a:cubicBezTo>
                    <a:lnTo>
                      <a:pt x="691546" y="431919"/>
                    </a:lnTo>
                    <a:lnTo>
                      <a:pt x="695196" y="440882"/>
                    </a:lnTo>
                    <a:cubicBezTo>
                      <a:pt x="695196" y="475590"/>
                      <a:pt x="667537" y="503726"/>
                      <a:pt x="633417" y="503726"/>
                    </a:cubicBezTo>
                    <a:cubicBezTo>
                      <a:pt x="624887" y="503726"/>
                      <a:pt x="616761" y="501968"/>
                      <a:pt x="609370" y="498788"/>
                    </a:cubicBezTo>
                    <a:lnTo>
                      <a:pt x="596878" y="490220"/>
                    </a:lnTo>
                    <a:lnTo>
                      <a:pt x="584502" y="520614"/>
                    </a:lnTo>
                    <a:cubicBezTo>
                      <a:pt x="573322" y="531986"/>
                      <a:pt x="557877" y="539020"/>
                      <a:pt x="540817" y="539020"/>
                    </a:cubicBezTo>
                    <a:cubicBezTo>
                      <a:pt x="532287" y="539020"/>
                      <a:pt x="524161" y="537262"/>
                      <a:pt x="516770" y="534082"/>
                    </a:cubicBezTo>
                    <a:lnTo>
                      <a:pt x="497310" y="520735"/>
                    </a:lnTo>
                    <a:lnTo>
                      <a:pt x="490851" y="536600"/>
                    </a:lnTo>
                    <a:cubicBezTo>
                      <a:pt x="479671" y="547972"/>
                      <a:pt x="464226" y="555006"/>
                      <a:pt x="447166" y="555006"/>
                    </a:cubicBezTo>
                    <a:cubicBezTo>
                      <a:pt x="430106" y="555006"/>
                      <a:pt x="414661" y="547972"/>
                      <a:pt x="403482" y="536600"/>
                    </a:cubicBezTo>
                    <a:lnTo>
                      <a:pt x="401208" y="531015"/>
                    </a:lnTo>
                    <a:lnTo>
                      <a:pt x="398934" y="536600"/>
                    </a:lnTo>
                    <a:cubicBezTo>
                      <a:pt x="387754" y="547972"/>
                      <a:pt x="372309" y="555006"/>
                      <a:pt x="355249" y="555006"/>
                    </a:cubicBezTo>
                    <a:cubicBezTo>
                      <a:pt x="338189" y="555006"/>
                      <a:pt x="322744" y="547972"/>
                      <a:pt x="311565" y="536600"/>
                    </a:cubicBezTo>
                    <a:lnTo>
                      <a:pt x="307780" y="527304"/>
                    </a:lnTo>
                    <a:lnTo>
                      <a:pt x="291447" y="538506"/>
                    </a:lnTo>
                    <a:cubicBezTo>
                      <a:pt x="284056" y="541686"/>
                      <a:pt x="275930" y="543444"/>
                      <a:pt x="267400" y="543444"/>
                    </a:cubicBezTo>
                    <a:cubicBezTo>
                      <a:pt x="250340" y="543444"/>
                      <a:pt x="234895" y="536410"/>
                      <a:pt x="223716" y="525038"/>
                    </a:cubicBezTo>
                    <a:lnTo>
                      <a:pt x="215269" y="504293"/>
                    </a:lnTo>
                    <a:lnTo>
                      <a:pt x="203597" y="512298"/>
                    </a:lnTo>
                    <a:cubicBezTo>
                      <a:pt x="196206" y="515478"/>
                      <a:pt x="188080" y="517236"/>
                      <a:pt x="179550" y="517236"/>
                    </a:cubicBezTo>
                    <a:cubicBezTo>
                      <a:pt x="153960" y="517236"/>
                      <a:pt x="132004" y="501410"/>
                      <a:pt x="122626" y="478854"/>
                    </a:cubicBezTo>
                    <a:lnTo>
                      <a:pt x="121766" y="474520"/>
                    </a:lnTo>
                    <a:lnTo>
                      <a:pt x="113021" y="476316"/>
                    </a:lnTo>
                    <a:cubicBezTo>
                      <a:pt x="78901" y="476316"/>
                      <a:pt x="51242" y="448180"/>
                      <a:pt x="51242" y="413472"/>
                    </a:cubicBezTo>
                    <a:lnTo>
                      <a:pt x="67491" y="373567"/>
                    </a:lnTo>
                    <a:lnTo>
                      <a:pt x="51494" y="334280"/>
                    </a:lnTo>
                    <a:cubicBezTo>
                      <a:pt x="51494" y="308249"/>
                      <a:pt x="67052" y="285915"/>
                      <a:pt x="89226" y="276374"/>
                    </a:cubicBezTo>
                    <a:lnTo>
                      <a:pt x="98434" y="274483"/>
                    </a:lnTo>
                    <a:lnTo>
                      <a:pt x="80647" y="230801"/>
                    </a:lnTo>
                    <a:lnTo>
                      <a:pt x="89061" y="210137"/>
                    </a:lnTo>
                    <a:lnTo>
                      <a:pt x="77683" y="207800"/>
                    </a:lnTo>
                    <a:cubicBezTo>
                      <a:pt x="70292" y="204620"/>
                      <a:pt x="63635" y="200019"/>
                      <a:pt x="58046" y="194332"/>
                    </a:cubicBezTo>
                    <a:lnTo>
                      <a:pt x="49538" y="173439"/>
                    </a:lnTo>
                    <a:lnTo>
                      <a:pt x="37732" y="171014"/>
                    </a:lnTo>
                    <a:cubicBezTo>
                      <a:pt x="15558" y="161474"/>
                      <a:pt x="0" y="139140"/>
                      <a:pt x="0" y="113109"/>
                    </a:cubicBezTo>
                    <a:cubicBezTo>
                      <a:pt x="0" y="87078"/>
                      <a:pt x="15558" y="64744"/>
                      <a:pt x="37732" y="55204"/>
                    </a:cubicBezTo>
                    <a:lnTo>
                      <a:pt x="47061" y="53288"/>
                    </a:lnTo>
                    <a:lnTo>
                      <a:pt x="58120" y="26128"/>
                    </a:lnTo>
                    <a:cubicBezTo>
                      <a:pt x="69299" y="14756"/>
                      <a:pt x="84744" y="7722"/>
                      <a:pt x="101804" y="7722"/>
                    </a:cubicBezTo>
                    <a:cubicBezTo>
                      <a:pt x="110334" y="7722"/>
                      <a:pt x="118460" y="9480"/>
                      <a:pt x="125851" y="12661"/>
                    </a:cubicBezTo>
                    <a:lnTo>
                      <a:pt x="135299" y="19140"/>
                    </a:lnTo>
                    <a:lnTo>
                      <a:pt x="135786" y="18406"/>
                    </a:lnTo>
                    <a:cubicBezTo>
                      <a:pt x="146965" y="7034"/>
                      <a:pt x="162410" y="0"/>
                      <a:pt x="17947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6" name="Freeform 745"/>
              <p:cNvSpPr/>
              <p:nvPr/>
            </p:nvSpPr>
            <p:spPr>
              <a:xfrm rot="20700000">
                <a:off x="173808" y="1997001"/>
                <a:ext cx="681259" cy="640773"/>
              </a:xfrm>
              <a:custGeom>
                <a:avLst/>
                <a:gdLst>
                  <a:gd name="connsiteX0" fmla="*/ 273575 w 681259"/>
                  <a:gd name="connsiteY0" fmla="*/ 445908 h 640773"/>
                  <a:gd name="connsiteX1" fmla="*/ 282718 w 681259"/>
                  <a:gd name="connsiteY1" fmla="*/ 456591 h 640773"/>
                  <a:gd name="connsiteX2" fmla="*/ 304667 w 681259"/>
                  <a:gd name="connsiteY2" fmla="*/ 467585 h 640773"/>
                  <a:gd name="connsiteX3" fmla="*/ 305696 w 681259"/>
                  <a:gd name="connsiteY3" fmla="*/ 467646 h 640773"/>
                  <a:gd name="connsiteX4" fmla="*/ 289130 w 681259"/>
                  <a:gd name="connsiteY4" fmla="*/ 529472 h 640773"/>
                  <a:gd name="connsiteX5" fmla="*/ 266684 w 681259"/>
                  <a:gd name="connsiteY5" fmla="*/ 542431 h 640773"/>
                  <a:gd name="connsiteX6" fmla="*/ 266686 w 681259"/>
                  <a:gd name="connsiteY6" fmla="*/ 542431 h 640773"/>
                  <a:gd name="connsiteX7" fmla="*/ 253726 w 681259"/>
                  <a:gd name="connsiteY7" fmla="*/ 519985 h 640773"/>
                  <a:gd name="connsiteX8" fmla="*/ 607632 w 681259"/>
                  <a:gd name="connsiteY8" fmla="*/ 530867 h 640773"/>
                  <a:gd name="connsiteX9" fmla="*/ 586644 w 681259"/>
                  <a:gd name="connsiteY9" fmla="*/ 609191 h 640773"/>
                  <a:gd name="connsiteX10" fmla="*/ 564198 w 681259"/>
                  <a:gd name="connsiteY10" fmla="*/ 622150 h 640773"/>
                  <a:gd name="connsiteX11" fmla="*/ 564199 w 681259"/>
                  <a:gd name="connsiteY11" fmla="*/ 622149 h 640773"/>
                  <a:gd name="connsiteX12" fmla="*/ 551240 w 681259"/>
                  <a:gd name="connsiteY12" fmla="*/ 599703 h 640773"/>
                  <a:gd name="connsiteX13" fmla="*/ 568954 w 681259"/>
                  <a:gd name="connsiteY13" fmla="*/ 533596 h 640773"/>
                  <a:gd name="connsiteX14" fmla="*/ 569913 w 681259"/>
                  <a:gd name="connsiteY14" fmla="*/ 534077 h 640773"/>
                  <a:gd name="connsiteX15" fmla="*/ 594419 w 681259"/>
                  <a:gd name="connsiteY15" fmla="*/ 535531 h 640773"/>
                  <a:gd name="connsiteX16" fmla="*/ 211259 w 681259"/>
                  <a:gd name="connsiteY16" fmla="*/ 409853 h 640773"/>
                  <a:gd name="connsiteX17" fmla="*/ 226594 w 681259"/>
                  <a:gd name="connsiteY17" fmla="*/ 419533 h 640773"/>
                  <a:gd name="connsiteX18" fmla="*/ 246299 w 681259"/>
                  <a:gd name="connsiteY18" fmla="*/ 420702 h 640773"/>
                  <a:gd name="connsiteX19" fmla="*/ 221974 w 681259"/>
                  <a:gd name="connsiteY19" fmla="*/ 511478 h 640773"/>
                  <a:gd name="connsiteX20" fmla="*/ 199528 w 681259"/>
                  <a:gd name="connsiteY20" fmla="*/ 524437 h 640773"/>
                  <a:gd name="connsiteX21" fmla="*/ 199530 w 681259"/>
                  <a:gd name="connsiteY21" fmla="*/ 524436 h 640773"/>
                  <a:gd name="connsiteX22" fmla="*/ 186570 w 681259"/>
                  <a:gd name="connsiteY22" fmla="*/ 501990 h 640773"/>
                  <a:gd name="connsiteX23" fmla="*/ 646480 w 681259"/>
                  <a:gd name="connsiteY23" fmla="*/ 512886 h 640773"/>
                  <a:gd name="connsiteX24" fmla="*/ 646543 w 681259"/>
                  <a:gd name="connsiteY24" fmla="*/ 512959 h 640773"/>
                  <a:gd name="connsiteX25" fmla="*/ 668492 w 681259"/>
                  <a:gd name="connsiteY25" fmla="*/ 523952 h 640773"/>
                  <a:gd name="connsiteX26" fmla="*/ 681259 w 681259"/>
                  <a:gd name="connsiteY26" fmla="*/ 524709 h 640773"/>
                  <a:gd name="connsiteX27" fmla="*/ 653800 w 681259"/>
                  <a:gd name="connsiteY27" fmla="*/ 627185 h 640773"/>
                  <a:gd name="connsiteX28" fmla="*/ 631354 w 681259"/>
                  <a:gd name="connsiteY28" fmla="*/ 640144 h 640773"/>
                  <a:gd name="connsiteX29" fmla="*/ 631355 w 681259"/>
                  <a:gd name="connsiteY29" fmla="*/ 640144 h 640773"/>
                  <a:gd name="connsiteX30" fmla="*/ 618396 w 681259"/>
                  <a:gd name="connsiteY30" fmla="*/ 617698 h 640773"/>
                  <a:gd name="connsiteX31" fmla="*/ 158275 w 681259"/>
                  <a:gd name="connsiteY31" fmla="*/ 0 h 640773"/>
                  <a:gd name="connsiteX32" fmla="*/ 158855 w 681259"/>
                  <a:gd name="connsiteY32" fmla="*/ 19373 h 640773"/>
                  <a:gd name="connsiteX33" fmla="*/ 179217 w 681259"/>
                  <a:gd name="connsiteY33" fmla="*/ 48401 h 640773"/>
                  <a:gd name="connsiteX34" fmla="*/ 189993 w 681259"/>
                  <a:gd name="connsiteY34" fmla="*/ 53799 h 640773"/>
                  <a:gd name="connsiteX35" fmla="*/ 192804 w 681259"/>
                  <a:gd name="connsiteY35" fmla="*/ 76182 h 640773"/>
                  <a:gd name="connsiteX36" fmla="*/ 208286 w 681259"/>
                  <a:gd name="connsiteY36" fmla="*/ 94274 h 640773"/>
                  <a:gd name="connsiteX37" fmla="*/ 218672 w 681259"/>
                  <a:gd name="connsiteY37" fmla="*/ 99476 h 640773"/>
                  <a:gd name="connsiteX38" fmla="*/ 205196 w 681259"/>
                  <a:gd name="connsiteY38" fmla="*/ 117258 h 640773"/>
                  <a:gd name="connsiteX39" fmla="*/ 211071 w 681259"/>
                  <a:gd name="connsiteY39" fmla="*/ 164055 h 640773"/>
                  <a:gd name="connsiteX40" fmla="*/ 201688 w 681259"/>
                  <a:gd name="connsiteY40" fmla="*/ 163499 h 640773"/>
                  <a:gd name="connsiteX41" fmla="*/ 150254 w 681259"/>
                  <a:gd name="connsiteY41" fmla="*/ 209666 h 640773"/>
                  <a:gd name="connsiteX42" fmla="*/ 151449 w 681259"/>
                  <a:gd name="connsiteY42" fmla="*/ 219183 h 640773"/>
                  <a:gd name="connsiteX43" fmla="*/ 111186 w 681259"/>
                  <a:gd name="connsiteY43" fmla="*/ 214137 h 640773"/>
                  <a:gd name="connsiteX44" fmla="*/ 0 w 681259"/>
                  <a:gd name="connsiteY44" fmla="*/ 110019 h 640773"/>
                  <a:gd name="connsiteX45" fmla="*/ 111186 w 681259"/>
                  <a:gd name="connsiteY45" fmla="*/ 5901 h 640773"/>
                  <a:gd name="connsiteX46" fmla="*/ 280273 w 681259"/>
                  <a:gd name="connsiteY46" fmla="*/ 22535 h 640773"/>
                  <a:gd name="connsiteX47" fmla="*/ 415691 w 681259"/>
                  <a:gd name="connsiteY47" fmla="*/ 111945 h 640773"/>
                  <a:gd name="connsiteX48" fmla="*/ 328569 w 681259"/>
                  <a:gd name="connsiteY48" fmla="*/ 111369 h 640773"/>
                  <a:gd name="connsiteX49" fmla="*/ 280273 w 681259"/>
                  <a:gd name="connsiteY49" fmla="*/ 22535 h 64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81259" h="640773">
                    <a:moveTo>
                      <a:pt x="273575" y="445908"/>
                    </a:moveTo>
                    <a:lnTo>
                      <a:pt x="282718" y="456591"/>
                    </a:lnTo>
                    <a:cubicBezTo>
                      <a:pt x="289034" y="461576"/>
                      <a:pt x="296428" y="465377"/>
                      <a:pt x="304667" y="467585"/>
                    </a:cubicBezTo>
                    <a:lnTo>
                      <a:pt x="305696" y="467646"/>
                    </a:lnTo>
                    <a:lnTo>
                      <a:pt x="289130" y="529472"/>
                    </a:lnTo>
                    <a:cubicBezTo>
                      <a:pt x="286510" y="539249"/>
                      <a:pt x="276461" y="545051"/>
                      <a:pt x="266684" y="542431"/>
                    </a:cubicBezTo>
                    <a:lnTo>
                      <a:pt x="266686" y="542431"/>
                    </a:lnTo>
                    <a:cubicBezTo>
                      <a:pt x="256908" y="539811"/>
                      <a:pt x="251107" y="529762"/>
                      <a:pt x="253726" y="519985"/>
                    </a:cubicBezTo>
                    <a:close/>
                    <a:moveTo>
                      <a:pt x="607632" y="530867"/>
                    </a:moveTo>
                    <a:lnTo>
                      <a:pt x="586644" y="609191"/>
                    </a:lnTo>
                    <a:cubicBezTo>
                      <a:pt x="584024" y="618968"/>
                      <a:pt x="573975" y="624770"/>
                      <a:pt x="564198" y="622150"/>
                    </a:cubicBezTo>
                    <a:lnTo>
                      <a:pt x="564199" y="622149"/>
                    </a:lnTo>
                    <a:cubicBezTo>
                      <a:pt x="554422" y="619530"/>
                      <a:pt x="548620" y="609481"/>
                      <a:pt x="551240" y="599703"/>
                    </a:cubicBezTo>
                    <a:lnTo>
                      <a:pt x="568954" y="533596"/>
                    </a:lnTo>
                    <a:lnTo>
                      <a:pt x="569913" y="534077"/>
                    </a:lnTo>
                    <a:cubicBezTo>
                      <a:pt x="578152" y="536285"/>
                      <a:pt x="586456" y="536690"/>
                      <a:pt x="594419" y="535531"/>
                    </a:cubicBezTo>
                    <a:close/>
                    <a:moveTo>
                      <a:pt x="211259" y="409853"/>
                    </a:moveTo>
                    <a:lnTo>
                      <a:pt x="226594" y="419533"/>
                    </a:lnTo>
                    <a:lnTo>
                      <a:pt x="246299" y="420702"/>
                    </a:lnTo>
                    <a:lnTo>
                      <a:pt x="221974" y="511478"/>
                    </a:lnTo>
                    <a:cubicBezTo>
                      <a:pt x="219354" y="521255"/>
                      <a:pt x="209305" y="527057"/>
                      <a:pt x="199528" y="524437"/>
                    </a:cubicBezTo>
                    <a:lnTo>
                      <a:pt x="199530" y="524436"/>
                    </a:lnTo>
                    <a:cubicBezTo>
                      <a:pt x="189752" y="521817"/>
                      <a:pt x="183951" y="511768"/>
                      <a:pt x="186570" y="501990"/>
                    </a:cubicBezTo>
                    <a:close/>
                    <a:moveTo>
                      <a:pt x="646480" y="512886"/>
                    </a:moveTo>
                    <a:lnTo>
                      <a:pt x="646543" y="512959"/>
                    </a:lnTo>
                    <a:cubicBezTo>
                      <a:pt x="652859" y="517943"/>
                      <a:pt x="660253" y="521745"/>
                      <a:pt x="668492" y="523952"/>
                    </a:cubicBezTo>
                    <a:lnTo>
                      <a:pt x="681259" y="524709"/>
                    </a:lnTo>
                    <a:lnTo>
                      <a:pt x="653800" y="627185"/>
                    </a:lnTo>
                    <a:cubicBezTo>
                      <a:pt x="651180" y="636962"/>
                      <a:pt x="641131" y="642764"/>
                      <a:pt x="631354" y="640144"/>
                    </a:cubicBezTo>
                    <a:lnTo>
                      <a:pt x="631355" y="640144"/>
                    </a:lnTo>
                    <a:cubicBezTo>
                      <a:pt x="621578" y="637524"/>
                      <a:pt x="615776" y="627475"/>
                      <a:pt x="618396" y="617698"/>
                    </a:cubicBezTo>
                    <a:close/>
                    <a:moveTo>
                      <a:pt x="158275" y="0"/>
                    </a:moveTo>
                    <a:lnTo>
                      <a:pt x="158855" y="19373"/>
                    </a:lnTo>
                    <a:cubicBezTo>
                      <a:pt x="162694" y="30786"/>
                      <a:pt x="169743" y="40924"/>
                      <a:pt x="179217" y="48401"/>
                    </a:cubicBezTo>
                    <a:lnTo>
                      <a:pt x="189993" y="53799"/>
                    </a:lnTo>
                    <a:lnTo>
                      <a:pt x="192804" y="76182"/>
                    </a:lnTo>
                    <a:cubicBezTo>
                      <a:pt x="196731" y="83122"/>
                      <a:pt x="201970" y="89289"/>
                      <a:pt x="208286" y="94274"/>
                    </a:cubicBezTo>
                    <a:lnTo>
                      <a:pt x="218672" y="99476"/>
                    </a:lnTo>
                    <a:lnTo>
                      <a:pt x="205196" y="117258"/>
                    </a:lnTo>
                    <a:lnTo>
                      <a:pt x="211071" y="164055"/>
                    </a:lnTo>
                    <a:lnTo>
                      <a:pt x="201688" y="163499"/>
                    </a:lnTo>
                    <a:cubicBezTo>
                      <a:pt x="177800" y="166975"/>
                      <a:pt x="156991" y="184522"/>
                      <a:pt x="150254" y="209666"/>
                    </a:cubicBezTo>
                    <a:lnTo>
                      <a:pt x="151449" y="219183"/>
                    </a:lnTo>
                    <a:lnTo>
                      <a:pt x="111186" y="214137"/>
                    </a:lnTo>
                    <a:cubicBezTo>
                      <a:pt x="45847" y="196983"/>
                      <a:pt x="0" y="156824"/>
                      <a:pt x="0" y="110019"/>
                    </a:cubicBezTo>
                    <a:cubicBezTo>
                      <a:pt x="0" y="63214"/>
                      <a:pt x="45847" y="23055"/>
                      <a:pt x="111186" y="5901"/>
                    </a:cubicBezTo>
                    <a:close/>
                    <a:moveTo>
                      <a:pt x="280273" y="22535"/>
                    </a:moveTo>
                    <a:cubicBezTo>
                      <a:pt x="294793" y="22631"/>
                      <a:pt x="407642" y="97140"/>
                      <a:pt x="415691" y="111945"/>
                    </a:cubicBezTo>
                    <a:cubicBezTo>
                      <a:pt x="423740" y="126751"/>
                      <a:pt x="351497" y="122572"/>
                      <a:pt x="328569" y="111369"/>
                    </a:cubicBezTo>
                    <a:cubicBezTo>
                      <a:pt x="305640" y="100166"/>
                      <a:pt x="265752" y="22439"/>
                      <a:pt x="280273" y="22535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7" name="Oval 746"/>
              <p:cNvSpPr/>
              <p:nvPr/>
            </p:nvSpPr>
            <p:spPr>
              <a:xfrm>
                <a:off x="217138" y="2112464"/>
                <a:ext cx="59875" cy="59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8" name="Group 747"/>
            <p:cNvGrpSpPr/>
            <p:nvPr/>
          </p:nvGrpSpPr>
          <p:grpSpPr>
            <a:xfrm>
              <a:off x="3732542" y="1163642"/>
              <a:ext cx="625805" cy="527810"/>
              <a:chOff x="173808" y="1925433"/>
              <a:chExt cx="848809" cy="712341"/>
            </a:xfrm>
          </p:grpSpPr>
          <p:sp>
            <p:nvSpPr>
              <p:cNvPr id="749" name="Freeform 748"/>
              <p:cNvSpPr/>
              <p:nvPr/>
            </p:nvSpPr>
            <p:spPr>
              <a:xfrm>
                <a:off x="250398" y="1925433"/>
                <a:ext cx="772219" cy="555006"/>
              </a:xfrm>
              <a:custGeom>
                <a:avLst/>
                <a:gdLst>
                  <a:gd name="connsiteX0" fmla="*/ 179470 w 772219"/>
                  <a:gd name="connsiteY0" fmla="*/ 0 h 555006"/>
                  <a:gd name="connsiteX1" fmla="*/ 236394 w 772219"/>
                  <a:gd name="connsiteY1" fmla="*/ 38382 h 555006"/>
                  <a:gd name="connsiteX2" fmla="*/ 239523 w 772219"/>
                  <a:gd name="connsiteY2" fmla="*/ 54146 h 555006"/>
                  <a:gd name="connsiteX3" fmla="*/ 241058 w 772219"/>
                  <a:gd name="connsiteY3" fmla="*/ 53831 h 555006"/>
                  <a:gd name="connsiteX4" fmla="*/ 284743 w 772219"/>
                  <a:gd name="connsiteY4" fmla="*/ 72237 h 555006"/>
                  <a:gd name="connsiteX5" fmla="*/ 296585 w 772219"/>
                  <a:gd name="connsiteY5" fmla="*/ 101321 h 555006"/>
                  <a:gd name="connsiteX6" fmla="*/ 314033 w 772219"/>
                  <a:gd name="connsiteY6" fmla="*/ 97738 h 555006"/>
                  <a:gd name="connsiteX7" fmla="*/ 338080 w 772219"/>
                  <a:gd name="connsiteY7" fmla="*/ 102677 h 555006"/>
                  <a:gd name="connsiteX8" fmla="*/ 341148 w 772219"/>
                  <a:gd name="connsiteY8" fmla="*/ 104780 h 555006"/>
                  <a:gd name="connsiteX9" fmla="*/ 343409 w 772219"/>
                  <a:gd name="connsiteY9" fmla="*/ 99228 h 555006"/>
                  <a:gd name="connsiteX10" fmla="*/ 387093 w 772219"/>
                  <a:gd name="connsiteY10" fmla="*/ 80822 h 555006"/>
                  <a:gd name="connsiteX11" fmla="*/ 430778 w 772219"/>
                  <a:gd name="connsiteY11" fmla="*/ 99228 h 555006"/>
                  <a:gd name="connsiteX12" fmla="*/ 432039 w 772219"/>
                  <a:gd name="connsiteY12" fmla="*/ 102327 h 555006"/>
                  <a:gd name="connsiteX13" fmla="*/ 435123 w 772219"/>
                  <a:gd name="connsiteY13" fmla="*/ 94755 h 555006"/>
                  <a:gd name="connsiteX14" fmla="*/ 478807 w 772219"/>
                  <a:gd name="connsiteY14" fmla="*/ 76349 h 555006"/>
                  <a:gd name="connsiteX15" fmla="*/ 522492 w 772219"/>
                  <a:gd name="connsiteY15" fmla="*/ 94755 h 555006"/>
                  <a:gd name="connsiteX16" fmla="*/ 535037 w 772219"/>
                  <a:gd name="connsiteY16" fmla="*/ 125564 h 555006"/>
                  <a:gd name="connsiteX17" fmla="*/ 539842 w 772219"/>
                  <a:gd name="connsiteY17" fmla="*/ 122269 h 555006"/>
                  <a:gd name="connsiteX18" fmla="*/ 563889 w 772219"/>
                  <a:gd name="connsiteY18" fmla="*/ 117330 h 555006"/>
                  <a:gd name="connsiteX19" fmla="*/ 607574 w 772219"/>
                  <a:gd name="connsiteY19" fmla="*/ 135736 h 555006"/>
                  <a:gd name="connsiteX20" fmla="*/ 619451 w 772219"/>
                  <a:gd name="connsiteY20" fmla="*/ 164906 h 555006"/>
                  <a:gd name="connsiteX21" fmla="*/ 638198 w 772219"/>
                  <a:gd name="connsiteY21" fmla="*/ 161056 h 555006"/>
                  <a:gd name="connsiteX22" fmla="*/ 681883 w 772219"/>
                  <a:gd name="connsiteY22" fmla="*/ 179462 h 555006"/>
                  <a:gd name="connsiteX23" fmla="*/ 699974 w 772219"/>
                  <a:gd name="connsiteY23" fmla="*/ 223893 h 555006"/>
                  <a:gd name="connsiteX24" fmla="*/ 704176 w 772219"/>
                  <a:gd name="connsiteY24" fmla="*/ 223030 h 555006"/>
                  <a:gd name="connsiteX25" fmla="*/ 765955 w 772219"/>
                  <a:gd name="connsiteY25" fmla="*/ 285874 h 555006"/>
                  <a:gd name="connsiteX26" fmla="*/ 749799 w 772219"/>
                  <a:gd name="connsiteY26" fmla="*/ 325551 h 555006"/>
                  <a:gd name="connsiteX27" fmla="*/ 754125 w 772219"/>
                  <a:gd name="connsiteY27" fmla="*/ 328517 h 555006"/>
                  <a:gd name="connsiteX28" fmla="*/ 772219 w 772219"/>
                  <a:gd name="connsiteY28" fmla="*/ 372955 h 555006"/>
                  <a:gd name="connsiteX29" fmla="*/ 710440 w 772219"/>
                  <a:gd name="connsiteY29" fmla="*/ 435799 h 555006"/>
                  <a:gd name="connsiteX30" fmla="*/ 691546 w 772219"/>
                  <a:gd name="connsiteY30" fmla="*/ 431919 h 555006"/>
                  <a:gd name="connsiteX31" fmla="*/ 695196 w 772219"/>
                  <a:gd name="connsiteY31" fmla="*/ 440882 h 555006"/>
                  <a:gd name="connsiteX32" fmla="*/ 633417 w 772219"/>
                  <a:gd name="connsiteY32" fmla="*/ 503726 h 555006"/>
                  <a:gd name="connsiteX33" fmla="*/ 609370 w 772219"/>
                  <a:gd name="connsiteY33" fmla="*/ 498788 h 555006"/>
                  <a:gd name="connsiteX34" fmla="*/ 596878 w 772219"/>
                  <a:gd name="connsiteY34" fmla="*/ 490220 h 555006"/>
                  <a:gd name="connsiteX35" fmla="*/ 584502 w 772219"/>
                  <a:gd name="connsiteY35" fmla="*/ 520614 h 555006"/>
                  <a:gd name="connsiteX36" fmla="*/ 540817 w 772219"/>
                  <a:gd name="connsiteY36" fmla="*/ 539020 h 555006"/>
                  <a:gd name="connsiteX37" fmla="*/ 516770 w 772219"/>
                  <a:gd name="connsiteY37" fmla="*/ 534082 h 555006"/>
                  <a:gd name="connsiteX38" fmla="*/ 497310 w 772219"/>
                  <a:gd name="connsiteY38" fmla="*/ 520735 h 555006"/>
                  <a:gd name="connsiteX39" fmla="*/ 490851 w 772219"/>
                  <a:gd name="connsiteY39" fmla="*/ 536600 h 555006"/>
                  <a:gd name="connsiteX40" fmla="*/ 447166 w 772219"/>
                  <a:gd name="connsiteY40" fmla="*/ 555006 h 555006"/>
                  <a:gd name="connsiteX41" fmla="*/ 403482 w 772219"/>
                  <a:gd name="connsiteY41" fmla="*/ 536600 h 555006"/>
                  <a:gd name="connsiteX42" fmla="*/ 401208 w 772219"/>
                  <a:gd name="connsiteY42" fmla="*/ 531015 h 555006"/>
                  <a:gd name="connsiteX43" fmla="*/ 398934 w 772219"/>
                  <a:gd name="connsiteY43" fmla="*/ 536600 h 555006"/>
                  <a:gd name="connsiteX44" fmla="*/ 355249 w 772219"/>
                  <a:gd name="connsiteY44" fmla="*/ 555006 h 555006"/>
                  <a:gd name="connsiteX45" fmla="*/ 311565 w 772219"/>
                  <a:gd name="connsiteY45" fmla="*/ 536600 h 555006"/>
                  <a:gd name="connsiteX46" fmla="*/ 307780 w 772219"/>
                  <a:gd name="connsiteY46" fmla="*/ 527304 h 555006"/>
                  <a:gd name="connsiteX47" fmla="*/ 291447 w 772219"/>
                  <a:gd name="connsiteY47" fmla="*/ 538506 h 555006"/>
                  <a:gd name="connsiteX48" fmla="*/ 267400 w 772219"/>
                  <a:gd name="connsiteY48" fmla="*/ 543444 h 555006"/>
                  <a:gd name="connsiteX49" fmla="*/ 223716 w 772219"/>
                  <a:gd name="connsiteY49" fmla="*/ 525038 h 555006"/>
                  <a:gd name="connsiteX50" fmla="*/ 215269 w 772219"/>
                  <a:gd name="connsiteY50" fmla="*/ 504293 h 555006"/>
                  <a:gd name="connsiteX51" fmla="*/ 203597 w 772219"/>
                  <a:gd name="connsiteY51" fmla="*/ 512298 h 555006"/>
                  <a:gd name="connsiteX52" fmla="*/ 179550 w 772219"/>
                  <a:gd name="connsiteY52" fmla="*/ 517236 h 555006"/>
                  <a:gd name="connsiteX53" fmla="*/ 122626 w 772219"/>
                  <a:gd name="connsiteY53" fmla="*/ 478854 h 555006"/>
                  <a:gd name="connsiteX54" fmla="*/ 121766 w 772219"/>
                  <a:gd name="connsiteY54" fmla="*/ 474520 h 555006"/>
                  <a:gd name="connsiteX55" fmla="*/ 113021 w 772219"/>
                  <a:gd name="connsiteY55" fmla="*/ 476316 h 555006"/>
                  <a:gd name="connsiteX56" fmla="*/ 51242 w 772219"/>
                  <a:gd name="connsiteY56" fmla="*/ 413472 h 555006"/>
                  <a:gd name="connsiteX57" fmla="*/ 67491 w 772219"/>
                  <a:gd name="connsiteY57" fmla="*/ 373567 h 555006"/>
                  <a:gd name="connsiteX58" fmla="*/ 51494 w 772219"/>
                  <a:gd name="connsiteY58" fmla="*/ 334280 h 555006"/>
                  <a:gd name="connsiteX59" fmla="*/ 89226 w 772219"/>
                  <a:gd name="connsiteY59" fmla="*/ 276374 h 555006"/>
                  <a:gd name="connsiteX60" fmla="*/ 98434 w 772219"/>
                  <a:gd name="connsiteY60" fmla="*/ 274483 h 555006"/>
                  <a:gd name="connsiteX61" fmla="*/ 80647 w 772219"/>
                  <a:gd name="connsiteY61" fmla="*/ 230801 h 555006"/>
                  <a:gd name="connsiteX62" fmla="*/ 89061 w 772219"/>
                  <a:gd name="connsiteY62" fmla="*/ 210137 h 555006"/>
                  <a:gd name="connsiteX63" fmla="*/ 77683 w 772219"/>
                  <a:gd name="connsiteY63" fmla="*/ 207800 h 555006"/>
                  <a:gd name="connsiteX64" fmla="*/ 58046 w 772219"/>
                  <a:gd name="connsiteY64" fmla="*/ 194332 h 555006"/>
                  <a:gd name="connsiteX65" fmla="*/ 49538 w 772219"/>
                  <a:gd name="connsiteY65" fmla="*/ 173439 h 555006"/>
                  <a:gd name="connsiteX66" fmla="*/ 37732 w 772219"/>
                  <a:gd name="connsiteY66" fmla="*/ 171014 h 555006"/>
                  <a:gd name="connsiteX67" fmla="*/ 0 w 772219"/>
                  <a:gd name="connsiteY67" fmla="*/ 113109 h 555006"/>
                  <a:gd name="connsiteX68" fmla="*/ 37732 w 772219"/>
                  <a:gd name="connsiteY68" fmla="*/ 55204 h 555006"/>
                  <a:gd name="connsiteX69" fmla="*/ 47061 w 772219"/>
                  <a:gd name="connsiteY69" fmla="*/ 53288 h 555006"/>
                  <a:gd name="connsiteX70" fmla="*/ 58120 w 772219"/>
                  <a:gd name="connsiteY70" fmla="*/ 26128 h 555006"/>
                  <a:gd name="connsiteX71" fmla="*/ 101804 w 772219"/>
                  <a:gd name="connsiteY71" fmla="*/ 7722 h 555006"/>
                  <a:gd name="connsiteX72" fmla="*/ 125851 w 772219"/>
                  <a:gd name="connsiteY72" fmla="*/ 12661 h 555006"/>
                  <a:gd name="connsiteX73" fmla="*/ 135299 w 772219"/>
                  <a:gd name="connsiteY73" fmla="*/ 19140 h 555006"/>
                  <a:gd name="connsiteX74" fmla="*/ 135786 w 772219"/>
                  <a:gd name="connsiteY74" fmla="*/ 18406 h 555006"/>
                  <a:gd name="connsiteX75" fmla="*/ 179470 w 772219"/>
                  <a:gd name="connsiteY75" fmla="*/ 0 h 555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72219" h="555006">
                    <a:moveTo>
                      <a:pt x="179470" y="0"/>
                    </a:moveTo>
                    <a:cubicBezTo>
                      <a:pt x="205060" y="0"/>
                      <a:pt x="227016" y="15826"/>
                      <a:pt x="236394" y="38382"/>
                    </a:cubicBezTo>
                    <a:lnTo>
                      <a:pt x="239523" y="54146"/>
                    </a:lnTo>
                    <a:lnTo>
                      <a:pt x="241058" y="53831"/>
                    </a:lnTo>
                    <a:cubicBezTo>
                      <a:pt x="258118" y="53831"/>
                      <a:pt x="273563" y="60865"/>
                      <a:pt x="284743" y="72237"/>
                    </a:cubicBezTo>
                    <a:lnTo>
                      <a:pt x="296585" y="101321"/>
                    </a:lnTo>
                    <a:lnTo>
                      <a:pt x="314033" y="97738"/>
                    </a:lnTo>
                    <a:cubicBezTo>
                      <a:pt x="322563" y="97738"/>
                      <a:pt x="330689" y="99496"/>
                      <a:pt x="338080" y="102677"/>
                    </a:cubicBezTo>
                    <a:lnTo>
                      <a:pt x="341148" y="104780"/>
                    </a:lnTo>
                    <a:lnTo>
                      <a:pt x="343409" y="99228"/>
                    </a:lnTo>
                    <a:cubicBezTo>
                      <a:pt x="354588" y="87856"/>
                      <a:pt x="370033" y="80822"/>
                      <a:pt x="387093" y="80822"/>
                    </a:cubicBezTo>
                    <a:cubicBezTo>
                      <a:pt x="404153" y="80822"/>
                      <a:pt x="419598" y="87856"/>
                      <a:pt x="430778" y="99228"/>
                    </a:cubicBezTo>
                    <a:lnTo>
                      <a:pt x="432039" y="102327"/>
                    </a:lnTo>
                    <a:lnTo>
                      <a:pt x="435123" y="94755"/>
                    </a:lnTo>
                    <a:cubicBezTo>
                      <a:pt x="446302" y="83383"/>
                      <a:pt x="461747" y="76349"/>
                      <a:pt x="478807" y="76349"/>
                    </a:cubicBezTo>
                    <a:cubicBezTo>
                      <a:pt x="495867" y="76349"/>
                      <a:pt x="511312" y="83383"/>
                      <a:pt x="522492" y="94755"/>
                    </a:cubicBezTo>
                    <a:lnTo>
                      <a:pt x="535037" y="125564"/>
                    </a:lnTo>
                    <a:lnTo>
                      <a:pt x="539842" y="122269"/>
                    </a:lnTo>
                    <a:cubicBezTo>
                      <a:pt x="547233" y="119088"/>
                      <a:pt x="555359" y="117330"/>
                      <a:pt x="563889" y="117330"/>
                    </a:cubicBezTo>
                    <a:cubicBezTo>
                      <a:pt x="580949" y="117330"/>
                      <a:pt x="596394" y="124364"/>
                      <a:pt x="607574" y="135736"/>
                    </a:cubicBezTo>
                    <a:lnTo>
                      <a:pt x="619451" y="164906"/>
                    </a:lnTo>
                    <a:lnTo>
                      <a:pt x="638198" y="161056"/>
                    </a:lnTo>
                    <a:cubicBezTo>
                      <a:pt x="655258" y="161056"/>
                      <a:pt x="670703" y="168090"/>
                      <a:pt x="681883" y="179462"/>
                    </a:cubicBezTo>
                    <a:lnTo>
                      <a:pt x="699974" y="223893"/>
                    </a:lnTo>
                    <a:lnTo>
                      <a:pt x="704176" y="223030"/>
                    </a:lnTo>
                    <a:cubicBezTo>
                      <a:pt x="738296" y="223030"/>
                      <a:pt x="765955" y="251166"/>
                      <a:pt x="765955" y="285874"/>
                    </a:cubicBezTo>
                    <a:lnTo>
                      <a:pt x="749799" y="325551"/>
                    </a:lnTo>
                    <a:lnTo>
                      <a:pt x="754125" y="328517"/>
                    </a:lnTo>
                    <a:cubicBezTo>
                      <a:pt x="765304" y="339890"/>
                      <a:pt x="772219" y="355601"/>
                      <a:pt x="772219" y="372955"/>
                    </a:cubicBezTo>
                    <a:cubicBezTo>
                      <a:pt x="772219" y="407663"/>
                      <a:pt x="744560" y="435799"/>
                      <a:pt x="710440" y="435799"/>
                    </a:cubicBezTo>
                    <a:lnTo>
                      <a:pt x="691546" y="431919"/>
                    </a:lnTo>
                    <a:lnTo>
                      <a:pt x="695196" y="440882"/>
                    </a:lnTo>
                    <a:cubicBezTo>
                      <a:pt x="695196" y="475590"/>
                      <a:pt x="667537" y="503726"/>
                      <a:pt x="633417" y="503726"/>
                    </a:cubicBezTo>
                    <a:cubicBezTo>
                      <a:pt x="624887" y="503726"/>
                      <a:pt x="616761" y="501968"/>
                      <a:pt x="609370" y="498788"/>
                    </a:cubicBezTo>
                    <a:lnTo>
                      <a:pt x="596878" y="490220"/>
                    </a:lnTo>
                    <a:lnTo>
                      <a:pt x="584502" y="520614"/>
                    </a:lnTo>
                    <a:cubicBezTo>
                      <a:pt x="573322" y="531986"/>
                      <a:pt x="557877" y="539020"/>
                      <a:pt x="540817" y="539020"/>
                    </a:cubicBezTo>
                    <a:cubicBezTo>
                      <a:pt x="532287" y="539020"/>
                      <a:pt x="524161" y="537262"/>
                      <a:pt x="516770" y="534082"/>
                    </a:cubicBezTo>
                    <a:lnTo>
                      <a:pt x="497310" y="520735"/>
                    </a:lnTo>
                    <a:lnTo>
                      <a:pt x="490851" y="536600"/>
                    </a:lnTo>
                    <a:cubicBezTo>
                      <a:pt x="479671" y="547972"/>
                      <a:pt x="464226" y="555006"/>
                      <a:pt x="447166" y="555006"/>
                    </a:cubicBezTo>
                    <a:cubicBezTo>
                      <a:pt x="430106" y="555006"/>
                      <a:pt x="414661" y="547972"/>
                      <a:pt x="403482" y="536600"/>
                    </a:cubicBezTo>
                    <a:lnTo>
                      <a:pt x="401208" y="531015"/>
                    </a:lnTo>
                    <a:lnTo>
                      <a:pt x="398934" y="536600"/>
                    </a:lnTo>
                    <a:cubicBezTo>
                      <a:pt x="387754" y="547972"/>
                      <a:pt x="372309" y="555006"/>
                      <a:pt x="355249" y="555006"/>
                    </a:cubicBezTo>
                    <a:cubicBezTo>
                      <a:pt x="338189" y="555006"/>
                      <a:pt x="322744" y="547972"/>
                      <a:pt x="311565" y="536600"/>
                    </a:cubicBezTo>
                    <a:lnTo>
                      <a:pt x="307780" y="527304"/>
                    </a:lnTo>
                    <a:lnTo>
                      <a:pt x="291447" y="538506"/>
                    </a:lnTo>
                    <a:cubicBezTo>
                      <a:pt x="284056" y="541686"/>
                      <a:pt x="275930" y="543444"/>
                      <a:pt x="267400" y="543444"/>
                    </a:cubicBezTo>
                    <a:cubicBezTo>
                      <a:pt x="250340" y="543444"/>
                      <a:pt x="234895" y="536410"/>
                      <a:pt x="223716" y="525038"/>
                    </a:cubicBezTo>
                    <a:lnTo>
                      <a:pt x="215269" y="504293"/>
                    </a:lnTo>
                    <a:lnTo>
                      <a:pt x="203597" y="512298"/>
                    </a:lnTo>
                    <a:cubicBezTo>
                      <a:pt x="196206" y="515478"/>
                      <a:pt x="188080" y="517236"/>
                      <a:pt x="179550" y="517236"/>
                    </a:cubicBezTo>
                    <a:cubicBezTo>
                      <a:pt x="153960" y="517236"/>
                      <a:pt x="132004" y="501410"/>
                      <a:pt x="122626" y="478854"/>
                    </a:cubicBezTo>
                    <a:lnTo>
                      <a:pt x="121766" y="474520"/>
                    </a:lnTo>
                    <a:lnTo>
                      <a:pt x="113021" y="476316"/>
                    </a:lnTo>
                    <a:cubicBezTo>
                      <a:pt x="78901" y="476316"/>
                      <a:pt x="51242" y="448180"/>
                      <a:pt x="51242" y="413472"/>
                    </a:cubicBezTo>
                    <a:lnTo>
                      <a:pt x="67491" y="373567"/>
                    </a:lnTo>
                    <a:lnTo>
                      <a:pt x="51494" y="334280"/>
                    </a:lnTo>
                    <a:cubicBezTo>
                      <a:pt x="51494" y="308249"/>
                      <a:pt x="67052" y="285915"/>
                      <a:pt x="89226" y="276374"/>
                    </a:cubicBezTo>
                    <a:lnTo>
                      <a:pt x="98434" y="274483"/>
                    </a:lnTo>
                    <a:lnTo>
                      <a:pt x="80647" y="230801"/>
                    </a:lnTo>
                    <a:lnTo>
                      <a:pt x="89061" y="210137"/>
                    </a:lnTo>
                    <a:lnTo>
                      <a:pt x="77683" y="207800"/>
                    </a:lnTo>
                    <a:cubicBezTo>
                      <a:pt x="70292" y="204620"/>
                      <a:pt x="63635" y="200019"/>
                      <a:pt x="58046" y="194332"/>
                    </a:cubicBezTo>
                    <a:lnTo>
                      <a:pt x="49538" y="173439"/>
                    </a:lnTo>
                    <a:lnTo>
                      <a:pt x="37732" y="171014"/>
                    </a:lnTo>
                    <a:cubicBezTo>
                      <a:pt x="15558" y="161474"/>
                      <a:pt x="0" y="139140"/>
                      <a:pt x="0" y="113109"/>
                    </a:cubicBezTo>
                    <a:cubicBezTo>
                      <a:pt x="0" y="87078"/>
                      <a:pt x="15558" y="64744"/>
                      <a:pt x="37732" y="55204"/>
                    </a:cubicBezTo>
                    <a:lnTo>
                      <a:pt x="47061" y="53288"/>
                    </a:lnTo>
                    <a:lnTo>
                      <a:pt x="58120" y="26128"/>
                    </a:lnTo>
                    <a:cubicBezTo>
                      <a:pt x="69299" y="14756"/>
                      <a:pt x="84744" y="7722"/>
                      <a:pt x="101804" y="7722"/>
                    </a:cubicBezTo>
                    <a:cubicBezTo>
                      <a:pt x="110334" y="7722"/>
                      <a:pt x="118460" y="9480"/>
                      <a:pt x="125851" y="12661"/>
                    </a:cubicBezTo>
                    <a:lnTo>
                      <a:pt x="135299" y="19140"/>
                    </a:lnTo>
                    <a:lnTo>
                      <a:pt x="135786" y="18406"/>
                    </a:lnTo>
                    <a:cubicBezTo>
                      <a:pt x="146965" y="7034"/>
                      <a:pt x="162410" y="0"/>
                      <a:pt x="17947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0" name="Freeform 749"/>
              <p:cNvSpPr/>
              <p:nvPr/>
            </p:nvSpPr>
            <p:spPr>
              <a:xfrm rot="20700000">
                <a:off x="173808" y="1997001"/>
                <a:ext cx="681259" cy="640773"/>
              </a:xfrm>
              <a:custGeom>
                <a:avLst/>
                <a:gdLst>
                  <a:gd name="connsiteX0" fmla="*/ 273575 w 681259"/>
                  <a:gd name="connsiteY0" fmla="*/ 445908 h 640773"/>
                  <a:gd name="connsiteX1" fmla="*/ 282718 w 681259"/>
                  <a:gd name="connsiteY1" fmla="*/ 456591 h 640773"/>
                  <a:gd name="connsiteX2" fmla="*/ 304667 w 681259"/>
                  <a:gd name="connsiteY2" fmla="*/ 467585 h 640773"/>
                  <a:gd name="connsiteX3" fmla="*/ 305696 w 681259"/>
                  <a:gd name="connsiteY3" fmla="*/ 467646 h 640773"/>
                  <a:gd name="connsiteX4" fmla="*/ 289130 w 681259"/>
                  <a:gd name="connsiteY4" fmla="*/ 529472 h 640773"/>
                  <a:gd name="connsiteX5" fmla="*/ 266684 w 681259"/>
                  <a:gd name="connsiteY5" fmla="*/ 542431 h 640773"/>
                  <a:gd name="connsiteX6" fmla="*/ 266686 w 681259"/>
                  <a:gd name="connsiteY6" fmla="*/ 542431 h 640773"/>
                  <a:gd name="connsiteX7" fmla="*/ 253726 w 681259"/>
                  <a:gd name="connsiteY7" fmla="*/ 519985 h 640773"/>
                  <a:gd name="connsiteX8" fmla="*/ 607632 w 681259"/>
                  <a:gd name="connsiteY8" fmla="*/ 530867 h 640773"/>
                  <a:gd name="connsiteX9" fmla="*/ 586644 w 681259"/>
                  <a:gd name="connsiteY9" fmla="*/ 609191 h 640773"/>
                  <a:gd name="connsiteX10" fmla="*/ 564198 w 681259"/>
                  <a:gd name="connsiteY10" fmla="*/ 622150 h 640773"/>
                  <a:gd name="connsiteX11" fmla="*/ 564199 w 681259"/>
                  <a:gd name="connsiteY11" fmla="*/ 622149 h 640773"/>
                  <a:gd name="connsiteX12" fmla="*/ 551240 w 681259"/>
                  <a:gd name="connsiteY12" fmla="*/ 599703 h 640773"/>
                  <a:gd name="connsiteX13" fmla="*/ 568954 w 681259"/>
                  <a:gd name="connsiteY13" fmla="*/ 533596 h 640773"/>
                  <a:gd name="connsiteX14" fmla="*/ 569913 w 681259"/>
                  <a:gd name="connsiteY14" fmla="*/ 534077 h 640773"/>
                  <a:gd name="connsiteX15" fmla="*/ 594419 w 681259"/>
                  <a:gd name="connsiteY15" fmla="*/ 535531 h 640773"/>
                  <a:gd name="connsiteX16" fmla="*/ 211259 w 681259"/>
                  <a:gd name="connsiteY16" fmla="*/ 409853 h 640773"/>
                  <a:gd name="connsiteX17" fmla="*/ 226594 w 681259"/>
                  <a:gd name="connsiteY17" fmla="*/ 419533 h 640773"/>
                  <a:gd name="connsiteX18" fmla="*/ 246299 w 681259"/>
                  <a:gd name="connsiteY18" fmla="*/ 420702 h 640773"/>
                  <a:gd name="connsiteX19" fmla="*/ 221974 w 681259"/>
                  <a:gd name="connsiteY19" fmla="*/ 511478 h 640773"/>
                  <a:gd name="connsiteX20" fmla="*/ 199528 w 681259"/>
                  <a:gd name="connsiteY20" fmla="*/ 524437 h 640773"/>
                  <a:gd name="connsiteX21" fmla="*/ 199530 w 681259"/>
                  <a:gd name="connsiteY21" fmla="*/ 524436 h 640773"/>
                  <a:gd name="connsiteX22" fmla="*/ 186570 w 681259"/>
                  <a:gd name="connsiteY22" fmla="*/ 501990 h 640773"/>
                  <a:gd name="connsiteX23" fmla="*/ 646480 w 681259"/>
                  <a:gd name="connsiteY23" fmla="*/ 512886 h 640773"/>
                  <a:gd name="connsiteX24" fmla="*/ 646543 w 681259"/>
                  <a:gd name="connsiteY24" fmla="*/ 512959 h 640773"/>
                  <a:gd name="connsiteX25" fmla="*/ 668492 w 681259"/>
                  <a:gd name="connsiteY25" fmla="*/ 523952 h 640773"/>
                  <a:gd name="connsiteX26" fmla="*/ 681259 w 681259"/>
                  <a:gd name="connsiteY26" fmla="*/ 524709 h 640773"/>
                  <a:gd name="connsiteX27" fmla="*/ 653800 w 681259"/>
                  <a:gd name="connsiteY27" fmla="*/ 627185 h 640773"/>
                  <a:gd name="connsiteX28" fmla="*/ 631354 w 681259"/>
                  <a:gd name="connsiteY28" fmla="*/ 640144 h 640773"/>
                  <a:gd name="connsiteX29" fmla="*/ 631355 w 681259"/>
                  <a:gd name="connsiteY29" fmla="*/ 640144 h 640773"/>
                  <a:gd name="connsiteX30" fmla="*/ 618396 w 681259"/>
                  <a:gd name="connsiteY30" fmla="*/ 617698 h 640773"/>
                  <a:gd name="connsiteX31" fmla="*/ 158275 w 681259"/>
                  <a:gd name="connsiteY31" fmla="*/ 0 h 640773"/>
                  <a:gd name="connsiteX32" fmla="*/ 158855 w 681259"/>
                  <a:gd name="connsiteY32" fmla="*/ 19373 h 640773"/>
                  <a:gd name="connsiteX33" fmla="*/ 179217 w 681259"/>
                  <a:gd name="connsiteY33" fmla="*/ 48401 h 640773"/>
                  <a:gd name="connsiteX34" fmla="*/ 189993 w 681259"/>
                  <a:gd name="connsiteY34" fmla="*/ 53799 h 640773"/>
                  <a:gd name="connsiteX35" fmla="*/ 192804 w 681259"/>
                  <a:gd name="connsiteY35" fmla="*/ 76182 h 640773"/>
                  <a:gd name="connsiteX36" fmla="*/ 208286 w 681259"/>
                  <a:gd name="connsiteY36" fmla="*/ 94274 h 640773"/>
                  <a:gd name="connsiteX37" fmla="*/ 218672 w 681259"/>
                  <a:gd name="connsiteY37" fmla="*/ 99476 h 640773"/>
                  <a:gd name="connsiteX38" fmla="*/ 205196 w 681259"/>
                  <a:gd name="connsiteY38" fmla="*/ 117258 h 640773"/>
                  <a:gd name="connsiteX39" fmla="*/ 211071 w 681259"/>
                  <a:gd name="connsiteY39" fmla="*/ 164055 h 640773"/>
                  <a:gd name="connsiteX40" fmla="*/ 201688 w 681259"/>
                  <a:gd name="connsiteY40" fmla="*/ 163499 h 640773"/>
                  <a:gd name="connsiteX41" fmla="*/ 150254 w 681259"/>
                  <a:gd name="connsiteY41" fmla="*/ 209666 h 640773"/>
                  <a:gd name="connsiteX42" fmla="*/ 151449 w 681259"/>
                  <a:gd name="connsiteY42" fmla="*/ 219183 h 640773"/>
                  <a:gd name="connsiteX43" fmla="*/ 111186 w 681259"/>
                  <a:gd name="connsiteY43" fmla="*/ 214137 h 640773"/>
                  <a:gd name="connsiteX44" fmla="*/ 0 w 681259"/>
                  <a:gd name="connsiteY44" fmla="*/ 110019 h 640773"/>
                  <a:gd name="connsiteX45" fmla="*/ 111186 w 681259"/>
                  <a:gd name="connsiteY45" fmla="*/ 5901 h 640773"/>
                  <a:gd name="connsiteX46" fmla="*/ 280273 w 681259"/>
                  <a:gd name="connsiteY46" fmla="*/ 22535 h 640773"/>
                  <a:gd name="connsiteX47" fmla="*/ 415691 w 681259"/>
                  <a:gd name="connsiteY47" fmla="*/ 111945 h 640773"/>
                  <a:gd name="connsiteX48" fmla="*/ 328569 w 681259"/>
                  <a:gd name="connsiteY48" fmla="*/ 111369 h 640773"/>
                  <a:gd name="connsiteX49" fmla="*/ 280273 w 681259"/>
                  <a:gd name="connsiteY49" fmla="*/ 22535 h 64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81259" h="640773">
                    <a:moveTo>
                      <a:pt x="273575" y="445908"/>
                    </a:moveTo>
                    <a:lnTo>
                      <a:pt x="282718" y="456591"/>
                    </a:lnTo>
                    <a:cubicBezTo>
                      <a:pt x="289034" y="461576"/>
                      <a:pt x="296428" y="465377"/>
                      <a:pt x="304667" y="467585"/>
                    </a:cubicBezTo>
                    <a:lnTo>
                      <a:pt x="305696" y="467646"/>
                    </a:lnTo>
                    <a:lnTo>
                      <a:pt x="289130" y="529472"/>
                    </a:lnTo>
                    <a:cubicBezTo>
                      <a:pt x="286510" y="539249"/>
                      <a:pt x="276461" y="545051"/>
                      <a:pt x="266684" y="542431"/>
                    </a:cubicBezTo>
                    <a:lnTo>
                      <a:pt x="266686" y="542431"/>
                    </a:lnTo>
                    <a:cubicBezTo>
                      <a:pt x="256908" y="539811"/>
                      <a:pt x="251107" y="529762"/>
                      <a:pt x="253726" y="519985"/>
                    </a:cubicBezTo>
                    <a:close/>
                    <a:moveTo>
                      <a:pt x="607632" y="530867"/>
                    </a:moveTo>
                    <a:lnTo>
                      <a:pt x="586644" y="609191"/>
                    </a:lnTo>
                    <a:cubicBezTo>
                      <a:pt x="584024" y="618968"/>
                      <a:pt x="573975" y="624770"/>
                      <a:pt x="564198" y="622150"/>
                    </a:cubicBezTo>
                    <a:lnTo>
                      <a:pt x="564199" y="622149"/>
                    </a:lnTo>
                    <a:cubicBezTo>
                      <a:pt x="554422" y="619530"/>
                      <a:pt x="548620" y="609481"/>
                      <a:pt x="551240" y="599703"/>
                    </a:cubicBezTo>
                    <a:lnTo>
                      <a:pt x="568954" y="533596"/>
                    </a:lnTo>
                    <a:lnTo>
                      <a:pt x="569913" y="534077"/>
                    </a:lnTo>
                    <a:cubicBezTo>
                      <a:pt x="578152" y="536285"/>
                      <a:pt x="586456" y="536690"/>
                      <a:pt x="594419" y="535531"/>
                    </a:cubicBezTo>
                    <a:close/>
                    <a:moveTo>
                      <a:pt x="211259" y="409853"/>
                    </a:moveTo>
                    <a:lnTo>
                      <a:pt x="226594" y="419533"/>
                    </a:lnTo>
                    <a:lnTo>
                      <a:pt x="246299" y="420702"/>
                    </a:lnTo>
                    <a:lnTo>
                      <a:pt x="221974" y="511478"/>
                    </a:lnTo>
                    <a:cubicBezTo>
                      <a:pt x="219354" y="521255"/>
                      <a:pt x="209305" y="527057"/>
                      <a:pt x="199528" y="524437"/>
                    </a:cubicBezTo>
                    <a:lnTo>
                      <a:pt x="199530" y="524436"/>
                    </a:lnTo>
                    <a:cubicBezTo>
                      <a:pt x="189752" y="521817"/>
                      <a:pt x="183951" y="511768"/>
                      <a:pt x="186570" y="501990"/>
                    </a:cubicBezTo>
                    <a:close/>
                    <a:moveTo>
                      <a:pt x="646480" y="512886"/>
                    </a:moveTo>
                    <a:lnTo>
                      <a:pt x="646543" y="512959"/>
                    </a:lnTo>
                    <a:cubicBezTo>
                      <a:pt x="652859" y="517943"/>
                      <a:pt x="660253" y="521745"/>
                      <a:pt x="668492" y="523952"/>
                    </a:cubicBezTo>
                    <a:lnTo>
                      <a:pt x="681259" y="524709"/>
                    </a:lnTo>
                    <a:lnTo>
                      <a:pt x="653800" y="627185"/>
                    </a:lnTo>
                    <a:cubicBezTo>
                      <a:pt x="651180" y="636962"/>
                      <a:pt x="641131" y="642764"/>
                      <a:pt x="631354" y="640144"/>
                    </a:cubicBezTo>
                    <a:lnTo>
                      <a:pt x="631355" y="640144"/>
                    </a:lnTo>
                    <a:cubicBezTo>
                      <a:pt x="621578" y="637524"/>
                      <a:pt x="615776" y="627475"/>
                      <a:pt x="618396" y="617698"/>
                    </a:cubicBezTo>
                    <a:close/>
                    <a:moveTo>
                      <a:pt x="158275" y="0"/>
                    </a:moveTo>
                    <a:lnTo>
                      <a:pt x="158855" y="19373"/>
                    </a:lnTo>
                    <a:cubicBezTo>
                      <a:pt x="162694" y="30786"/>
                      <a:pt x="169743" y="40924"/>
                      <a:pt x="179217" y="48401"/>
                    </a:cubicBezTo>
                    <a:lnTo>
                      <a:pt x="189993" y="53799"/>
                    </a:lnTo>
                    <a:lnTo>
                      <a:pt x="192804" y="76182"/>
                    </a:lnTo>
                    <a:cubicBezTo>
                      <a:pt x="196731" y="83122"/>
                      <a:pt x="201970" y="89289"/>
                      <a:pt x="208286" y="94274"/>
                    </a:cubicBezTo>
                    <a:lnTo>
                      <a:pt x="218672" y="99476"/>
                    </a:lnTo>
                    <a:lnTo>
                      <a:pt x="205196" y="117258"/>
                    </a:lnTo>
                    <a:lnTo>
                      <a:pt x="211071" y="164055"/>
                    </a:lnTo>
                    <a:lnTo>
                      <a:pt x="201688" y="163499"/>
                    </a:lnTo>
                    <a:cubicBezTo>
                      <a:pt x="177800" y="166975"/>
                      <a:pt x="156991" y="184522"/>
                      <a:pt x="150254" y="209666"/>
                    </a:cubicBezTo>
                    <a:lnTo>
                      <a:pt x="151449" y="219183"/>
                    </a:lnTo>
                    <a:lnTo>
                      <a:pt x="111186" y="214137"/>
                    </a:lnTo>
                    <a:cubicBezTo>
                      <a:pt x="45847" y="196983"/>
                      <a:pt x="0" y="156824"/>
                      <a:pt x="0" y="110019"/>
                    </a:cubicBezTo>
                    <a:cubicBezTo>
                      <a:pt x="0" y="63214"/>
                      <a:pt x="45847" y="23055"/>
                      <a:pt x="111186" y="5901"/>
                    </a:cubicBezTo>
                    <a:close/>
                    <a:moveTo>
                      <a:pt x="280273" y="22535"/>
                    </a:moveTo>
                    <a:cubicBezTo>
                      <a:pt x="294793" y="22631"/>
                      <a:pt x="407642" y="97140"/>
                      <a:pt x="415691" y="111945"/>
                    </a:cubicBezTo>
                    <a:cubicBezTo>
                      <a:pt x="423740" y="126751"/>
                      <a:pt x="351497" y="122572"/>
                      <a:pt x="328569" y="111369"/>
                    </a:cubicBezTo>
                    <a:cubicBezTo>
                      <a:pt x="305640" y="100166"/>
                      <a:pt x="265752" y="22439"/>
                      <a:pt x="280273" y="22535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1" name="Oval 750"/>
              <p:cNvSpPr/>
              <p:nvPr/>
            </p:nvSpPr>
            <p:spPr>
              <a:xfrm>
                <a:off x="217138" y="2112464"/>
                <a:ext cx="59875" cy="59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7" name="Group 756"/>
            <p:cNvGrpSpPr/>
            <p:nvPr/>
          </p:nvGrpSpPr>
          <p:grpSpPr>
            <a:xfrm>
              <a:off x="3732542" y="2904406"/>
              <a:ext cx="625805" cy="527810"/>
              <a:chOff x="173808" y="1925433"/>
              <a:chExt cx="848809" cy="712341"/>
            </a:xfrm>
          </p:grpSpPr>
          <p:sp>
            <p:nvSpPr>
              <p:cNvPr id="758" name="Freeform 757"/>
              <p:cNvSpPr/>
              <p:nvPr/>
            </p:nvSpPr>
            <p:spPr>
              <a:xfrm>
                <a:off x="250398" y="1925433"/>
                <a:ext cx="772219" cy="555006"/>
              </a:xfrm>
              <a:custGeom>
                <a:avLst/>
                <a:gdLst>
                  <a:gd name="connsiteX0" fmla="*/ 179470 w 772219"/>
                  <a:gd name="connsiteY0" fmla="*/ 0 h 555006"/>
                  <a:gd name="connsiteX1" fmla="*/ 236394 w 772219"/>
                  <a:gd name="connsiteY1" fmla="*/ 38382 h 555006"/>
                  <a:gd name="connsiteX2" fmla="*/ 239523 w 772219"/>
                  <a:gd name="connsiteY2" fmla="*/ 54146 h 555006"/>
                  <a:gd name="connsiteX3" fmla="*/ 241058 w 772219"/>
                  <a:gd name="connsiteY3" fmla="*/ 53831 h 555006"/>
                  <a:gd name="connsiteX4" fmla="*/ 284743 w 772219"/>
                  <a:gd name="connsiteY4" fmla="*/ 72237 h 555006"/>
                  <a:gd name="connsiteX5" fmla="*/ 296585 w 772219"/>
                  <a:gd name="connsiteY5" fmla="*/ 101321 h 555006"/>
                  <a:gd name="connsiteX6" fmla="*/ 314033 w 772219"/>
                  <a:gd name="connsiteY6" fmla="*/ 97738 h 555006"/>
                  <a:gd name="connsiteX7" fmla="*/ 338080 w 772219"/>
                  <a:gd name="connsiteY7" fmla="*/ 102677 h 555006"/>
                  <a:gd name="connsiteX8" fmla="*/ 341148 w 772219"/>
                  <a:gd name="connsiteY8" fmla="*/ 104780 h 555006"/>
                  <a:gd name="connsiteX9" fmla="*/ 343409 w 772219"/>
                  <a:gd name="connsiteY9" fmla="*/ 99228 h 555006"/>
                  <a:gd name="connsiteX10" fmla="*/ 387093 w 772219"/>
                  <a:gd name="connsiteY10" fmla="*/ 80822 h 555006"/>
                  <a:gd name="connsiteX11" fmla="*/ 430778 w 772219"/>
                  <a:gd name="connsiteY11" fmla="*/ 99228 h 555006"/>
                  <a:gd name="connsiteX12" fmla="*/ 432039 w 772219"/>
                  <a:gd name="connsiteY12" fmla="*/ 102327 h 555006"/>
                  <a:gd name="connsiteX13" fmla="*/ 435123 w 772219"/>
                  <a:gd name="connsiteY13" fmla="*/ 94755 h 555006"/>
                  <a:gd name="connsiteX14" fmla="*/ 478807 w 772219"/>
                  <a:gd name="connsiteY14" fmla="*/ 76349 h 555006"/>
                  <a:gd name="connsiteX15" fmla="*/ 522492 w 772219"/>
                  <a:gd name="connsiteY15" fmla="*/ 94755 h 555006"/>
                  <a:gd name="connsiteX16" fmla="*/ 535037 w 772219"/>
                  <a:gd name="connsiteY16" fmla="*/ 125564 h 555006"/>
                  <a:gd name="connsiteX17" fmla="*/ 539842 w 772219"/>
                  <a:gd name="connsiteY17" fmla="*/ 122269 h 555006"/>
                  <a:gd name="connsiteX18" fmla="*/ 563889 w 772219"/>
                  <a:gd name="connsiteY18" fmla="*/ 117330 h 555006"/>
                  <a:gd name="connsiteX19" fmla="*/ 607574 w 772219"/>
                  <a:gd name="connsiteY19" fmla="*/ 135736 h 555006"/>
                  <a:gd name="connsiteX20" fmla="*/ 619451 w 772219"/>
                  <a:gd name="connsiteY20" fmla="*/ 164906 h 555006"/>
                  <a:gd name="connsiteX21" fmla="*/ 638198 w 772219"/>
                  <a:gd name="connsiteY21" fmla="*/ 161056 h 555006"/>
                  <a:gd name="connsiteX22" fmla="*/ 681883 w 772219"/>
                  <a:gd name="connsiteY22" fmla="*/ 179462 h 555006"/>
                  <a:gd name="connsiteX23" fmla="*/ 699974 w 772219"/>
                  <a:gd name="connsiteY23" fmla="*/ 223893 h 555006"/>
                  <a:gd name="connsiteX24" fmla="*/ 704176 w 772219"/>
                  <a:gd name="connsiteY24" fmla="*/ 223030 h 555006"/>
                  <a:gd name="connsiteX25" fmla="*/ 765955 w 772219"/>
                  <a:gd name="connsiteY25" fmla="*/ 285874 h 555006"/>
                  <a:gd name="connsiteX26" fmla="*/ 749799 w 772219"/>
                  <a:gd name="connsiteY26" fmla="*/ 325551 h 555006"/>
                  <a:gd name="connsiteX27" fmla="*/ 754125 w 772219"/>
                  <a:gd name="connsiteY27" fmla="*/ 328517 h 555006"/>
                  <a:gd name="connsiteX28" fmla="*/ 772219 w 772219"/>
                  <a:gd name="connsiteY28" fmla="*/ 372955 h 555006"/>
                  <a:gd name="connsiteX29" fmla="*/ 710440 w 772219"/>
                  <a:gd name="connsiteY29" fmla="*/ 435799 h 555006"/>
                  <a:gd name="connsiteX30" fmla="*/ 691546 w 772219"/>
                  <a:gd name="connsiteY30" fmla="*/ 431919 h 555006"/>
                  <a:gd name="connsiteX31" fmla="*/ 695196 w 772219"/>
                  <a:gd name="connsiteY31" fmla="*/ 440882 h 555006"/>
                  <a:gd name="connsiteX32" fmla="*/ 633417 w 772219"/>
                  <a:gd name="connsiteY32" fmla="*/ 503726 h 555006"/>
                  <a:gd name="connsiteX33" fmla="*/ 609370 w 772219"/>
                  <a:gd name="connsiteY33" fmla="*/ 498788 h 555006"/>
                  <a:gd name="connsiteX34" fmla="*/ 596878 w 772219"/>
                  <a:gd name="connsiteY34" fmla="*/ 490220 h 555006"/>
                  <a:gd name="connsiteX35" fmla="*/ 584502 w 772219"/>
                  <a:gd name="connsiteY35" fmla="*/ 520614 h 555006"/>
                  <a:gd name="connsiteX36" fmla="*/ 540817 w 772219"/>
                  <a:gd name="connsiteY36" fmla="*/ 539020 h 555006"/>
                  <a:gd name="connsiteX37" fmla="*/ 516770 w 772219"/>
                  <a:gd name="connsiteY37" fmla="*/ 534082 h 555006"/>
                  <a:gd name="connsiteX38" fmla="*/ 497310 w 772219"/>
                  <a:gd name="connsiteY38" fmla="*/ 520735 h 555006"/>
                  <a:gd name="connsiteX39" fmla="*/ 490851 w 772219"/>
                  <a:gd name="connsiteY39" fmla="*/ 536600 h 555006"/>
                  <a:gd name="connsiteX40" fmla="*/ 447166 w 772219"/>
                  <a:gd name="connsiteY40" fmla="*/ 555006 h 555006"/>
                  <a:gd name="connsiteX41" fmla="*/ 403482 w 772219"/>
                  <a:gd name="connsiteY41" fmla="*/ 536600 h 555006"/>
                  <a:gd name="connsiteX42" fmla="*/ 401208 w 772219"/>
                  <a:gd name="connsiteY42" fmla="*/ 531015 h 555006"/>
                  <a:gd name="connsiteX43" fmla="*/ 398934 w 772219"/>
                  <a:gd name="connsiteY43" fmla="*/ 536600 h 555006"/>
                  <a:gd name="connsiteX44" fmla="*/ 355249 w 772219"/>
                  <a:gd name="connsiteY44" fmla="*/ 555006 h 555006"/>
                  <a:gd name="connsiteX45" fmla="*/ 311565 w 772219"/>
                  <a:gd name="connsiteY45" fmla="*/ 536600 h 555006"/>
                  <a:gd name="connsiteX46" fmla="*/ 307780 w 772219"/>
                  <a:gd name="connsiteY46" fmla="*/ 527304 h 555006"/>
                  <a:gd name="connsiteX47" fmla="*/ 291447 w 772219"/>
                  <a:gd name="connsiteY47" fmla="*/ 538506 h 555006"/>
                  <a:gd name="connsiteX48" fmla="*/ 267400 w 772219"/>
                  <a:gd name="connsiteY48" fmla="*/ 543444 h 555006"/>
                  <a:gd name="connsiteX49" fmla="*/ 223716 w 772219"/>
                  <a:gd name="connsiteY49" fmla="*/ 525038 h 555006"/>
                  <a:gd name="connsiteX50" fmla="*/ 215269 w 772219"/>
                  <a:gd name="connsiteY50" fmla="*/ 504293 h 555006"/>
                  <a:gd name="connsiteX51" fmla="*/ 203597 w 772219"/>
                  <a:gd name="connsiteY51" fmla="*/ 512298 h 555006"/>
                  <a:gd name="connsiteX52" fmla="*/ 179550 w 772219"/>
                  <a:gd name="connsiteY52" fmla="*/ 517236 h 555006"/>
                  <a:gd name="connsiteX53" fmla="*/ 122626 w 772219"/>
                  <a:gd name="connsiteY53" fmla="*/ 478854 h 555006"/>
                  <a:gd name="connsiteX54" fmla="*/ 121766 w 772219"/>
                  <a:gd name="connsiteY54" fmla="*/ 474520 h 555006"/>
                  <a:gd name="connsiteX55" fmla="*/ 113021 w 772219"/>
                  <a:gd name="connsiteY55" fmla="*/ 476316 h 555006"/>
                  <a:gd name="connsiteX56" fmla="*/ 51242 w 772219"/>
                  <a:gd name="connsiteY56" fmla="*/ 413472 h 555006"/>
                  <a:gd name="connsiteX57" fmla="*/ 67491 w 772219"/>
                  <a:gd name="connsiteY57" fmla="*/ 373567 h 555006"/>
                  <a:gd name="connsiteX58" fmla="*/ 51494 w 772219"/>
                  <a:gd name="connsiteY58" fmla="*/ 334280 h 555006"/>
                  <a:gd name="connsiteX59" fmla="*/ 89226 w 772219"/>
                  <a:gd name="connsiteY59" fmla="*/ 276374 h 555006"/>
                  <a:gd name="connsiteX60" fmla="*/ 98434 w 772219"/>
                  <a:gd name="connsiteY60" fmla="*/ 274483 h 555006"/>
                  <a:gd name="connsiteX61" fmla="*/ 80647 w 772219"/>
                  <a:gd name="connsiteY61" fmla="*/ 230801 h 555006"/>
                  <a:gd name="connsiteX62" fmla="*/ 89061 w 772219"/>
                  <a:gd name="connsiteY62" fmla="*/ 210137 h 555006"/>
                  <a:gd name="connsiteX63" fmla="*/ 77683 w 772219"/>
                  <a:gd name="connsiteY63" fmla="*/ 207800 h 555006"/>
                  <a:gd name="connsiteX64" fmla="*/ 58046 w 772219"/>
                  <a:gd name="connsiteY64" fmla="*/ 194332 h 555006"/>
                  <a:gd name="connsiteX65" fmla="*/ 49538 w 772219"/>
                  <a:gd name="connsiteY65" fmla="*/ 173439 h 555006"/>
                  <a:gd name="connsiteX66" fmla="*/ 37732 w 772219"/>
                  <a:gd name="connsiteY66" fmla="*/ 171014 h 555006"/>
                  <a:gd name="connsiteX67" fmla="*/ 0 w 772219"/>
                  <a:gd name="connsiteY67" fmla="*/ 113109 h 555006"/>
                  <a:gd name="connsiteX68" fmla="*/ 37732 w 772219"/>
                  <a:gd name="connsiteY68" fmla="*/ 55204 h 555006"/>
                  <a:gd name="connsiteX69" fmla="*/ 47061 w 772219"/>
                  <a:gd name="connsiteY69" fmla="*/ 53288 h 555006"/>
                  <a:gd name="connsiteX70" fmla="*/ 58120 w 772219"/>
                  <a:gd name="connsiteY70" fmla="*/ 26128 h 555006"/>
                  <a:gd name="connsiteX71" fmla="*/ 101804 w 772219"/>
                  <a:gd name="connsiteY71" fmla="*/ 7722 h 555006"/>
                  <a:gd name="connsiteX72" fmla="*/ 125851 w 772219"/>
                  <a:gd name="connsiteY72" fmla="*/ 12661 h 555006"/>
                  <a:gd name="connsiteX73" fmla="*/ 135299 w 772219"/>
                  <a:gd name="connsiteY73" fmla="*/ 19140 h 555006"/>
                  <a:gd name="connsiteX74" fmla="*/ 135786 w 772219"/>
                  <a:gd name="connsiteY74" fmla="*/ 18406 h 555006"/>
                  <a:gd name="connsiteX75" fmla="*/ 179470 w 772219"/>
                  <a:gd name="connsiteY75" fmla="*/ 0 h 555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72219" h="555006">
                    <a:moveTo>
                      <a:pt x="179470" y="0"/>
                    </a:moveTo>
                    <a:cubicBezTo>
                      <a:pt x="205060" y="0"/>
                      <a:pt x="227016" y="15826"/>
                      <a:pt x="236394" y="38382"/>
                    </a:cubicBezTo>
                    <a:lnTo>
                      <a:pt x="239523" y="54146"/>
                    </a:lnTo>
                    <a:lnTo>
                      <a:pt x="241058" y="53831"/>
                    </a:lnTo>
                    <a:cubicBezTo>
                      <a:pt x="258118" y="53831"/>
                      <a:pt x="273563" y="60865"/>
                      <a:pt x="284743" y="72237"/>
                    </a:cubicBezTo>
                    <a:lnTo>
                      <a:pt x="296585" y="101321"/>
                    </a:lnTo>
                    <a:lnTo>
                      <a:pt x="314033" y="97738"/>
                    </a:lnTo>
                    <a:cubicBezTo>
                      <a:pt x="322563" y="97738"/>
                      <a:pt x="330689" y="99496"/>
                      <a:pt x="338080" y="102677"/>
                    </a:cubicBezTo>
                    <a:lnTo>
                      <a:pt x="341148" y="104780"/>
                    </a:lnTo>
                    <a:lnTo>
                      <a:pt x="343409" y="99228"/>
                    </a:lnTo>
                    <a:cubicBezTo>
                      <a:pt x="354588" y="87856"/>
                      <a:pt x="370033" y="80822"/>
                      <a:pt x="387093" y="80822"/>
                    </a:cubicBezTo>
                    <a:cubicBezTo>
                      <a:pt x="404153" y="80822"/>
                      <a:pt x="419598" y="87856"/>
                      <a:pt x="430778" y="99228"/>
                    </a:cubicBezTo>
                    <a:lnTo>
                      <a:pt x="432039" y="102327"/>
                    </a:lnTo>
                    <a:lnTo>
                      <a:pt x="435123" y="94755"/>
                    </a:lnTo>
                    <a:cubicBezTo>
                      <a:pt x="446302" y="83383"/>
                      <a:pt x="461747" y="76349"/>
                      <a:pt x="478807" y="76349"/>
                    </a:cubicBezTo>
                    <a:cubicBezTo>
                      <a:pt x="495867" y="76349"/>
                      <a:pt x="511312" y="83383"/>
                      <a:pt x="522492" y="94755"/>
                    </a:cubicBezTo>
                    <a:lnTo>
                      <a:pt x="535037" y="125564"/>
                    </a:lnTo>
                    <a:lnTo>
                      <a:pt x="539842" y="122269"/>
                    </a:lnTo>
                    <a:cubicBezTo>
                      <a:pt x="547233" y="119088"/>
                      <a:pt x="555359" y="117330"/>
                      <a:pt x="563889" y="117330"/>
                    </a:cubicBezTo>
                    <a:cubicBezTo>
                      <a:pt x="580949" y="117330"/>
                      <a:pt x="596394" y="124364"/>
                      <a:pt x="607574" y="135736"/>
                    </a:cubicBezTo>
                    <a:lnTo>
                      <a:pt x="619451" y="164906"/>
                    </a:lnTo>
                    <a:lnTo>
                      <a:pt x="638198" y="161056"/>
                    </a:lnTo>
                    <a:cubicBezTo>
                      <a:pt x="655258" y="161056"/>
                      <a:pt x="670703" y="168090"/>
                      <a:pt x="681883" y="179462"/>
                    </a:cubicBezTo>
                    <a:lnTo>
                      <a:pt x="699974" y="223893"/>
                    </a:lnTo>
                    <a:lnTo>
                      <a:pt x="704176" y="223030"/>
                    </a:lnTo>
                    <a:cubicBezTo>
                      <a:pt x="738296" y="223030"/>
                      <a:pt x="765955" y="251166"/>
                      <a:pt x="765955" y="285874"/>
                    </a:cubicBezTo>
                    <a:lnTo>
                      <a:pt x="749799" y="325551"/>
                    </a:lnTo>
                    <a:lnTo>
                      <a:pt x="754125" y="328517"/>
                    </a:lnTo>
                    <a:cubicBezTo>
                      <a:pt x="765304" y="339890"/>
                      <a:pt x="772219" y="355601"/>
                      <a:pt x="772219" y="372955"/>
                    </a:cubicBezTo>
                    <a:cubicBezTo>
                      <a:pt x="772219" y="407663"/>
                      <a:pt x="744560" y="435799"/>
                      <a:pt x="710440" y="435799"/>
                    </a:cubicBezTo>
                    <a:lnTo>
                      <a:pt x="691546" y="431919"/>
                    </a:lnTo>
                    <a:lnTo>
                      <a:pt x="695196" y="440882"/>
                    </a:lnTo>
                    <a:cubicBezTo>
                      <a:pt x="695196" y="475590"/>
                      <a:pt x="667537" y="503726"/>
                      <a:pt x="633417" y="503726"/>
                    </a:cubicBezTo>
                    <a:cubicBezTo>
                      <a:pt x="624887" y="503726"/>
                      <a:pt x="616761" y="501968"/>
                      <a:pt x="609370" y="498788"/>
                    </a:cubicBezTo>
                    <a:lnTo>
                      <a:pt x="596878" y="490220"/>
                    </a:lnTo>
                    <a:lnTo>
                      <a:pt x="584502" y="520614"/>
                    </a:lnTo>
                    <a:cubicBezTo>
                      <a:pt x="573322" y="531986"/>
                      <a:pt x="557877" y="539020"/>
                      <a:pt x="540817" y="539020"/>
                    </a:cubicBezTo>
                    <a:cubicBezTo>
                      <a:pt x="532287" y="539020"/>
                      <a:pt x="524161" y="537262"/>
                      <a:pt x="516770" y="534082"/>
                    </a:cubicBezTo>
                    <a:lnTo>
                      <a:pt x="497310" y="520735"/>
                    </a:lnTo>
                    <a:lnTo>
                      <a:pt x="490851" y="536600"/>
                    </a:lnTo>
                    <a:cubicBezTo>
                      <a:pt x="479671" y="547972"/>
                      <a:pt x="464226" y="555006"/>
                      <a:pt x="447166" y="555006"/>
                    </a:cubicBezTo>
                    <a:cubicBezTo>
                      <a:pt x="430106" y="555006"/>
                      <a:pt x="414661" y="547972"/>
                      <a:pt x="403482" y="536600"/>
                    </a:cubicBezTo>
                    <a:lnTo>
                      <a:pt x="401208" y="531015"/>
                    </a:lnTo>
                    <a:lnTo>
                      <a:pt x="398934" y="536600"/>
                    </a:lnTo>
                    <a:cubicBezTo>
                      <a:pt x="387754" y="547972"/>
                      <a:pt x="372309" y="555006"/>
                      <a:pt x="355249" y="555006"/>
                    </a:cubicBezTo>
                    <a:cubicBezTo>
                      <a:pt x="338189" y="555006"/>
                      <a:pt x="322744" y="547972"/>
                      <a:pt x="311565" y="536600"/>
                    </a:cubicBezTo>
                    <a:lnTo>
                      <a:pt x="307780" y="527304"/>
                    </a:lnTo>
                    <a:lnTo>
                      <a:pt x="291447" y="538506"/>
                    </a:lnTo>
                    <a:cubicBezTo>
                      <a:pt x="284056" y="541686"/>
                      <a:pt x="275930" y="543444"/>
                      <a:pt x="267400" y="543444"/>
                    </a:cubicBezTo>
                    <a:cubicBezTo>
                      <a:pt x="250340" y="543444"/>
                      <a:pt x="234895" y="536410"/>
                      <a:pt x="223716" y="525038"/>
                    </a:cubicBezTo>
                    <a:lnTo>
                      <a:pt x="215269" y="504293"/>
                    </a:lnTo>
                    <a:lnTo>
                      <a:pt x="203597" y="512298"/>
                    </a:lnTo>
                    <a:cubicBezTo>
                      <a:pt x="196206" y="515478"/>
                      <a:pt x="188080" y="517236"/>
                      <a:pt x="179550" y="517236"/>
                    </a:cubicBezTo>
                    <a:cubicBezTo>
                      <a:pt x="153960" y="517236"/>
                      <a:pt x="132004" y="501410"/>
                      <a:pt x="122626" y="478854"/>
                    </a:cubicBezTo>
                    <a:lnTo>
                      <a:pt x="121766" y="474520"/>
                    </a:lnTo>
                    <a:lnTo>
                      <a:pt x="113021" y="476316"/>
                    </a:lnTo>
                    <a:cubicBezTo>
                      <a:pt x="78901" y="476316"/>
                      <a:pt x="51242" y="448180"/>
                      <a:pt x="51242" y="413472"/>
                    </a:cubicBezTo>
                    <a:lnTo>
                      <a:pt x="67491" y="373567"/>
                    </a:lnTo>
                    <a:lnTo>
                      <a:pt x="51494" y="334280"/>
                    </a:lnTo>
                    <a:cubicBezTo>
                      <a:pt x="51494" y="308249"/>
                      <a:pt x="67052" y="285915"/>
                      <a:pt x="89226" y="276374"/>
                    </a:cubicBezTo>
                    <a:lnTo>
                      <a:pt x="98434" y="274483"/>
                    </a:lnTo>
                    <a:lnTo>
                      <a:pt x="80647" y="230801"/>
                    </a:lnTo>
                    <a:lnTo>
                      <a:pt x="89061" y="210137"/>
                    </a:lnTo>
                    <a:lnTo>
                      <a:pt x="77683" y="207800"/>
                    </a:lnTo>
                    <a:cubicBezTo>
                      <a:pt x="70292" y="204620"/>
                      <a:pt x="63635" y="200019"/>
                      <a:pt x="58046" y="194332"/>
                    </a:cubicBezTo>
                    <a:lnTo>
                      <a:pt x="49538" y="173439"/>
                    </a:lnTo>
                    <a:lnTo>
                      <a:pt x="37732" y="171014"/>
                    </a:lnTo>
                    <a:cubicBezTo>
                      <a:pt x="15558" y="161474"/>
                      <a:pt x="0" y="139140"/>
                      <a:pt x="0" y="113109"/>
                    </a:cubicBezTo>
                    <a:cubicBezTo>
                      <a:pt x="0" y="87078"/>
                      <a:pt x="15558" y="64744"/>
                      <a:pt x="37732" y="55204"/>
                    </a:cubicBezTo>
                    <a:lnTo>
                      <a:pt x="47061" y="53288"/>
                    </a:lnTo>
                    <a:lnTo>
                      <a:pt x="58120" y="26128"/>
                    </a:lnTo>
                    <a:cubicBezTo>
                      <a:pt x="69299" y="14756"/>
                      <a:pt x="84744" y="7722"/>
                      <a:pt x="101804" y="7722"/>
                    </a:cubicBezTo>
                    <a:cubicBezTo>
                      <a:pt x="110334" y="7722"/>
                      <a:pt x="118460" y="9480"/>
                      <a:pt x="125851" y="12661"/>
                    </a:cubicBezTo>
                    <a:lnTo>
                      <a:pt x="135299" y="19140"/>
                    </a:lnTo>
                    <a:lnTo>
                      <a:pt x="135786" y="18406"/>
                    </a:lnTo>
                    <a:cubicBezTo>
                      <a:pt x="146965" y="7034"/>
                      <a:pt x="162410" y="0"/>
                      <a:pt x="17947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9" name="Freeform 758"/>
              <p:cNvSpPr/>
              <p:nvPr/>
            </p:nvSpPr>
            <p:spPr>
              <a:xfrm rot="20700000">
                <a:off x="173808" y="1997001"/>
                <a:ext cx="681259" cy="640773"/>
              </a:xfrm>
              <a:custGeom>
                <a:avLst/>
                <a:gdLst>
                  <a:gd name="connsiteX0" fmla="*/ 273575 w 681259"/>
                  <a:gd name="connsiteY0" fmla="*/ 445908 h 640773"/>
                  <a:gd name="connsiteX1" fmla="*/ 282718 w 681259"/>
                  <a:gd name="connsiteY1" fmla="*/ 456591 h 640773"/>
                  <a:gd name="connsiteX2" fmla="*/ 304667 w 681259"/>
                  <a:gd name="connsiteY2" fmla="*/ 467585 h 640773"/>
                  <a:gd name="connsiteX3" fmla="*/ 305696 w 681259"/>
                  <a:gd name="connsiteY3" fmla="*/ 467646 h 640773"/>
                  <a:gd name="connsiteX4" fmla="*/ 289130 w 681259"/>
                  <a:gd name="connsiteY4" fmla="*/ 529472 h 640773"/>
                  <a:gd name="connsiteX5" fmla="*/ 266684 w 681259"/>
                  <a:gd name="connsiteY5" fmla="*/ 542431 h 640773"/>
                  <a:gd name="connsiteX6" fmla="*/ 266686 w 681259"/>
                  <a:gd name="connsiteY6" fmla="*/ 542431 h 640773"/>
                  <a:gd name="connsiteX7" fmla="*/ 253726 w 681259"/>
                  <a:gd name="connsiteY7" fmla="*/ 519985 h 640773"/>
                  <a:gd name="connsiteX8" fmla="*/ 607632 w 681259"/>
                  <a:gd name="connsiteY8" fmla="*/ 530867 h 640773"/>
                  <a:gd name="connsiteX9" fmla="*/ 586644 w 681259"/>
                  <a:gd name="connsiteY9" fmla="*/ 609191 h 640773"/>
                  <a:gd name="connsiteX10" fmla="*/ 564198 w 681259"/>
                  <a:gd name="connsiteY10" fmla="*/ 622150 h 640773"/>
                  <a:gd name="connsiteX11" fmla="*/ 564199 w 681259"/>
                  <a:gd name="connsiteY11" fmla="*/ 622149 h 640773"/>
                  <a:gd name="connsiteX12" fmla="*/ 551240 w 681259"/>
                  <a:gd name="connsiteY12" fmla="*/ 599703 h 640773"/>
                  <a:gd name="connsiteX13" fmla="*/ 568954 w 681259"/>
                  <a:gd name="connsiteY13" fmla="*/ 533596 h 640773"/>
                  <a:gd name="connsiteX14" fmla="*/ 569913 w 681259"/>
                  <a:gd name="connsiteY14" fmla="*/ 534077 h 640773"/>
                  <a:gd name="connsiteX15" fmla="*/ 594419 w 681259"/>
                  <a:gd name="connsiteY15" fmla="*/ 535531 h 640773"/>
                  <a:gd name="connsiteX16" fmla="*/ 211259 w 681259"/>
                  <a:gd name="connsiteY16" fmla="*/ 409853 h 640773"/>
                  <a:gd name="connsiteX17" fmla="*/ 226594 w 681259"/>
                  <a:gd name="connsiteY17" fmla="*/ 419533 h 640773"/>
                  <a:gd name="connsiteX18" fmla="*/ 246299 w 681259"/>
                  <a:gd name="connsiteY18" fmla="*/ 420702 h 640773"/>
                  <a:gd name="connsiteX19" fmla="*/ 221974 w 681259"/>
                  <a:gd name="connsiteY19" fmla="*/ 511478 h 640773"/>
                  <a:gd name="connsiteX20" fmla="*/ 199528 w 681259"/>
                  <a:gd name="connsiteY20" fmla="*/ 524437 h 640773"/>
                  <a:gd name="connsiteX21" fmla="*/ 199530 w 681259"/>
                  <a:gd name="connsiteY21" fmla="*/ 524436 h 640773"/>
                  <a:gd name="connsiteX22" fmla="*/ 186570 w 681259"/>
                  <a:gd name="connsiteY22" fmla="*/ 501990 h 640773"/>
                  <a:gd name="connsiteX23" fmla="*/ 646480 w 681259"/>
                  <a:gd name="connsiteY23" fmla="*/ 512886 h 640773"/>
                  <a:gd name="connsiteX24" fmla="*/ 646543 w 681259"/>
                  <a:gd name="connsiteY24" fmla="*/ 512959 h 640773"/>
                  <a:gd name="connsiteX25" fmla="*/ 668492 w 681259"/>
                  <a:gd name="connsiteY25" fmla="*/ 523952 h 640773"/>
                  <a:gd name="connsiteX26" fmla="*/ 681259 w 681259"/>
                  <a:gd name="connsiteY26" fmla="*/ 524709 h 640773"/>
                  <a:gd name="connsiteX27" fmla="*/ 653800 w 681259"/>
                  <a:gd name="connsiteY27" fmla="*/ 627185 h 640773"/>
                  <a:gd name="connsiteX28" fmla="*/ 631354 w 681259"/>
                  <a:gd name="connsiteY28" fmla="*/ 640144 h 640773"/>
                  <a:gd name="connsiteX29" fmla="*/ 631355 w 681259"/>
                  <a:gd name="connsiteY29" fmla="*/ 640144 h 640773"/>
                  <a:gd name="connsiteX30" fmla="*/ 618396 w 681259"/>
                  <a:gd name="connsiteY30" fmla="*/ 617698 h 640773"/>
                  <a:gd name="connsiteX31" fmla="*/ 158275 w 681259"/>
                  <a:gd name="connsiteY31" fmla="*/ 0 h 640773"/>
                  <a:gd name="connsiteX32" fmla="*/ 158855 w 681259"/>
                  <a:gd name="connsiteY32" fmla="*/ 19373 h 640773"/>
                  <a:gd name="connsiteX33" fmla="*/ 179217 w 681259"/>
                  <a:gd name="connsiteY33" fmla="*/ 48401 h 640773"/>
                  <a:gd name="connsiteX34" fmla="*/ 189993 w 681259"/>
                  <a:gd name="connsiteY34" fmla="*/ 53799 h 640773"/>
                  <a:gd name="connsiteX35" fmla="*/ 192804 w 681259"/>
                  <a:gd name="connsiteY35" fmla="*/ 76182 h 640773"/>
                  <a:gd name="connsiteX36" fmla="*/ 208286 w 681259"/>
                  <a:gd name="connsiteY36" fmla="*/ 94274 h 640773"/>
                  <a:gd name="connsiteX37" fmla="*/ 218672 w 681259"/>
                  <a:gd name="connsiteY37" fmla="*/ 99476 h 640773"/>
                  <a:gd name="connsiteX38" fmla="*/ 205196 w 681259"/>
                  <a:gd name="connsiteY38" fmla="*/ 117258 h 640773"/>
                  <a:gd name="connsiteX39" fmla="*/ 211071 w 681259"/>
                  <a:gd name="connsiteY39" fmla="*/ 164055 h 640773"/>
                  <a:gd name="connsiteX40" fmla="*/ 201688 w 681259"/>
                  <a:gd name="connsiteY40" fmla="*/ 163499 h 640773"/>
                  <a:gd name="connsiteX41" fmla="*/ 150254 w 681259"/>
                  <a:gd name="connsiteY41" fmla="*/ 209666 h 640773"/>
                  <a:gd name="connsiteX42" fmla="*/ 151449 w 681259"/>
                  <a:gd name="connsiteY42" fmla="*/ 219183 h 640773"/>
                  <a:gd name="connsiteX43" fmla="*/ 111186 w 681259"/>
                  <a:gd name="connsiteY43" fmla="*/ 214137 h 640773"/>
                  <a:gd name="connsiteX44" fmla="*/ 0 w 681259"/>
                  <a:gd name="connsiteY44" fmla="*/ 110019 h 640773"/>
                  <a:gd name="connsiteX45" fmla="*/ 111186 w 681259"/>
                  <a:gd name="connsiteY45" fmla="*/ 5901 h 640773"/>
                  <a:gd name="connsiteX46" fmla="*/ 280273 w 681259"/>
                  <a:gd name="connsiteY46" fmla="*/ 22535 h 640773"/>
                  <a:gd name="connsiteX47" fmla="*/ 415691 w 681259"/>
                  <a:gd name="connsiteY47" fmla="*/ 111945 h 640773"/>
                  <a:gd name="connsiteX48" fmla="*/ 328569 w 681259"/>
                  <a:gd name="connsiteY48" fmla="*/ 111369 h 640773"/>
                  <a:gd name="connsiteX49" fmla="*/ 280273 w 681259"/>
                  <a:gd name="connsiteY49" fmla="*/ 22535 h 64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81259" h="640773">
                    <a:moveTo>
                      <a:pt x="273575" y="445908"/>
                    </a:moveTo>
                    <a:lnTo>
                      <a:pt x="282718" y="456591"/>
                    </a:lnTo>
                    <a:cubicBezTo>
                      <a:pt x="289034" y="461576"/>
                      <a:pt x="296428" y="465377"/>
                      <a:pt x="304667" y="467585"/>
                    </a:cubicBezTo>
                    <a:lnTo>
                      <a:pt x="305696" y="467646"/>
                    </a:lnTo>
                    <a:lnTo>
                      <a:pt x="289130" y="529472"/>
                    </a:lnTo>
                    <a:cubicBezTo>
                      <a:pt x="286510" y="539249"/>
                      <a:pt x="276461" y="545051"/>
                      <a:pt x="266684" y="542431"/>
                    </a:cubicBezTo>
                    <a:lnTo>
                      <a:pt x="266686" y="542431"/>
                    </a:lnTo>
                    <a:cubicBezTo>
                      <a:pt x="256908" y="539811"/>
                      <a:pt x="251107" y="529762"/>
                      <a:pt x="253726" y="519985"/>
                    </a:cubicBezTo>
                    <a:close/>
                    <a:moveTo>
                      <a:pt x="607632" y="530867"/>
                    </a:moveTo>
                    <a:lnTo>
                      <a:pt x="586644" y="609191"/>
                    </a:lnTo>
                    <a:cubicBezTo>
                      <a:pt x="584024" y="618968"/>
                      <a:pt x="573975" y="624770"/>
                      <a:pt x="564198" y="622150"/>
                    </a:cubicBezTo>
                    <a:lnTo>
                      <a:pt x="564199" y="622149"/>
                    </a:lnTo>
                    <a:cubicBezTo>
                      <a:pt x="554422" y="619530"/>
                      <a:pt x="548620" y="609481"/>
                      <a:pt x="551240" y="599703"/>
                    </a:cubicBezTo>
                    <a:lnTo>
                      <a:pt x="568954" y="533596"/>
                    </a:lnTo>
                    <a:lnTo>
                      <a:pt x="569913" y="534077"/>
                    </a:lnTo>
                    <a:cubicBezTo>
                      <a:pt x="578152" y="536285"/>
                      <a:pt x="586456" y="536690"/>
                      <a:pt x="594419" y="535531"/>
                    </a:cubicBezTo>
                    <a:close/>
                    <a:moveTo>
                      <a:pt x="211259" y="409853"/>
                    </a:moveTo>
                    <a:lnTo>
                      <a:pt x="226594" y="419533"/>
                    </a:lnTo>
                    <a:lnTo>
                      <a:pt x="246299" y="420702"/>
                    </a:lnTo>
                    <a:lnTo>
                      <a:pt x="221974" y="511478"/>
                    </a:lnTo>
                    <a:cubicBezTo>
                      <a:pt x="219354" y="521255"/>
                      <a:pt x="209305" y="527057"/>
                      <a:pt x="199528" y="524437"/>
                    </a:cubicBezTo>
                    <a:lnTo>
                      <a:pt x="199530" y="524436"/>
                    </a:lnTo>
                    <a:cubicBezTo>
                      <a:pt x="189752" y="521817"/>
                      <a:pt x="183951" y="511768"/>
                      <a:pt x="186570" y="501990"/>
                    </a:cubicBezTo>
                    <a:close/>
                    <a:moveTo>
                      <a:pt x="646480" y="512886"/>
                    </a:moveTo>
                    <a:lnTo>
                      <a:pt x="646543" y="512959"/>
                    </a:lnTo>
                    <a:cubicBezTo>
                      <a:pt x="652859" y="517943"/>
                      <a:pt x="660253" y="521745"/>
                      <a:pt x="668492" y="523952"/>
                    </a:cubicBezTo>
                    <a:lnTo>
                      <a:pt x="681259" y="524709"/>
                    </a:lnTo>
                    <a:lnTo>
                      <a:pt x="653800" y="627185"/>
                    </a:lnTo>
                    <a:cubicBezTo>
                      <a:pt x="651180" y="636962"/>
                      <a:pt x="641131" y="642764"/>
                      <a:pt x="631354" y="640144"/>
                    </a:cubicBezTo>
                    <a:lnTo>
                      <a:pt x="631355" y="640144"/>
                    </a:lnTo>
                    <a:cubicBezTo>
                      <a:pt x="621578" y="637524"/>
                      <a:pt x="615776" y="627475"/>
                      <a:pt x="618396" y="617698"/>
                    </a:cubicBezTo>
                    <a:close/>
                    <a:moveTo>
                      <a:pt x="158275" y="0"/>
                    </a:moveTo>
                    <a:lnTo>
                      <a:pt x="158855" y="19373"/>
                    </a:lnTo>
                    <a:cubicBezTo>
                      <a:pt x="162694" y="30786"/>
                      <a:pt x="169743" y="40924"/>
                      <a:pt x="179217" y="48401"/>
                    </a:cubicBezTo>
                    <a:lnTo>
                      <a:pt x="189993" y="53799"/>
                    </a:lnTo>
                    <a:lnTo>
                      <a:pt x="192804" y="76182"/>
                    </a:lnTo>
                    <a:cubicBezTo>
                      <a:pt x="196731" y="83122"/>
                      <a:pt x="201970" y="89289"/>
                      <a:pt x="208286" y="94274"/>
                    </a:cubicBezTo>
                    <a:lnTo>
                      <a:pt x="218672" y="99476"/>
                    </a:lnTo>
                    <a:lnTo>
                      <a:pt x="205196" y="117258"/>
                    </a:lnTo>
                    <a:lnTo>
                      <a:pt x="211071" y="164055"/>
                    </a:lnTo>
                    <a:lnTo>
                      <a:pt x="201688" y="163499"/>
                    </a:lnTo>
                    <a:cubicBezTo>
                      <a:pt x="177800" y="166975"/>
                      <a:pt x="156991" y="184522"/>
                      <a:pt x="150254" y="209666"/>
                    </a:cubicBezTo>
                    <a:lnTo>
                      <a:pt x="151449" y="219183"/>
                    </a:lnTo>
                    <a:lnTo>
                      <a:pt x="111186" y="214137"/>
                    </a:lnTo>
                    <a:cubicBezTo>
                      <a:pt x="45847" y="196983"/>
                      <a:pt x="0" y="156824"/>
                      <a:pt x="0" y="110019"/>
                    </a:cubicBezTo>
                    <a:cubicBezTo>
                      <a:pt x="0" y="63214"/>
                      <a:pt x="45847" y="23055"/>
                      <a:pt x="111186" y="5901"/>
                    </a:cubicBezTo>
                    <a:close/>
                    <a:moveTo>
                      <a:pt x="280273" y="22535"/>
                    </a:moveTo>
                    <a:cubicBezTo>
                      <a:pt x="294793" y="22631"/>
                      <a:pt x="407642" y="97140"/>
                      <a:pt x="415691" y="111945"/>
                    </a:cubicBezTo>
                    <a:cubicBezTo>
                      <a:pt x="423740" y="126751"/>
                      <a:pt x="351497" y="122572"/>
                      <a:pt x="328569" y="111369"/>
                    </a:cubicBezTo>
                    <a:cubicBezTo>
                      <a:pt x="305640" y="100166"/>
                      <a:pt x="265752" y="22439"/>
                      <a:pt x="280273" y="22535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0" name="Oval 759"/>
              <p:cNvSpPr/>
              <p:nvPr/>
            </p:nvSpPr>
            <p:spPr>
              <a:xfrm>
                <a:off x="217138" y="2112464"/>
                <a:ext cx="59875" cy="59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2" name="Group 761"/>
            <p:cNvGrpSpPr/>
            <p:nvPr/>
          </p:nvGrpSpPr>
          <p:grpSpPr>
            <a:xfrm>
              <a:off x="2185311" y="1163642"/>
              <a:ext cx="625805" cy="527810"/>
              <a:chOff x="173808" y="1925433"/>
              <a:chExt cx="848809" cy="712341"/>
            </a:xfrm>
          </p:grpSpPr>
          <p:sp>
            <p:nvSpPr>
              <p:cNvPr id="763" name="Freeform 762"/>
              <p:cNvSpPr/>
              <p:nvPr/>
            </p:nvSpPr>
            <p:spPr>
              <a:xfrm>
                <a:off x="250398" y="1925433"/>
                <a:ext cx="772219" cy="555006"/>
              </a:xfrm>
              <a:custGeom>
                <a:avLst/>
                <a:gdLst>
                  <a:gd name="connsiteX0" fmla="*/ 179470 w 772219"/>
                  <a:gd name="connsiteY0" fmla="*/ 0 h 555006"/>
                  <a:gd name="connsiteX1" fmla="*/ 236394 w 772219"/>
                  <a:gd name="connsiteY1" fmla="*/ 38382 h 555006"/>
                  <a:gd name="connsiteX2" fmla="*/ 239523 w 772219"/>
                  <a:gd name="connsiteY2" fmla="*/ 54146 h 555006"/>
                  <a:gd name="connsiteX3" fmla="*/ 241058 w 772219"/>
                  <a:gd name="connsiteY3" fmla="*/ 53831 h 555006"/>
                  <a:gd name="connsiteX4" fmla="*/ 284743 w 772219"/>
                  <a:gd name="connsiteY4" fmla="*/ 72237 h 555006"/>
                  <a:gd name="connsiteX5" fmla="*/ 296585 w 772219"/>
                  <a:gd name="connsiteY5" fmla="*/ 101321 h 555006"/>
                  <a:gd name="connsiteX6" fmla="*/ 314033 w 772219"/>
                  <a:gd name="connsiteY6" fmla="*/ 97738 h 555006"/>
                  <a:gd name="connsiteX7" fmla="*/ 338080 w 772219"/>
                  <a:gd name="connsiteY7" fmla="*/ 102677 h 555006"/>
                  <a:gd name="connsiteX8" fmla="*/ 341148 w 772219"/>
                  <a:gd name="connsiteY8" fmla="*/ 104780 h 555006"/>
                  <a:gd name="connsiteX9" fmla="*/ 343409 w 772219"/>
                  <a:gd name="connsiteY9" fmla="*/ 99228 h 555006"/>
                  <a:gd name="connsiteX10" fmla="*/ 387093 w 772219"/>
                  <a:gd name="connsiteY10" fmla="*/ 80822 h 555006"/>
                  <a:gd name="connsiteX11" fmla="*/ 430778 w 772219"/>
                  <a:gd name="connsiteY11" fmla="*/ 99228 h 555006"/>
                  <a:gd name="connsiteX12" fmla="*/ 432039 w 772219"/>
                  <a:gd name="connsiteY12" fmla="*/ 102327 h 555006"/>
                  <a:gd name="connsiteX13" fmla="*/ 435123 w 772219"/>
                  <a:gd name="connsiteY13" fmla="*/ 94755 h 555006"/>
                  <a:gd name="connsiteX14" fmla="*/ 478807 w 772219"/>
                  <a:gd name="connsiteY14" fmla="*/ 76349 h 555006"/>
                  <a:gd name="connsiteX15" fmla="*/ 522492 w 772219"/>
                  <a:gd name="connsiteY15" fmla="*/ 94755 h 555006"/>
                  <a:gd name="connsiteX16" fmla="*/ 535037 w 772219"/>
                  <a:gd name="connsiteY16" fmla="*/ 125564 h 555006"/>
                  <a:gd name="connsiteX17" fmla="*/ 539842 w 772219"/>
                  <a:gd name="connsiteY17" fmla="*/ 122269 h 555006"/>
                  <a:gd name="connsiteX18" fmla="*/ 563889 w 772219"/>
                  <a:gd name="connsiteY18" fmla="*/ 117330 h 555006"/>
                  <a:gd name="connsiteX19" fmla="*/ 607574 w 772219"/>
                  <a:gd name="connsiteY19" fmla="*/ 135736 h 555006"/>
                  <a:gd name="connsiteX20" fmla="*/ 619451 w 772219"/>
                  <a:gd name="connsiteY20" fmla="*/ 164906 h 555006"/>
                  <a:gd name="connsiteX21" fmla="*/ 638198 w 772219"/>
                  <a:gd name="connsiteY21" fmla="*/ 161056 h 555006"/>
                  <a:gd name="connsiteX22" fmla="*/ 681883 w 772219"/>
                  <a:gd name="connsiteY22" fmla="*/ 179462 h 555006"/>
                  <a:gd name="connsiteX23" fmla="*/ 699974 w 772219"/>
                  <a:gd name="connsiteY23" fmla="*/ 223893 h 555006"/>
                  <a:gd name="connsiteX24" fmla="*/ 704176 w 772219"/>
                  <a:gd name="connsiteY24" fmla="*/ 223030 h 555006"/>
                  <a:gd name="connsiteX25" fmla="*/ 765955 w 772219"/>
                  <a:gd name="connsiteY25" fmla="*/ 285874 h 555006"/>
                  <a:gd name="connsiteX26" fmla="*/ 749799 w 772219"/>
                  <a:gd name="connsiteY26" fmla="*/ 325551 h 555006"/>
                  <a:gd name="connsiteX27" fmla="*/ 754125 w 772219"/>
                  <a:gd name="connsiteY27" fmla="*/ 328517 h 555006"/>
                  <a:gd name="connsiteX28" fmla="*/ 772219 w 772219"/>
                  <a:gd name="connsiteY28" fmla="*/ 372955 h 555006"/>
                  <a:gd name="connsiteX29" fmla="*/ 710440 w 772219"/>
                  <a:gd name="connsiteY29" fmla="*/ 435799 h 555006"/>
                  <a:gd name="connsiteX30" fmla="*/ 691546 w 772219"/>
                  <a:gd name="connsiteY30" fmla="*/ 431919 h 555006"/>
                  <a:gd name="connsiteX31" fmla="*/ 695196 w 772219"/>
                  <a:gd name="connsiteY31" fmla="*/ 440882 h 555006"/>
                  <a:gd name="connsiteX32" fmla="*/ 633417 w 772219"/>
                  <a:gd name="connsiteY32" fmla="*/ 503726 h 555006"/>
                  <a:gd name="connsiteX33" fmla="*/ 609370 w 772219"/>
                  <a:gd name="connsiteY33" fmla="*/ 498788 h 555006"/>
                  <a:gd name="connsiteX34" fmla="*/ 596878 w 772219"/>
                  <a:gd name="connsiteY34" fmla="*/ 490220 h 555006"/>
                  <a:gd name="connsiteX35" fmla="*/ 584502 w 772219"/>
                  <a:gd name="connsiteY35" fmla="*/ 520614 h 555006"/>
                  <a:gd name="connsiteX36" fmla="*/ 540817 w 772219"/>
                  <a:gd name="connsiteY36" fmla="*/ 539020 h 555006"/>
                  <a:gd name="connsiteX37" fmla="*/ 516770 w 772219"/>
                  <a:gd name="connsiteY37" fmla="*/ 534082 h 555006"/>
                  <a:gd name="connsiteX38" fmla="*/ 497310 w 772219"/>
                  <a:gd name="connsiteY38" fmla="*/ 520735 h 555006"/>
                  <a:gd name="connsiteX39" fmla="*/ 490851 w 772219"/>
                  <a:gd name="connsiteY39" fmla="*/ 536600 h 555006"/>
                  <a:gd name="connsiteX40" fmla="*/ 447166 w 772219"/>
                  <a:gd name="connsiteY40" fmla="*/ 555006 h 555006"/>
                  <a:gd name="connsiteX41" fmla="*/ 403482 w 772219"/>
                  <a:gd name="connsiteY41" fmla="*/ 536600 h 555006"/>
                  <a:gd name="connsiteX42" fmla="*/ 401208 w 772219"/>
                  <a:gd name="connsiteY42" fmla="*/ 531015 h 555006"/>
                  <a:gd name="connsiteX43" fmla="*/ 398934 w 772219"/>
                  <a:gd name="connsiteY43" fmla="*/ 536600 h 555006"/>
                  <a:gd name="connsiteX44" fmla="*/ 355249 w 772219"/>
                  <a:gd name="connsiteY44" fmla="*/ 555006 h 555006"/>
                  <a:gd name="connsiteX45" fmla="*/ 311565 w 772219"/>
                  <a:gd name="connsiteY45" fmla="*/ 536600 h 555006"/>
                  <a:gd name="connsiteX46" fmla="*/ 307780 w 772219"/>
                  <a:gd name="connsiteY46" fmla="*/ 527304 h 555006"/>
                  <a:gd name="connsiteX47" fmla="*/ 291447 w 772219"/>
                  <a:gd name="connsiteY47" fmla="*/ 538506 h 555006"/>
                  <a:gd name="connsiteX48" fmla="*/ 267400 w 772219"/>
                  <a:gd name="connsiteY48" fmla="*/ 543444 h 555006"/>
                  <a:gd name="connsiteX49" fmla="*/ 223716 w 772219"/>
                  <a:gd name="connsiteY49" fmla="*/ 525038 h 555006"/>
                  <a:gd name="connsiteX50" fmla="*/ 215269 w 772219"/>
                  <a:gd name="connsiteY50" fmla="*/ 504293 h 555006"/>
                  <a:gd name="connsiteX51" fmla="*/ 203597 w 772219"/>
                  <a:gd name="connsiteY51" fmla="*/ 512298 h 555006"/>
                  <a:gd name="connsiteX52" fmla="*/ 179550 w 772219"/>
                  <a:gd name="connsiteY52" fmla="*/ 517236 h 555006"/>
                  <a:gd name="connsiteX53" fmla="*/ 122626 w 772219"/>
                  <a:gd name="connsiteY53" fmla="*/ 478854 h 555006"/>
                  <a:gd name="connsiteX54" fmla="*/ 121766 w 772219"/>
                  <a:gd name="connsiteY54" fmla="*/ 474520 h 555006"/>
                  <a:gd name="connsiteX55" fmla="*/ 113021 w 772219"/>
                  <a:gd name="connsiteY55" fmla="*/ 476316 h 555006"/>
                  <a:gd name="connsiteX56" fmla="*/ 51242 w 772219"/>
                  <a:gd name="connsiteY56" fmla="*/ 413472 h 555006"/>
                  <a:gd name="connsiteX57" fmla="*/ 67491 w 772219"/>
                  <a:gd name="connsiteY57" fmla="*/ 373567 h 555006"/>
                  <a:gd name="connsiteX58" fmla="*/ 51494 w 772219"/>
                  <a:gd name="connsiteY58" fmla="*/ 334280 h 555006"/>
                  <a:gd name="connsiteX59" fmla="*/ 89226 w 772219"/>
                  <a:gd name="connsiteY59" fmla="*/ 276374 h 555006"/>
                  <a:gd name="connsiteX60" fmla="*/ 98434 w 772219"/>
                  <a:gd name="connsiteY60" fmla="*/ 274483 h 555006"/>
                  <a:gd name="connsiteX61" fmla="*/ 80647 w 772219"/>
                  <a:gd name="connsiteY61" fmla="*/ 230801 h 555006"/>
                  <a:gd name="connsiteX62" fmla="*/ 89061 w 772219"/>
                  <a:gd name="connsiteY62" fmla="*/ 210137 h 555006"/>
                  <a:gd name="connsiteX63" fmla="*/ 77683 w 772219"/>
                  <a:gd name="connsiteY63" fmla="*/ 207800 h 555006"/>
                  <a:gd name="connsiteX64" fmla="*/ 58046 w 772219"/>
                  <a:gd name="connsiteY64" fmla="*/ 194332 h 555006"/>
                  <a:gd name="connsiteX65" fmla="*/ 49538 w 772219"/>
                  <a:gd name="connsiteY65" fmla="*/ 173439 h 555006"/>
                  <a:gd name="connsiteX66" fmla="*/ 37732 w 772219"/>
                  <a:gd name="connsiteY66" fmla="*/ 171014 h 555006"/>
                  <a:gd name="connsiteX67" fmla="*/ 0 w 772219"/>
                  <a:gd name="connsiteY67" fmla="*/ 113109 h 555006"/>
                  <a:gd name="connsiteX68" fmla="*/ 37732 w 772219"/>
                  <a:gd name="connsiteY68" fmla="*/ 55204 h 555006"/>
                  <a:gd name="connsiteX69" fmla="*/ 47061 w 772219"/>
                  <a:gd name="connsiteY69" fmla="*/ 53288 h 555006"/>
                  <a:gd name="connsiteX70" fmla="*/ 58120 w 772219"/>
                  <a:gd name="connsiteY70" fmla="*/ 26128 h 555006"/>
                  <a:gd name="connsiteX71" fmla="*/ 101804 w 772219"/>
                  <a:gd name="connsiteY71" fmla="*/ 7722 h 555006"/>
                  <a:gd name="connsiteX72" fmla="*/ 125851 w 772219"/>
                  <a:gd name="connsiteY72" fmla="*/ 12661 h 555006"/>
                  <a:gd name="connsiteX73" fmla="*/ 135299 w 772219"/>
                  <a:gd name="connsiteY73" fmla="*/ 19140 h 555006"/>
                  <a:gd name="connsiteX74" fmla="*/ 135786 w 772219"/>
                  <a:gd name="connsiteY74" fmla="*/ 18406 h 555006"/>
                  <a:gd name="connsiteX75" fmla="*/ 179470 w 772219"/>
                  <a:gd name="connsiteY75" fmla="*/ 0 h 555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72219" h="555006">
                    <a:moveTo>
                      <a:pt x="179470" y="0"/>
                    </a:moveTo>
                    <a:cubicBezTo>
                      <a:pt x="205060" y="0"/>
                      <a:pt x="227016" y="15826"/>
                      <a:pt x="236394" y="38382"/>
                    </a:cubicBezTo>
                    <a:lnTo>
                      <a:pt x="239523" y="54146"/>
                    </a:lnTo>
                    <a:lnTo>
                      <a:pt x="241058" y="53831"/>
                    </a:lnTo>
                    <a:cubicBezTo>
                      <a:pt x="258118" y="53831"/>
                      <a:pt x="273563" y="60865"/>
                      <a:pt x="284743" y="72237"/>
                    </a:cubicBezTo>
                    <a:lnTo>
                      <a:pt x="296585" y="101321"/>
                    </a:lnTo>
                    <a:lnTo>
                      <a:pt x="314033" y="97738"/>
                    </a:lnTo>
                    <a:cubicBezTo>
                      <a:pt x="322563" y="97738"/>
                      <a:pt x="330689" y="99496"/>
                      <a:pt x="338080" y="102677"/>
                    </a:cubicBezTo>
                    <a:lnTo>
                      <a:pt x="341148" y="104780"/>
                    </a:lnTo>
                    <a:lnTo>
                      <a:pt x="343409" y="99228"/>
                    </a:lnTo>
                    <a:cubicBezTo>
                      <a:pt x="354588" y="87856"/>
                      <a:pt x="370033" y="80822"/>
                      <a:pt x="387093" y="80822"/>
                    </a:cubicBezTo>
                    <a:cubicBezTo>
                      <a:pt x="404153" y="80822"/>
                      <a:pt x="419598" y="87856"/>
                      <a:pt x="430778" y="99228"/>
                    </a:cubicBezTo>
                    <a:lnTo>
                      <a:pt x="432039" y="102327"/>
                    </a:lnTo>
                    <a:lnTo>
                      <a:pt x="435123" y="94755"/>
                    </a:lnTo>
                    <a:cubicBezTo>
                      <a:pt x="446302" y="83383"/>
                      <a:pt x="461747" y="76349"/>
                      <a:pt x="478807" y="76349"/>
                    </a:cubicBezTo>
                    <a:cubicBezTo>
                      <a:pt x="495867" y="76349"/>
                      <a:pt x="511312" y="83383"/>
                      <a:pt x="522492" y="94755"/>
                    </a:cubicBezTo>
                    <a:lnTo>
                      <a:pt x="535037" y="125564"/>
                    </a:lnTo>
                    <a:lnTo>
                      <a:pt x="539842" y="122269"/>
                    </a:lnTo>
                    <a:cubicBezTo>
                      <a:pt x="547233" y="119088"/>
                      <a:pt x="555359" y="117330"/>
                      <a:pt x="563889" y="117330"/>
                    </a:cubicBezTo>
                    <a:cubicBezTo>
                      <a:pt x="580949" y="117330"/>
                      <a:pt x="596394" y="124364"/>
                      <a:pt x="607574" y="135736"/>
                    </a:cubicBezTo>
                    <a:lnTo>
                      <a:pt x="619451" y="164906"/>
                    </a:lnTo>
                    <a:lnTo>
                      <a:pt x="638198" y="161056"/>
                    </a:lnTo>
                    <a:cubicBezTo>
                      <a:pt x="655258" y="161056"/>
                      <a:pt x="670703" y="168090"/>
                      <a:pt x="681883" y="179462"/>
                    </a:cubicBezTo>
                    <a:lnTo>
                      <a:pt x="699974" y="223893"/>
                    </a:lnTo>
                    <a:lnTo>
                      <a:pt x="704176" y="223030"/>
                    </a:lnTo>
                    <a:cubicBezTo>
                      <a:pt x="738296" y="223030"/>
                      <a:pt x="765955" y="251166"/>
                      <a:pt x="765955" y="285874"/>
                    </a:cubicBezTo>
                    <a:lnTo>
                      <a:pt x="749799" y="325551"/>
                    </a:lnTo>
                    <a:lnTo>
                      <a:pt x="754125" y="328517"/>
                    </a:lnTo>
                    <a:cubicBezTo>
                      <a:pt x="765304" y="339890"/>
                      <a:pt x="772219" y="355601"/>
                      <a:pt x="772219" y="372955"/>
                    </a:cubicBezTo>
                    <a:cubicBezTo>
                      <a:pt x="772219" y="407663"/>
                      <a:pt x="744560" y="435799"/>
                      <a:pt x="710440" y="435799"/>
                    </a:cubicBezTo>
                    <a:lnTo>
                      <a:pt x="691546" y="431919"/>
                    </a:lnTo>
                    <a:lnTo>
                      <a:pt x="695196" y="440882"/>
                    </a:lnTo>
                    <a:cubicBezTo>
                      <a:pt x="695196" y="475590"/>
                      <a:pt x="667537" y="503726"/>
                      <a:pt x="633417" y="503726"/>
                    </a:cubicBezTo>
                    <a:cubicBezTo>
                      <a:pt x="624887" y="503726"/>
                      <a:pt x="616761" y="501968"/>
                      <a:pt x="609370" y="498788"/>
                    </a:cubicBezTo>
                    <a:lnTo>
                      <a:pt x="596878" y="490220"/>
                    </a:lnTo>
                    <a:lnTo>
                      <a:pt x="584502" y="520614"/>
                    </a:lnTo>
                    <a:cubicBezTo>
                      <a:pt x="573322" y="531986"/>
                      <a:pt x="557877" y="539020"/>
                      <a:pt x="540817" y="539020"/>
                    </a:cubicBezTo>
                    <a:cubicBezTo>
                      <a:pt x="532287" y="539020"/>
                      <a:pt x="524161" y="537262"/>
                      <a:pt x="516770" y="534082"/>
                    </a:cubicBezTo>
                    <a:lnTo>
                      <a:pt x="497310" y="520735"/>
                    </a:lnTo>
                    <a:lnTo>
                      <a:pt x="490851" y="536600"/>
                    </a:lnTo>
                    <a:cubicBezTo>
                      <a:pt x="479671" y="547972"/>
                      <a:pt x="464226" y="555006"/>
                      <a:pt x="447166" y="555006"/>
                    </a:cubicBezTo>
                    <a:cubicBezTo>
                      <a:pt x="430106" y="555006"/>
                      <a:pt x="414661" y="547972"/>
                      <a:pt x="403482" y="536600"/>
                    </a:cubicBezTo>
                    <a:lnTo>
                      <a:pt x="401208" y="531015"/>
                    </a:lnTo>
                    <a:lnTo>
                      <a:pt x="398934" y="536600"/>
                    </a:lnTo>
                    <a:cubicBezTo>
                      <a:pt x="387754" y="547972"/>
                      <a:pt x="372309" y="555006"/>
                      <a:pt x="355249" y="555006"/>
                    </a:cubicBezTo>
                    <a:cubicBezTo>
                      <a:pt x="338189" y="555006"/>
                      <a:pt x="322744" y="547972"/>
                      <a:pt x="311565" y="536600"/>
                    </a:cubicBezTo>
                    <a:lnTo>
                      <a:pt x="307780" y="527304"/>
                    </a:lnTo>
                    <a:lnTo>
                      <a:pt x="291447" y="538506"/>
                    </a:lnTo>
                    <a:cubicBezTo>
                      <a:pt x="284056" y="541686"/>
                      <a:pt x="275930" y="543444"/>
                      <a:pt x="267400" y="543444"/>
                    </a:cubicBezTo>
                    <a:cubicBezTo>
                      <a:pt x="250340" y="543444"/>
                      <a:pt x="234895" y="536410"/>
                      <a:pt x="223716" y="525038"/>
                    </a:cubicBezTo>
                    <a:lnTo>
                      <a:pt x="215269" y="504293"/>
                    </a:lnTo>
                    <a:lnTo>
                      <a:pt x="203597" y="512298"/>
                    </a:lnTo>
                    <a:cubicBezTo>
                      <a:pt x="196206" y="515478"/>
                      <a:pt x="188080" y="517236"/>
                      <a:pt x="179550" y="517236"/>
                    </a:cubicBezTo>
                    <a:cubicBezTo>
                      <a:pt x="153960" y="517236"/>
                      <a:pt x="132004" y="501410"/>
                      <a:pt x="122626" y="478854"/>
                    </a:cubicBezTo>
                    <a:lnTo>
                      <a:pt x="121766" y="474520"/>
                    </a:lnTo>
                    <a:lnTo>
                      <a:pt x="113021" y="476316"/>
                    </a:lnTo>
                    <a:cubicBezTo>
                      <a:pt x="78901" y="476316"/>
                      <a:pt x="51242" y="448180"/>
                      <a:pt x="51242" y="413472"/>
                    </a:cubicBezTo>
                    <a:lnTo>
                      <a:pt x="67491" y="373567"/>
                    </a:lnTo>
                    <a:lnTo>
                      <a:pt x="51494" y="334280"/>
                    </a:lnTo>
                    <a:cubicBezTo>
                      <a:pt x="51494" y="308249"/>
                      <a:pt x="67052" y="285915"/>
                      <a:pt x="89226" y="276374"/>
                    </a:cubicBezTo>
                    <a:lnTo>
                      <a:pt x="98434" y="274483"/>
                    </a:lnTo>
                    <a:lnTo>
                      <a:pt x="80647" y="230801"/>
                    </a:lnTo>
                    <a:lnTo>
                      <a:pt x="89061" y="210137"/>
                    </a:lnTo>
                    <a:lnTo>
                      <a:pt x="77683" y="207800"/>
                    </a:lnTo>
                    <a:cubicBezTo>
                      <a:pt x="70292" y="204620"/>
                      <a:pt x="63635" y="200019"/>
                      <a:pt x="58046" y="194332"/>
                    </a:cubicBezTo>
                    <a:lnTo>
                      <a:pt x="49538" y="173439"/>
                    </a:lnTo>
                    <a:lnTo>
                      <a:pt x="37732" y="171014"/>
                    </a:lnTo>
                    <a:cubicBezTo>
                      <a:pt x="15558" y="161474"/>
                      <a:pt x="0" y="139140"/>
                      <a:pt x="0" y="113109"/>
                    </a:cubicBezTo>
                    <a:cubicBezTo>
                      <a:pt x="0" y="87078"/>
                      <a:pt x="15558" y="64744"/>
                      <a:pt x="37732" y="55204"/>
                    </a:cubicBezTo>
                    <a:lnTo>
                      <a:pt x="47061" y="53288"/>
                    </a:lnTo>
                    <a:lnTo>
                      <a:pt x="58120" y="26128"/>
                    </a:lnTo>
                    <a:cubicBezTo>
                      <a:pt x="69299" y="14756"/>
                      <a:pt x="84744" y="7722"/>
                      <a:pt x="101804" y="7722"/>
                    </a:cubicBezTo>
                    <a:cubicBezTo>
                      <a:pt x="110334" y="7722"/>
                      <a:pt x="118460" y="9480"/>
                      <a:pt x="125851" y="12661"/>
                    </a:cubicBezTo>
                    <a:lnTo>
                      <a:pt x="135299" y="19140"/>
                    </a:lnTo>
                    <a:lnTo>
                      <a:pt x="135786" y="18406"/>
                    </a:lnTo>
                    <a:cubicBezTo>
                      <a:pt x="146965" y="7034"/>
                      <a:pt x="162410" y="0"/>
                      <a:pt x="17947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4" name="Freeform 763"/>
              <p:cNvSpPr/>
              <p:nvPr/>
            </p:nvSpPr>
            <p:spPr>
              <a:xfrm rot="20700000">
                <a:off x="173808" y="1997001"/>
                <a:ext cx="681259" cy="640773"/>
              </a:xfrm>
              <a:custGeom>
                <a:avLst/>
                <a:gdLst>
                  <a:gd name="connsiteX0" fmla="*/ 273575 w 681259"/>
                  <a:gd name="connsiteY0" fmla="*/ 445908 h 640773"/>
                  <a:gd name="connsiteX1" fmla="*/ 282718 w 681259"/>
                  <a:gd name="connsiteY1" fmla="*/ 456591 h 640773"/>
                  <a:gd name="connsiteX2" fmla="*/ 304667 w 681259"/>
                  <a:gd name="connsiteY2" fmla="*/ 467585 h 640773"/>
                  <a:gd name="connsiteX3" fmla="*/ 305696 w 681259"/>
                  <a:gd name="connsiteY3" fmla="*/ 467646 h 640773"/>
                  <a:gd name="connsiteX4" fmla="*/ 289130 w 681259"/>
                  <a:gd name="connsiteY4" fmla="*/ 529472 h 640773"/>
                  <a:gd name="connsiteX5" fmla="*/ 266684 w 681259"/>
                  <a:gd name="connsiteY5" fmla="*/ 542431 h 640773"/>
                  <a:gd name="connsiteX6" fmla="*/ 266686 w 681259"/>
                  <a:gd name="connsiteY6" fmla="*/ 542431 h 640773"/>
                  <a:gd name="connsiteX7" fmla="*/ 253726 w 681259"/>
                  <a:gd name="connsiteY7" fmla="*/ 519985 h 640773"/>
                  <a:gd name="connsiteX8" fmla="*/ 607632 w 681259"/>
                  <a:gd name="connsiteY8" fmla="*/ 530867 h 640773"/>
                  <a:gd name="connsiteX9" fmla="*/ 586644 w 681259"/>
                  <a:gd name="connsiteY9" fmla="*/ 609191 h 640773"/>
                  <a:gd name="connsiteX10" fmla="*/ 564198 w 681259"/>
                  <a:gd name="connsiteY10" fmla="*/ 622150 h 640773"/>
                  <a:gd name="connsiteX11" fmla="*/ 564199 w 681259"/>
                  <a:gd name="connsiteY11" fmla="*/ 622149 h 640773"/>
                  <a:gd name="connsiteX12" fmla="*/ 551240 w 681259"/>
                  <a:gd name="connsiteY12" fmla="*/ 599703 h 640773"/>
                  <a:gd name="connsiteX13" fmla="*/ 568954 w 681259"/>
                  <a:gd name="connsiteY13" fmla="*/ 533596 h 640773"/>
                  <a:gd name="connsiteX14" fmla="*/ 569913 w 681259"/>
                  <a:gd name="connsiteY14" fmla="*/ 534077 h 640773"/>
                  <a:gd name="connsiteX15" fmla="*/ 594419 w 681259"/>
                  <a:gd name="connsiteY15" fmla="*/ 535531 h 640773"/>
                  <a:gd name="connsiteX16" fmla="*/ 211259 w 681259"/>
                  <a:gd name="connsiteY16" fmla="*/ 409853 h 640773"/>
                  <a:gd name="connsiteX17" fmla="*/ 226594 w 681259"/>
                  <a:gd name="connsiteY17" fmla="*/ 419533 h 640773"/>
                  <a:gd name="connsiteX18" fmla="*/ 246299 w 681259"/>
                  <a:gd name="connsiteY18" fmla="*/ 420702 h 640773"/>
                  <a:gd name="connsiteX19" fmla="*/ 221974 w 681259"/>
                  <a:gd name="connsiteY19" fmla="*/ 511478 h 640773"/>
                  <a:gd name="connsiteX20" fmla="*/ 199528 w 681259"/>
                  <a:gd name="connsiteY20" fmla="*/ 524437 h 640773"/>
                  <a:gd name="connsiteX21" fmla="*/ 199530 w 681259"/>
                  <a:gd name="connsiteY21" fmla="*/ 524436 h 640773"/>
                  <a:gd name="connsiteX22" fmla="*/ 186570 w 681259"/>
                  <a:gd name="connsiteY22" fmla="*/ 501990 h 640773"/>
                  <a:gd name="connsiteX23" fmla="*/ 646480 w 681259"/>
                  <a:gd name="connsiteY23" fmla="*/ 512886 h 640773"/>
                  <a:gd name="connsiteX24" fmla="*/ 646543 w 681259"/>
                  <a:gd name="connsiteY24" fmla="*/ 512959 h 640773"/>
                  <a:gd name="connsiteX25" fmla="*/ 668492 w 681259"/>
                  <a:gd name="connsiteY25" fmla="*/ 523952 h 640773"/>
                  <a:gd name="connsiteX26" fmla="*/ 681259 w 681259"/>
                  <a:gd name="connsiteY26" fmla="*/ 524709 h 640773"/>
                  <a:gd name="connsiteX27" fmla="*/ 653800 w 681259"/>
                  <a:gd name="connsiteY27" fmla="*/ 627185 h 640773"/>
                  <a:gd name="connsiteX28" fmla="*/ 631354 w 681259"/>
                  <a:gd name="connsiteY28" fmla="*/ 640144 h 640773"/>
                  <a:gd name="connsiteX29" fmla="*/ 631355 w 681259"/>
                  <a:gd name="connsiteY29" fmla="*/ 640144 h 640773"/>
                  <a:gd name="connsiteX30" fmla="*/ 618396 w 681259"/>
                  <a:gd name="connsiteY30" fmla="*/ 617698 h 640773"/>
                  <a:gd name="connsiteX31" fmla="*/ 158275 w 681259"/>
                  <a:gd name="connsiteY31" fmla="*/ 0 h 640773"/>
                  <a:gd name="connsiteX32" fmla="*/ 158855 w 681259"/>
                  <a:gd name="connsiteY32" fmla="*/ 19373 h 640773"/>
                  <a:gd name="connsiteX33" fmla="*/ 179217 w 681259"/>
                  <a:gd name="connsiteY33" fmla="*/ 48401 h 640773"/>
                  <a:gd name="connsiteX34" fmla="*/ 189993 w 681259"/>
                  <a:gd name="connsiteY34" fmla="*/ 53799 h 640773"/>
                  <a:gd name="connsiteX35" fmla="*/ 192804 w 681259"/>
                  <a:gd name="connsiteY35" fmla="*/ 76182 h 640773"/>
                  <a:gd name="connsiteX36" fmla="*/ 208286 w 681259"/>
                  <a:gd name="connsiteY36" fmla="*/ 94274 h 640773"/>
                  <a:gd name="connsiteX37" fmla="*/ 218672 w 681259"/>
                  <a:gd name="connsiteY37" fmla="*/ 99476 h 640773"/>
                  <a:gd name="connsiteX38" fmla="*/ 205196 w 681259"/>
                  <a:gd name="connsiteY38" fmla="*/ 117258 h 640773"/>
                  <a:gd name="connsiteX39" fmla="*/ 211071 w 681259"/>
                  <a:gd name="connsiteY39" fmla="*/ 164055 h 640773"/>
                  <a:gd name="connsiteX40" fmla="*/ 201688 w 681259"/>
                  <a:gd name="connsiteY40" fmla="*/ 163499 h 640773"/>
                  <a:gd name="connsiteX41" fmla="*/ 150254 w 681259"/>
                  <a:gd name="connsiteY41" fmla="*/ 209666 h 640773"/>
                  <a:gd name="connsiteX42" fmla="*/ 151449 w 681259"/>
                  <a:gd name="connsiteY42" fmla="*/ 219183 h 640773"/>
                  <a:gd name="connsiteX43" fmla="*/ 111186 w 681259"/>
                  <a:gd name="connsiteY43" fmla="*/ 214137 h 640773"/>
                  <a:gd name="connsiteX44" fmla="*/ 0 w 681259"/>
                  <a:gd name="connsiteY44" fmla="*/ 110019 h 640773"/>
                  <a:gd name="connsiteX45" fmla="*/ 111186 w 681259"/>
                  <a:gd name="connsiteY45" fmla="*/ 5901 h 640773"/>
                  <a:gd name="connsiteX46" fmla="*/ 280273 w 681259"/>
                  <a:gd name="connsiteY46" fmla="*/ 22535 h 640773"/>
                  <a:gd name="connsiteX47" fmla="*/ 415691 w 681259"/>
                  <a:gd name="connsiteY47" fmla="*/ 111945 h 640773"/>
                  <a:gd name="connsiteX48" fmla="*/ 328569 w 681259"/>
                  <a:gd name="connsiteY48" fmla="*/ 111369 h 640773"/>
                  <a:gd name="connsiteX49" fmla="*/ 280273 w 681259"/>
                  <a:gd name="connsiteY49" fmla="*/ 22535 h 64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81259" h="640773">
                    <a:moveTo>
                      <a:pt x="273575" y="445908"/>
                    </a:moveTo>
                    <a:lnTo>
                      <a:pt x="282718" y="456591"/>
                    </a:lnTo>
                    <a:cubicBezTo>
                      <a:pt x="289034" y="461576"/>
                      <a:pt x="296428" y="465377"/>
                      <a:pt x="304667" y="467585"/>
                    </a:cubicBezTo>
                    <a:lnTo>
                      <a:pt x="305696" y="467646"/>
                    </a:lnTo>
                    <a:lnTo>
                      <a:pt x="289130" y="529472"/>
                    </a:lnTo>
                    <a:cubicBezTo>
                      <a:pt x="286510" y="539249"/>
                      <a:pt x="276461" y="545051"/>
                      <a:pt x="266684" y="542431"/>
                    </a:cubicBezTo>
                    <a:lnTo>
                      <a:pt x="266686" y="542431"/>
                    </a:lnTo>
                    <a:cubicBezTo>
                      <a:pt x="256908" y="539811"/>
                      <a:pt x="251107" y="529762"/>
                      <a:pt x="253726" y="519985"/>
                    </a:cubicBezTo>
                    <a:close/>
                    <a:moveTo>
                      <a:pt x="607632" y="530867"/>
                    </a:moveTo>
                    <a:lnTo>
                      <a:pt x="586644" y="609191"/>
                    </a:lnTo>
                    <a:cubicBezTo>
                      <a:pt x="584024" y="618968"/>
                      <a:pt x="573975" y="624770"/>
                      <a:pt x="564198" y="622150"/>
                    </a:cubicBezTo>
                    <a:lnTo>
                      <a:pt x="564199" y="622149"/>
                    </a:lnTo>
                    <a:cubicBezTo>
                      <a:pt x="554422" y="619530"/>
                      <a:pt x="548620" y="609481"/>
                      <a:pt x="551240" y="599703"/>
                    </a:cubicBezTo>
                    <a:lnTo>
                      <a:pt x="568954" y="533596"/>
                    </a:lnTo>
                    <a:lnTo>
                      <a:pt x="569913" y="534077"/>
                    </a:lnTo>
                    <a:cubicBezTo>
                      <a:pt x="578152" y="536285"/>
                      <a:pt x="586456" y="536690"/>
                      <a:pt x="594419" y="535531"/>
                    </a:cubicBezTo>
                    <a:close/>
                    <a:moveTo>
                      <a:pt x="211259" y="409853"/>
                    </a:moveTo>
                    <a:lnTo>
                      <a:pt x="226594" y="419533"/>
                    </a:lnTo>
                    <a:lnTo>
                      <a:pt x="246299" y="420702"/>
                    </a:lnTo>
                    <a:lnTo>
                      <a:pt x="221974" y="511478"/>
                    </a:lnTo>
                    <a:cubicBezTo>
                      <a:pt x="219354" y="521255"/>
                      <a:pt x="209305" y="527057"/>
                      <a:pt x="199528" y="524437"/>
                    </a:cubicBezTo>
                    <a:lnTo>
                      <a:pt x="199530" y="524436"/>
                    </a:lnTo>
                    <a:cubicBezTo>
                      <a:pt x="189752" y="521817"/>
                      <a:pt x="183951" y="511768"/>
                      <a:pt x="186570" y="501990"/>
                    </a:cubicBezTo>
                    <a:close/>
                    <a:moveTo>
                      <a:pt x="646480" y="512886"/>
                    </a:moveTo>
                    <a:lnTo>
                      <a:pt x="646543" y="512959"/>
                    </a:lnTo>
                    <a:cubicBezTo>
                      <a:pt x="652859" y="517943"/>
                      <a:pt x="660253" y="521745"/>
                      <a:pt x="668492" y="523952"/>
                    </a:cubicBezTo>
                    <a:lnTo>
                      <a:pt x="681259" y="524709"/>
                    </a:lnTo>
                    <a:lnTo>
                      <a:pt x="653800" y="627185"/>
                    </a:lnTo>
                    <a:cubicBezTo>
                      <a:pt x="651180" y="636962"/>
                      <a:pt x="641131" y="642764"/>
                      <a:pt x="631354" y="640144"/>
                    </a:cubicBezTo>
                    <a:lnTo>
                      <a:pt x="631355" y="640144"/>
                    </a:lnTo>
                    <a:cubicBezTo>
                      <a:pt x="621578" y="637524"/>
                      <a:pt x="615776" y="627475"/>
                      <a:pt x="618396" y="617698"/>
                    </a:cubicBezTo>
                    <a:close/>
                    <a:moveTo>
                      <a:pt x="158275" y="0"/>
                    </a:moveTo>
                    <a:lnTo>
                      <a:pt x="158855" y="19373"/>
                    </a:lnTo>
                    <a:cubicBezTo>
                      <a:pt x="162694" y="30786"/>
                      <a:pt x="169743" y="40924"/>
                      <a:pt x="179217" y="48401"/>
                    </a:cubicBezTo>
                    <a:lnTo>
                      <a:pt x="189993" y="53799"/>
                    </a:lnTo>
                    <a:lnTo>
                      <a:pt x="192804" y="76182"/>
                    </a:lnTo>
                    <a:cubicBezTo>
                      <a:pt x="196731" y="83122"/>
                      <a:pt x="201970" y="89289"/>
                      <a:pt x="208286" y="94274"/>
                    </a:cubicBezTo>
                    <a:lnTo>
                      <a:pt x="218672" y="99476"/>
                    </a:lnTo>
                    <a:lnTo>
                      <a:pt x="205196" y="117258"/>
                    </a:lnTo>
                    <a:lnTo>
                      <a:pt x="211071" y="164055"/>
                    </a:lnTo>
                    <a:lnTo>
                      <a:pt x="201688" y="163499"/>
                    </a:lnTo>
                    <a:cubicBezTo>
                      <a:pt x="177800" y="166975"/>
                      <a:pt x="156991" y="184522"/>
                      <a:pt x="150254" y="209666"/>
                    </a:cubicBezTo>
                    <a:lnTo>
                      <a:pt x="151449" y="219183"/>
                    </a:lnTo>
                    <a:lnTo>
                      <a:pt x="111186" y="214137"/>
                    </a:lnTo>
                    <a:cubicBezTo>
                      <a:pt x="45847" y="196983"/>
                      <a:pt x="0" y="156824"/>
                      <a:pt x="0" y="110019"/>
                    </a:cubicBezTo>
                    <a:cubicBezTo>
                      <a:pt x="0" y="63214"/>
                      <a:pt x="45847" y="23055"/>
                      <a:pt x="111186" y="5901"/>
                    </a:cubicBezTo>
                    <a:close/>
                    <a:moveTo>
                      <a:pt x="280273" y="22535"/>
                    </a:moveTo>
                    <a:cubicBezTo>
                      <a:pt x="294793" y="22631"/>
                      <a:pt x="407642" y="97140"/>
                      <a:pt x="415691" y="111945"/>
                    </a:cubicBezTo>
                    <a:cubicBezTo>
                      <a:pt x="423740" y="126751"/>
                      <a:pt x="351497" y="122572"/>
                      <a:pt x="328569" y="111369"/>
                    </a:cubicBezTo>
                    <a:cubicBezTo>
                      <a:pt x="305640" y="100166"/>
                      <a:pt x="265752" y="22439"/>
                      <a:pt x="280273" y="22535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5" name="Oval 764"/>
              <p:cNvSpPr/>
              <p:nvPr/>
            </p:nvSpPr>
            <p:spPr>
              <a:xfrm>
                <a:off x="217138" y="2112464"/>
                <a:ext cx="59875" cy="59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6" name="Group 765"/>
            <p:cNvGrpSpPr/>
            <p:nvPr/>
          </p:nvGrpSpPr>
          <p:grpSpPr>
            <a:xfrm>
              <a:off x="2958926" y="1163642"/>
              <a:ext cx="625805" cy="527810"/>
              <a:chOff x="173808" y="1925433"/>
              <a:chExt cx="848809" cy="712341"/>
            </a:xfrm>
          </p:grpSpPr>
          <p:sp>
            <p:nvSpPr>
              <p:cNvPr id="767" name="Freeform 766"/>
              <p:cNvSpPr/>
              <p:nvPr/>
            </p:nvSpPr>
            <p:spPr>
              <a:xfrm>
                <a:off x="250398" y="1925433"/>
                <a:ext cx="772219" cy="555006"/>
              </a:xfrm>
              <a:custGeom>
                <a:avLst/>
                <a:gdLst>
                  <a:gd name="connsiteX0" fmla="*/ 179470 w 772219"/>
                  <a:gd name="connsiteY0" fmla="*/ 0 h 555006"/>
                  <a:gd name="connsiteX1" fmla="*/ 236394 w 772219"/>
                  <a:gd name="connsiteY1" fmla="*/ 38382 h 555006"/>
                  <a:gd name="connsiteX2" fmla="*/ 239523 w 772219"/>
                  <a:gd name="connsiteY2" fmla="*/ 54146 h 555006"/>
                  <a:gd name="connsiteX3" fmla="*/ 241058 w 772219"/>
                  <a:gd name="connsiteY3" fmla="*/ 53831 h 555006"/>
                  <a:gd name="connsiteX4" fmla="*/ 284743 w 772219"/>
                  <a:gd name="connsiteY4" fmla="*/ 72237 h 555006"/>
                  <a:gd name="connsiteX5" fmla="*/ 296585 w 772219"/>
                  <a:gd name="connsiteY5" fmla="*/ 101321 h 555006"/>
                  <a:gd name="connsiteX6" fmla="*/ 314033 w 772219"/>
                  <a:gd name="connsiteY6" fmla="*/ 97738 h 555006"/>
                  <a:gd name="connsiteX7" fmla="*/ 338080 w 772219"/>
                  <a:gd name="connsiteY7" fmla="*/ 102677 h 555006"/>
                  <a:gd name="connsiteX8" fmla="*/ 341148 w 772219"/>
                  <a:gd name="connsiteY8" fmla="*/ 104780 h 555006"/>
                  <a:gd name="connsiteX9" fmla="*/ 343409 w 772219"/>
                  <a:gd name="connsiteY9" fmla="*/ 99228 h 555006"/>
                  <a:gd name="connsiteX10" fmla="*/ 387093 w 772219"/>
                  <a:gd name="connsiteY10" fmla="*/ 80822 h 555006"/>
                  <a:gd name="connsiteX11" fmla="*/ 430778 w 772219"/>
                  <a:gd name="connsiteY11" fmla="*/ 99228 h 555006"/>
                  <a:gd name="connsiteX12" fmla="*/ 432039 w 772219"/>
                  <a:gd name="connsiteY12" fmla="*/ 102327 h 555006"/>
                  <a:gd name="connsiteX13" fmla="*/ 435123 w 772219"/>
                  <a:gd name="connsiteY13" fmla="*/ 94755 h 555006"/>
                  <a:gd name="connsiteX14" fmla="*/ 478807 w 772219"/>
                  <a:gd name="connsiteY14" fmla="*/ 76349 h 555006"/>
                  <a:gd name="connsiteX15" fmla="*/ 522492 w 772219"/>
                  <a:gd name="connsiteY15" fmla="*/ 94755 h 555006"/>
                  <a:gd name="connsiteX16" fmla="*/ 535037 w 772219"/>
                  <a:gd name="connsiteY16" fmla="*/ 125564 h 555006"/>
                  <a:gd name="connsiteX17" fmla="*/ 539842 w 772219"/>
                  <a:gd name="connsiteY17" fmla="*/ 122269 h 555006"/>
                  <a:gd name="connsiteX18" fmla="*/ 563889 w 772219"/>
                  <a:gd name="connsiteY18" fmla="*/ 117330 h 555006"/>
                  <a:gd name="connsiteX19" fmla="*/ 607574 w 772219"/>
                  <a:gd name="connsiteY19" fmla="*/ 135736 h 555006"/>
                  <a:gd name="connsiteX20" fmla="*/ 619451 w 772219"/>
                  <a:gd name="connsiteY20" fmla="*/ 164906 h 555006"/>
                  <a:gd name="connsiteX21" fmla="*/ 638198 w 772219"/>
                  <a:gd name="connsiteY21" fmla="*/ 161056 h 555006"/>
                  <a:gd name="connsiteX22" fmla="*/ 681883 w 772219"/>
                  <a:gd name="connsiteY22" fmla="*/ 179462 h 555006"/>
                  <a:gd name="connsiteX23" fmla="*/ 699974 w 772219"/>
                  <a:gd name="connsiteY23" fmla="*/ 223893 h 555006"/>
                  <a:gd name="connsiteX24" fmla="*/ 704176 w 772219"/>
                  <a:gd name="connsiteY24" fmla="*/ 223030 h 555006"/>
                  <a:gd name="connsiteX25" fmla="*/ 765955 w 772219"/>
                  <a:gd name="connsiteY25" fmla="*/ 285874 h 555006"/>
                  <a:gd name="connsiteX26" fmla="*/ 749799 w 772219"/>
                  <a:gd name="connsiteY26" fmla="*/ 325551 h 555006"/>
                  <a:gd name="connsiteX27" fmla="*/ 754125 w 772219"/>
                  <a:gd name="connsiteY27" fmla="*/ 328517 h 555006"/>
                  <a:gd name="connsiteX28" fmla="*/ 772219 w 772219"/>
                  <a:gd name="connsiteY28" fmla="*/ 372955 h 555006"/>
                  <a:gd name="connsiteX29" fmla="*/ 710440 w 772219"/>
                  <a:gd name="connsiteY29" fmla="*/ 435799 h 555006"/>
                  <a:gd name="connsiteX30" fmla="*/ 691546 w 772219"/>
                  <a:gd name="connsiteY30" fmla="*/ 431919 h 555006"/>
                  <a:gd name="connsiteX31" fmla="*/ 695196 w 772219"/>
                  <a:gd name="connsiteY31" fmla="*/ 440882 h 555006"/>
                  <a:gd name="connsiteX32" fmla="*/ 633417 w 772219"/>
                  <a:gd name="connsiteY32" fmla="*/ 503726 h 555006"/>
                  <a:gd name="connsiteX33" fmla="*/ 609370 w 772219"/>
                  <a:gd name="connsiteY33" fmla="*/ 498788 h 555006"/>
                  <a:gd name="connsiteX34" fmla="*/ 596878 w 772219"/>
                  <a:gd name="connsiteY34" fmla="*/ 490220 h 555006"/>
                  <a:gd name="connsiteX35" fmla="*/ 584502 w 772219"/>
                  <a:gd name="connsiteY35" fmla="*/ 520614 h 555006"/>
                  <a:gd name="connsiteX36" fmla="*/ 540817 w 772219"/>
                  <a:gd name="connsiteY36" fmla="*/ 539020 h 555006"/>
                  <a:gd name="connsiteX37" fmla="*/ 516770 w 772219"/>
                  <a:gd name="connsiteY37" fmla="*/ 534082 h 555006"/>
                  <a:gd name="connsiteX38" fmla="*/ 497310 w 772219"/>
                  <a:gd name="connsiteY38" fmla="*/ 520735 h 555006"/>
                  <a:gd name="connsiteX39" fmla="*/ 490851 w 772219"/>
                  <a:gd name="connsiteY39" fmla="*/ 536600 h 555006"/>
                  <a:gd name="connsiteX40" fmla="*/ 447166 w 772219"/>
                  <a:gd name="connsiteY40" fmla="*/ 555006 h 555006"/>
                  <a:gd name="connsiteX41" fmla="*/ 403482 w 772219"/>
                  <a:gd name="connsiteY41" fmla="*/ 536600 h 555006"/>
                  <a:gd name="connsiteX42" fmla="*/ 401208 w 772219"/>
                  <a:gd name="connsiteY42" fmla="*/ 531015 h 555006"/>
                  <a:gd name="connsiteX43" fmla="*/ 398934 w 772219"/>
                  <a:gd name="connsiteY43" fmla="*/ 536600 h 555006"/>
                  <a:gd name="connsiteX44" fmla="*/ 355249 w 772219"/>
                  <a:gd name="connsiteY44" fmla="*/ 555006 h 555006"/>
                  <a:gd name="connsiteX45" fmla="*/ 311565 w 772219"/>
                  <a:gd name="connsiteY45" fmla="*/ 536600 h 555006"/>
                  <a:gd name="connsiteX46" fmla="*/ 307780 w 772219"/>
                  <a:gd name="connsiteY46" fmla="*/ 527304 h 555006"/>
                  <a:gd name="connsiteX47" fmla="*/ 291447 w 772219"/>
                  <a:gd name="connsiteY47" fmla="*/ 538506 h 555006"/>
                  <a:gd name="connsiteX48" fmla="*/ 267400 w 772219"/>
                  <a:gd name="connsiteY48" fmla="*/ 543444 h 555006"/>
                  <a:gd name="connsiteX49" fmla="*/ 223716 w 772219"/>
                  <a:gd name="connsiteY49" fmla="*/ 525038 h 555006"/>
                  <a:gd name="connsiteX50" fmla="*/ 215269 w 772219"/>
                  <a:gd name="connsiteY50" fmla="*/ 504293 h 555006"/>
                  <a:gd name="connsiteX51" fmla="*/ 203597 w 772219"/>
                  <a:gd name="connsiteY51" fmla="*/ 512298 h 555006"/>
                  <a:gd name="connsiteX52" fmla="*/ 179550 w 772219"/>
                  <a:gd name="connsiteY52" fmla="*/ 517236 h 555006"/>
                  <a:gd name="connsiteX53" fmla="*/ 122626 w 772219"/>
                  <a:gd name="connsiteY53" fmla="*/ 478854 h 555006"/>
                  <a:gd name="connsiteX54" fmla="*/ 121766 w 772219"/>
                  <a:gd name="connsiteY54" fmla="*/ 474520 h 555006"/>
                  <a:gd name="connsiteX55" fmla="*/ 113021 w 772219"/>
                  <a:gd name="connsiteY55" fmla="*/ 476316 h 555006"/>
                  <a:gd name="connsiteX56" fmla="*/ 51242 w 772219"/>
                  <a:gd name="connsiteY56" fmla="*/ 413472 h 555006"/>
                  <a:gd name="connsiteX57" fmla="*/ 67491 w 772219"/>
                  <a:gd name="connsiteY57" fmla="*/ 373567 h 555006"/>
                  <a:gd name="connsiteX58" fmla="*/ 51494 w 772219"/>
                  <a:gd name="connsiteY58" fmla="*/ 334280 h 555006"/>
                  <a:gd name="connsiteX59" fmla="*/ 89226 w 772219"/>
                  <a:gd name="connsiteY59" fmla="*/ 276374 h 555006"/>
                  <a:gd name="connsiteX60" fmla="*/ 98434 w 772219"/>
                  <a:gd name="connsiteY60" fmla="*/ 274483 h 555006"/>
                  <a:gd name="connsiteX61" fmla="*/ 80647 w 772219"/>
                  <a:gd name="connsiteY61" fmla="*/ 230801 h 555006"/>
                  <a:gd name="connsiteX62" fmla="*/ 89061 w 772219"/>
                  <a:gd name="connsiteY62" fmla="*/ 210137 h 555006"/>
                  <a:gd name="connsiteX63" fmla="*/ 77683 w 772219"/>
                  <a:gd name="connsiteY63" fmla="*/ 207800 h 555006"/>
                  <a:gd name="connsiteX64" fmla="*/ 58046 w 772219"/>
                  <a:gd name="connsiteY64" fmla="*/ 194332 h 555006"/>
                  <a:gd name="connsiteX65" fmla="*/ 49538 w 772219"/>
                  <a:gd name="connsiteY65" fmla="*/ 173439 h 555006"/>
                  <a:gd name="connsiteX66" fmla="*/ 37732 w 772219"/>
                  <a:gd name="connsiteY66" fmla="*/ 171014 h 555006"/>
                  <a:gd name="connsiteX67" fmla="*/ 0 w 772219"/>
                  <a:gd name="connsiteY67" fmla="*/ 113109 h 555006"/>
                  <a:gd name="connsiteX68" fmla="*/ 37732 w 772219"/>
                  <a:gd name="connsiteY68" fmla="*/ 55204 h 555006"/>
                  <a:gd name="connsiteX69" fmla="*/ 47061 w 772219"/>
                  <a:gd name="connsiteY69" fmla="*/ 53288 h 555006"/>
                  <a:gd name="connsiteX70" fmla="*/ 58120 w 772219"/>
                  <a:gd name="connsiteY70" fmla="*/ 26128 h 555006"/>
                  <a:gd name="connsiteX71" fmla="*/ 101804 w 772219"/>
                  <a:gd name="connsiteY71" fmla="*/ 7722 h 555006"/>
                  <a:gd name="connsiteX72" fmla="*/ 125851 w 772219"/>
                  <a:gd name="connsiteY72" fmla="*/ 12661 h 555006"/>
                  <a:gd name="connsiteX73" fmla="*/ 135299 w 772219"/>
                  <a:gd name="connsiteY73" fmla="*/ 19140 h 555006"/>
                  <a:gd name="connsiteX74" fmla="*/ 135786 w 772219"/>
                  <a:gd name="connsiteY74" fmla="*/ 18406 h 555006"/>
                  <a:gd name="connsiteX75" fmla="*/ 179470 w 772219"/>
                  <a:gd name="connsiteY75" fmla="*/ 0 h 555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72219" h="555006">
                    <a:moveTo>
                      <a:pt x="179470" y="0"/>
                    </a:moveTo>
                    <a:cubicBezTo>
                      <a:pt x="205060" y="0"/>
                      <a:pt x="227016" y="15826"/>
                      <a:pt x="236394" y="38382"/>
                    </a:cubicBezTo>
                    <a:lnTo>
                      <a:pt x="239523" y="54146"/>
                    </a:lnTo>
                    <a:lnTo>
                      <a:pt x="241058" y="53831"/>
                    </a:lnTo>
                    <a:cubicBezTo>
                      <a:pt x="258118" y="53831"/>
                      <a:pt x="273563" y="60865"/>
                      <a:pt x="284743" y="72237"/>
                    </a:cubicBezTo>
                    <a:lnTo>
                      <a:pt x="296585" y="101321"/>
                    </a:lnTo>
                    <a:lnTo>
                      <a:pt x="314033" y="97738"/>
                    </a:lnTo>
                    <a:cubicBezTo>
                      <a:pt x="322563" y="97738"/>
                      <a:pt x="330689" y="99496"/>
                      <a:pt x="338080" y="102677"/>
                    </a:cubicBezTo>
                    <a:lnTo>
                      <a:pt x="341148" y="104780"/>
                    </a:lnTo>
                    <a:lnTo>
                      <a:pt x="343409" y="99228"/>
                    </a:lnTo>
                    <a:cubicBezTo>
                      <a:pt x="354588" y="87856"/>
                      <a:pt x="370033" y="80822"/>
                      <a:pt x="387093" y="80822"/>
                    </a:cubicBezTo>
                    <a:cubicBezTo>
                      <a:pt x="404153" y="80822"/>
                      <a:pt x="419598" y="87856"/>
                      <a:pt x="430778" y="99228"/>
                    </a:cubicBezTo>
                    <a:lnTo>
                      <a:pt x="432039" y="102327"/>
                    </a:lnTo>
                    <a:lnTo>
                      <a:pt x="435123" y="94755"/>
                    </a:lnTo>
                    <a:cubicBezTo>
                      <a:pt x="446302" y="83383"/>
                      <a:pt x="461747" y="76349"/>
                      <a:pt x="478807" y="76349"/>
                    </a:cubicBezTo>
                    <a:cubicBezTo>
                      <a:pt x="495867" y="76349"/>
                      <a:pt x="511312" y="83383"/>
                      <a:pt x="522492" y="94755"/>
                    </a:cubicBezTo>
                    <a:lnTo>
                      <a:pt x="535037" y="125564"/>
                    </a:lnTo>
                    <a:lnTo>
                      <a:pt x="539842" y="122269"/>
                    </a:lnTo>
                    <a:cubicBezTo>
                      <a:pt x="547233" y="119088"/>
                      <a:pt x="555359" y="117330"/>
                      <a:pt x="563889" y="117330"/>
                    </a:cubicBezTo>
                    <a:cubicBezTo>
                      <a:pt x="580949" y="117330"/>
                      <a:pt x="596394" y="124364"/>
                      <a:pt x="607574" y="135736"/>
                    </a:cubicBezTo>
                    <a:lnTo>
                      <a:pt x="619451" y="164906"/>
                    </a:lnTo>
                    <a:lnTo>
                      <a:pt x="638198" y="161056"/>
                    </a:lnTo>
                    <a:cubicBezTo>
                      <a:pt x="655258" y="161056"/>
                      <a:pt x="670703" y="168090"/>
                      <a:pt x="681883" y="179462"/>
                    </a:cubicBezTo>
                    <a:lnTo>
                      <a:pt x="699974" y="223893"/>
                    </a:lnTo>
                    <a:lnTo>
                      <a:pt x="704176" y="223030"/>
                    </a:lnTo>
                    <a:cubicBezTo>
                      <a:pt x="738296" y="223030"/>
                      <a:pt x="765955" y="251166"/>
                      <a:pt x="765955" y="285874"/>
                    </a:cubicBezTo>
                    <a:lnTo>
                      <a:pt x="749799" y="325551"/>
                    </a:lnTo>
                    <a:lnTo>
                      <a:pt x="754125" y="328517"/>
                    </a:lnTo>
                    <a:cubicBezTo>
                      <a:pt x="765304" y="339890"/>
                      <a:pt x="772219" y="355601"/>
                      <a:pt x="772219" y="372955"/>
                    </a:cubicBezTo>
                    <a:cubicBezTo>
                      <a:pt x="772219" y="407663"/>
                      <a:pt x="744560" y="435799"/>
                      <a:pt x="710440" y="435799"/>
                    </a:cubicBezTo>
                    <a:lnTo>
                      <a:pt x="691546" y="431919"/>
                    </a:lnTo>
                    <a:lnTo>
                      <a:pt x="695196" y="440882"/>
                    </a:lnTo>
                    <a:cubicBezTo>
                      <a:pt x="695196" y="475590"/>
                      <a:pt x="667537" y="503726"/>
                      <a:pt x="633417" y="503726"/>
                    </a:cubicBezTo>
                    <a:cubicBezTo>
                      <a:pt x="624887" y="503726"/>
                      <a:pt x="616761" y="501968"/>
                      <a:pt x="609370" y="498788"/>
                    </a:cubicBezTo>
                    <a:lnTo>
                      <a:pt x="596878" y="490220"/>
                    </a:lnTo>
                    <a:lnTo>
                      <a:pt x="584502" y="520614"/>
                    </a:lnTo>
                    <a:cubicBezTo>
                      <a:pt x="573322" y="531986"/>
                      <a:pt x="557877" y="539020"/>
                      <a:pt x="540817" y="539020"/>
                    </a:cubicBezTo>
                    <a:cubicBezTo>
                      <a:pt x="532287" y="539020"/>
                      <a:pt x="524161" y="537262"/>
                      <a:pt x="516770" y="534082"/>
                    </a:cubicBezTo>
                    <a:lnTo>
                      <a:pt x="497310" y="520735"/>
                    </a:lnTo>
                    <a:lnTo>
                      <a:pt x="490851" y="536600"/>
                    </a:lnTo>
                    <a:cubicBezTo>
                      <a:pt x="479671" y="547972"/>
                      <a:pt x="464226" y="555006"/>
                      <a:pt x="447166" y="555006"/>
                    </a:cubicBezTo>
                    <a:cubicBezTo>
                      <a:pt x="430106" y="555006"/>
                      <a:pt x="414661" y="547972"/>
                      <a:pt x="403482" y="536600"/>
                    </a:cubicBezTo>
                    <a:lnTo>
                      <a:pt x="401208" y="531015"/>
                    </a:lnTo>
                    <a:lnTo>
                      <a:pt x="398934" y="536600"/>
                    </a:lnTo>
                    <a:cubicBezTo>
                      <a:pt x="387754" y="547972"/>
                      <a:pt x="372309" y="555006"/>
                      <a:pt x="355249" y="555006"/>
                    </a:cubicBezTo>
                    <a:cubicBezTo>
                      <a:pt x="338189" y="555006"/>
                      <a:pt x="322744" y="547972"/>
                      <a:pt x="311565" y="536600"/>
                    </a:cubicBezTo>
                    <a:lnTo>
                      <a:pt x="307780" y="527304"/>
                    </a:lnTo>
                    <a:lnTo>
                      <a:pt x="291447" y="538506"/>
                    </a:lnTo>
                    <a:cubicBezTo>
                      <a:pt x="284056" y="541686"/>
                      <a:pt x="275930" y="543444"/>
                      <a:pt x="267400" y="543444"/>
                    </a:cubicBezTo>
                    <a:cubicBezTo>
                      <a:pt x="250340" y="543444"/>
                      <a:pt x="234895" y="536410"/>
                      <a:pt x="223716" y="525038"/>
                    </a:cubicBezTo>
                    <a:lnTo>
                      <a:pt x="215269" y="504293"/>
                    </a:lnTo>
                    <a:lnTo>
                      <a:pt x="203597" y="512298"/>
                    </a:lnTo>
                    <a:cubicBezTo>
                      <a:pt x="196206" y="515478"/>
                      <a:pt x="188080" y="517236"/>
                      <a:pt x="179550" y="517236"/>
                    </a:cubicBezTo>
                    <a:cubicBezTo>
                      <a:pt x="153960" y="517236"/>
                      <a:pt x="132004" y="501410"/>
                      <a:pt x="122626" y="478854"/>
                    </a:cubicBezTo>
                    <a:lnTo>
                      <a:pt x="121766" y="474520"/>
                    </a:lnTo>
                    <a:lnTo>
                      <a:pt x="113021" y="476316"/>
                    </a:lnTo>
                    <a:cubicBezTo>
                      <a:pt x="78901" y="476316"/>
                      <a:pt x="51242" y="448180"/>
                      <a:pt x="51242" y="413472"/>
                    </a:cubicBezTo>
                    <a:lnTo>
                      <a:pt x="67491" y="373567"/>
                    </a:lnTo>
                    <a:lnTo>
                      <a:pt x="51494" y="334280"/>
                    </a:lnTo>
                    <a:cubicBezTo>
                      <a:pt x="51494" y="308249"/>
                      <a:pt x="67052" y="285915"/>
                      <a:pt x="89226" y="276374"/>
                    </a:cubicBezTo>
                    <a:lnTo>
                      <a:pt x="98434" y="274483"/>
                    </a:lnTo>
                    <a:lnTo>
                      <a:pt x="80647" y="230801"/>
                    </a:lnTo>
                    <a:lnTo>
                      <a:pt x="89061" y="210137"/>
                    </a:lnTo>
                    <a:lnTo>
                      <a:pt x="77683" y="207800"/>
                    </a:lnTo>
                    <a:cubicBezTo>
                      <a:pt x="70292" y="204620"/>
                      <a:pt x="63635" y="200019"/>
                      <a:pt x="58046" y="194332"/>
                    </a:cubicBezTo>
                    <a:lnTo>
                      <a:pt x="49538" y="173439"/>
                    </a:lnTo>
                    <a:lnTo>
                      <a:pt x="37732" y="171014"/>
                    </a:lnTo>
                    <a:cubicBezTo>
                      <a:pt x="15558" y="161474"/>
                      <a:pt x="0" y="139140"/>
                      <a:pt x="0" y="113109"/>
                    </a:cubicBezTo>
                    <a:cubicBezTo>
                      <a:pt x="0" y="87078"/>
                      <a:pt x="15558" y="64744"/>
                      <a:pt x="37732" y="55204"/>
                    </a:cubicBezTo>
                    <a:lnTo>
                      <a:pt x="47061" y="53288"/>
                    </a:lnTo>
                    <a:lnTo>
                      <a:pt x="58120" y="26128"/>
                    </a:lnTo>
                    <a:cubicBezTo>
                      <a:pt x="69299" y="14756"/>
                      <a:pt x="84744" y="7722"/>
                      <a:pt x="101804" y="7722"/>
                    </a:cubicBezTo>
                    <a:cubicBezTo>
                      <a:pt x="110334" y="7722"/>
                      <a:pt x="118460" y="9480"/>
                      <a:pt x="125851" y="12661"/>
                    </a:cubicBezTo>
                    <a:lnTo>
                      <a:pt x="135299" y="19140"/>
                    </a:lnTo>
                    <a:lnTo>
                      <a:pt x="135786" y="18406"/>
                    </a:lnTo>
                    <a:cubicBezTo>
                      <a:pt x="146965" y="7034"/>
                      <a:pt x="162410" y="0"/>
                      <a:pt x="17947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8" name="Freeform 767"/>
              <p:cNvSpPr/>
              <p:nvPr/>
            </p:nvSpPr>
            <p:spPr>
              <a:xfrm rot="20700000">
                <a:off x="173808" y="1997001"/>
                <a:ext cx="681259" cy="640773"/>
              </a:xfrm>
              <a:custGeom>
                <a:avLst/>
                <a:gdLst>
                  <a:gd name="connsiteX0" fmla="*/ 273575 w 681259"/>
                  <a:gd name="connsiteY0" fmla="*/ 445908 h 640773"/>
                  <a:gd name="connsiteX1" fmla="*/ 282718 w 681259"/>
                  <a:gd name="connsiteY1" fmla="*/ 456591 h 640773"/>
                  <a:gd name="connsiteX2" fmla="*/ 304667 w 681259"/>
                  <a:gd name="connsiteY2" fmla="*/ 467585 h 640773"/>
                  <a:gd name="connsiteX3" fmla="*/ 305696 w 681259"/>
                  <a:gd name="connsiteY3" fmla="*/ 467646 h 640773"/>
                  <a:gd name="connsiteX4" fmla="*/ 289130 w 681259"/>
                  <a:gd name="connsiteY4" fmla="*/ 529472 h 640773"/>
                  <a:gd name="connsiteX5" fmla="*/ 266684 w 681259"/>
                  <a:gd name="connsiteY5" fmla="*/ 542431 h 640773"/>
                  <a:gd name="connsiteX6" fmla="*/ 266686 w 681259"/>
                  <a:gd name="connsiteY6" fmla="*/ 542431 h 640773"/>
                  <a:gd name="connsiteX7" fmla="*/ 253726 w 681259"/>
                  <a:gd name="connsiteY7" fmla="*/ 519985 h 640773"/>
                  <a:gd name="connsiteX8" fmla="*/ 607632 w 681259"/>
                  <a:gd name="connsiteY8" fmla="*/ 530867 h 640773"/>
                  <a:gd name="connsiteX9" fmla="*/ 586644 w 681259"/>
                  <a:gd name="connsiteY9" fmla="*/ 609191 h 640773"/>
                  <a:gd name="connsiteX10" fmla="*/ 564198 w 681259"/>
                  <a:gd name="connsiteY10" fmla="*/ 622150 h 640773"/>
                  <a:gd name="connsiteX11" fmla="*/ 564199 w 681259"/>
                  <a:gd name="connsiteY11" fmla="*/ 622149 h 640773"/>
                  <a:gd name="connsiteX12" fmla="*/ 551240 w 681259"/>
                  <a:gd name="connsiteY12" fmla="*/ 599703 h 640773"/>
                  <a:gd name="connsiteX13" fmla="*/ 568954 w 681259"/>
                  <a:gd name="connsiteY13" fmla="*/ 533596 h 640773"/>
                  <a:gd name="connsiteX14" fmla="*/ 569913 w 681259"/>
                  <a:gd name="connsiteY14" fmla="*/ 534077 h 640773"/>
                  <a:gd name="connsiteX15" fmla="*/ 594419 w 681259"/>
                  <a:gd name="connsiteY15" fmla="*/ 535531 h 640773"/>
                  <a:gd name="connsiteX16" fmla="*/ 211259 w 681259"/>
                  <a:gd name="connsiteY16" fmla="*/ 409853 h 640773"/>
                  <a:gd name="connsiteX17" fmla="*/ 226594 w 681259"/>
                  <a:gd name="connsiteY17" fmla="*/ 419533 h 640773"/>
                  <a:gd name="connsiteX18" fmla="*/ 246299 w 681259"/>
                  <a:gd name="connsiteY18" fmla="*/ 420702 h 640773"/>
                  <a:gd name="connsiteX19" fmla="*/ 221974 w 681259"/>
                  <a:gd name="connsiteY19" fmla="*/ 511478 h 640773"/>
                  <a:gd name="connsiteX20" fmla="*/ 199528 w 681259"/>
                  <a:gd name="connsiteY20" fmla="*/ 524437 h 640773"/>
                  <a:gd name="connsiteX21" fmla="*/ 199530 w 681259"/>
                  <a:gd name="connsiteY21" fmla="*/ 524436 h 640773"/>
                  <a:gd name="connsiteX22" fmla="*/ 186570 w 681259"/>
                  <a:gd name="connsiteY22" fmla="*/ 501990 h 640773"/>
                  <a:gd name="connsiteX23" fmla="*/ 646480 w 681259"/>
                  <a:gd name="connsiteY23" fmla="*/ 512886 h 640773"/>
                  <a:gd name="connsiteX24" fmla="*/ 646543 w 681259"/>
                  <a:gd name="connsiteY24" fmla="*/ 512959 h 640773"/>
                  <a:gd name="connsiteX25" fmla="*/ 668492 w 681259"/>
                  <a:gd name="connsiteY25" fmla="*/ 523952 h 640773"/>
                  <a:gd name="connsiteX26" fmla="*/ 681259 w 681259"/>
                  <a:gd name="connsiteY26" fmla="*/ 524709 h 640773"/>
                  <a:gd name="connsiteX27" fmla="*/ 653800 w 681259"/>
                  <a:gd name="connsiteY27" fmla="*/ 627185 h 640773"/>
                  <a:gd name="connsiteX28" fmla="*/ 631354 w 681259"/>
                  <a:gd name="connsiteY28" fmla="*/ 640144 h 640773"/>
                  <a:gd name="connsiteX29" fmla="*/ 631355 w 681259"/>
                  <a:gd name="connsiteY29" fmla="*/ 640144 h 640773"/>
                  <a:gd name="connsiteX30" fmla="*/ 618396 w 681259"/>
                  <a:gd name="connsiteY30" fmla="*/ 617698 h 640773"/>
                  <a:gd name="connsiteX31" fmla="*/ 158275 w 681259"/>
                  <a:gd name="connsiteY31" fmla="*/ 0 h 640773"/>
                  <a:gd name="connsiteX32" fmla="*/ 158855 w 681259"/>
                  <a:gd name="connsiteY32" fmla="*/ 19373 h 640773"/>
                  <a:gd name="connsiteX33" fmla="*/ 179217 w 681259"/>
                  <a:gd name="connsiteY33" fmla="*/ 48401 h 640773"/>
                  <a:gd name="connsiteX34" fmla="*/ 189993 w 681259"/>
                  <a:gd name="connsiteY34" fmla="*/ 53799 h 640773"/>
                  <a:gd name="connsiteX35" fmla="*/ 192804 w 681259"/>
                  <a:gd name="connsiteY35" fmla="*/ 76182 h 640773"/>
                  <a:gd name="connsiteX36" fmla="*/ 208286 w 681259"/>
                  <a:gd name="connsiteY36" fmla="*/ 94274 h 640773"/>
                  <a:gd name="connsiteX37" fmla="*/ 218672 w 681259"/>
                  <a:gd name="connsiteY37" fmla="*/ 99476 h 640773"/>
                  <a:gd name="connsiteX38" fmla="*/ 205196 w 681259"/>
                  <a:gd name="connsiteY38" fmla="*/ 117258 h 640773"/>
                  <a:gd name="connsiteX39" fmla="*/ 211071 w 681259"/>
                  <a:gd name="connsiteY39" fmla="*/ 164055 h 640773"/>
                  <a:gd name="connsiteX40" fmla="*/ 201688 w 681259"/>
                  <a:gd name="connsiteY40" fmla="*/ 163499 h 640773"/>
                  <a:gd name="connsiteX41" fmla="*/ 150254 w 681259"/>
                  <a:gd name="connsiteY41" fmla="*/ 209666 h 640773"/>
                  <a:gd name="connsiteX42" fmla="*/ 151449 w 681259"/>
                  <a:gd name="connsiteY42" fmla="*/ 219183 h 640773"/>
                  <a:gd name="connsiteX43" fmla="*/ 111186 w 681259"/>
                  <a:gd name="connsiteY43" fmla="*/ 214137 h 640773"/>
                  <a:gd name="connsiteX44" fmla="*/ 0 w 681259"/>
                  <a:gd name="connsiteY44" fmla="*/ 110019 h 640773"/>
                  <a:gd name="connsiteX45" fmla="*/ 111186 w 681259"/>
                  <a:gd name="connsiteY45" fmla="*/ 5901 h 640773"/>
                  <a:gd name="connsiteX46" fmla="*/ 280273 w 681259"/>
                  <a:gd name="connsiteY46" fmla="*/ 22535 h 640773"/>
                  <a:gd name="connsiteX47" fmla="*/ 415691 w 681259"/>
                  <a:gd name="connsiteY47" fmla="*/ 111945 h 640773"/>
                  <a:gd name="connsiteX48" fmla="*/ 328569 w 681259"/>
                  <a:gd name="connsiteY48" fmla="*/ 111369 h 640773"/>
                  <a:gd name="connsiteX49" fmla="*/ 280273 w 681259"/>
                  <a:gd name="connsiteY49" fmla="*/ 22535 h 64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81259" h="640773">
                    <a:moveTo>
                      <a:pt x="273575" y="445908"/>
                    </a:moveTo>
                    <a:lnTo>
                      <a:pt x="282718" y="456591"/>
                    </a:lnTo>
                    <a:cubicBezTo>
                      <a:pt x="289034" y="461576"/>
                      <a:pt x="296428" y="465377"/>
                      <a:pt x="304667" y="467585"/>
                    </a:cubicBezTo>
                    <a:lnTo>
                      <a:pt x="305696" y="467646"/>
                    </a:lnTo>
                    <a:lnTo>
                      <a:pt x="289130" y="529472"/>
                    </a:lnTo>
                    <a:cubicBezTo>
                      <a:pt x="286510" y="539249"/>
                      <a:pt x="276461" y="545051"/>
                      <a:pt x="266684" y="542431"/>
                    </a:cubicBezTo>
                    <a:lnTo>
                      <a:pt x="266686" y="542431"/>
                    </a:lnTo>
                    <a:cubicBezTo>
                      <a:pt x="256908" y="539811"/>
                      <a:pt x="251107" y="529762"/>
                      <a:pt x="253726" y="519985"/>
                    </a:cubicBezTo>
                    <a:close/>
                    <a:moveTo>
                      <a:pt x="607632" y="530867"/>
                    </a:moveTo>
                    <a:lnTo>
                      <a:pt x="586644" y="609191"/>
                    </a:lnTo>
                    <a:cubicBezTo>
                      <a:pt x="584024" y="618968"/>
                      <a:pt x="573975" y="624770"/>
                      <a:pt x="564198" y="622150"/>
                    </a:cubicBezTo>
                    <a:lnTo>
                      <a:pt x="564199" y="622149"/>
                    </a:lnTo>
                    <a:cubicBezTo>
                      <a:pt x="554422" y="619530"/>
                      <a:pt x="548620" y="609481"/>
                      <a:pt x="551240" y="599703"/>
                    </a:cubicBezTo>
                    <a:lnTo>
                      <a:pt x="568954" y="533596"/>
                    </a:lnTo>
                    <a:lnTo>
                      <a:pt x="569913" y="534077"/>
                    </a:lnTo>
                    <a:cubicBezTo>
                      <a:pt x="578152" y="536285"/>
                      <a:pt x="586456" y="536690"/>
                      <a:pt x="594419" y="535531"/>
                    </a:cubicBezTo>
                    <a:close/>
                    <a:moveTo>
                      <a:pt x="211259" y="409853"/>
                    </a:moveTo>
                    <a:lnTo>
                      <a:pt x="226594" y="419533"/>
                    </a:lnTo>
                    <a:lnTo>
                      <a:pt x="246299" y="420702"/>
                    </a:lnTo>
                    <a:lnTo>
                      <a:pt x="221974" y="511478"/>
                    </a:lnTo>
                    <a:cubicBezTo>
                      <a:pt x="219354" y="521255"/>
                      <a:pt x="209305" y="527057"/>
                      <a:pt x="199528" y="524437"/>
                    </a:cubicBezTo>
                    <a:lnTo>
                      <a:pt x="199530" y="524436"/>
                    </a:lnTo>
                    <a:cubicBezTo>
                      <a:pt x="189752" y="521817"/>
                      <a:pt x="183951" y="511768"/>
                      <a:pt x="186570" y="501990"/>
                    </a:cubicBezTo>
                    <a:close/>
                    <a:moveTo>
                      <a:pt x="646480" y="512886"/>
                    </a:moveTo>
                    <a:lnTo>
                      <a:pt x="646543" y="512959"/>
                    </a:lnTo>
                    <a:cubicBezTo>
                      <a:pt x="652859" y="517943"/>
                      <a:pt x="660253" y="521745"/>
                      <a:pt x="668492" y="523952"/>
                    </a:cubicBezTo>
                    <a:lnTo>
                      <a:pt x="681259" y="524709"/>
                    </a:lnTo>
                    <a:lnTo>
                      <a:pt x="653800" y="627185"/>
                    </a:lnTo>
                    <a:cubicBezTo>
                      <a:pt x="651180" y="636962"/>
                      <a:pt x="641131" y="642764"/>
                      <a:pt x="631354" y="640144"/>
                    </a:cubicBezTo>
                    <a:lnTo>
                      <a:pt x="631355" y="640144"/>
                    </a:lnTo>
                    <a:cubicBezTo>
                      <a:pt x="621578" y="637524"/>
                      <a:pt x="615776" y="627475"/>
                      <a:pt x="618396" y="617698"/>
                    </a:cubicBezTo>
                    <a:close/>
                    <a:moveTo>
                      <a:pt x="158275" y="0"/>
                    </a:moveTo>
                    <a:lnTo>
                      <a:pt x="158855" y="19373"/>
                    </a:lnTo>
                    <a:cubicBezTo>
                      <a:pt x="162694" y="30786"/>
                      <a:pt x="169743" y="40924"/>
                      <a:pt x="179217" y="48401"/>
                    </a:cubicBezTo>
                    <a:lnTo>
                      <a:pt x="189993" y="53799"/>
                    </a:lnTo>
                    <a:lnTo>
                      <a:pt x="192804" y="76182"/>
                    </a:lnTo>
                    <a:cubicBezTo>
                      <a:pt x="196731" y="83122"/>
                      <a:pt x="201970" y="89289"/>
                      <a:pt x="208286" y="94274"/>
                    </a:cubicBezTo>
                    <a:lnTo>
                      <a:pt x="218672" y="99476"/>
                    </a:lnTo>
                    <a:lnTo>
                      <a:pt x="205196" y="117258"/>
                    </a:lnTo>
                    <a:lnTo>
                      <a:pt x="211071" y="164055"/>
                    </a:lnTo>
                    <a:lnTo>
                      <a:pt x="201688" y="163499"/>
                    </a:lnTo>
                    <a:cubicBezTo>
                      <a:pt x="177800" y="166975"/>
                      <a:pt x="156991" y="184522"/>
                      <a:pt x="150254" y="209666"/>
                    </a:cubicBezTo>
                    <a:lnTo>
                      <a:pt x="151449" y="219183"/>
                    </a:lnTo>
                    <a:lnTo>
                      <a:pt x="111186" y="214137"/>
                    </a:lnTo>
                    <a:cubicBezTo>
                      <a:pt x="45847" y="196983"/>
                      <a:pt x="0" y="156824"/>
                      <a:pt x="0" y="110019"/>
                    </a:cubicBezTo>
                    <a:cubicBezTo>
                      <a:pt x="0" y="63214"/>
                      <a:pt x="45847" y="23055"/>
                      <a:pt x="111186" y="5901"/>
                    </a:cubicBezTo>
                    <a:close/>
                    <a:moveTo>
                      <a:pt x="280273" y="22535"/>
                    </a:moveTo>
                    <a:cubicBezTo>
                      <a:pt x="294793" y="22631"/>
                      <a:pt x="407642" y="97140"/>
                      <a:pt x="415691" y="111945"/>
                    </a:cubicBezTo>
                    <a:cubicBezTo>
                      <a:pt x="423740" y="126751"/>
                      <a:pt x="351497" y="122572"/>
                      <a:pt x="328569" y="111369"/>
                    </a:cubicBezTo>
                    <a:cubicBezTo>
                      <a:pt x="305640" y="100166"/>
                      <a:pt x="265752" y="22439"/>
                      <a:pt x="280273" y="22535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9" name="Oval 768"/>
              <p:cNvSpPr/>
              <p:nvPr/>
            </p:nvSpPr>
            <p:spPr>
              <a:xfrm>
                <a:off x="217138" y="2112464"/>
                <a:ext cx="59875" cy="59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0" name="Group 769"/>
            <p:cNvGrpSpPr/>
            <p:nvPr/>
          </p:nvGrpSpPr>
          <p:grpSpPr>
            <a:xfrm>
              <a:off x="1396306" y="1743897"/>
              <a:ext cx="625805" cy="527810"/>
              <a:chOff x="173808" y="1925433"/>
              <a:chExt cx="848809" cy="712341"/>
            </a:xfrm>
          </p:grpSpPr>
          <p:sp>
            <p:nvSpPr>
              <p:cNvPr id="771" name="Freeform 770"/>
              <p:cNvSpPr/>
              <p:nvPr/>
            </p:nvSpPr>
            <p:spPr>
              <a:xfrm>
                <a:off x="250398" y="1925433"/>
                <a:ext cx="772219" cy="555006"/>
              </a:xfrm>
              <a:custGeom>
                <a:avLst/>
                <a:gdLst>
                  <a:gd name="connsiteX0" fmla="*/ 179470 w 772219"/>
                  <a:gd name="connsiteY0" fmla="*/ 0 h 555006"/>
                  <a:gd name="connsiteX1" fmla="*/ 236394 w 772219"/>
                  <a:gd name="connsiteY1" fmla="*/ 38382 h 555006"/>
                  <a:gd name="connsiteX2" fmla="*/ 239523 w 772219"/>
                  <a:gd name="connsiteY2" fmla="*/ 54146 h 555006"/>
                  <a:gd name="connsiteX3" fmla="*/ 241058 w 772219"/>
                  <a:gd name="connsiteY3" fmla="*/ 53831 h 555006"/>
                  <a:gd name="connsiteX4" fmla="*/ 284743 w 772219"/>
                  <a:gd name="connsiteY4" fmla="*/ 72237 h 555006"/>
                  <a:gd name="connsiteX5" fmla="*/ 296585 w 772219"/>
                  <a:gd name="connsiteY5" fmla="*/ 101321 h 555006"/>
                  <a:gd name="connsiteX6" fmla="*/ 314033 w 772219"/>
                  <a:gd name="connsiteY6" fmla="*/ 97738 h 555006"/>
                  <a:gd name="connsiteX7" fmla="*/ 338080 w 772219"/>
                  <a:gd name="connsiteY7" fmla="*/ 102677 h 555006"/>
                  <a:gd name="connsiteX8" fmla="*/ 341148 w 772219"/>
                  <a:gd name="connsiteY8" fmla="*/ 104780 h 555006"/>
                  <a:gd name="connsiteX9" fmla="*/ 343409 w 772219"/>
                  <a:gd name="connsiteY9" fmla="*/ 99228 h 555006"/>
                  <a:gd name="connsiteX10" fmla="*/ 387093 w 772219"/>
                  <a:gd name="connsiteY10" fmla="*/ 80822 h 555006"/>
                  <a:gd name="connsiteX11" fmla="*/ 430778 w 772219"/>
                  <a:gd name="connsiteY11" fmla="*/ 99228 h 555006"/>
                  <a:gd name="connsiteX12" fmla="*/ 432039 w 772219"/>
                  <a:gd name="connsiteY12" fmla="*/ 102327 h 555006"/>
                  <a:gd name="connsiteX13" fmla="*/ 435123 w 772219"/>
                  <a:gd name="connsiteY13" fmla="*/ 94755 h 555006"/>
                  <a:gd name="connsiteX14" fmla="*/ 478807 w 772219"/>
                  <a:gd name="connsiteY14" fmla="*/ 76349 h 555006"/>
                  <a:gd name="connsiteX15" fmla="*/ 522492 w 772219"/>
                  <a:gd name="connsiteY15" fmla="*/ 94755 h 555006"/>
                  <a:gd name="connsiteX16" fmla="*/ 535037 w 772219"/>
                  <a:gd name="connsiteY16" fmla="*/ 125564 h 555006"/>
                  <a:gd name="connsiteX17" fmla="*/ 539842 w 772219"/>
                  <a:gd name="connsiteY17" fmla="*/ 122269 h 555006"/>
                  <a:gd name="connsiteX18" fmla="*/ 563889 w 772219"/>
                  <a:gd name="connsiteY18" fmla="*/ 117330 h 555006"/>
                  <a:gd name="connsiteX19" fmla="*/ 607574 w 772219"/>
                  <a:gd name="connsiteY19" fmla="*/ 135736 h 555006"/>
                  <a:gd name="connsiteX20" fmla="*/ 619451 w 772219"/>
                  <a:gd name="connsiteY20" fmla="*/ 164906 h 555006"/>
                  <a:gd name="connsiteX21" fmla="*/ 638198 w 772219"/>
                  <a:gd name="connsiteY21" fmla="*/ 161056 h 555006"/>
                  <a:gd name="connsiteX22" fmla="*/ 681883 w 772219"/>
                  <a:gd name="connsiteY22" fmla="*/ 179462 h 555006"/>
                  <a:gd name="connsiteX23" fmla="*/ 699974 w 772219"/>
                  <a:gd name="connsiteY23" fmla="*/ 223893 h 555006"/>
                  <a:gd name="connsiteX24" fmla="*/ 704176 w 772219"/>
                  <a:gd name="connsiteY24" fmla="*/ 223030 h 555006"/>
                  <a:gd name="connsiteX25" fmla="*/ 765955 w 772219"/>
                  <a:gd name="connsiteY25" fmla="*/ 285874 h 555006"/>
                  <a:gd name="connsiteX26" fmla="*/ 749799 w 772219"/>
                  <a:gd name="connsiteY26" fmla="*/ 325551 h 555006"/>
                  <a:gd name="connsiteX27" fmla="*/ 754125 w 772219"/>
                  <a:gd name="connsiteY27" fmla="*/ 328517 h 555006"/>
                  <a:gd name="connsiteX28" fmla="*/ 772219 w 772219"/>
                  <a:gd name="connsiteY28" fmla="*/ 372955 h 555006"/>
                  <a:gd name="connsiteX29" fmla="*/ 710440 w 772219"/>
                  <a:gd name="connsiteY29" fmla="*/ 435799 h 555006"/>
                  <a:gd name="connsiteX30" fmla="*/ 691546 w 772219"/>
                  <a:gd name="connsiteY30" fmla="*/ 431919 h 555006"/>
                  <a:gd name="connsiteX31" fmla="*/ 695196 w 772219"/>
                  <a:gd name="connsiteY31" fmla="*/ 440882 h 555006"/>
                  <a:gd name="connsiteX32" fmla="*/ 633417 w 772219"/>
                  <a:gd name="connsiteY32" fmla="*/ 503726 h 555006"/>
                  <a:gd name="connsiteX33" fmla="*/ 609370 w 772219"/>
                  <a:gd name="connsiteY33" fmla="*/ 498788 h 555006"/>
                  <a:gd name="connsiteX34" fmla="*/ 596878 w 772219"/>
                  <a:gd name="connsiteY34" fmla="*/ 490220 h 555006"/>
                  <a:gd name="connsiteX35" fmla="*/ 584502 w 772219"/>
                  <a:gd name="connsiteY35" fmla="*/ 520614 h 555006"/>
                  <a:gd name="connsiteX36" fmla="*/ 540817 w 772219"/>
                  <a:gd name="connsiteY36" fmla="*/ 539020 h 555006"/>
                  <a:gd name="connsiteX37" fmla="*/ 516770 w 772219"/>
                  <a:gd name="connsiteY37" fmla="*/ 534082 h 555006"/>
                  <a:gd name="connsiteX38" fmla="*/ 497310 w 772219"/>
                  <a:gd name="connsiteY38" fmla="*/ 520735 h 555006"/>
                  <a:gd name="connsiteX39" fmla="*/ 490851 w 772219"/>
                  <a:gd name="connsiteY39" fmla="*/ 536600 h 555006"/>
                  <a:gd name="connsiteX40" fmla="*/ 447166 w 772219"/>
                  <a:gd name="connsiteY40" fmla="*/ 555006 h 555006"/>
                  <a:gd name="connsiteX41" fmla="*/ 403482 w 772219"/>
                  <a:gd name="connsiteY41" fmla="*/ 536600 h 555006"/>
                  <a:gd name="connsiteX42" fmla="*/ 401208 w 772219"/>
                  <a:gd name="connsiteY42" fmla="*/ 531015 h 555006"/>
                  <a:gd name="connsiteX43" fmla="*/ 398934 w 772219"/>
                  <a:gd name="connsiteY43" fmla="*/ 536600 h 555006"/>
                  <a:gd name="connsiteX44" fmla="*/ 355249 w 772219"/>
                  <a:gd name="connsiteY44" fmla="*/ 555006 h 555006"/>
                  <a:gd name="connsiteX45" fmla="*/ 311565 w 772219"/>
                  <a:gd name="connsiteY45" fmla="*/ 536600 h 555006"/>
                  <a:gd name="connsiteX46" fmla="*/ 307780 w 772219"/>
                  <a:gd name="connsiteY46" fmla="*/ 527304 h 555006"/>
                  <a:gd name="connsiteX47" fmla="*/ 291447 w 772219"/>
                  <a:gd name="connsiteY47" fmla="*/ 538506 h 555006"/>
                  <a:gd name="connsiteX48" fmla="*/ 267400 w 772219"/>
                  <a:gd name="connsiteY48" fmla="*/ 543444 h 555006"/>
                  <a:gd name="connsiteX49" fmla="*/ 223716 w 772219"/>
                  <a:gd name="connsiteY49" fmla="*/ 525038 h 555006"/>
                  <a:gd name="connsiteX50" fmla="*/ 215269 w 772219"/>
                  <a:gd name="connsiteY50" fmla="*/ 504293 h 555006"/>
                  <a:gd name="connsiteX51" fmla="*/ 203597 w 772219"/>
                  <a:gd name="connsiteY51" fmla="*/ 512298 h 555006"/>
                  <a:gd name="connsiteX52" fmla="*/ 179550 w 772219"/>
                  <a:gd name="connsiteY52" fmla="*/ 517236 h 555006"/>
                  <a:gd name="connsiteX53" fmla="*/ 122626 w 772219"/>
                  <a:gd name="connsiteY53" fmla="*/ 478854 h 555006"/>
                  <a:gd name="connsiteX54" fmla="*/ 121766 w 772219"/>
                  <a:gd name="connsiteY54" fmla="*/ 474520 h 555006"/>
                  <a:gd name="connsiteX55" fmla="*/ 113021 w 772219"/>
                  <a:gd name="connsiteY55" fmla="*/ 476316 h 555006"/>
                  <a:gd name="connsiteX56" fmla="*/ 51242 w 772219"/>
                  <a:gd name="connsiteY56" fmla="*/ 413472 h 555006"/>
                  <a:gd name="connsiteX57" fmla="*/ 67491 w 772219"/>
                  <a:gd name="connsiteY57" fmla="*/ 373567 h 555006"/>
                  <a:gd name="connsiteX58" fmla="*/ 51494 w 772219"/>
                  <a:gd name="connsiteY58" fmla="*/ 334280 h 555006"/>
                  <a:gd name="connsiteX59" fmla="*/ 89226 w 772219"/>
                  <a:gd name="connsiteY59" fmla="*/ 276374 h 555006"/>
                  <a:gd name="connsiteX60" fmla="*/ 98434 w 772219"/>
                  <a:gd name="connsiteY60" fmla="*/ 274483 h 555006"/>
                  <a:gd name="connsiteX61" fmla="*/ 80647 w 772219"/>
                  <a:gd name="connsiteY61" fmla="*/ 230801 h 555006"/>
                  <a:gd name="connsiteX62" fmla="*/ 89061 w 772219"/>
                  <a:gd name="connsiteY62" fmla="*/ 210137 h 555006"/>
                  <a:gd name="connsiteX63" fmla="*/ 77683 w 772219"/>
                  <a:gd name="connsiteY63" fmla="*/ 207800 h 555006"/>
                  <a:gd name="connsiteX64" fmla="*/ 58046 w 772219"/>
                  <a:gd name="connsiteY64" fmla="*/ 194332 h 555006"/>
                  <a:gd name="connsiteX65" fmla="*/ 49538 w 772219"/>
                  <a:gd name="connsiteY65" fmla="*/ 173439 h 555006"/>
                  <a:gd name="connsiteX66" fmla="*/ 37732 w 772219"/>
                  <a:gd name="connsiteY66" fmla="*/ 171014 h 555006"/>
                  <a:gd name="connsiteX67" fmla="*/ 0 w 772219"/>
                  <a:gd name="connsiteY67" fmla="*/ 113109 h 555006"/>
                  <a:gd name="connsiteX68" fmla="*/ 37732 w 772219"/>
                  <a:gd name="connsiteY68" fmla="*/ 55204 h 555006"/>
                  <a:gd name="connsiteX69" fmla="*/ 47061 w 772219"/>
                  <a:gd name="connsiteY69" fmla="*/ 53288 h 555006"/>
                  <a:gd name="connsiteX70" fmla="*/ 58120 w 772219"/>
                  <a:gd name="connsiteY70" fmla="*/ 26128 h 555006"/>
                  <a:gd name="connsiteX71" fmla="*/ 101804 w 772219"/>
                  <a:gd name="connsiteY71" fmla="*/ 7722 h 555006"/>
                  <a:gd name="connsiteX72" fmla="*/ 125851 w 772219"/>
                  <a:gd name="connsiteY72" fmla="*/ 12661 h 555006"/>
                  <a:gd name="connsiteX73" fmla="*/ 135299 w 772219"/>
                  <a:gd name="connsiteY73" fmla="*/ 19140 h 555006"/>
                  <a:gd name="connsiteX74" fmla="*/ 135786 w 772219"/>
                  <a:gd name="connsiteY74" fmla="*/ 18406 h 555006"/>
                  <a:gd name="connsiteX75" fmla="*/ 179470 w 772219"/>
                  <a:gd name="connsiteY75" fmla="*/ 0 h 555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72219" h="555006">
                    <a:moveTo>
                      <a:pt x="179470" y="0"/>
                    </a:moveTo>
                    <a:cubicBezTo>
                      <a:pt x="205060" y="0"/>
                      <a:pt x="227016" y="15826"/>
                      <a:pt x="236394" y="38382"/>
                    </a:cubicBezTo>
                    <a:lnTo>
                      <a:pt x="239523" y="54146"/>
                    </a:lnTo>
                    <a:lnTo>
                      <a:pt x="241058" y="53831"/>
                    </a:lnTo>
                    <a:cubicBezTo>
                      <a:pt x="258118" y="53831"/>
                      <a:pt x="273563" y="60865"/>
                      <a:pt x="284743" y="72237"/>
                    </a:cubicBezTo>
                    <a:lnTo>
                      <a:pt x="296585" y="101321"/>
                    </a:lnTo>
                    <a:lnTo>
                      <a:pt x="314033" y="97738"/>
                    </a:lnTo>
                    <a:cubicBezTo>
                      <a:pt x="322563" y="97738"/>
                      <a:pt x="330689" y="99496"/>
                      <a:pt x="338080" y="102677"/>
                    </a:cubicBezTo>
                    <a:lnTo>
                      <a:pt x="341148" y="104780"/>
                    </a:lnTo>
                    <a:lnTo>
                      <a:pt x="343409" y="99228"/>
                    </a:lnTo>
                    <a:cubicBezTo>
                      <a:pt x="354588" y="87856"/>
                      <a:pt x="370033" y="80822"/>
                      <a:pt x="387093" y="80822"/>
                    </a:cubicBezTo>
                    <a:cubicBezTo>
                      <a:pt x="404153" y="80822"/>
                      <a:pt x="419598" y="87856"/>
                      <a:pt x="430778" y="99228"/>
                    </a:cubicBezTo>
                    <a:lnTo>
                      <a:pt x="432039" y="102327"/>
                    </a:lnTo>
                    <a:lnTo>
                      <a:pt x="435123" y="94755"/>
                    </a:lnTo>
                    <a:cubicBezTo>
                      <a:pt x="446302" y="83383"/>
                      <a:pt x="461747" y="76349"/>
                      <a:pt x="478807" y="76349"/>
                    </a:cubicBezTo>
                    <a:cubicBezTo>
                      <a:pt x="495867" y="76349"/>
                      <a:pt x="511312" y="83383"/>
                      <a:pt x="522492" y="94755"/>
                    </a:cubicBezTo>
                    <a:lnTo>
                      <a:pt x="535037" y="125564"/>
                    </a:lnTo>
                    <a:lnTo>
                      <a:pt x="539842" y="122269"/>
                    </a:lnTo>
                    <a:cubicBezTo>
                      <a:pt x="547233" y="119088"/>
                      <a:pt x="555359" y="117330"/>
                      <a:pt x="563889" y="117330"/>
                    </a:cubicBezTo>
                    <a:cubicBezTo>
                      <a:pt x="580949" y="117330"/>
                      <a:pt x="596394" y="124364"/>
                      <a:pt x="607574" y="135736"/>
                    </a:cubicBezTo>
                    <a:lnTo>
                      <a:pt x="619451" y="164906"/>
                    </a:lnTo>
                    <a:lnTo>
                      <a:pt x="638198" y="161056"/>
                    </a:lnTo>
                    <a:cubicBezTo>
                      <a:pt x="655258" y="161056"/>
                      <a:pt x="670703" y="168090"/>
                      <a:pt x="681883" y="179462"/>
                    </a:cubicBezTo>
                    <a:lnTo>
                      <a:pt x="699974" y="223893"/>
                    </a:lnTo>
                    <a:lnTo>
                      <a:pt x="704176" y="223030"/>
                    </a:lnTo>
                    <a:cubicBezTo>
                      <a:pt x="738296" y="223030"/>
                      <a:pt x="765955" y="251166"/>
                      <a:pt x="765955" y="285874"/>
                    </a:cubicBezTo>
                    <a:lnTo>
                      <a:pt x="749799" y="325551"/>
                    </a:lnTo>
                    <a:lnTo>
                      <a:pt x="754125" y="328517"/>
                    </a:lnTo>
                    <a:cubicBezTo>
                      <a:pt x="765304" y="339890"/>
                      <a:pt x="772219" y="355601"/>
                      <a:pt x="772219" y="372955"/>
                    </a:cubicBezTo>
                    <a:cubicBezTo>
                      <a:pt x="772219" y="407663"/>
                      <a:pt x="744560" y="435799"/>
                      <a:pt x="710440" y="435799"/>
                    </a:cubicBezTo>
                    <a:lnTo>
                      <a:pt x="691546" y="431919"/>
                    </a:lnTo>
                    <a:lnTo>
                      <a:pt x="695196" y="440882"/>
                    </a:lnTo>
                    <a:cubicBezTo>
                      <a:pt x="695196" y="475590"/>
                      <a:pt x="667537" y="503726"/>
                      <a:pt x="633417" y="503726"/>
                    </a:cubicBezTo>
                    <a:cubicBezTo>
                      <a:pt x="624887" y="503726"/>
                      <a:pt x="616761" y="501968"/>
                      <a:pt x="609370" y="498788"/>
                    </a:cubicBezTo>
                    <a:lnTo>
                      <a:pt x="596878" y="490220"/>
                    </a:lnTo>
                    <a:lnTo>
                      <a:pt x="584502" y="520614"/>
                    </a:lnTo>
                    <a:cubicBezTo>
                      <a:pt x="573322" y="531986"/>
                      <a:pt x="557877" y="539020"/>
                      <a:pt x="540817" y="539020"/>
                    </a:cubicBezTo>
                    <a:cubicBezTo>
                      <a:pt x="532287" y="539020"/>
                      <a:pt x="524161" y="537262"/>
                      <a:pt x="516770" y="534082"/>
                    </a:cubicBezTo>
                    <a:lnTo>
                      <a:pt x="497310" y="520735"/>
                    </a:lnTo>
                    <a:lnTo>
                      <a:pt x="490851" y="536600"/>
                    </a:lnTo>
                    <a:cubicBezTo>
                      <a:pt x="479671" y="547972"/>
                      <a:pt x="464226" y="555006"/>
                      <a:pt x="447166" y="555006"/>
                    </a:cubicBezTo>
                    <a:cubicBezTo>
                      <a:pt x="430106" y="555006"/>
                      <a:pt x="414661" y="547972"/>
                      <a:pt x="403482" y="536600"/>
                    </a:cubicBezTo>
                    <a:lnTo>
                      <a:pt x="401208" y="531015"/>
                    </a:lnTo>
                    <a:lnTo>
                      <a:pt x="398934" y="536600"/>
                    </a:lnTo>
                    <a:cubicBezTo>
                      <a:pt x="387754" y="547972"/>
                      <a:pt x="372309" y="555006"/>
                      <a:pt x="355249" y="555006"/>
                    </a:cubicBezTo>
                    <a:cubicBezTo>
                      <a:pt x="338189" y="555006"/>
                      <a:pt x="322744" y="547972"/>
                      <a:pt x="311565" y="536600"/>
                    </a:cubicBezTo>
                    <a:lnTo>
                      <a:pt x="307780" y="527304"/>
                    </a:lnTo>
                    <a:lnTo>
                      <a:pt x="291447" y="538506"/>
                    </a:lnTo>
                    <a:cubicBezTo>
                      <a:pt x="284056" y="541686"/>
                      <a:pt x="275930" y="543444"/>
                      <a:pt x="267400" y="543444"/>
                    </a:cubicBezTo>
                    <a:cubicBezTo>
                      <a:pt x="250340" y="543444"/>
                      <a:pt x="234895" y="536410"/>
                      <a:pt x="223716" y="525038"/>
                    </a:cubicBezTo>
                    <a:lnTo>
                      <a:pt x="215269" y="504293"/>
                    </a:lnTo>
                    <a:lnTo>
                      <a:pt x="203597" y="512298"/>
                    </a:lnTo>
                    <a:cubicBezTo>
                      <a:pt x="196206" y="515478"/>
                      <a:pt x="188080" y="517236"/>
                      <a:pt x="179550" y="517236"/>
                    </a:cubicBezTo>
                    <a:cubicBezTo>
                      <a:pt x="153960" y="517236"/>
                      <a:pt x="132004" y="501410"/>
                      <a:pt x="122626" y="478854"/>
                    </a:cubicBezTo>
                    <a:lnTo>
                      <a:pt x="121766" y="474520"/>
                    </a:lnTo>
                    <a:lnTo>
                      <a:pt x="113021" y="476316"/>
                    </a:lnTo>
                    <a:cubicBezTo>
                      <a:pt x="78901" y="476316"/>
                      <a:pt x="51242" y="448180"/>
                      <a:pt x="51242" y="413472"/>
                    </a:cubicBezTo>
                    <a:lnTo>
                      <a:pt x="67491" y="373567"/>
                    </a:lnTo>
                    <a:lnTo>
                      <a:pt x="51494" y="334280"/>
                    </a:lnTo>
                    <a:cubicBezTo>
                      <a:pt x="51494" y="308249"/>
                      <a:pt x="67052" y="285915"/>
                      <a:pt x="89226" y="276374"/>
                    </a:cubicBezTo>
                    <a:lnTo>
                      <a:pt x="98434" y="274483"/>
                    </a:lnTo>
                    <a:lnTo>
                      <a:pt x="80647" y="230801"/>
                    </a:lnTo>
                    <a:lnTo>
                      <a:pt x="89061" y="210137"/>
                    </a:lnTo>
                    <a:lnTo>
                      <a:pt x="77683" y="207800"/>
                    </a:lnTo>
                    <a:cubicBezTo>
                      <a:pt x="70292" y="204620"/>
                      <a:pt x="63635" y="200019"/>
                      <a:pt x="58046" y="194332"/>
                    </a:cubicBezTo>
                    <a:lnTo>
                      <a:pt x="49538" y="173439"/>
                    </a:lnTo>
                    <a:lnTo>
                      <a:pt x="37732" y="171014"/>
                    </a:lnTo>
                    <a:cubicBezTo>
                      <a:pt x="15558" y="161474"/>
                      <a:pt x="0" y="139140"/>
                      <a:pt x="0" y="113109"/>
                    </a:cubicBezTo>
                    <a:cubicBezTo>
                      <a:pt x="0" y="87078"/>
                      <a:pt x="15558" y="64744"/>
                      <a:pt x="37732" y="55204"/>
                    </a:cubicBezTo>
                    <a:lnTo>
                      <a:pt x="47061" y="53288"/>
                    </a:lnTo>
                    <a:lnTo>
                      <a:pt x="58120" y="26128"/>
                    </a:lnTo>
                    <a:cubicBezTo>
                      <a:pt x="69299" y="14756"/>
                      <a:pt x="84744" y="7722"/>
                      <a:pt x="101804" y="7722"/>
                    </a:cubicBezTo>
                    <a:cubicBezTo>
                      <a:pt x="110334" y="7722"/>
                      <a:pt x="118460" y="9480"/>
                      <a:pt x="125851" y="12661"/>
                    </a:cubicBezTo>
                    <a:lnTo>
                      <a:pt x="135299" y="19140"/>
                    </a:lnTo>
                    <a:lnTo>
                      <a:pt x="135786" y="18406"/>
                    </a:lnTo>
                    <a:cubicBezTo>
                      <a:pt x="146965" y="7034"/>
                      <a:pt x="162410" y="0"/>
                      <a:pt x="17947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2" name="Freeform 771"/>
              <p:cNvSpPr/>
              <p:nvPr/>
            </p:nvSpPr>
            <p:spPr>
              <a:xfrm rot="20700000">
                <a:off x="173808" y="1997001"/>
                <a:ext cx="681259" cy="640773"/>
              </a:xfrm>
              <a:custGeom>
                <a:avLst/>
                <a:gdLst>
                  <a:gd name="connsiteX0" fmla="*/ 273575 w 681259"/>
                  <a:gd name="connsiteY0" fmla="*/ 445908 h 640773"/>
                  <a:gd name="connsiteX1" fmla="*/ 282718 w 681259"/>
                  <a:gd name="connsiteY1" fmla="*/ 456591 h 640773"/>
                  <a:gd name="connsiteX2" fmla="*/ 304667 w 681259"/>
                  <a:gd name="connsiteY2" fmla="*/ 467585 h 640773"/>
                  <a:gd name="connsiteX3" fmla="*/ 305696 w 681259"/>
                  <a:gd name="connsiteY3" fmla="*/ 467646 h 640773"/>
                  <a:gd name="connsiteX4" fmla="*/ 289130 w 681259"/>
                  <a:gd name="connsiteY4" fmla="*/ 529472 h 640773"/>
                  <a:gd name="connsiteX5" fmla="*/ 266684 w 681259"/>
                  <a:gd name="connsiteY5" fmla="*/ 542431 h 640773"/>
                  <a:gd name="connsiteX6" fmla="*/ 266686 w 681259"/>
                  <a:gd name="connsiteY6" fmla="*/ 542431 h 640773"/>
                  <a:gd name="connsiteX7" fmla="*/ 253726 w 681259"/>
                  <a:gd name="connsiteY7" fmla="*/ 519985 h 640773"/>
                  <a:gd name="connsiteX8" fmla="*/ 607632 w 681259"/>
                  <a:gd name="connsiteY8" fmla="*/ 530867 h 640773"/>
                  <a:gd name="connsiteX9" fmla="*/ 586644 w 681259"/>
                  <a:gd name="connsiteY9" fmla="*/ 609191 h 640773"/>
                  <a:gd name="connsiteX10" fmla="*/ 564198 w 681259"/>
                  <a:gd name="connsiteY10" fmla="*/ 622150 h 640773"/>
                  <a:gd name="connsiteX11" fmla="*/ 564199 w 681259"/>
                  <a:gd name="connsiteY11" fmla="*/ 622149 h 640773"/>
                  <a:gd name="connsiteX12" fmla="*/ 551240 w 681259"/>
                  <a:gd name="connsiteY12" fmla="*/ 599703 h 640773"/>
                  <a:gd name="connsiteX13" fmla="*/ 568954 w 681259"/>
                  <a:gd name="connsiteY13" fmla="*/ 533596 h 640773"/>
                  <a:gd name="connsiteX14" fmla="*/ 569913 w 681259"/>
                  <a:gd name="connsiteY14" fmla="*/ 534077 h 640773"/>
                  <a:gd name="connsiteX15" fmla="*/ 594419 w 681259"/>
                  <a:gd name="connsiteY15" fmla="*/ 535531 h 640773"/>
                  <a:gd name="connsiteX16" fmla="*/ 211259 w 681259"/>
                  <a:gd name="connsiteY16" fmla="*/ 409853 h 640773"/>
                  <a:gd name="connsiteX17" fmla="*/ 226594 w 681259"/>
                  <a:gd name="connsiteY17" fmla="*/ 419533 h 640773"/>
                  <a:gd name="connsiteX18" fmla="*/ 246299 w 681259"/>
                  <a:gd name="connsiteY18" fmla="*/ 420702 h 640773"/>
                  <a:gd name="connsiteX19" fmla="*/ 221974 w 681259"/>
                  <a:gd name="connsiteY19" fmla="*/ 511478 h 640773"/>
                  <a:gd name="connsiteX20" fmla="*/ 199528 w 681259"/>
                  <a:gd name="connsiteY20" fmla="*/ 524437 h 640773"/>
                  <a:gd name="connsiteX21" fmla="*/ 199530 w 681259"/>
                  <a:gd name="connsiteY21" fmla="*/ 524436 h 640773"/>
                  <a:gd name="connsiteX22" fmla="*/ 186570 w 681259"/>
                  <a:gd name="connsiteY22" fmla="*/ 501990 h 640773"/>
                  <a:gd name="connsiteX23" fmla="*/ 646480 w 681259"/>
                  <a:gd name="connsiteY23" fmla="*/ 512886 h 640773"/>
                  <a:gd name="connsiteX24" fmla="*/ 646543 w 681259"/>
                  <a:gd name="connsiteY24" fmla="*/ 512959 h 640773"/>
                  <a:gd name="connsiteX25" fmla="*/ 668492 w 681259"/>
                  <a:gd name="connsiteY25" fmla="*/ 523952 h 640773"/>
                  <a:gd name="connsiteX26" fmla="*/ 681259 w 681259"/>
                  <a:gd name="connsiteY26" fmla="*/ 524709 h 640773"/>
                  <a:gd name="connsiteX27" fmla="*/ 653800 w 681259"/>
                  <a:gd name="connsiteY27" fmla="*/ 627185 h 640773"/>
                  <a:gd name="connsiteX28" fmla="*/ 631354 w 681259"/>
                  <a:gd name="connsiteY28" fmla="*/ 640144 h 640773"/>
                  <a:gd name="connsiteX29" fmla="*/ 631355 w 681259"/>
                  <a:gd name="connsiteY29" fmla="*/ 640144 h 640773"/>
                  <a:gd name="connsiteX30" fmla="*/ 618396 w 681259"/>
                  <a:gd name="connsiteY30" fmla="*/ 617698 h 640773"/>
                  <a:gd name="connsiteX31" fmla="*/ 158275 w 681259"/>
                  <a:gd name="connsiteY31" fmla="*/ 0 h 640773"/>
                  <a:gd name="connsiteX32" fmla="*/ 158855 w 681259"/>
                  <a:gd name="connsiteY32" fmla="*/ 19373 h 640773"/>
                  <a:gd name="connsiteX33" fmla="*/ 179217 w 681259"/>
                  <a:gd name="connsiteY33" fmla="*/ 48401 h 640773"/>
                  <a:gd name="connsiteX34" fmla="*/ 189993 w 681259"/>
                  <a:gd name="connsiteY34" fmla="*/ 53799 h 640773"/>
                  <a:gd name="connsiteX35" fmla="*/ 192804 w 681259"/>
                  <a:gd name="connsiteY35" fmla="*/ 76182 h 640773"/>
                  <a:gd name="connsiteX36" fmla="*/ 208286 w 681259"/>
                  <a:gd name="connsiteY36" fmla="*/ 94274 h 640773"/>
                  <a:gd name="connsiteX37" fmla="*/ 218672 w 681259"/>
                  <a:gd name="connsiteY37" fmla="*/ 99476 h 640773"/>
                  <a:gd name="connsiteX38" fmla="*/ 205196 w 681259"/>
                  <a:gd name="connsiteY38" fmla="*/ 117258 h 640773"/>
                  <a:gd name="connsiteX39" fmla="*/ 211071 w 681259"/>
                  <a:gd name="connsiteY39" fmla="*/ 164055 h 640773"/>
                  <a:gd name="connsiteX40" fmla="*/ 201688 w 681259"/>
                  <a:gd name="connsiteY40" fmla="*/ 163499 h 640773"/>
                  <a:gd name="connsiteX41" fmla="*/ 150254 w 681259"/>
                  <a:gd name="connsiteY41" fmla="*/ 209666 h 640773"/>
                  <a:gd name="connsiteX42" fmla="*/ 151449 w 681259"/>
                  <a:gd name="connsiteY42" fmla="*/ 219183 h 640773"/>
                  <a:gd name="connsiteX43" fmla="*/ 111186 w 681259"/>
                  <a:gd name="connsiteY43" fmla="*/ 214137 h 640773"/>
                  <a:gd name="connsiteX44" fmla="*/ 0 w 681259"/>
                  <a:gd name="connsiteY44" fmla="*/ 110019 h 640773"/>
                  <a:gd name="connsiteX45" fmla="*/ 111186 w 681259"/>
                  <a:gd name="connsiteY45" fmla="*/ 5901 h 640773"/>
                  <a:gd name="connsiteX46" fmla="*/ 280273 w 681259"/>
                  <a:gd name="connsiteY46" fmla="*/ 22535 h 640773"/>
                  <a:gd name="connsiteX47" fmla="*/ 415691 w 681259"/>
                  <a:gd name="connsiteY47" fmla="*/ 111945 h 640773"/>
                  <a:gd name="connsiteX48" fmla="*/ 328569 w 681259"/>
                  <a:gd name="connsiteY48" fmla="*/ 111369 h 640773"/>
                  <a:gd name="connsiteX49" fmla="*/ 280273 w 681259"/>
                  <a:gd name="connsiteY49" fmla="*/ 22535 h 64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81259" h="640773">
                    <a:moveTo>
                      <a:pt x="273575" y="445908"/>
                    </a:moveTo>
                    <a:lnTo>
                      <a:pt x="282718" y="456591"/>
                    </a:lnTo>
                    <a:cubicBezTo>
                      <a:pt x="289034" y="461576"/>
                      <a:pt x="296428" y="465377"/>
                      <a:pt x="304667" y="467585"/>
                    </a:cubicBezTo>
                    <a:lnTo>
                      <a:pt x="305696" y="467646"/>
                    </a:lnTo>
                    <a:lnTo>
                      <a:pt x="289130" y="529472"/>
                    </a:lnTo>
                    <a:cubicBezTo>
                      <a:pt x="286510" y="539249"/>
                      <a:pt x="276461" y="545051"/>
                      <a:pt x="266684" y="542431"/>
                    </a:cubicBezTo>
                    <a:lnTo>
                      <a:pt x="266686" y="542431"/>
                    </a:lnTo>
                    <a:cubicBezTo>
                      <a:pt x="256908" y="539811"/>
                      <a:pt x="251107" y="529762"/>
                      <a:pt x="253726" y="519985"/>
                    </a:cubicBezTo>
                    <a:close/>
                    <a:moveTo>
                      <a:pt x="607632" y="530867"/>
                    </a:moveTo>
                    <a:lnTo>
                      <a:pt x="586644" y="609191"/>
                    </a:lnTo>
                    <a:cubicBezTo>
                      <a:pt x="584024" y="618968"/>
                      <a:pt x="573975" y="624770"/>
                      <a:pt x="564198" y="622150"/>
                    </a:cubicBezTo>
                    <a:lnTo>
                      <a:pt x="564199" y="622149"/>
                    </a:lnTo>
                    <a:cubicBezTo>
                      <a:pt x="554422" y="619530"/>
                      <a:pt x="548620" y="609481"/>
                      <a:pt x="551240" y="599703"/>
                    </a:cubicBezTo>
                    <a:lnTo>
                      <a:pt x="568954" y="533596"/>
                    </a:lnTo>
                    <a:lnTo>
                      <a:pt x="569913" y="534077"/>
                    </a:lnTo>
                    <a:cubicBezTo>
                      <a:pt x="578152" y="536285"/>
                      <a:pt x="586456" y="536690"/>
                      <a:pt x="594419" y="535531"/>
                    </a:cubicBezTo>
                    <a:close/>
                    <a:moveTo>
                      <a:pt x="211259" y="409853"/>
                    </a:moveTo>
                    <a:lnTo>
                      <a:pt x="226594" y="419533"/>
                    </a:lnTo>
                    <a:lnTo>
                      <a:pt x="246299" y="420702"/>
                    </a:lnTo>
                    <a:lnTo>
                      <a:pt x="221974" y="511478"/>
                    </a:lnTo>
                    <a:cubicBezTo>
                      <a:pt x="219354" y="521255"/>
                      <a:pt x="209305" y="527057"/>
                      <a:pt x="199528" y="524437"/>
                    </a:cubicBezTo>
                    <a:lnTo>
                      <a:pt x="199530" y="524436"/>
                    </a:lnTo>
                    <a:cubicBezTo>
                      <a:pt x="189752" y="521817"/>
                      <a:pt x="183951" y="511768"/>
                      <a:pt x="186570" y="501990"/>
                    </a:cubicBezTo>
                    <a:close/>
                    <a:moveTo>
                      <a:pt x="646480" y="512886"/>
                    </a:moveTo>
                    <a:lnTo>
                      <a:pt x="646543" y="512959"/>
                    </a:lnTo>
                    <a:cubicBezTo>
                      <a:pt x="652859" y="517943"/>
                      <a:pt x="660253" y="521745"/>
                      <a:pt x="668492" y="523952"/>
                    </a:cubicBezTo>
                    <a:lnTo>
                      <a:pt x="681259" y="524709"/>
                    </a:lnTo>
                    <a:lnTo>
                      <a:pt x="653800" y="627185"/>
                    </a:lnTo>
                    <a:cubicBezTo>
                      <a:pt x="651180" y="636962"/>
                      <a:pt x="641131" y="642764"/>
                      <a:pt x="631354" y="640144"/>
                    </a:cubicBezTo>
                    <a:lnTo>
                      <a:pt x="631355" y="640144"/>
                    </a:lnTo>
                    <a:cubicBezTo>
                      <a:pt x="621578" y="637524"/>
                      <a:pt x="615776" y="627475"/>
                      <a:pt x="618396" y="617698"/>
                    </a:cubicBezTo>
                    <a:close/>
                    <a:moveTo>
                      <a:pt x="158275" y="0"/>
                    </a:moveTo>
                    <a:lnTo>
                      <a:pt x="158855" y="19373"/>
                    </a:lnTo>
                    <a:cubicBezTo>
                      <a:pt x="162694" y="30786"/>
                      <a:pt x="169743" y="40924"/>
                      <a:pt x="179217" y="48401"/>
                    </a:cubicBezTo>
                    <a:lnTo>
                      <a:pt x="189993" y="53799"/>
                    </a:lnTo>
                    <a:lnTo>
                      <a:pt x="192804" y="76182"/>
                    </a:lnTo>
                    <a:cubicBezTo>
                      <a:pt x="196731" y="83122"/>
                      <a:pt x="201970" y="89289"/>
                      <a:pt x="208286" y="94274"/>
                    </a:cubicBezTo>
                    <a:lnTo>
                      <a:pt x="218672" y="99476"/>
                    </a:lnTo>
                    <a:lnTo>
                      <a:pt x="205196" y="117258"/>
                    </a:lnTo>
                    <a:lnTo>
                      <a:pt x="211071" y="164055"/>
                    </a:lnTo>
                    <a:lnTo>
                      <a:pt x="201688" y="163499"/>
                    </a:lnTo>
                    <a:cubicBezTo>
                      <a:pt x="177800" y="166975"/>
                      <a:pt x="156991" y="184522"/>
                      <a:pt x="150254" y="209666"/>
                    </a:cubicBezTo>
                    <a:lnTo>
                      <a:pt x="151449" y="219183"/>
                    </a:lnTo>
                    <a:lnTo>
                      <a:pt x="111186" y="214137"/>
                    </a:lnTo>
                    <a:cubicBezTo>
                      <a:pt x="45847" y="196983"/>
                      <a:pt x="0" y="156824"/>
                      <a:pt x="0" y="110019"/>
                    </a:cubicBezTo>
                    <a:cubicBezTo>
                      <a:pt x="0" y="63214"/>
                      <a:pt x="45847" y="23055"/>
                      <a:pt x="111186" y="5901"/>
                    </a:cubicBezTo>
                    <a:close/>
                    <a:moveTo>
                      <a:pt x="280273" y="22535"/>
                    </a:moveTo>
                    <a:cubicBezTo>
                      <a:pt x="294793" y="22631"/>
                      <a:pt x="407642" y="97140"/>
                      <a:pt x="415691" y="111945"/>
                    </a:cubicBezTo>
                    <a:cubicBezTo>
                      <a:pt x="423740" y="126751"/>
                      <a:pt x="351497" y="122572"/>
                      <a:pt x="328569" y="111369"/>
                    </a:cubicBezTo>
                    <a:cubicBezTo>
                      <a:pt x="305640" y="100166"/>
                      <a:pt x="265752" y="22439"/>
                      <a:pt x="280273" y="22535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3" name="Oval 772"/>
              <p:cNvSpPr/>
              <p:nvPr/>
            </p:nvSpPr>
            <p:spPr>
              <a:xfrm>
                <a:off x="217138" y="2112464"/>
                <a:ext cx="59875" cy="59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4" name="Group 773"/>
            <p:cNvGrpSpPr/>
            <p:nvPr/>
          </p:nvGrpSpPr>
          <p:grpSpPr>
            <a:xfrm>
              <a:off x="1441420" y="2324152"/>
              <a:ext cx="625805" cy="527810"/>
              <a:chOff x="173808" y="1925433"/>
              <a:chExt cx="848809" cy="712341"/>
            </a:xfrm>
          </p:grpSpPr>
          <p:sp>
            <p:nvSpPr>
              <p:cNvPr id="775" name="Freeform 774"/>
              <p:cNvSpPr/>
              <p:nvPr/>
            </p:nvSpPr>
            <p:spPr>
              <a:xfrm>
                <a:off x="250398" y="1925433"/>
                <a:ext cx="772219" cy="555006"/>
              </a:xfrm>
              <a:custGeom>
                <a:avLst/>
                <a:gdLst>
                  <a:gd name="connsiteX0" fmla="*/ 179470 w 772219"/>
                  <a:gd name="connsiteY0" fmla="*/ 0 h 555006"/>
                  <a:gd name="connsiteX1" fmla="*/ 236394 w 772219"/>
                  <a:gd name="connsiteY1" fmla="*/ 38382 h 555006"/>
                  <a:gd name="connsiteX2" fmla="*/ 239523 w 772219"/>
                  <a:gd name="connsiteY2" fmla="*/ 54146 h 555006"/>
                  <a:gd name="connsiteX3" fmla="*/ 241058 w 772219"/>
                  <a:gd name="connsiteY3" fmla="*/ 53831 h 555006"/>
                  <a:gd name="connsiteX4" fmla="*/ 284743 w 772219"/>
                  <a:gd name="connsiteY4" fmla="*/ 72237 h 555006"/>
                  <a:gd name="connsiteX5" fmla="*/ 296585 w 772219"/>
                  <a:gd name="connsiteY5" fmla="*/ 101321 h 555006"/>
                  <a:gd name="connsiteX6" fmla="*/ 314033 w 772219"/>
                  <a:gd name="connsiteY6" fmla="*/ 97738 h 555006"/>
                  <a:gd name="connsiteX7" fmla="*/ 338080 w 772219"/>
                  <a:gd name="connsiteY7" fmla="*/ 102677 h 555006"/>
                  <a:gd name="connsiteX8" fmla="*/ 341148 w 772219"/>
                  <a:gd name="connsiteY8" fmla="*/ 104780 h 555006"/>
                  <a:gd name="connsiteX9" fmla="*/ 343409 w 772219"/>
                  <a:gd name="connsiteY9" fmla="*/ 99228 h 555006"/>
                  <a:gd name="connsiteX10" fmla="*/ 387093 w 772219"/>
                  <a:gd name="connsiteY10" fmla="*/ 80822 h 555006"/>
                  <a:gd name="connsiteX11" fmla="*/ 430778 w 772219"/>
                  <a:gd name="connsiteY11" fmla="*/ 99228 h 555006"/>
                  <a:gd name="connsiteX12" fmla="*/ 432039 w 772219"/>
                  <a:gd name="connsiteY12" fmla="*/ 102327 h 555006"/>
                  <a:gd name="connsiteX13" fmla="*/ 435123 w 772219"/>
                  <a:gd name="connsiteY13" fmla="*/ 94755 h 555006"/>
                  <a:gd name="connsiteX14" fmla="*/ 478807 w 772219"/>
                  <a:gd name="connsiteY14" fmla="*/ 76349 h 555006"/>
                  <a:gd name="connsiteX15" fmla="*/ 522492 w 772219"/>
                  <a:gd name="connsiteY15" fmla="*/ 94755 h 555006"/>
                  <a:gd name="connsiteX16" fmla="*/ 535037 w 772219"/>
                  <a:gd name="connsiteY16" fmla="*/ 125564 h 555006"/>
                  <a:gd name="connsiteX17" fmla="*/ 539842 w 772219"/>
                  <a:gd name="connsiteY17" fmla="*/ 122269 h 555006"/>
                  <a:gd name="connsiteX18" fmla="*/ 563889 w 772219"/>
                  <a:gd name="connsiteY18" fmla="*/ 117330 h 555006"/>
                  <a:gd name="connsiteX19" fmla="*/ 607574 w 772219"/>
                  <a:gd name="connsiteY19" fmla="*/ 135736 h 555006"/>
                  <a:gd name="connsiteX20" fmla="*/ 619451 w 772219"/>
                  <a:gd name="connsiteY20" fmla="*/ 164906 h 555006"/>
                  <a:gd name="connsiteX21" fmla="*/ 638198 w 772219"/>
                  <a:gd name="connsiteY21" fmla="*/ 161056 h 555006"/>
                  <a:gd name="connsiteX22" fmla="*/ 681883 w 772219"/>
                  <a:gd name="connsiteY22" fmla="*/ 179462 h 555006"/>
                  <a:gd name="connsiteX23" fmla="*/ 699974 w 772219"/>
                  <a:gd name="connsiteY23" fmla="*/ 223893 h 555006"/>
                  <a:gd name="connsiteX24" fmla="*/ 704176 w 772219"/>
                  <a:gd name="connsiteY24" fmla="*/ 223030 h 555006"/>
                  <a:gd name="connsiteX25" fmla="*/ 765955 w 772219"/>
                  <a:gd name="connsiteY25" fmla="*/ 285874 h 555006"/>
                  <a:gd name="connsiteX26" fmla="*/ 749799 w 772219"/>
                  <a:gd name="connsiteY26" fmla="*/ 325551 h 555006"/>
                  <a:gd name="connsiteX27" fmla="*/ 754125 w 772219"/>
                  <a:gd name="connsiteY27" fmla="*/ 328517 h 555006"/>
                  <a:gd name="connsiteX28" fmla="*/ 772219 w 772219"/>
                  <a:gd name="connsiteY28" fmla="*/ 372955 h 555006"/>
                  <a:gd name="connsiteX29" fmla="*/ 710440 w 772219"/>
                  <a:gd name="connsiteY29" fmla="*/ 435799 h 555006"/>
                  <a:gd name="connsiteX30" fmla="*/ 691546 w 772219"/>
                  <a:gd name="connsiteY30" fmla="*/ 431919 h 555006"/>
                  <a:gd name="connsiteX31" fmla="*/ 695196 w 772219"/>
                  <a:gd name="connsiteY31" fmla="*/ 440882 h 555006"/>
                  <a:gd name="connsiteX32" fmla="*/ 633417 w 772219"/>
                  <a:gd name="connsiteY32" fmla="*/ 503726 h 555006"/>
                  <a:gd name="connsiteX33" fmla="*/ 609370 w 772219"/>
                  <a:gd name="connsiteY33" fmla="*/ 498788 h 555006"/>
                  <a:gd name="connsiteX34" fmla="*/ 596878 w 772219"/>
                  <a:gd name="connsiteY34" fmla="*/ 490220 h 555006"/>
                  <a:gd name="connsiteX35" fmla="*/ 584502 w 772219"/>
                  <a:gd name="connsiteY35" fmla="*/ 520614 h 555006"/>
                  <a:gd name="connsiteX36" fmla="*/ 540817 w 772219"/>
                  <a:gd name="connsiteY36" fmla="*/ 539020 h 555006"/>
                  <a:gd name="connsiteX37" fmla="*/ 516770 w 772219"/>
                  <a:gd name="connsiteY37" fmla="*/ 534082 h 555006"/>
                  <a:gd name="connsiteX38" fmla="*/ 497310 w 772219"/>
                  <a:gd name="connsiteY38" fmla="*/ 520735 h 555006"/>
                  <a:gd name="connsiteX39" fmla="*/ 490851 w 772219"/>
                  <a:gd name="connsiteY39" fmla="*/ 536600 h 555006"/>
                  <a:gd name="connsiteX40" fmla="*/ 447166 w 772219"/>
                  <a:gd name="connsiteY40" fmla="*/ 555006 h 555006"/>
                  <a:gd name="connsiteX41" fmla="*/ 403482 w 772219"/>
                  <a:gd name="connsiteY41" fmla="*/ 536600 h 555006"/>
                  <a:gd name="connsiteX42" fmla="*/ 401208 w 772219"/>
                  <a:gd name="connsiteY42" fmla="*/ 531015 h 555006"/>
                  <a:gd name="connsiteX43" fmla="*/ 398934 w 772219"/>
                  <a:gd name="connsiteY43" fmla="*/ 536600 h 555006"/>
                  <a:gd name="connsiteX44" fmla="*/ 355249 w 772219"/>
                  <a:gd name="connsiteY44" fmla="*/ 555006 h 555006"/>
                  <a:gd name="connsiteX45" fmla="*/ 311565 w 772219"/>
                  <a:gd name="connsiteY45" fmla="*/ 536600 h 555006"/>
                  <a:gd name="connsiteX46" fmla="*/ 307780 w 772219"/>
                  <a:gd name="connsiteY46" fmla="*/ 527304 h 555006"/>
                  <a:gd name="connsiteX47" fmla="*/ 291447 w 772219"/>
                  <a:gd name="connsiteY47" fmla="*/ 538506 h 555006"/>
                  <a:gd name="connsiteX48" fmla="*/ 267400 w 772219"/>
                  <a:gd name="connsiteY48" fmla="*/ 543444 h 555006"/>
                  <a:gd name="connsiteX49" fmla="*/ 223716 w 772219"/>
                  <a:gd name="connsiteY49" fmla="*/ 525038 h 555006"/>
                  <a:gd name="connsiteX50" fmla="*/ 215269 w 772219"/>
                  <a:gd name="connsiteY50" fmla="*/ 504293 h 555006"/>
                  <a:gd name="connsiteX51" fmla="*/ 203597 w 772219"/>
                  <a:gd name="connsiteY51" fmla="*/ 512298 h 555006"/>
                  <a:gd name="connsiteX52" fmla="*/ 179550 w 772219"/>
                  <a:gd name="connsiteY52" fmla="*/ 517236 h 555006"/>
                  <a:gd name="connsiteX53" fmla="*/ 122626 w 772219"/>
                  <a:gd name="connsiteY53" fmla="*/ 478854 h 555006"/>
                  <a:gd name="connsiteX54" fmla="*/ 121766 w 772219"/>
                  <a:gd name="connsiteY54" fmla="*/ 474520 h 555006"/>
                  <a:gd name="connsiteX55" fmla="*/ 113021 w 772219"/>
                  <a:gd name="connsiteY55" fmla="*/ 476316 h 555006"/>
                  <a:gd name="connsiteX56" fmla="*/ 51242 w 772219"/>
                  <a:gd name="connsiteY56" fmla="*/ 413472 h 555006"/>
                  <a:gd name="connsiteX57" fmla="*/ 67491 w 772219"/>
                  <a:gd name="connsiteY57" fmla="*/ 373567 h 555006"/>
                  <a:gd name="connsiteX58" fmla="*/ 51494 w 772219"/>
                  <a:gd name="connsiteY58" fmla="*/ 334280 h 555006"/>
                  <a:gd name="connsiteX59" fmla="*/ 89226 w 772219"/>
                  <a:gd name="connsiteY59" fmla="*/ 276374 h 555006"/>
                  <a:gd name="connsiteX60" fmla="*/ 98434 w 772219"/>
                  <a:gd name="connsiteY60" fmla="*/ 274483 h 555006"/>
                  <a:gd name="connsiteX61" fmla="*/ 80647 w 772219"/>
                  <a:gd name="connsiteY61" fmla="*/ 230801 h 555006"/>
                  <a:gd name="connsiteX62" fmla="*/ 89061 w 772219"/>
                  <a:gd name="connsiteY62" fmla="*/ 210137 h 555006"/>
                  <a:gd name="connsiteX63" fmla="*/ 77683 w 772219"/>
                  <a:gd name="connsiteY63" fmla="*/ 207800 h 555006"/>
                  <a:gd name="connsiteX64" fmla="*/ 58046 w 772219"/>
                  <a:gd name="connsiteY64" fmla="*/ 194332 h 555006"/>
                  <a:gd name="connsiteX65" fmla="*/ 49538 w 772219"/>
                  <a:gd name="connsiteY65" fmla="*/ 173439 h 555006"/>
                  <a:gd name="connsiteX66" fmla="*/ 37732 w 772219"/>
                  <a:gd name="connsiteY66" fmla="*/ 171014 h 555006"/>
                  <a:gd name="connsiteX67" fmla="*/ 0 w 772219"/>
                  <a:gd name="connsiteY67" fmla="*/ 113109 h 555006"/>
                  <a:gd name="connsiteX68" fmla="*/ 37732 w 772219"/>
                  <a:gd name="connsiteY68" fmla="*/ 55204 h 555006"/>
                  <a:gd name="connsiteX69" fmla="*/ 47061 w 772219"/>
                  <a:gd name="connsiteY69" fmla="*/ 53288 h 555006"/>
                  <a:gd name="connsiteX70" fmla="*/ 58120 w 772219"/>
                  <a:gd name="connsiteY70" fmla="*/ 26128 h 555006"/>
                  <a:gd name="connsiteX71" fmla="*/ 101804 w 772219"/>
                  <a:gd name="connsiteY71" fmla="*/ 7722 h 555006"/>
                  <a:gd name="connsiteX72" fmla="*/ 125851 w 772219"/>
                  <a:gd name="connsiteY72" fmla="*/ 12661 h 555006"/>
                  <a:gd name="connsiteX73" fmla="*/ 135299 w 772219"/>
                  <a:gd name="connsiteY73" fmla="*/ 19140 h 555006"/>
                  <a:gd name="connsiteX74" fmla="*/ 135786 w 772219"/>
                  <a:gd name="connsiteY74" fmla="*/ 18406 h 555006"/>
                  <a:gd name="connsiteX75" fmla="*/ 179470 w 772219"/>
                  <a:gd name="connsiteY75" fmla="*/ 0 h 555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72219" h="555006">
                    <a:moveTo>
                      <a:pt x="179470" y="0"/>
                    </a:moveTo>
                    <a:cubicBezTo>
                      <a:pt x="205060" y="0"/>
                      <a:pt x="227016" y="15826"/>
                      <a:pt x="236394" y="38382"/>
                    </a:cubicBezTo>
                    <a:lnTo>
                      <a:pt x="239523" y="54146"/>
                    </a:lnTo>
                    <a:lnTo>
                      <a:pt x="241058" y="53831"/>
                    </a:lnTo>
                    <a:cubicBezTo>
                      <a:pt x="258118" y="53831"/>
                      <a:pt x="273563" y="60865"/>
                      <a:pt x="284743" y="72237"/>
                    </a:cubicBezTo>
                    <a:lnTo>
                      <a:pt x="296585" y="101321"/>
                    </a:lnTo>
                    <a:lnTo>
                      <a:pt x="314033" y="97738"/>
                    </a:lnTo>
                    <a:cubicBezTo>
                      <a:pt x="322563" y="97738"/>
                      <a:pt x="330689" y="99496"/>
                      <a:pt x="338080" y="102677"/>
                    </a:cubicBezTo>
                    <a:lnTo>
                      <a:pt x="341148" y="104780"/>
                    </a:lnTo>
                    <a:lnTo>
                      <a:pt x="343409" y="99228"/>
                    </a:lnTo>
                    <a:cubicBezTo>
                      <a:pt x="354588" y="87856"/>
                      <a:pt x="370033" y="80822"/>
                      <a:pt x="387093" y="80822"/>
                    </a:cubicBezTo>
                    <a:cubicBezTo>
                      <a:pt x="404153" y="80822"/>
                      <a:pt x="419598" y="87856"/>
                      <a:pt x="430778" y="99228"/>
                    </a:cubicBezTo>
                    <a:lnTo>
                      <a:pt x="432039" y="102327"/>
                    </a:lnTo>
                    <a:lnTo>
                      <a:pt x="435123" y="94755"/>
                    </a:lnTo>
                    <a:cubicBezTo>
                      <a:pt x="446302" y="83383"/>
                      <a:pt x="461747" y="76349"/>
                      <a:pt x="478807" y="76349"/>
                    </a:cubicBezTo>
                    <a:cubicBezTo>
                      <a:pt x="495867" y="76349"/>
                      <a:pt x="511312" y="83383"/>
                      <a:pt x="522492" y="94755"/>
                    </a:cubicBezTo>
                    <a:lnTo>
                      <a:pt x="535037" y="125564"/>
                    </a:lnTo>
                    <a:lnTo>
                      <a:pt x="539842" y="122269"/>
                    </a:lnTo>
                    <a:cubicBezTo>
                      <a:pt x="547233" y="119088"/>
                      <a:pt x="555359" y="117330"/>
                      <a:pt x="563889" y="117330"/>
                    </a:cubicBezTo>
                    <a:cubicBezTo>
                      <a:pt x="580949" y="117330"/>
                      <a:pt x="596394" y="124364"/>
                      <a:pt x="607574" y="135736"/>
                    </a:cubicBezTo>
                    <a:lnTo>
                      <a:pt x="619451" y="164906"/>
                    </a:lnTo>
                    <a:lnTo>
                      <a:pt x="638198" y="161056"/>
                    </a:lnTo>
                    <a:cubicBezTo>
                      <a:pt x="655258" y="161056"/>
                      <a:pt x="670703" y="168090"/>
                      <a:pt x="681883" y="179462"/>
                    </a:cubicBezTo>
                    <a:lnTo>
                      <a:pt x="699974" y="223893"/>
                    </a:lnTo>
                    <a:lnTo>
                      <a:pt x="704176" y="223030"/>
                    </a:lnTo>
                    <a:cubicBezTo>
                      <a:pt x="738296" y="223030"/>
                      <a:pt x="765955" y="251166"/>
                      <a:pt x="765955" y="285874"/>
                    </a:cubicBezTo>
                    <a:lnTo>
                      <a:pt x="749799" y="325551"/>
                    </a:lnTo>
                    <a:lnTo>
                      <a:pt x="754125" y="328517"/>
                    </a:lnTo>
                    <a:cubicBezTo>
                      <a:pt x="765304" y="339890"/>
                      <a:pt x="772219" y="355601"/>
                      <a:pt x="772219" y="372955"/>
                    </a:cubicBezTo>
                    <a:cubicBezTo>
                      <a:pt x="772219" y="407663"/>
                      <a:pt x="744560" y="435799"/>
                      <a:pt x="710440" y="435799"/>
                    </a:cubicBezTo>
                    <a:lnTo>
                      <a:pt x="691546" y="431919"/>
                    </a:lnTo>
                    <a:lnTo>
                      <a:pt x="695196" y="440882"/>
                    </a:lnTo>
                    <a:cubicBezTo>
                      <a:pt x="695196" y="475590"/>
                      <a:pt x="667537" y="503726"/>
                      <a:pt x="633417" y="503726"/>
                    </a:cubicBezTo>
                    <a:cubicBezTo>
                      <a:pt x="624887" y="503726"/>
                      <a:pt x="616761" y="501968"/>
                      <a:pt x="609370" y="498788"/>
                    </a:cubicBezTo>
                    <a:lnTo>
                      <a:pt x="596878" y="490220"/>
                    </a:lnTo>
                    <a:lnTo>
                      <a:pt x="584502" y="520614"/>
                    </a:lnTo>
                    <a:cubicBezTo>
                      <a:pt x="573322" y="531986"/>
                      <a:pt x="557877" y="539020"/>
                      <a:pt x="540817" y="539020"/>
                    </a:cubicBezTo>
                    <a:cubicBezTo>
                      <a:pt x="532287" y="539020"/>
                      <a:pt x="524161" y="537262"/>
                      <a:pt x="516770" y="534082"/>
                    </a:cubicBezTo>
                    <a:lnTo>
                      <a:pt x="497310" y="520735"/>
                    </a:lnTo>
                    <a:lnTo>
                      <a:pt x="490851" y="536600"/>
                    </a:lnTo>
                    <a:cubicBezTo>
                      <a:pt x="479671" y="547972"/>
                      <a:pt x="464226" y="555006"/>
                      <a:pt x="447166" y="555006"/>
                    </a:cubicBezTo>
                    <a:cubicBezTo>
                      <a:pt x="430106" y="555006"/>
                      <a:pt x="414661" y="547972"/>
                      <a:pt x="403482" y="536600"/>
                    </a:cubicBezTo>
                    <a:lnTo>
                      <a:pt x="401208" y="531015"/>
                    </a:lnTo>
                    <a:lnTo>
                      <a:pt x="398934" y="536600"/>
                    </a:lnTo>
                    <a:cubicBezTo>
                      <a:pt x="387754" y="547972"/>
                      <a:pt x="372309" y="555006"/>
                      <a:pt x="355249" y="555006"/>
                    </a:cubicBezTo>
                    <a:cubicBezTo>
                      <a:pt x="338189" y="555006"/>
                      <a:pt x="322744" y="547972"/>
                      <a:pt x="311565" y="536600"/>
                    </a:cubicBezTo>
                    <a:lnTo>
                      <a:pt x="307780" y="527304"/>
                    </a:lnTo>
                    <a:lnTo>
                      <a:pt x="291447" y="538506"/>
                    </a:lnTo>
                    <a:cubicBezTo>
                      <a:pt x="284056" y="541686"/>
                      <a:pt x="275930" y="543444"/>
                      <a:pt x="267400" y="543444"/>
                    </a:cubicBezTo>
                    <a:cubicBezTo>
                      <a:pt x="250340" y="543444"/>
                      <a:pt x="234895" y="536410"/>
                      <a:pt x="223716" y="525038"/>
                    </a:cubicBezTo>
                    <a:lnTo>
                      <a:pt x="215269" y="504293"/>
                    </a:lnTo>
                    <a:lnTo>
                      <a:pt x="203597" y="512298"/>
                    </a:lnTo>
                    <a:cubicBezTo>
                      <a:pt x="196206" y="515478"/>
                      <a:pt x="188080" y="517236"/>
                      <a:pt x="179550" y="517236"/>
                    </a:cubicBezTo>
                    <a:cubicBezTo>
                      <a:pt x="153960" y="517236"/>
                      <a:pt x="132004" y="501410"/>
                      <a:pt x="122626" y="478854"/>
                    </a:cubicBezTo>
                    <a:lnTo>
                      <a:pt x="121766" y="474520"/>
                    </a:lnTo>
                    <a:lnTo>
                      <a:pt x="113021" y="476316"/>
                    </a:lnTo>
                    <a:cubicBezTo>
                      <a:pt x="78901" y="476316"/>
                      <a:pt x="51242" y="448180"/>
                      <a:pt x="51242" y="413472"/>
                    </a:cubicBezTo>
                    <a:lnTo>
                      <a:pt x="67491" y="373567"/>
                    </a:lnTo>
                    <a:lnTo>
                      <a:pt x="51494" y="334280"/>
                    </a:lnTo>
                    <a:cubicBezTo>
                      <a:pt x="51494" y="308249"/>
                      <a:pt x="67052" y="285915"/>
                      <a:pt x="89226" y="276374"/>
                    </a:cubicBezTo>
                    <a:lnTo>
                      <a:pt x="98434" y="274483"/>
                    </a:lnTo>
                    <a:lnTo>
                      <a:pt x="80647" y="230801"/>
                    </a:lnTo>
                    <a:lnTo>
                      <a:pt x="89061" y="210137"/>
                    </a:lnTo>
                    <a:lnTo>
                      <a:pt x="77683" y="207800"/>
                    </a:lnTo>
                    <a:cubicBezTo>
                      <a:pt x="70292" y="204620"/>
                      <a:pt x="63635" y="200019"/>
                      <a:pt x="58046" y="194332"/>
                    </a:cubicBezTo>
                    <a:lnTo>
                      <a:pt x="49538" y="173439"/>
                    </a:lnTo>
                    <a:lnTo>
                      <a:pt x="37732" y="171014"/>
                    </a:lnTo>
                    <a:cubicBezTo>
                      <a:pt x="15558" y="161474"/>
                      <a:pt x="0" y="139140"/>
                      <a:pt x="0" y="113109"/>
                    </a:cubicBezTo>
                    <a:cubicBezTo>
                      <a:pt x="0" y="87078"/>
                      <a:pt x="15558" y="64744"/>
                      <a:pt x="37732" y="55204"/>
                    </a:cubicBezTo>
                    <a:lnTo>
                      <a:pt x="47061" y="53288"/>
                    </a:lnTo>
                    <a:lnTo>
                      <a:pt x="58120" y="26128"/>
                    </a:lnTo>
                    <a:cubicBezTo>
                      <a:pt x="69299" y="14756"/>
                      <a:pt x="84744" y="7722"/>
                      <a:pt x="101804" y="7722"/>
                    </a:cubicBezTo>
                    <a:cubicBezTo>
                      <a:pt x="110334" y="7722"/>
                      <a:pt x="118460" y="9480"/>
                      <a:pt x="125851" y="12661"/>
                    </a:cubicBezTo>
                    <a:lnTo>
                      <a:pt x="135299" y="19140"/>
                    </a:lnTo>
                    <a:lnTo>
                      <a:pt x="135786" y="18406"/>
                    </a:lnTo>
                    <a:cubicBezTo>
                      <a:pt x="146965" y="7034"/>
                      <a:pt x="162410" y="0"/>
                      <a:pt x="17947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6" name="Freeform 775"/>
              <p:cNvSpPr/>
              <p:nvPr/>
            </p:nvSpPr>
            <p:spPr>
              <a:xfrm rot="20700000">
                <a:off x="173808" y="1997001"/>
                <a:ext cx="681259" cy="640773"/>
              </a:xfrm>
              <a:custGeom>
                <a:avLst/>
                <a:gdLst>
                  <a:gd name="connsiteX0" fmla="*/ 273575 w 681259"/>
                  <a:gd name="connsiteY0" fmla="*/ 445908 h 640773"/>
                  <a:gd name="connsiteX1" fmla="*/ 282718 w 681259"/>
                  <a:gd name="connsiteY1" fmla="*/ 456591 h 640773"/>
                  <a:gd name="connsiteX2" fmla="*/ 304667 w 681259"/>
                  <a:gd name="connsiteY2" fmla="*/ 467585 h 640773"/>
                  <a:gd name="connsiteX3" fmla="*/ 305696 w 681259"/>
                  <a:gd name="connsiteY3" fmla="*/ 467646 h 640773"/>
                  <a:gd name="connsiteX4" fmla="*/ 289130 w 681259"/>
                  <a:gd name="connsiteY4" fmla="*/ 529472 h 640773"/>
                  <a:gd name="connsiteX5" fmla="*/ 266684 w 681259"/>
                  <a:gd name="connsiteY5" fmla="*/ 542431 h 640773"/>
                  <a:gd name="connsiteX6" fmla="*/ 266686 w 681259"/>
                  <a:gd name="connsiteY6" fmla="*/ 542431 h 640773"/>
                  <a:gd name="connsiteX7" fmla="*/ 253726 w 681259"/>
                  <a:gd name="connsiteY7" fmla="*/ 519985 h 640773"/>
                  <a:gd name="connsiteX8" fmla="*/ 607632 w 681259"/>
                  <a:gd name="connsiteY8" fmla="*/ 530867 h 640773"/>
                  <a:gd name="connsiteX9" fmla="*/ 586644 w 681259"/>
                  <a:gd name="connsiteY9" fmla="*/ 609191 h 640773"/>
                  <a:gd name="connsiteX10" fmla="*/ 564198 w 681259"/>
                  <a:gd name="connsiteY10" fmla="*/ 622150 h 640773"/>
                  <a:gd name="connsiteX11" fmla="*/ 564199 w 681259"/>
                  <a:gd name="connsiteY11" fmla="*/ 622149 h 640773"/>
                  <a:gd name="connsiteX12" fmla="*/ 551240 w 681259"/>
                  <a:gd name="connsiteY12" fmla="*/ 599703 h 640773"/>
                  <a:gd name="connsiteX13" fmla="*/ 568954 w 681259"/>
                  <a:gd name="connsiteY13" fmla="*/ 533596 h 640773"/>
                  <a:gd name="connsiteX14" fmla="*/ 569913 w 681259"/>
                  <a:gd name="connsiteY14" fmla="*/ 534077 h 640773"/>
                  <a:gd name="connsiteX15" fmla="*/ 594419 w 681259"/>
                  <a:gd name="connsiteY15" fmla="*/ 535531 h 640773"/>
                  <a:gd name="connsiteX16" fmla="*/ 211259 w 681259"/>
                  <a:gd name="connsiteY16" fmla="*/ 409853 h 640773"/>
                  <a:gd name="connsiteX17" fmla="*/ 226594 w 681259"/>
                  <a:gd name="connsiteY17" fmla="*/ 419533 h 640773"/>
                  <a:gd name="connsiteX18" fmla="*/ 246299 w 681259"/>
                  <a:gd name="connsiteY18" fmla="*/ 420702 h 640773"/>
                  <a:gd name="connsiteX19" fmla="*/ 221974 w 681259"/>
                  <a:gd name="connsiteY19" fmla="*/ 511478 h 640773"/>
                  <a:gd name="connsiteX20" fmla="*/ 199528 w 681259"/>
                  <a:gd name="connsiteY20" fmla="*/ 524437 h 640773"/>
                  <a:gd name="connsiteX21" fmla="*/ 199530 w 681259"/>
                  <a:gd name="connsiteY21" fmla="*/ 524436 h 640773"/>
                  <a:gd name="connsiteX22" fmla="*/ 186570 w 681259"/>
                  <a:gd name="connsiteY22" fmla="*/ 501990 h 640773"/>
                  <a:gd name="connsiteX23" fmla="*/ 646480 w 681259"/>
                  <a:gd name="connsiteY23" fmla="*/ 512886 h 640773"/>
                  <a:gd name="connsiteX24" fmla="*/ 646543 w 681259"/>
                  <a:gd name="connsiteY24" fmla="*/ 512959 h 640773"/>
                  <a:gd name="connsiteX25" fmla="*/ 668492 w 681259"/>
                  <a:gd name="connsiteY25" fmla="*/ 523952 h 640773"/>
                  <a:gd name="connsiteX26" fmla="*/ 681259 w 681259"/>
                  <a:gd name="connsiteY26" fmla="*/ 524709 h 640773"/>
                  <a:gd name="connsiteX27" fmla="*/ 653800 w 681259"/>
                  <a:gd name="connsiteY27" fmla="*/ 627185 h 640773"/>
                  <a:gd name="connsiteX28" fmla="*/ 631354 w 681259"/>
                  <a:gd name="connsiteY28" fmla="*/ 640144 h 640773"/>
                  <a:gd name="connsiteX29" fmla="*/ 631355 w 681259"/>
                  <a:gd name="connsiteY29" fmla="*/ 640144 h 640773"/>
                  <a:gd name="connsiteX30" fmla="*/ 618396 w 681259"/>
                  <a:gd name="connsiteY30" fmla="*/ 617698 h 640773"/>
                  <a:gd name="connsiteX31" fmla="*/ 158275 w 681259"/>
                  <a:gd name="connsiteY31" fmla="*/ 0 h 640773"/>
                  <a:gd name="connsiteX32" fmla="*/ 158855 w 681259"/>
                  <a:gd name="connsiteY32" fmla="*/ 19373 h 640773"/>
                  <a:gd name="connsiteX33" fmla="*/ 179217 w 681259"/>
                  <a:gd name="connsiteY33" fmla="*/ 48401 h 640773"/>
                  <a:gd name="connsiteX34" fmla="*/ 189993 w 681259"/>
                  <a:gd name="connsiteY34" fmla="*/ 53799 h 640773"/>
                  <a:gd name="connsiteX35" fmla="*/ 192804 w 681259"/>
                  <a:gd name="connsiteY35" fmla="*/ 76182 h 640773"/>
                  <a:gd name="connsiteX36" fmla="*/ 208286 w 681259"/>
                  <a:gd name="connsiteY36" fmla="*/ 94274 h 640773"/>
                  <a:gd name="connsiteX37" fmla="*/ 218672 w 681259"/>
                  <a:gd name="connsiteY37" fmla="*/ 99476 h 640773"/>
                  <a:gd name="connsiteX38" fmla="*/ 205196 w 681259"/>
                  <a:gd name="connsiteY38" fmla="*/ 117258 h 640773"/>
                  <a:gd name="connsiteX39" fmla="*/ 211071 w 681259"/>
                  <a:gd name="connsiteY39" fmla="*/ 164055 h 640773"/>
                  <a:gd name="connsiteX40" fmla="*/ 201688 w 681259"/>
                  <a:gd name="connsiteY40" fmla="*/ 163499 h 640773"/>
                  <a:gd name="connsiteX41" fmla="*/ 150254 w 681259"/>
                  <a:gd name="connsiteY41" fmla="*/ 209666 h 640773"/>
                  <a:gd name="connsiteX42" fmla="*/ 151449 w 681259"/>
                  <a:gd name="connsiteY42" fmla="*/ 219183 h 640773"/>
                  <a:gd name="connsiteX43" fmla="*/ 111186 w 681259"/>
                  <a:gd name="connsiteY43" fmla="*/ 214137 h 640773"/>
                  <a:gd name="connsiteX44" fmla="*/ 0 w 681259"/>
                  <a:gd name="connsiteY44" fmla="*/ 110019 h 640773"/>
                  <a:gd name="connsiteX45" fmla="*/ 111186 w 681259"/>
                  <a:gd name="connsiteY45" fmla="*/ 5901 h 640773"/>
                  <a:gd name="connsiteX46" fmla="*/ 280273 w 681259"/>
                  <a:gd name="connsiteY46" fmla="*/ 22535 h 640773"/>
                  <a:gd name="connsiteX47" fmla="*/ 415691 w 681259"/>
                  <a:gd name="connsiteY47" fmla="*/ 111945 h 640773"/>
                  <a:gd name="connsiteX48" fmla="*/ 328569 w 681259"/>
                  <a:gd name="connsiteY48" fmla="*/ 111369 h 640773"/>
                  <a:gd name="connsiteX49" fmla="*/ 280273 w 681259"/>
                  <a:gd name="connsiteY49" fmla="*/ 22535 h 64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81259" h="640773">
                    <a:moveTo>
                      <a:pt x="273575" y="445908"/>
                    </a:moveTo>
                    <a:lnTo>
                      <a:pt x="282718" y="456591"/>
                    </a:lnTo>
                    <a:cubicBezTo>
                      <a:pt x="289034" y="461576"/>
                      <a:pt x="296428" y="465377"/>
                      <a:pt x="304667" y="467585"/>
                    </a:cubicBezTo>
                    <a:lnTo>
                      <a:pt x="305696" y="467646"/>
                    </a:lnTo>
                    <a:lnTo>
                      <a:pt x="289130" y="529472"/>
                    </a:lnTo>
                    <a:cubicBezTo>
                      <a:pt x="286510" y="539249"/>
                      <a:pt x="276461" y="545051"/>
                      <a:pt x="266684" y="542431"/>
                    </a:cubicBezTo>
                    <a:lnTo>
                      <a:pt x="266686" y="542431"/>
                    </a:lnTo>
                    <a:cubicBezTo>
                      <a:pt x="256908" y="539811"/>
                      <a:pt x="251107" y="529762"/>
                      <a:pt x="253726" y="519985"/>
                    </a:cubicBezTo>
                    <a:close/>
                    <a:moveTo>
                      <a:pt x="607632" y="530867"/>
                    </a:moveTo>
                    <a:lnTo>
                      <a:pt x="586644" y="609191"/>
                    </a:lnTo>
                    <a:cubicBezTo>
                      <a:pt x="584024" y="618968"/>
                      <a:pt x="573975" y="624770"/>
                      <a:pt x="564198" y="622150"/>
                    </a:cubicBezTo>
                    <a:lnTo>
                      <a:pt x="564199" y="622149"/>
                    </a:lnTo>
                    <a:cubicBezTo>
                      <a:pt x="554422" y="619530"/>
                      <a:pt x="548620" y="609481"/>
                      <a:pt x="551240" y="599703"/>
                    </a:cubicBezTo>
                    <a:lnTo>
                      <a:pt x="568954" y="533596"/>
                    </a:lnTo>
                    <a:lnTo>
                      <a:pt x="569913" y="534077"/>
                    </a:lnTo>
                    <a:cubicBezTo>
                      <a:pt x="578152" y="536285"/>
                      <a:pt x="586456" y="536690"/>
                      <a:pt x="594419" y="535531"/>
                    </a:cubicBezTo>
                    <a:close/>
                    <a:moveTo>
                      <a:pt x="211259" y="409853"/>
                    </a:moveTo>
                    <a:lnTo>
                      <a:pt x="226594" y="419533"/>
                    </a:lnTo>
                    <a:lnTo>
                      <a:pt x="246299" y="420702"/>
                    </a:lnTo>
                    <a:lnTo>
                      <a:pt x="221974" y="511478"/>
                    </a:lnTo>
                    <a:cubicBezTo>
                      <a:pt x="219354" y="521255"/>
                      <a:pt x="209305" y="527057"/>
                      <a:pt x="199528" y="524437"/>
                    </a:cubicBezTo>
                    <a:lnTo>
                      <a:pt x="199530" y="524436"/>
                    </a:lnTo>
                    <a:cubicBezTo>
                      <a:pt x="189752" y="521817"/>
                      <a:pt x="183951" y="511768"/>
                      <a:pt x="186570" y="501990"/>
                    </a:cubicBezTo>
                    <a:close/>
                    <a:moveTo>
                      <a:pt x="646480" y="512886"/>
                    </a:moveTo>
                    <a:lnTo>
                      <a:pt x="646543" y="512959"/>
                    </a:lnTo>
                    <a:cubicBezTo>
                      <a:pt x="652859" y="517943"/>
                      <a:pt x="660253" y="521745"/>
                      <a:pt x="668492" y="523952"/>
                    </a:cubicBezTo>
                    <a:lnTo>
                      <a:pt x="681259" y="524709"/>
                    </a:lnTo>
                    <a:lnTo>
                      <a:pt x="653800" y="627185"/>
                    </a:lnTo>
                    <a:cubicBezTo>
                      <a:pt x="651180" y="636962"/>
                      <a:pt x="641131" y="642764"/>
                      <a:pt x="631354" y="640144"/>
                    </a:cubicBezTo>
                    <a:lnTo>
                      <a:pt x="631355" y="640144"/>
                    </a:lnTo>
                    <a:cubicBezTo>
                      <a:pt x="621578" y="637524"/>
                      <a:pt x="615776" y="627475"/>
                      <a:pt x="618396" y="617698"/>
                    </a:cubicBezTo>
                    <a:close/>
                    <a:moveTo>
                      <a:pt x="158275" y="0"/>
                    </a:moveTo>
                    <a:lnTo>
                      <a:pt x="158855" y="19373"/>
                    </a:lnTo>
                    <a:cubicBezTo>
                      <a:pt x="162694" y="30786"/>
                      <a:pt x="169743" y="40924"/>
                      <a:pt x="179217" y="48401"/>
                    </a:cubicBezTo>
                    <a:lnTo>
                      <a:pt x="189993" y="53799"/>
                    </a:lnTo>
                    <a:lnTo>
                      <a:pt x="192804" y="76182"/>
                    </a:lnTo>
                    <a:cubicBezTo>
                      <a:pt x="196731" y="83122"/>
                      <a:pt x="201970" y="89289"/>
                      <a:pt x="208286" y="94274"/>
                    </a:cubicBezTo>
                    <a:lnTo>
                      <a:pt x="218672" y="99476"/>
                    </a:lnTo>
                    <a:lnTo>
                      <a:pt x="205196" y="117258"/>
                    </a:lnTo>
                    <a:lnTo>
                      <a:pt x="211071" y="164055"/>
                    </a:lnTo>
                    <a:lnTo>
                      <a:pt x="201688" y="163499"/>
                    </a:lnTo>
                    <a:cubicBezTo>
                      <a:pt x="177800" y="166975"/>
                      <a:pt x="156991" y="184522"/>
                      <a:pt x="150254" y="209666"/>
                    </a:cubicBezTo>
                    <a:lnTo>
                      <a:pt x="151449" y="219183"/>
                    </a:lnTo>
                    <a:lnTo>
                      <a:pt x="111186" y="214137"/>
                    </a:lnTo>
                    <a:cubicBezTo>
                      <a:pt x="45847" y="196983"/>
                      <a:pt x="0" y="156824"/>
                      <a:pt x="0" y="110019"/>
                    </a:cubicBezTo>
                    <a:cubicBezTo>
                      <a:pt x="0" y="63214"/>
                      <a:pt x="45847" y="23055"/>
                      <a:pt x="111186" y="5901"/>
                    </a:cubicBezTo>
                    <a:close/>
                    <a:moveTo>
                      <a:pt x="280273" y="22535"/>
                    </a:moveTo>
                    <a:cubicBezTo>
                      <a:pt x="294793" y="22631"/>
                      <a:pt x="407642" y="97140"/>
                      <a:pt x="415691" y="111945"/>
                    </a:cubicBezTo>
                    <a:cubicBezTo>
                      <a:pt x="423740" y="126751"/>
                      <a:pt x="351497" y="122572"/>
                      <a:pt x="328569" y="111369"/>
                    </a:cubicBezTo>
                    <a:cubicBezTo>
                      <a:pt x="305640" y="100166"/>
                      <a:pt x="265752" y="22439"/>
                      <a:pt x="280273" y="22535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7" name="Oval 776"/>
              <p:cNvSpPr/>
              <p:nvPr/>
            </p:nvSpPr>
            <p:spPr>
              <a:xfrm>
                <a:off x="217138" y="2112464"/>
                <a:ext cx="59875" cy="59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8" name="Group 777"/>
            <p:cNvGrpSpPr/>
            <p:nvPr/>
          </p:nvGrpSpPr>
          <p:grpSpPr>
            <a:xfrm>
              <a:off x="2166861" y="1743897"/>
              <a:ext cx="625805" cy="527810"/>
              <a:chOff x="173808" y="1925433"/>
              <a:chExt cx="848809" cy="712341"/>
            </a:xfrm>
          </p:grpSpPr>
          <p:sp>
            <p:nvSpPr>
              <p:cNvPr id="779" name="Freeform 778"/>
              <p:cNvSpPr/>
              <p:nvPr/>
            </p:nvSpPr>
            <p:spPr>
              <a:xfrm>
                <a:off x="250398" y="1925433"/>
                <a:ext cx="772219" cy="555006"/>
              </a:xfrm>
              <a:custGeom>
                <a:avLst/>
                <a:gdLst>
                  <a:gd name="connsiteX0" fmla="*/ 179470 w 772219"/>
                  <a:gd name="connsiteY0" fmla="*/ 0 h 555006"/>
                  <a:gd name="connsiteX1" fmla="*/ 236394 w 772219"/>
                  <a:gd name="connsiteY1" fmla="*/ 38382 h 555006"/>
                  <a:gd name="connsiteX2" fmla="*/ 239523 w 772219"/>
                  <a:gd name="connsiteY2" fmla="*/ 54146 h 555006"/>
                  <a:gd name="connsiteX3" fmla="*/ 241058 w 772219"/>
                  <a:gd name="connsiteY3" fmla="*/ 53831 h 555006"/>
                  <a:gd name="connsiteX4" fmla="*/ 284743 w 772219"/>
                  <a:gd name="connsiteY4" fmla="*/ 72237 h 555006"/>
                  <a:gd name="connsiteX5" fmla="*/ 296585 w 772219"/>
                  <a:gd name="connsiteY5" fmla="*/ 101321 h 555006"/>
                  <a:gd name="connsiteX6" fmla="*/ 314033 w 772219"/>
                  <a:gd name="connsiteY6" fmla="*/ 97738 h 555006"/>
                  <a:gd name="connsiteX7" fmla="*/ 338080 w 772219"/>
                  <a:gd name="connsiteY7" fmla="*/ 102677 h 555006"/>
                  <a:gd name="connsiteX8" fmla="*/ 341148 w 772219"/>
                  <a:gd name="connsiteY8" fmla="*/ 104780 h 555006"/>
                  <a:gd name="connsiteX9" fmla="*/ 343409 w 772219"/>
                  <a:gd name="connsiteY9" fmla="*/ 99228 h 555006"/>
                  <a:gd name="connsiteX10" fmla="*/ 387093 w 772219"/>
                  <a:gd name="connsiteY10" fmla="*/ 80822 h 555006"/>
                  <a:gd name="connsiteX11" fmla="*/ 430778 w 772219"/>
                  <a:gd name="connsiteY11" fmla="*/ 99228 h 555006"/>
                  <a:gd name="connsiteX12" fmla="*/ 432039 w 772219"/>
                  <a:gd name="connsiteY12" fmla="*/ 102327 h 555006"/>
                  <a:gd name="connsiteX13" fmla="*/ 435123 w 772219"/>
                  <a:gd name="connsiteY13" fmla="*/ 94755 h 555006"/>
                  <a:gd name="connsiteX14" fmla="*/ 478807 w 772219"/>
                  <a:gd name="connsiteY14" fmla="*/ 76349 h 555006"/>
                  <a:gd name="connsiteX15" fmla="*/ 522492 w 772219"/>
                  <a:gd name="connsiteY15" fmla="*/ 94755 h 555006"/>
                  <a:gd name="connsiteX16" fmla="*/ 535037 w 772219"/>
                  <a:gd name="connsiteY16" fmla="*/ 125564 h 555006"/>
                  <a:gd name="connsiteX17" fmla="*/ 539842 w 772219"/>
                  <a:gd name="connsiteY17" fmla="*/ 122269 h 555006"/>
                  <a:gd name="connsiteX18" fmla="*/ 563889 w 772219"/>
                  <a:gd name="connsiteY18" fmla="*/ 117330 h 555006"/>
                  <a:gd name="connsiteX19" fmla="*/ 607574 w 772219"/>
                  <a:gd name="connsiteY19" fmla="*/ 135736 h 555006"/>
                  <a:gd name="connsiteX20" fmla="*/ 619451 w 772219"/>
                  <a:gd name="connsiteY20" fmla="*/ 164906 h 555006"/>
                  <a:gd name="connsiteX21" fmla="*/ 638198 w 772219"/>
                  <a:gd name="connsiteY21" fmla="*/ 161056 h 555006"/>
                  <a:gd name="connsiteX22" fmla="*/ 681883 w 772219"/>
                  <a:gd name="connsiteY22" fmla="*/ 179462 h 555006"/>
                  <a:gd name="connsiteX23" fmla="*/ 699974 w 772219"/>
                  <a:gd name="connsiteY23" fmla="*/ 223893 h 555006"/>
                  <a:gd name="connsiteX24" fmla="*/ 704176 w 772219"/>
                  <a:gd name="connsiteY24" fmla="*/ 223030 h 555006"/>
                  <a:gd name="connsiteX25" fmla="*/ 765955 w 772219"/>
                  <a:gd name="connsiteY25" fmla="*/ 285874 h 555006"/>
                  <a:gd name="connsiteX26" fmla="*/ 749799 w 772219"/>
                  <a:gd name="connsiteY26" fmla="*/ 325551 h 555006"/>
                  <a:gd name="connsiteX27" fmla="*/ 754125 w 772219"/>
                  <a:gd name="connsiteY27" fmla="*/ 328517 h 555006"/>
                  <a:gd name="connsiteX28" fmla="*/ 772219 w 772219"/>
                  <a:gd name="connsiteY28" fmla="*/ 372955 h 555006"/>
                  <a:gd name="connsiteX29" fmla="*/ 710440 w 772219"/>
                  <a:gd name="connsiteY29" fmla="*/ 435799 h 555006"/>
                  <a:gd name="connsiteX30" fmla="*/ 691546 w 772219"/>
                  <a:gd name="connsiteY30" fmla="*/ 431919 h 555006"/>
                  <a:gd name="connsiteX31" fmla="*/ 695196 w 772219"/>
                  <a:gd name="connsiteY31" fmla="*/ 440882 h 555006"/>
                  <a:gd name="connsiteX32" fmla="*/ 633417 w 772219"/>
                  <a:gd name="connsiteY32" fmla="*/ 503726 h 555006"/>
                  <a:gd name="connsiteX33" fmla="*/ 609370 w 772219"/>
                  <a:gd name="connsiteY33" fmla="*/ 498788 h 555006"/>
                  <a:gd name="connsiteX34" fmla="*/ 596878 w 772219"/>
                  <a:gd name="connsiteY34" fmla="*/ 490220 h 555006"/>
                  <a:gd name="connsiteX35" fmla="*/ 584502 w 772219"/>
                  <a:gd name="connsiteY35" fmla="*/ 520614 h 555006"/>
                  <a:gd name="connsiteX36" fmla="*/ 540817 w 772219"/>
                  <a:gd name="connsiteY36" fmla="*/ 539020 h 555006"/>
                  <a:gd name="connsiteX37" fmla="*/ 516770 w 772219"/>
                  <a:gd name="connsiteY37" fmla="*/ 534082 h 555006"/>
                  <a:gd name="connsiteX38" fmla="*/ 497310 w 772219"/>
                  <a:gd name="connsiteY38" fmla="*/ 520735 h 555006"/>
                  <a:gd name="connsiteX39" fmla="*/ 490851 w 772219"/>
                  <a:gd name="connsiteY39" fmla="*/ 536600 h 555006"/>
                  <a:gd name="connsiteX40" fmla="*/ 447166 w 772219"/>
                  <a:gd name="connsiteY40" fmla="*/ 555006 h 555006"/>
                  <a:gd name="connsiteX41" fmla="*/ 403482 w 772219"/>
                  <a:gd name="connsiteY41" fmla="*/ 536600 h 555006"/>
                  <a:gd name="connsiteX42" fmla="*/ 401208 w 772219"/>
                  <a:gd name="connsiteY42" fmla="*/ 531015 h 555006"/>
                  <a:gd name="connsiteX43" fmla="*/ 398934 w 772219"/>
                  <a:gd name="connsiteY43" fmla="*/ 536600 h 555006"/>
                  <a:gd name="connsiteX44" fmla="*/ 355249 w 772219"/>
                  <a:gd name="connsiteY44" fmla="*/ 555006 h 555006"/>
                  <a:gd name="connsiteX45" fmla="*/ 311565 w 772219"/>
                  <a:gd name="connsiteY45" fmla="*/ 536600 h 555006"/>
                  <a:gd name="connsiteX46" fmla="*/ 307780 w 772219"/>
                  <a:gd name="connsiteY46" fmla="*/ 527304 h 555006"/>
                  <a:gd name="connsiteX47" fmla="*/ 291447 w 772219"/>
                  <a:gd name="connsiteY47" fmla="*/ 538506 h 555006"/>
                  <a:gd name="connsiteX48" fmla="*/ 267400 w 772219"/>
                  <a:gd name="connsiteY48" fmla="*/ 543444 h 555006"/>
                  <a:gd name="connsiteX49" fmla="*/ 223716 w 772219"/>
                  <a:gd name="connsiteY49" fmla="*/ 525038 h 555006"/>
                  <a:gd name="connsiteX50" fmla="*/ 215269 w 772219"/>
                  <a:gd name="connsiteY50" fmla="*/ 504293 h 555006"/>
                  <a:gd name="connsiteX51" fmla="*/ 203597 w 772219"/>
                  <a:gd name="connsiteY51" fmla="*/ 512298 h 555006"/>
                  <a:gd name="connsiteX52" fmla="*/ 179550 w 772219"/>
                  <a:gd name="connsiteY52" fmla="*/ 517236 h 555006"/>
                  <a:gd name="connsiteX53" fmla="*/ 122626 w 772219"/>
                  <a:gd name="connsiteY53" fmla="*/ 478854 h 555006"/>
                  <a:gd name="connsiteX54" fmla="*/ 121766 w 772219"/>
                  <a:gd name="connsiteY54" fmla="*/ 474520 h 555006"/>
                  <a:gd name="connsiteX55" fmla="*/ 113021 w 772219"/>
                  <a:gd name="connsiteY55" fmla="*/ 476316 h 555006"/>
                  <a:gd name="connsiteX56" fmla="*/ 51242 w 772219"/>
                  <a:gd name="connsiteY56" fmla="*/ 413472 h 555006"/>
                  <a:gd name="connsiteX57" fmla="*/ 67491 w 772219"/>
                  <a:gd name="connsiteY57" fmla="*/ 373567 h 555006"/>
                  <a:gd name="connsiteX58" fmla="*/ 51494 w 772219"/>
                  <a:gd name="connsiteY58" fmla="*/ 334280 h 555006"/>
                  <a:gd name="connsiteX59" fmla="*/ 89226 w 772219"/>
                  <a:gd name="connsiteY59" fmla="*/ 276374 h 555006"/>
                  <a:gd name="connsiteX60" fmla="*/ 98434 w 772219"/>
                  <a:gd name="connsiteY60" fmla="*/ 274483 h 555006"/>
                  <a:gd name="connsiteX61" fmla="*/ 80647 w 772219"/>
                  <a:gd name="connsiteY61" fmla="*/ 230801 h 555006"/>
                  <a:gd name="connsiteX62" fmla="*/ 89061 w 772219"/>
                  <a:gd name="connsiteY62" fmla="*/ 210137 h 555006"/>
                  <a:gd name="connsiteX63" fmla="*/ 77683 w 772219"/>
                  <a:gd name="connsiteY63" fmla="*/ 207800 h 555006"/>
                  <a:gd name="connsiteX64" fmla="*/ 58046 w 772219"/>
                  <a:gd name="connsiteY64" fmla="*/ 194332 h 555006"/>
                  <a:gd name="connsiteX65" fmla="*/ 49538 w 772219"/>
                  <a:gd name="connsiteY65" fmla="*/ 173439 h 555006"/>
                  <a:gd name="connsiteX66" fmla="*/ 37732 w 772219"/>
                  <a:gd name="connsiteY66" fmla="*/ 171014 h 555006"/>
                  <a:gd name="connsiteX67" fmla="*/ 0 w 772219"/>
                  <a:gd name="connsiteY67" fmla="*/ 113109 h 555006"/>
                  <a:gd name="connsiteX68" fmla="*/ 37732 w 772219"/>
                  <a:gd name="connsiteY68" fmla="*/ 55204 h 555006"/>
                  <a:gd name="connsiteX69" fmla="*/ 47061 w 772219"/>
                  <a:gd name="connsiteY69" fmla="*/ 53288 h 555006"/>
                  <a:gd name="connsiteX70" fmla="*/ 58120 w 772219"/>
                  <a:gd name="connsiteY70" fmla="*/ 26128 h 555006"/>
                  <a:gd name="connsiteX71" fmla="*/ 101804 w 772219"/>
                  <a:gd name="connsiteY71" fmla="*/ 7722 h 555006"/>
                  <a:gd name="connsiteX72" fmla="*/ 125851 w 772219"/>
                  <a:gd name="connsiteY72" fmla="*/ 12661 h 555006"/>
                  <a:gd name="connsiteX73" fmla="*/ 135299 w 772219"/>
                  <a:gd name="connsiteY73" fmla="*/ 19140 h 555006"/>
                  <a:gd name="connsiteX74" fmla="*/ 135786 w 772219"/>
                  <a:gd name="connsiteY74" fmla="*/ 18406 h 555006"/>
                  <a:gd name="connsiteX75" fmla="*/ 179470 w 772219"/>
                  <a:gd name="connsiteY75" fmla="*/ 0 h 555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72219" h="555006">
                    <a:moveTo>
                      <a:pt x="179470" y="0"/>
                    </a:moveTo>
                    <a:cubicBezTo>
                      <a:pt x="205060" y="0"/>
                      <a:pt x="227016" y="15826"/>
                      <a:pt x="236394" y="38382"/>
                    </a:cubicBezTo>
                    <a:lnTo>
                      <a:pt x="239523" y="54146"/>
                    </a:lnTo>
                    <a:lnTo>
                      <a:pt x="241058" y="53831"/>
                    </a:lnTo>
                    <a:cubicBezTo>
                      <a:pt x="258118" y="53831"/>
                      <a:pt x="273563" y="60865"/>
                      <a:pt x="284743" y="72237"/>
                    </a:cubicBezTo>
                    <a:lnTo>
                      <a:pt x="296585" y="101321"/>
                    </a:lnTo>
                    <a:lnTo>
                      <a:pt x="314033" y="97738"/>
                    </a:lnTo>
                    <a:cubicBezTo>
                      <a:pt x="322563" y="97738"/>
                      <a:pt x="330689" y="99496"/>
                      <a:pt x="338080" y="102677"/>
                    </a:cubicBezTo>
                    <a:lnTo>
                      <a:pt x="341148" y="104780"/>
                    </a:lnTo>
                    <a:lnTo>
                      <a:pt x="343409" y="99228"/>
                    </a:lnTo>
                    <a:cubicBezTo>
                      <a:pt x="354588" y="87856"/>
                      <a:pt x="370033" y="80822"/>
                      <a:pt x="387093" y="80822"/>
                    </a:cubicBezTo>
                    <a:cubicBezTo>
                      <a:pt x="404153" y="80822"/>
                      <a:pt x="419598" y="87856"/>
                      <a:pt x="430778" y="99228"/>
                    </a:cubicBezTo>
                    <a:lnTo>
                      <a:pt x="432039" y="102327"/>
                    </a:lnTo>
                    <a:lnTo>
                      <a:pt x="435123" y="94755"/>
                    </a:lnTo>
                    <a:cubicBezTo>
                      <a:pt x="446302" y="83383"/>
                      <a:pt x="461747" y="76349"/>
                      <a:pt x="478807" y="76349"/>
                    </a:cubicBezTo>
                    <a:cubicBezTo>
                      <a:pt x="495867" y="76349"/>
                      <a:pt x="511312" y="83383"/>
                      <a:pt x="522492" y="94755"/>
                    </a:cubicBezTo>
                    <a:lnTo>
                      <a:pt x="535037" y="125564"/>
                    </a:lnTo>
                    <a:lnTo>
                      <a:pt x="539842" y="122269"/>
                    </a:lnTo>
                    <a:cubicBezTo>
                      <a:pt x="547233" y="119088"/>
                      <a:pt x="555359" y="117330"/>
                      <a:pt x="563889" y="117330"/>
                    </a:cubicBezTo>
                    <a:cubicBezTo>
                      <a:pt x="580949" y="117330"/>
                      <a:pt x="596394" y="124364"/>
                      <a:pt x="607574" y="135736"/>
                    </a:cubicBezTo>
                    <a:lnTo>
                      <a:pt x="619451" y="164906"/>
                    </a:lnTo>
                    <a:lnTo>
                      <a:pt x="638198" y="161056"/>
                    </a:lnTo>
                    <a:cubicBezTo>
                      <a:pt x="655258" y="161056"/>
                      <a:pt x="670703" y="168090"/>
                      <a:pt x="681883" y="179462"/>
                    </a:cubicBezTo>
                    <a:lnTo>
                      <a:pt x="699974" y="223893"/>
                    </a:lnTo>
                    <a:lnTo>
                      <a:pt x="704176" y="223030"/>
                    </a:lnTo>
                    <a:cubicBezTo>
                      <a:pt x="738296" y="223030"/>
                      <a:pt x="765955" y="251166"/>
                      <a:pt x="765955" y="285874"/>
                    </a:cubicBezTo>
                    <a:lnTo>
                      <a:pt x="749799" y="325551"/>
                    </a:lnTo>
                    <a:lnTo>
                      <a:pt x="754125" y="328517"/>
                    </a:lnTo>
                    <a:cubicBezTo>
                      <a:pt x="765304" y="339890"/>
                      <a:pt x="772219" y="355601"/>
                      <a:pt x="772219" y="372955"/>
                    </a:cubicBezTo>
                    <a:cubicBezTo>
                      <a:pt x="772219" y="407663"/>
                      <a:pt x="744560" y="435799"/>
                      <a:pt x="710440" y="435799"/>
                    </a:cubicBezTo>
                    <a:lnTo>
                      <a:pt x="691546" y="431919"/>
                    </a:lnTo>
                    <a:lnTo>
                      <a:pt x="695196" y="440882"/>
                    </a:lnTo>
                    <a:cubicBezTo>
                      <a:pt x="695196" y="475590"/>
                      <a:pt x="667537" y="503726"/>
                      <a:pt x="633417" y="503726"/>
                    </a:cubicBezTo>
                    <a:cubicBezTo>
                      <a:pt x="624887" y="503726"/>
                      <a:pt x="616761" y="501968"/>
                      <a:pt x="609370" y="498788"/>
                    </a:cubicBezTo>
                    <a:lnTo>
                      <a:pt x="596878" y="490220"/>
                    </a:lnTo>
                    <a:lnTo>
                      <a:pt x="584502" y="520614"/>
                    </a:lnTo>
                    <a:cubicBezTo>
                      <a:pt x="573322" y="531986"/>
                      <a:pt x="557877" y="539020"/>
                      <a:pt x="540817" y="539020"/>
                    </a:cubicBezTo>
                    <a:cubicBezTo>
                      <a:pt x="532287" y="539020"/>
                      <a:pt x="524161" y="537262"/>
                      <a:pt x="516770" y="534082"/>
                    </a:cubicBezTo>
                    <a:lnTo>
                      <a:pt x="497310" y="520735"/>
                    </a:lnTo>
                    <a:lnTo>
                      <a:pt x="490851" y="536600"/>
                    </a:lnTo>
                    <a:cubicBezTo>
                      <a:pt x="479671" y="547972"/>
                      <a:pt x="464226" y="555006"/>
                      <a:pt x="447166" y="555006"/>
                    </a:cubicBezTo>
                    <a:cubicBezTo>
                      <a:pt x="430106" y="555006"/>
                      <a:pt x="414661" y="547972"/>
                      <a:pt x="403482" y="536600"/>
                    </a:cubicBezTo>
                    <a:lnTo>
                      <a:pt x="401208" y="531015"/>
                    </a:lnTo>
                    <a:lnTo>
                      <a:pt x="398934" y="536600"/>
                    </a:lnTo>
                    <a:cubicBezTo>
                      <a:pt x="387754" y="547972"/>
                      <a:pt x="372309" y="555006"/>
                      <a:pt x="355249" y="555006"/>
                    </a:cubicBezTo>
                    <a:cubicBezTo>
                      <a:pt x="338189" y="555006"/>
                      <a:pt x="322744" y="547972"/>
                      <a:pt x="311565" y="536600"/>
                    </a:cubicBezTo>
                    <a:lnTo>
                      <a:pt x="307780" y="527304"/>
                    </a:lnTo>
                    <a:lnTo>
                      <a:pt x="291447" y="538506"/>
                    </a:lnTo>
                    <a:cubicBezTo>
                      <a:pt x="284056" y="541686"/>
                      <a:pt x="275930" y="543444"/>
                      <a:pt x="267400" y="543444"/>
                    </a:cubicBezTo>
                    <a:cubicBezTo>
                      <a:pt x="250340" y="543444"/>
                      <a:pt x="234895" y="536410"/>
                      <a:pt x="223716" y="525038"/>
                    </a:cubicBezTo>
                    <a:lnTo>
                      <a:pt x="215269" y="504293"/>
                    </a:lnTo>
                    <a:lnTo>
                      <a:pt x="203597" y="512298"/>
                    </a:lnTo>
                    <a:cubicBezTo>
                      <a:pt x="196206" y="515478"/>
                      <a:pt x="188080" y="517236"/>
                      <a:pt x="179550" y="517236"/>
                    </a:cubicBezTo>
                    <a:cubicBezTo>
                      <a:pt x="153960" y="517236"/>
                      <a:pt x="132004" y="501410"/>
                      <a:pt x="122626" y="478854"/>
                    </a:cubicBezTo>
                    <a:lnTo>
                      <a:pt x="121766" y="474520"/>
                    </a:lnTo>
                    <a:lnTo>
                      <a:pt x="113021" y="476316"/>
                    </a:lnTo>
                    <a:cubicBezTo>
                      <a:pt x="78901" y="476316"/>
                      <a:pt x="51242" y="448180"/>
                      <a:pt x="51242" y="413472"/>
                    </a:cubicBezTo>
                    <a:lnTo>
                      <a:pt x="67491" y="373567"/>
                    </a:lnTo>
                    <a:lnTo>
                      <a:pt x="51494" y="334280"/>
                    </a:lnTo>
                    <a:cubicBezTo>
                      <a:pt x="51494" y="308249"/>
                      <a:pt x="67052" y="285915"/>
                      <a:pt x="89226" y="276374"/>
                    </a:cubicBezTo>
                    <a:lnTo>
                      <a:pt x="98434" y="274483"/>
                    </a:lnTo>
                    <a:lnTo>
                      <a:pt x="80647" y="230801"/>
                    </a:lnTo>
                    <a:lnTo>
                      <a:pt x="89061" y="210137"/>
                    </a:lnTo>
                    <a:lnTo>
                      <a:pt x="77683" y="207800"/>
                    </a:lnTo>
                    <a:cubicBezTo>
                      <a:pt x="70292" y="204620"/>
                      <a:pt x="63635" y="200019"/>
                      <a:pt x="58046" y="194332"/>
                    </a:cubicBezTo>
                    <a:lnTo>
                      <a:pt x="49538" y="173439"/>
                    </a:lnTo>
                    <a:lnTo>
                      <a:pt x="37732" y="171014"/>
                    </a:lnTo>
                    <a:cubicBezTo>
                      <a:pt x="15558" y="161474"/>
                      <a:pt x="0" y="139140"/>
                      <a:pt x="0" y="113109"/>
                    </a:cubicBezTo>
                    <a:cubicBezTo>
                      <a:pt x="0" y="87078"/>
                      <a:pt x="15558" y="64744"/>
                      <a:pt x="37732" y="55204"/>
                    </a:cubicBezTo>
                    <a:lnTo>
                      <a:pt x="47061" y="53288"/>
                    </a:lnTo>
                    <a:lnTo>
                      <a:pt x="58120" y="26128"/>
                    </a:lnTo>
                    <a:cubicBezTo>
                      <a:pt x="69299" y="14756"/>
                      <a:pt x="84744" y="7722"/>
                      <a:pt x="101804" y="7722"/>
                    </a:cubicBezTo>
                    <a:cubicBezTo>
                      <a:pt x="110334" y="7722"/>
                      <a:pt x="118460" y="9480"/>
                      <a:pt x="125851" y="12661"/>
                    </a:cubicBezTo>
                    <a:lnTo>
                      <a:pt x="135299" y="19140"/>
                    </a:lnTo>
                    <a:lnTo>
                      <a:pt x="135786" y="18406"/>
                    </a:lnTo>
                    <a:cubicBezTo>
                      <a:pt x="146965" y="7034"/>
                      <a:pt x="162410" y="0"/>
                      <a:pt x="17947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0" name="Freeform 779"/>
              <p:cNvSpPr/>
              <p:nvPr/>
            </p:nvSpPr>
            <p:spPr>
              <a:xfrm rot="20700000">
                <a:off x="173808" y="1997001"/>
                <a:ext cx="681259" cy="640773"/>
              </a:xfrm>
              <a:custGeom>
                <a:avLst/>
                <a:gdLst>
                  <a:gd name="connsiteX0" fmla="*/ 273575 w 681259"/>
                  <a:gd name="connsiteY0" fmla="*/ 445908 h 640773"/>
                  <a:gd name="connsiteX1" fmla="*/ 282718 w 681259"/>
                  <a:gd name="connsiteY1" fmla="*/ 456591 h 640773"/>
                  <a:gd name="connsiteX2" fmla="*/ 304667 w 681259"/>
                  <a:gd name="connsiteY2" fmla="*/ 467585 h 640773"/>
                  <a:gd name="connsiteX3" fmla="*/ 305696 w 681259"/>
                  <a:gd name="connsiteY3" fmla="*/ 467646 h 640773"/>
                  <a:gd name="connsiteX4" fmla="*/ 289130 w 681259"/>
                  <a:gd name="connsiteY4" fmla="*/ 529472 h 640773"/>
                  <a:gd name="connsiteX5" fmla="*/ 266684 w 681259"/>
                  <a:gd name="connsiteY5" fmla="*/ 542431 h 640773"/>
                  <a:gd name="connsiteX6" fmla="*/ 266686 w 681259"/>
                  <a:gd name="connsiteY6" fmla="*/ 542431 h 640773"/>
                  <a:gd name="connsiteX7" fmla="*/ 253726 w 681259"/>
                  <a:gd name="connsiteY7" fmla="*/ 519985 h 640773"/>
                  <a:gd name="connsiteX8" fmla="*/ 607632 w 681259"/>
                  <a:gd name="connsiteY8" fmla="*/ 530867 h 640773"/>
                  <a:gd name="connsiteX9" fmla="*/ 586644 w 681259"/>
                  <a:gd name="connsiteY9" fmla="*/ 609191 h 640773"/>
                  <a:gd name="connsiteX10" fmla="*/ 564198 w 681259"/>
                  <a:gd name="connsiteY10" fmla="*/ 622150 h 640773"/>
                  <a:gd name="connsiteX11" fmla="*/ 564199 w 681259"/>
                  <a:gd name="connsiteY11" fmla="*/ 622149 h 640773"/>
                  <a:gd name="connsiteX12" fmla="*/ 551240 w 681259"/>
                  <a:gd name="connsiteY12" fmla="*/ 599703 h 640773"/>
                  <a:gd name="connsiteX13" fmla="*/ 568954 w 681259"/>
                  <a:gd name="connsiteY13" fmla="*/ 533596 h 640773"/>
                  <a:gd name="connsiteX14" fmla="*/ 569913 w 681259"/>
                  <a:gd name="connsiteY14" fmla="*/ 534077 h 640773"/>
                  <a:gd name="connsiteX15" fmla="*/ 594419 w 681259"/>
                  <a:gd name="connsiteY15" fmla="*/ 535531 h 640773"/>
                  <a:gd name="connsiteX16" fmla="*/ 211259 w 681259"/>
                  <a:gd name="connsiteY16" fmla="*/ 409853 h 640773"/>
                  <a:gd name="connsiteX17" fmla="*/ 226594 w 681259"/>
                  <a:gd name="connsiteY17" fmla="*/ 419533 h 640773"/>
                  <a:gd name="connsiteX18" fmla="*/ 246299 w 681259"/>
                  <a:gd name="connsiteY18" fmla="*/ 420702 h 640773"/>
                  <a:gd name="connsiteX19" fmla="*/ 221974 w 681259"/>
                  <a:gd name="connsiteY19" fmla="*/ 511478 h 640773"/>
                  <a:gd name="connsiteX20" fmla="*/ 199528 w 681259"/>
                  <a:gd name="connsiteY20" fmla="*/ 524437 h 640773"/>
                  <a:gd name="connsiteX21" fmla="*/ 199530 w 681259"/>
                  <a:gd name="connsiteY21" fmla="*/ 524436 h 640773"/>
                  <a:gd name="connsiteX22" fmla="*/ 186570 w 681259"/>
                  <a:gd name="connsiteY22" fmla="*/ 501990 h 640773"/>
                  <a:gd name="connsiteX23" fmla="*/ 646480 w 681259"/>
                  <a:gd name="connsiteY23" fmla="*/ 512886 h 640773"/>
                  <a:gd name="connsiteX24" fmla="*/ 646543 w 681259"/>
                  <a:gd name="connsiteY24" fmla="*/ 512959 h 640773"/>
                  <a:gd name="connsiteX25" fmla="*/ 668492 w 681259"/>
                  <a:gd name="connsiteY25" fmla="*/ 523952 h 640773"/>
                  <a:gd name="connsiteX26" fmla="*/ 681259 w 681259"/>
                  <a:gd name="connsiteY26" fmla="*/ 524709 h 640773"/>
                  <a:gd name="connsiteX27" fmla="*/ 653800 w 681259"/>
                  <a:gd name="connsiteY27" fmla="*/ 627185 h 640773"/>
                  <a:gd name="connsiteX28" fmla="*/ 631354 w 681259"/>
                  <a:gd name="connsiteY28" fmla="*/ 640144 h 640773"/>
                  <a:gd name="connsiteX29" fmla="*/ 631355 w 681259"/>
                  <a:gd name="connsiteY29" fmla="*/ 640144 h 640773"/>
                  <a:gd name="connsiteX30" fmla="*/ 618396 w 681259"/>
                  <a:gd name="connsiteY30" fmla="*/ 617698 h 640773"/>
                  <a:gd name="connsiteX31" fmla="*/ 158275 w 681259"/>
                  <a:gd name="connsiteY31" fmla="*/ 0 h 640773"/>
                  <a:gd name="connsiteX32" fmla="*/ 158855 w 681259"/>
                  <a:gd name="connsiteY32" fmla="*/ 19373 h 640773"/>
                  <a:gd name="connsiteX33" fmla="*/ 179217 w 681259"/>
                  <a:gd name="connsiteY33" fmla="*/ 48401 h 640773"/>
                  <a:gd name="connsiteX34" fmla="*/ 189993 w 681259"/>
                  <a:gd name="connsiteY34" fmla="*/ 53799 h 640773"/>
                  <a:gd name="connsiteX35" fmla="*/ 192804 w 681259"/>
                  <a:gd name="connsiteY35" fmla="*/ 76182 h 640773"/>
                  <a:gd name="connsiteX36" fmla="*/ 208286 w 681259"/>
                  <a:gd name="connsiteY36" fmla="*/ 94274 h 640773"/>
                  <a:gd name="connsiteX37" fmla="*/ 218672 w 681259"/>
                  <a:gd name="connsiteY37" fmla="*/ 99476 h 640773"/>
                  <a:gd name="connsiteX38" fmla="*/ 205196 w 681259"/>
                  <a:gd name="connsiteY38" fmla="*/ 117258 h 640773"/>
                  <a:gd name="connsiteX39" fmla="*/ 211071 w 681259"/>
                  <a:gd name="connsiteY39" fmla="*/ 164055 h 640773"/>
                  <a:gd name="connsiteX40" fmla="*/ 201688 w 681259"/>
                  <a:gd name="connsiteY40" fmla="*/ 163499 h 640773"/>
                  <a:gd name="connsiteX41" fmla="*/ 150254 w 681259"/>
                  <a:gd name="connsiteY41" fmla="*/ 209666 h 640773"/>
                  <a:gd name="connsiteX42" fmla="*/ 151449 w 681259"/>
                  <a:gd name="connsiteY42" fmla="*/ 219183 h 640773"/>
                  <a:gd name="connsiteX43" fmla="*/ 111186 w 681259"/>
                  <a:gd name="connsiteY43" fmla="*/ 214137 h 640773"/>
                  <a:gd name="connsiteX44" fmla="*/ 0 w 681259"/>
                  <a:gd name="connsiteY44" fmla="*/ 110019 h 640773"/>
                  <a:gd name="connsiteX45" fmla="*/ 111186 w 681259"/>
                  <a:gd name="connsiteY45" fmla="*/ 5901 h 640773"/>
                  <a:gd name="connsiteX46" fmla="*/ 280273 w 681259"/>
                  <a:gd name="connsiteY46" fmla="*/ 22535 h 640773"/>
                  <a:gd name="connsiteX47" fmla="*/ 415691 w 681259"/>
                  <a:gd name="connsiteY47" fmla="*/ 111945 h 640773"/>
                  <a:gd name="connsiteX48" fmla="*/ 328569 w 681259"/>
                  <a:gd name="connsiteY48" fmla="*/ 111369 h 640773"/>
                  <a:gd name="connsiteX49" fmla="*/ 280273 w 681259"/>
                  <a:gd name="connsiteY49" fmla="*/ 22535 h 64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81259" h="640773">
                    <a:moveTo>
                      <a:pt x="273575" y="445908"/>
                    </a:moveTo>
                    <a:lnTo>
                      <a:pt x="282718" y="456591"/>
                    </a:lnTo>
                    <a:cubicBezTo>
                      <a:pt x="289034" y="461576"/>
                      <a:pt x="296428" y="465377"/>
                      <a:pt x="304667" y="467585"/>
                    </a:cubicBezTo>
                    <a:lnTo>
                      <a:pt x="305696" y="467646"/>
                    </a:lnTo>
                    <a:lnTo>
                      <a:pt x="289130" y="529472"/>
                    </a:lnTo>
                    <a:cubicBezTo>
                      <a:pt x="286510" y="539249"/>
                      <a:pt x="276461" y="545051"/>
                      <a:pt x="266684" y="542431"/>
                    </a:cubicBezTo>
                    <a:lnTo>
                      <a:pt x="266686" y="542431"/>
                    </a:lnTo>
                    <a:cubicBezTo>
                      <a:pt x="256908" y="539811"/>
                      <a:pt x="251107" y="529762"/>
                      <a:pt x="253726" y="519985"/>
                    </a:cubicBezTo>
                    <a:close/>
                    <a:moveTo>
                      <a:pt x="607632" y="530867"/>
                    </a:moveTo>
                    <a:lnTo>
                      <a:pt x="586644" y="609191"/>
                    </a:lnTo>
                    <a:cubicBezTo>
                      <a:pt x="584024" y="618968"/>
                      <a:pt x="573975" y="624770"/>
                      <a:pt x="564198" y="622150"/>
                    </a:cubicBezTo>
                    <a:lnTo>
                      <a:pt x="564199" y="622149"/>
                    </a:lnTo>
                    <a:cubicBezTo>
                      <a:pt x="554422" y="619530"/>
                      <a:pt x="548620" y="609481"/>
                      <a:pt x="551240" y="599703"/>
                    </a:cubicBezTo>
                    <a:lnTo>
                      <a:pt x="568954" y="533596"/>
                    </a:lnTo>
                    <a:lnTo>
                      <a:pt x="569913" y="534077"/>
                    </a:lnTo>
                    <a:cubicBezTo>
                      <a:pt x="578152" y="536285"/>
                      <a:pt x="586456" y="536690"/>
                      <a:pt x="594419" y="535531"/>
                    </a:cubicBezTo>
                    <a:close/>
                    <a:moveTo>
                      <a:pt x="211259" y="409853"/>
                    </a:moveTo>
                    <a:lnTo>
                      <a:pt x="226594" y="419533"/>
                    </a:lnTo>
                    <a:lnTo>
                      <a:pt x="246299" y="420702"/>
                    </a:lnTo>
                    <a:lnTo>
                      <a:pt x="221974" y="511478"/>
                    </a:lnTo>
                    <a:cubicBezTo>
                      <a:pt x="219354" y="521255"/>
                      <a:pt x="209305" y="527057"/>
                      <a:pt x="199528" y="524437"/>
                    </a:cubicBezTo>
                    <a:lnTo>
                      <a:pt x="199530" y="524436"/>
                    </a:lnTo>
                    <a:cubicBezTo>
                      <a:pt x="189752" y="521817"/>
                      <a:pt x="183951" y="511768"/>
                      <a:pt x="186570" y="501990"/>
                    </a:cubicBezTo>
                    <a:close/>
                    <a:moveTo>
                      <a:pt x="646480" y="512886"/>
                    </a:moveTo>
                    <a:lnTo>
                      <a:pt x="646543" y="512959"/>
                    </a:lnTo>
                    <a:cubicBezTo>
                      <a:pt x="652859" y="517943"/>
                      <a:pt x="660253" y="521745"/>
                      <a:pt x="668492" y="523952"/>
                    </a:cubicBezTo>
                    <a:lnTo>
                      <a:pt x="681259" y="524709"/>
                    </a:lnTo>
                    <a:lnTo>
                      <a:pt x="653800" y="627185"/>
                    </a:lnTo>
                    <a:cubicBezTo>
                      <a:pt x="651180" y="636962"/>
                      <a:pt x="641131" y="642764"/>
                      <a:pt x="631354" y="640144"/>
                    </a:cubicBezTo>
                    <a:lnTo>
                      <a:pt x="631355" y="640144"/>
                    </a:lnTo>
                    <a:cubicBezTo>
                      <a:pt x="621578" y="637524"/>
                      <a:pt x="615776" y="627475"/>
                      <a:pt x="618396" y="617698"/>
                    </a:cubicBezTo>
                    <a:close/>
                    <a:moveTo>
                      <a:pt x="158275" y="0"/>
                    </a:moveTo>
                    <a:lnTo>
                      <a:pt x="158855" y="19373"/>
                    </a:lnTo>
                    <a:cubicBezTo>
                      <a:pt x="162694" y="30786"/>
                      <a:pt x="169743" y="40924"/>
                      <a:pt x="179217" y="48401"/>
                    </a:cubicBezTo>
                    <a:lnTo>
                      <a:pt x="189993" y="53799"/>
                    </a:lnTo>
                    <a:lnTo>
                      <a:pt x="192804" y="76182"/>
                    </a:lnTo>
                    <a:cubicBezTo>
                      <a:pt x="196731" y="83122"/>
                      <a:pt x="201970" y="89289"/>
                      <a:pt x="208286" y="94274"/>
                    </a:cubicBezTo>
                    <a:lnTo>
                      <a:pt x="218672" y="99476"/>
                    </a:lnTo>
                    <a:lnTo>
                      <a:pt x="205196" y="117258"/>
                    </a:lnTo>
                    <a:lnTo>
                      <a:pt x="211071" y="164055"/>
                    </a:lnTo>
                    <a:lnTo>
                      <a:pt x="201688" y="163499"/>
                    </a:lnTo>
                    <a:cubicBezTo>
                      <a:pt x="177800" y="166975"/>
                      <a:pt x="156991" y="184522"/>
                      <a:pt x="150254" y="209666"/>
                    </a:cubicBezTo>
                    <a:lnTo>
                      <a:pt x="151449" y="219183"/>
                    </a:lnTo>
                    <a:lnTo>
                      <a:pt x="111186" y="214137"/>
                    </a:lnTo>
                    <a:cubicBezTo>
                      <a:pt x="45847" y="196983"/>
                      <a:pt x="0" y="156824"/>
                      <a:pt x="0" y="110019"/>
                    </a:cubicBezTo>
                    <a:cubicBezTo>
                      <a:pt x="0" y="63214"/>
                      <a:pt x="45847" y="23055"/>
                      <a:pt x="111186" y="5901"/>
                    </a:cubicBezTo>
                    <a:close/>
                    <a:moveTo>
                      <a:pt x="280273" y="22535"/>
                    </a:moveTo>
                    <a:cubicBezTo>
                      <a:pt x="294793" y="22631"/>
                      <a:pt x="407642" y="97140"/>
                      <a:pt x="415691" y="111945"/>
                    </a:cubicBezTo>
                    <a:cubicBezTo>
                      <a:pt x="423740" y="126751"/>
                      <a:pt x="351497" y="122572"/>
                      <a:pt x="328569" y="111369"/>
                    </a:cubicBezTo>
                    <a:cubicBezTo>
                      <a:pt x="305640" y="100166"/>
                      <a:pt x="265752" y="22439"/>
                      <a:pt x="280273" y="22535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1" name="Oval 780"/>
              <p:cNvSpPr/>
              <p:nvPr/>
            </p:nvSpPr>
            <p:spPr>
              <a:xfrm>
                <a:off x="217138" y="2112464"/>
                <a:ext cx="59875" cy="59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2" name="Group 781"/>
            <p:cNvGrpSpPr/>
            <p:nvPr/>
          </p:nvGrpSpPr>
          <p:grpSpPr>
            <a:xfrm>
              <a:off x="2184226" y="2324152"/>
              <a:ext cx="625805" cy="527810"/>
              <a:chOff x="173808" y="1925433"/>
              <a:chExt cx="848809" cy="712341"/>
            </a:xfrm>
          </p:grpSpPr>
          <p:sp>
            <p:nvSpPr>
              <p:cNvPr id="783" name="Freeform 782"/>
              <p:cNvSpPr/>
              <p:nvPr/>
            </p:nvSpPr>
            <p:spPr>
              <a:xfrm>
                <a:off x="250398" y="1925433"/>
                <a:ext cx="772219" cy="555006"/>
              </a:xfrm>
              <a:custGeom>
                <a:avLst/>
                <a:gdLst>
                  <a:gd name="connsiteX0" fmla="*/ 179470 w 772219"/>
                  <a:gd name="connsiteY0" fmla="*/ 0 h 555006"/>
                  <a:gd name="connsiteX1" fmla="*/ 236394 w 772219"/>
                  <a:gd name="connsiteY1" fmla="*/ 38382 h 555006"/>
                  <a:gd name="connsiteX2" fmla="*/ 239523 w 772219"/>
                  <a:gd name="connsiteY2" fmla="*/ 54146 h 555006"/>
                  <a:gd name="connsiteX3" fmla="*/ 241058 w 772219"/>
                  <a:gd name="connsiteY3" fmla="*/ 53831 h 555006"/>
                  <a:gd name="connsiteX4" fmla="*/ 284743 w 772219"/>
                  <a:gd name="connsiteY4" fmla="*/ 72237 h 555006"/>
                  <a:gd name="connsiteX5" fmla="*/ 296585 w 772219"/>
                  <a:gd name="connsiteY5" fmla="*/ 101321 h 555006"/>
                  <a:gd name="connsiteX6" fmla="*/ 314033 w 772219"/>
                  <a:gd name="connsiteY6" fmla="*/ 97738 h 555006"/>
                  <a:gd name="connsiteX7" fmla="*/ 338080 w 772219"/>
                  <a:gd name="connsiteY7" fmla="*/ 102677 h 555006"/>
                  <a:gd name="connsiteX8" fmla="*/ 341148 w 772219"/>
                  <a:gd name="connsiteY8" fmla="*/ 104780 h 555006"/>
                  <a:gd name="connsiteX9" fmla="*/ 343409 w 772219"/>
                  <a:gd name="connsiteY9" fmla="*/ 99228 h 555006"/>
                  <a:gd name="connsiteX10" fmla="*/ 387093 w 772219"/>
                  <a:gd name="connsiteY10" fmla="*/ 80822 h 555006"/>
                  <a:gd name="connsiteX11" fmla="*/ 430778 w 772219"/>
                  <a:gd name="connsiteY11" fmla="*/ 99228 h 555006"/>
                  <a:gd name="connsiteX12" fmla="*/ 432039 w 772219"/>
                  <a:gd name="connsiteY12" fmla="*/ 102327 h 555006"/>
                  <a:gd name="connsiteX13" fmla="*/ 435123 w 772219"/>
                  <a:gd name="connsiteY13" fmla="*/ 94755 h 555006"/>
                  <a:gd name="connsiteX14" fmla="*/ 478807 w 772219"/>
                  <a:gd name="connsiteY14" fmla="*/ 76349 h 555006"/>
                  <a:gd name="connsiteX15" fmla="*/ 522492 w 772219"/>
                  <a:gd name="connsiteY15" fmla="*/ 94755 h 555006"/>
                  <a:gd name="connsiteX16" fmla="*/ 535037 w 772219"/>
                  <a:gd name="connsiteY16" fmla="*/ 125564 h 555006"/>
                  <a:gd name="connsiteX17" fmla="*/ 539842 w 772219"/>
                  <a:gd name="connsiteY17" fmla="*/ 122269 h 555006"/>
                  <a:gd name="connsiteX18" fmla="*/ 563889 w 772219"/>
                  <a:gd name="connsiteY18" fmla="*/ 117330 h 555006"/>
                  <a:gd name="connsiteX19" fmla="*/ 607574 w 772219"/>
                  <a:gd name="connsiteY19" fmla="*/ 135736 h 555006"/>
                  <a:gd name="connsiteX20" fmla="*/ 619451 w 772219"/>
                  <a:gd name="connsiteY20" fmla="*/ 164906 h 555006"/>
                  <a:gd name="connsiteX21" fmla="*/ 638198 w 772219"/>
                  <a:gd name="connsiteY21" fmla="*/ 161056 h 555006"/>
                  <a:gd name="connsiteX22" fmla="*/ 681883 w 772219"/>
                  <a:gd name="connsiteY22" fmla="*/ 179462 h 555006"/>
                  <a:gd name="connsiteX23" fmla="*/ 699974 w 772219"/>
                  <a:gd name="connsiteY23" fmla="*/ 223893 h 555006"/>
                  <a:gd name="connsiteX24" fmla="*/ 704176 w 772219"/>
                  <a:gd name="connsiteY24" fmla="*/ 223030 h 555006"/>
                  <a:gd name="connsiteX25" fmla="*/ 765955 w 772219"/>
                  <a:gd name="connsiteY25" fmla="*/ 285874 h 555006"/>
                  <a:gd name="connsiteX26" fmla="*/ 749799 w 772219"/>
                  <a:gd name="connsiteY26" fmla="*/ 325551 h 555006"/>
                  <a:gd name="connsiteX27" fmla="*/ 754125 w 772219"/>
                  <a:gd name="connsiteY27" fmla="*/ 328517 h 555006"/>
                  <a:gd name="connsiteX28" fmla="*/ 772219 w 772219"/>
                  <a:gd name="connsiteY28" fmla="*/ 372955 h 555006"/>
                  <a:gd name="connsiteX29" fmla="*/ 710440 w 772219"/>
                  <a:gd name="connsiteY29" fmla="*/ 435799 h 555006"/>
                  <a:gd name="connsiteX30" fmla="*/ 691546 w 772219"/>
                  <a:gd name="connsiteY30" fmla="*/ 431919 h 555006"/>
                  <a:gd name="connsiteX31" fmla="*/ 695196 w 772219"/>
                  <a:gd name="connsiteY31" fmla="*/ 440882 h 555006"/>
                  <a:gd name="connsiteX32" fmla="*/ 633417 w 772219"/>
                  <a:gd name="connsiteY32" fmla="*/ 503726 h 555006"/>
                  <a:gd name="connsiteX33" fmla="*/ 609370 w 772219"/>
                  <a:gd name="connsiteY33" fmla="*/ 498788 h 555006"/>
                  <a:gd name="connsiteX34" fmla="*/ 596878 w 772219"/>
                  <a:gd name="connsiteY34" fmla="*/ 490220 h 555006"/>
                  <a:gd name="connsiteX35" fmla="*/ 584502 w 772219"/>
                  <a:gd name="connsiteY35" fmla="*/ 520614 h 555006"/>
                  <a:gd name="connsiteX36" fmla="*/ 540817 w 772219"/>
                  <a:gd name="connsiteY36" fmla="*/ 539020 h 555006"/>
                  <a:gd name="connsiteX37" fmla="*/ 516770 w 772219"/>
                  <a:gd name="connsiteY37" fmla="*/ 534082 h 555006"/>
                  <a:gd name="connsiteX38" fmla="*/ 497310 w 772219"/>
                  <a:gd name="connsiteY38" fmla="*/ 520735 h 555006"/>
                  <a:gd name="connsiteX39" fmla="*/ 490851 w 772219"/>
                  <a:gd name="connsiteY39" fmla="*/ 536600 h 555006"/>
                  <a:gd name="connsiteX40" fmla="*/ 447166 w 772219"/>
                  <a:gd name="connsiteY40" fmla="*/ 555006 h 555006"/>
                  <a:gd name="connsiteX41" fmla="*/ 403482 w 772219"/>
                  <a:gd name="connsiteY41" fmla="*/ 536600 h 555006"/>
                  <a:gd name="connsiteX42" fmla="*/ 401208 w 772219"/>
                  <a:gd name="connsiteY42" fmla="*/ 531015 h 555006"/>
                  <a:gd name="connsiteX43" fmla="*/ 398934 w 772219"/>
                  <a:gd name="connsiteY43" fmla="*/ 536600 h 555006"/>
                  <a:gd name="connsiteX44" fmla="*/ 355249 w 772219"/>
                  <a:gd name="connsiteY44" fmla="*/ 555006 h 555006"/>
                  <a:gd name="connsiteX45" fmla="*/ 311565 w 772219"/>
                  <a:gd name="connsiteY45" fmla="*/ 536600 h 555006"/>
                  <a:gd name="connsiteX46" fmla="*/ 307780 w 772219"/>
                  <a:gd name="connsiteY46" fmla="*/ 527304 h 555006"/>
                  <a:gd name="connsiteX47" fmla="*/ 291447 w 772219"/>
                  <a:gd name="connsiteY47" fmla="*/ 538506 h 555006"/>
                  <a:gd name="connsiteX48" fmla="*/ 267400 w 772219"/>
                  <a:gd name="connsiteY48" fmla="*/ 543444 h 555006"/>
                  <a:gd name="connsiteX49" fmla="*/ 223716 w 772219"/>
                  <a:gd name="connsiteY49" fmla="*/ 525038 h 555006"/>
                  <a:gd name="connsiteX50" fmla="*/ 215269 w 772219"/>
                  <a:gd name="connsiteY50" fmla="*/ 504293 h 555006"/>
                  <a:gd name="connsiteX51" fmla="*/ 203597 w 772219"/>
                  <a:gd name="connsiteY51" fmla="*/ 512298 h 555006"/>
                  <a:gd name="connsiteX52" fmla="*/ 179550 w 772219"/>
                  <a:gd name="connsiteY52" fmla="*/ 517236 h 555006"/>
                  <a:gd name="connsiteX53" fmla="*/ 122626 w 772219"/>
                  <a:gd name="connsiteY53" fmla="*/ 478854 h 555006"/>
                  <a:gd name="connsiteX54" fmla="*/ 121766 w 772219"/>
                  <a:gd name="connsiteY54" fmla="*/ 474520 h 555006"/>
                  <a:gd name="connsiteX55" fmla="*/ 113021 w 772219"/>
                  <a:gd name="connsiteY55" fmla="*/ 476316 h 555006"/>
                  <a:gd name="connsiteX56" fmla="*/ 51242 w 772219"/>
                  <a:gd name="connsiteY56" fmla="*/ 413472 h 555006"/>
                  <a:gd name="connsiteX57" fmla="*/ 67491 w 772219"/>
                  <a:gd name="connsiteY57" fmla="*/ 373567 h 555006"/>
                  <a:gd name="connsiteX58" fmla="*/ 51494 w 772219"/>
                  <a:gd name="connsiteY58" fmla="*/ 334280 h 555006"/>
                  <a:gd name="connsiteX59" fmla="*/ 89226 w 772219"/>
                  <a:gd name="connsiteY59" fmla="*/ 276374 h 555006"/>
                  <a:gd name="connsiteX60" fmla="*/ 98434 w 772219"/>
                  <a:gd name="connsiteY60" fmla="*/ 274483 h 555006"/>
                  <a:gd name="connsiteX61" fmla="*/ 80647 w 772219"/>
                  <a:gd name="connsiteY61" fmla="*/ 230801 h 555006"/>
                  <a:gd name="connsiteX62" fmla="*/ 89061 w 772219"/>
                  <a:gd name="connsiteY62" fmla="*/ 210137 h 555006"/>
                  <a:gd name="connsiteX63" fmla="*/ 77683 w 772219"/>
                  <a:gd name="connsiteY63" fmla="*/ 207800 h 555006"/>
                  <a:gd name="connsiteX64" fmla="*/ 58046 w 772219"/>
                  <a:gd name="connsiteY64" fmla="*/ 194332 h 555006"/>
                  <a:gd name="connsiteX65" fmla="*/ 49538 w 772219"/>
                  <a:gd name="connsiteY65" fmla="*/ 173439 h 555006"/>
                  <a:gd name="connsiteX66" fmla="*/ 37732 w 772219"/>
                  <a:gd name="connsiteY66" fmla="*/ 171014 h 555006"/>
                  <a:gd name="connsiteX67" fmla="*/ 0 w 772219"/>
                  <a:gd name="connsiteY67" fmla="*/ 113109 h 555006"/>
                  <a:gd name="connsiteX68" fmla="*/ 37732 w 772219"/>
                  <a:gd name="connsiteY68" fmla="*/ 55204 h 555006"/>
                  <a:gd name="connsiteX69" fmla="*/ 47061 w 772219"/>
                  <a:gd name="connsiteY69" fmla="*/ 53288 h 555006"/>
                  <a:gd name="connsiteX70" fmla="*/ 58120 w 772219"/>
                  <a:gd name="connsiteY70" fmla="*/ 26128 h 555006"/>
                  <a:gd name="connsiteX71" fmla="*/ 101804 w 772219"/>
                  <a:gd name="connsiteY71" fmla="*/ 7722 h 555006"/>
                  <a:gd name="connsiteX72" fmla="*/ 125851 w 772219"/>
                  <a:gd name="connsiteY72" fmla="*/ 12661 h 555006"/>
                  <a:gd name="connsiteX73" fmla="*/ 135299 w 772219"/>
                  <a:gd name="connsiteY73" fmla="*/ 19140 h 555006"/>
                  <a:gd name="connsiteX74" fmla="*/ 135786 w 772219"/>
                  <a:gd name="connsiteY74" fmla="*/ 18406 h 555006"/>
                  <a:gd name="connsiteX75" fmla="*/ 179470 w 772219"/>
                  <a:gd name="connsiteY75" fmla="*/ 0 h 555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72219" h="555006">
                    <a:moveTo>
                      <a:pt x="179470" y="0"/>
                    </a:moveTo>
                    <a:cubicBezTo>
                      <a:pt x="205060" y="0"/>
                      <a:pt x="227016" y="15826"/>
                      <a:pt x="236394" y="38382"/>
                    </a:cubicBezTo>
                    <a:lnTo>
                      <a:pt x="239523" y="54146"/>
                    </a:lnTo>
                    <a:lnTo>
                      <a:pt x="241058" y="53831"/>
                    </a:lnTo>
                    <a:cubicBezTo>
                      <a:pt x="258118" y="53831"/>
                      <a:pt x="273563" y="60865"/>
                      <a:pt x="284743" y="72237"/>
                    </a:cubicBezTo>
                    <a:lnTo>
                      <a:pt x="296585" y="101321"/>
                    </a:lnTo>
                    <a:lnTo>
                      <a:pt x="314033" y="97738"/>
                    </a:lnTo>
                    <a:cubicBezTo>
                      <a:pt x="322563" y="97738"/>
                      <a:pt x="330689" y="99496"/>
                      <a:pt x="338080" y="102677"/>
                    </a:cubicBezTo>
                    <a:lnTo>
                      <a:pt x="341148" y="104780"/>
                    </a:lnTo>
                    <a:lnTo>
                      <a:pt x="343409" y="99228"/>
                    </a:lnTo>
                    <a:cubicBezTo>
                      <a:pt x="354588" y="87856"/>
                      <a:pt x="370033" y="80822"/>
                      <a:pt x="387093" y="80822"/>
                    </a:cubicBezTo>
                    <a:cubicBezTo>
                      <a:pt x="404153" y="80822"/>
                      <a:pt x="419598" y="87856"/>
                      <a:pt x="430778" y="99228"/>
                    </a:cubicBezTo>
                    <a:lnTo>
                      <a:pt x="432039" y="102327"/>
                    </a:lnTo>
                    <a:lnTo>
                      <a:pt x="435123" y="94755"/>
                    </a:lnTo>
                    <a:cubicBezTo>
                      <a:pt x="446302" y="83383"/>
                      <a:pt x="461747" y="76349"/>
                      <a:pt x="478807" y="76349"/>
                    </a:cubicBezTo>
                    <a:cubicBezTo>
                      <a:pt x="495867" y="76349"/>
                      <a:pt x="511312" y="83383"/>
                      <a:pt x="522492" y="94755"/>
                    </a:cubicBezTo>
                    <a:lnTo>
                      <a:pt x="535037" y="125564"/>
                    </a:lnTo>
                    <a:lnTo>
                      <a:pt x="539842" y="122269"/>
                    </a:lnTo>
                    <a:cubicBezTo>
                      <a:pt x="547233" y="119088"/>
                      <a:pt x="555359" y="117330"/>
                      <a:pt x="563889" y="117330"/>
                    </a:cubicBezTo>
                    <a:cubicBezTo>
                      <a:pt x="580949" y="117330"/>
                      <a:pt x="596394" y="124364"/>
                      <a:pt x="607574" y="135736"/>
                    </a:cubicBezTo>
                    <a:lnTo>
                      <a:pt x="619451" y="164906"/>
                    </a:lnTo>
                    <a:lnTo>
                      <a:pt x="638198" y="161056"/>
                    </a:lnTo>
                    <a:cubicBezTo>
                      <a:pt x="655258" y="161056"/>
                      <a:pt x="670703" y="168090"/>
                      <a:pt x="681883" y="179462"/>
                    </a:cubicBezTo>
                    <a:lnTo>
                      <a:pt x="699974" y="223893"/>
                    </a:lnTo>
                    <a:lnTo>
                      <a:pt x="704176" y="223030"/>
                    </a:lnTo>
                    <a:cubicBezTo>
                      <a:pt x="738296" y="223030"/>
                      <a:pt x="765955" y="251166"/>
                      <a:pt x="765955" y="285874"/>
                    </a:cubicBezTo>
                    <a:lnTo>
                      <a:pt x="749799" y="325551"/>
                    </a:lnTo>
                    <a:lnTo>
                      <a:pt x="754125" y="328517"/>
                    </a:lnTo>
                    <a:cubicBezTo>
                      <a:pt x="765304" y="339890"/>
                      <a:pt x="772219" y="355601"/>
                      <a:pt x="772219" y="372955"/>
                    </a:cubicBezTo>
                    <a:cubicBezTo>
                      <a:pt x="772219" y="407663"/>
                      <a:pt x="744560" y="435799"/>
                      <a:pt x="710440" y="435799"/>
                    </a:cubicBezTo>
                    <a:lnTo>
                      <a:pt x="691546" y="431919"/>
                    </a:lnTo>
                    <a:lnTo>
                      <a:pt x="695196" y="440882"/>
                    </a:lnTo>
                    <a:cubicBezTo>
                      <a:pt x="695196" y="475590"/>
                      <a:pt x="667537" y="503726"/>
                      <a:pt x="633417" y="503726"/>
                    </a:cubicBezTo>
                    <a:cubicBezTo>
                      <a:pt x="624887" y="503726"/>
                      <a:pt x="616761" y="501968"/>
                      <a:pt x="609370" y="498788"/>
                    </a:cubicBezTo>
                    <a:lnTo>
                      <a:pt x="596878" y="490220"/>
                    </a:lnTo>
                    <a:lnTo>
                      <a:pt x="584502" y="520614"/>
                    </a:lnTo>
                    <a:cubicBezTo>
                      <a:pt x="573322" y="531986"/>
                      <a:pt x="557877" y="539020"/>
                      <a:pt x="540817" y="539020"/>
                    </a:cubicBezTo>
                    <a:cubicBezTo>
                      <a:pt x="532287" y="539020"/>
                      <a:pt x="524161" y="537262"/>
                      <a:pt x="516770" y="534082"/>
                    </a:cubicBezTo>
                    <a:lnTo>
                      <a:pt x="497310" y="520735"/>
                    </a:lnTo>
                    <a:lnTo>
                      <a:pt x="490851" y="536600"/>
                    </a:lnTo>
                    <a:cubicBezTo>
                      <a:pt x="479671" y="547972"/>
                      <a:pt x="464226" y="555006"/>
                      <a:pt x="447166" y="555006"/>
                    </a:cubicBezTo>
                    <a:cubicBezTo>
                      <a:pt x="430106" y="555006"/>
                      <a:pt x="414661" y="547972"/>
                      <a:pt x="403482" y="536600"/>
                    </a:cubicBezTo>
                    <a:lnTo>
                      <a:pt x="401208" y="531015"/>
                    </a:lnTo>
                    <a:lnTo>
                      <a:pt x="398934" y="536600"/>
                    </a:lnTo>
                    <a:cubicBezTo>
                      <a:pt x="387754" y="547972"/>
                      <a:pt x="372309" y="555006"/>
                      <a:pt x="355249" y="555006"/>
                    </a:cubicBezTo>
                    <a:cubicBezTo>
                      <a:pt x="338189" y="555006"/>
                      <a:pt x="322744" y="547972"/>
                      <a:pt x="311565" y="536600"/>
                    </a:cubicBezTo>
                    <a:lnTo>
                      <a:pt x="307780" y="527304"/>
                    </a:lnTo>
                    <a:lnTo>
                      <a:pt x="291447" y="538506"/>
                    </a:lnTo>
                    <a:cubicBezTo>
                      <a:pt x="284056" y="541686"/>
                      <a:pt x="275930" y="543444"/>
                      <a:pt x="267400" y="543444"/>
                    </a:cubicBezTo>
                    <a:cubicBezTo>
                      <a:pt x="250340" y="543444"/>
                      <a:pt x="234895" y="536410"/>
                      <a:pt x="223716" y="525038"/>
                    </a:cubicBezTo>
                    <a:lnTo>
                      <a:pt x="215269" y="504293"/>
                    </a:lnTo>
                    <a:lnTo>
                      <a:pt x="203597" y="512298"/>
                    </a:lnTo>
                    <a:cubicBezTo>
                      <a:pt x="196206" y="515478"/>
                      <a:pt x="188080" y="517236"/>
                      <a:pt x="179550" y="517236"/>
                    </a:cubicBezTo>
                    <a:cubicBezTo>
                      <a:pt x="153960" y="517236"/>
                      <a:pt x="132004" y="501410"/>
                      <a:pt x="122626" y="478854"/>
                    </a:cubicBezTo>
                    <a:lnTo>
                      <a:pt x="121766" y="474520"/>
                    </a:lnTo>
                    <a:lnTo>
                      <a:pt x="113021" y="476316"/>
                    </a:lnTo>
                    <a:cubicBezTo>
                      <a:pt x="78901" y="476316"/>
                      <a:pt x="51242" y="448180"/>
                      <a:pt x="51242" y="413472"/>
                    </a:cubicBezTo>
                    <a:lnTo>
                      <a:pt x="67491" y="373567"/>
                    </a:lnTo>
                    <a:lnTo>
                      <a:pt x="51494" y="334280"/>
                    </a:lnTo>
                    <a:cubicBezTo>
                      <a:pt x="51494" y="308249"/>
                      <a:pt x="67052" y="285915"/>
                      <a:pt x="89226" y="276374"/>
                    </a:cubicBezTo>
                    <a:lnTo>
                      <a:pt x="98434" y="274483"/>
                    </a:lnTo>
                    <a:lnTo>
                      <a:pt x="80647" y="230801"/>
                    </a:lnTo>
                    <a:lnTo>
                      <a:pt x="89061" y="210137"/>
                    </a:lnTo>
                    <a:lnTo>
                      <a:pt x="77683" y="207800"/>
                    </a:lnTo>
                    <a:cubicBezTo>
                      <a:pt x="70292" y="204620"/>
                      <a:pt x="63635" y="200019"/>
                      <a:pt x="58046" y="194332"/>
                    </a:cubicBezTo>
                    <a:lnTo>
                      <a:pt x="49538" y="173439"/>
                    </a:lnTo>
                    <a:lnTo>
                      <a:pt x="37732" y="171014"/>
                    </a:lnTo>
                    <a:cubicBezTo>
                      <a:pt x="15558" y="161474"/>
                      <a:pt x="0" y="139140"/>
                      <a:pt x="0" y="113109"/>
                    </a:cubicBezTo>
                    <a:cubicBezTo>
                      <a:pt x="0" y="87078"/>
                      <a:pt x="15558" y="64744"/>
                      <a:pt x="37732" y="55204"/>
                    </a:cubicBezTo>
                    <a:lnTo>
                      <a:pt x="47061" y="53288"/>
                    </a:lnTo>
                    <a:lnTo>
                      <a:pt x="58120" y="26128"/>
                    </a:lnTo>
                    <a:cubicBezTo>
                      <a:pt x="69299" y="14756"/>
                      <a:pt x="84744" y="7722"/>
                      <a:pt x="101804" y="7722"/>
                    </a:cubicBezTo>
                    <a:cubicBezTo>
                      <a:pt x="110334" y="7722"/>
                      <a:pt x="118460" y="9480"/>
                      <a:pt x="125851" y="12661"/>
                    </a:cubicBezTo>
                    <a:lnTo>
                      <a:pt x="135299" y="19140"/>
                    </a:lnTo>
                    <a:lnTo>
                      <a:pt x="135786" y="18406"/>
                    </a:lnTo>
                    <a:cubicBezTo>
                      <a:pt x="146965" y="7034"/>
                      <a:pt x="162410" y="0"/>
                      <a:pt x="17947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4" name="Freeform 783"/>
              <p:cNvSpPr/>
              <p:nvPr/>
            </p:nvSpPr>
            <p:spPr>
              <a:xfrm rot="20700000">
                <a:off x="173808" y="1997001"/>
                <a:ext cx="681259" cy="640773"/>
              </a:xfrm>
              <a:custGeom>
                <a:avLst/>
                <a:gdLst>
                  <a:gd name="connsiteX0" fmla="*/ 273575 w 681259"/>
                  <a:gd name="connsiteY0" fmla="*/ 445908 h 640773"/>
                  <a:gd name="connsiteX1" fmla="*/ 282718 w 681259"/>
                  <a:gd name="connsiteY1" fmla="*/ 456591 h 640773"/>
                  <a:gd name="connsiteX2" fmla="*/ 304667 w 681259"/>
                  <a:gd name="connsiteY2" fmla="*/ 467585 h 640773"/>
                  <a:gd name="connsiteX3" fmla="*/ 305696 w 681259"/>
                  <a:gd name="connsiteY3" fmla="*/ 467646 h 640773"/>
                  <a:gd name="connsiteX4" fmla="*/ 289130 w 681259"/>
                  <a:gd name="connsiteY4" fmla="*/ 529472 h 640773"/>
                  <a:gd name="connsiteX5" fmla="*/ 266684 w 681259"/>
                  <a:gd name="connsiteY5" fmla="*/ 542431 h 640773"/>
                  <a:gd name="connsiteX6" fmla="*/ 266686 w 681259"/>
                  <a:gd name="connsiteY6" fmla="*/ 542431 h 640773"/>
                  <a:gd name="connsiteX7" fmla="*/ 253726 w 681259"/>
                  <a:gd name="connsiteY7" fmla="*/ 519985 h 640773"/>
                  <a:gd name="connsiteX8" fmla="*/ 607632 w 681259"/>
                  <a:gd name="connsiteY8" fmla="*/ 530867 h 640773"/>
                  <a:gd name="connsiteX9" fmla="*/ 586644 w 681259"/>
                  <a:gd name="connsiteY9" fmla="*/ 609191 h 640773"/>
                  <a:gd name="connsiteX10" fmla="*/ 564198 w 681259"/>
                  <a:gd name="connsiteY10" fmla="*/ 622150 h 640773"/>
                  <a:gd name="connsiteX11" fmla="*/ 564199 w 681259"/>
                  <a:gd name="connsiteY11" fmla="*/ 622149 h 640773"/>
                  <a:gd name="connsiteX12" fmla="*/ 551240 w 681259"/>
                  <a:gd name="connsiteY12" fmla="*/ 599703 h 640773"/>
                  <a:gd name="connsiteX13" fmla="*/ 568954 w 681259"/>
                  <a:gd name="connsiteY13" fmla="*/ 533596 h 640773"/>
                  <a:gd name="connsiteX14" fmla="*/ 569913 w 681259"/>
                  <a:gd name="connsiteY14" fmla="*/ 534077 h 640773"/>
                  <a:gd name="connsiteX15" fmla="*/ 594419 w 681259"/>
                  <a:gd name="connsiteY15" fmla="*/ 535531 h 640773"/>
                  <a:gd name="connsiteX16" fmla="*/ 211259 w 681259"/>
                  <a:gd name="connsiteY16" fmla="*/ 409853 h 640773"/>
                  <a:gd name="connsiteX17" fmla="*/ 226594 w 681259"/>
                  <a:gd name="connsiteY17" fmla="*/ 419533 h 640773"/>
                  <a:gd name="connsiteX18" fmla="*/ 246299 w 681259"/>
                  <a:gd name="connsiteY18" fmla="*/ 420702 h 640773"/>
                  <a:gd name="connsiteX19" fmla="*/ 221974 w 681259"/>
                  <a:gd name="connsiteY19" fmla="*/ 511478 h 640773"/>
                  <a:gd name="connsiteX20" fmla="*/ 199528 w 681259"/>
                  <a:gd name="connsiteY20" fmla="*/ 524437 h 640773"/>
                  <a:gd name="connsiteX21" fmla="*/ 199530 w 681259"/>
                  <a:gd name="connsiteY21" fmla="*/ 524436 h 640773"/>
                  <a:gd name="connsiteX22" fmla="*/ 186570 w 681259"/>
                  <a:gd name="connsiteY22" fmla="*/ 501990 h 640773"/>
                  <a:gd name="connsiteX23" fmla="*/ 646480 w 681259"/>
                  <a:gd name="connsiteY23" fmla="*/ 512886 h 640773"/>
                  <a:gd name="connsiteX24" fmla="*/ 646543 w 681259"/>
                  <a:gd name="connsiteY24" fmla="*/ 512959 h 640773"/>
                  <a:gd name="connsiteX25" fmla="*/ 668492 w 681259"/>
                  <a:gd name="connsiteY25" fmla="*/ 523952 h 640773"/>
                  <a:gd name="connsiteX26" fmla="*/ 681259 w 681259"/>
                  <a:gd name="connsiteY26" fmla="*/ 524709 h 640773"/>
                  <a:gd name="connsiteX27" fmla="*/ 653800 w 681259"/>
                  <a:gd name="connsiteY27" fmla="*/ 627185 h 640773"/>
                  <a:gd name="connsiteX28" fmla="*/ 631354 w 681259"/>
                  <a:gd name="connsiteY28" fmla="*/ 640144 h 640773"/>
                  <a:gd name="connsiteX29" fmla="*/ 631355 w 681259"/>
                  <a:gd name="connsiteY29" fmla="*/ 640144 h 640773"/>
                  <a:gd name="connsiteX30" fmla="*/ 618396 w 681259"/>
                  <a:gd name="connsiteY30" fmla="*/ 617698 h 640773"/>
                  <a:gd name="connsiteX31" fmla="*/ 158275 w 681259"/>
                  <a:gd name="connsiteY31" fmla="*/ 0 h 640773"/>
                  <a:gd name="connsiteX32" fmla="*/ 158855 w 681259"/>
                  <a:gd name="connsiteY32" fmla="*/ 19373 h 640773"/>
                  <a:gd name="connsiteX33" fmla="*/ 179217 w 681259"/>
                  <a:gd name="connsiteY33" fmla="*/ 48401 h 640773"/>
                  <a:gd name="connsiteX34" fmla="*/ 189993 w 681259"/>
                  <a:gd name="connsiteY34" fmla="*/ 53799 h 640773"/>
                  <a:gd name="connsiteX35" fmla="*/ 192804 w 681259"/>
                  <a:gd name="connsiteY35" fmla="*/ 76182 h 640773"/>
                  <a:gd name="connsiteX36" fmla="*/ 208286 w 681259"/>
                  <a:gd name="connsiteY36" fmla="*/ 94274 h 640773"/>
                  <a:gd name="connsiteX37" fmla="*/ 218672 w 681259"/>
                  <a:gd name="connsiteY37" fmla="*/ 99476 h 640773"/>
                  <a:gd name="connsiteX38" fmla="*/ 205196 w 681259"/>
                  <a:gd name="connsiteY38" fmla="*/ 117258 h 640773"/>
                  <a:gd name="connsiteX39" fmla="*/ 211071 w 681259"/>
                  <a:gd name="connsiteY39" fmla="*/ 164055 h 640773"/>
                  <a:gd name="connsiteX40" fmla="*/ 201688 w 681259"/>
                  <a:gd name="connsiteY40" fmla="*/ 163499 h 640773"/>
                  <a:gd name="connsiteX41" fmla="*/ 150254 w 681259"/>
                  <a:gd name="connsiteY41" fmla="*/ 209666 h 640773"/>
                  <a:gd name="connsiteX42" fmla="*/ 151449 w 681259"/>
                  <a:gd name="connsiteY42" fmla="*/ 219183 h 640773"/>
                  <a:gd name="connsiteX43" fmla="*/ 111186 w 681259"/>
                  <a:gd name="connsiteY43" fmla="*/ 214137 h 640773"/>
                  <a:gd name="connsiteX44" fmla="*/ 0 w 681259"/>
                  <a:gd name="connsiteY44" fmla="*/ 110019 h 640773"/>
                  <a:gd name="connsiteX45" fmla="*/ 111186 w 681259"/>
                  <a:gd name="connsiteY45" fmla="*/ 5901 h 640773"/>
                  <a:gd name="connsiteX46" fmla="*/ 280273 w 681259"/>
                  <a:gd name="connsiteY46" fmla="*/ 22535 h 640773"/>
                  <a:gd name="connsiteX47" fmla="*/ 415691 w 681259"/>
                  <a:gd name="connsiteY47" fmla="*/ 111945 h 640773"/>
                  <a:gd name="connsiteX48" fmla="*/ 328569 w 681259"/>
                  <a:gd name="connsiteY48" fmla="*/ 111369 h 640773"/>
                  <a:gd name="connsiteX49" fmla="*/ 280273 w 681259"/>
                  <a:gd name="connsiteY49" fmla="*/ 22535 h 64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81259" h="640773">
                    <a:moveTo>
                      <a:pt x="273575" y="445908"/>
                    </a:moveTo>
                    <a:lnTo>
                      <a:pt x="282718" y="456591"/>
                    </a:lnTo>
                    <a:cubicBezTo>
                      <a:pt x="289034" y="461576"/>
                      <a:pt x="296428" y="465377"/>
                      <a:pt x="304667" y="467585"/>
                    </a:cubicBezTo>
                    <a:lnTo>
                      <a:pt x="305696" y="467646"/>
                    </a:lnTo>
                    <a:lnTo>
                      <a:pt x="289130" y="529472"/>
                    </a:lnTo>
                    <a:cubicBezTo>
                      <a:pt x="286510" y="539249"/>
                      <a:pt x="276461" y="545051"/>
                      <a:pt x="266684" y="542431"/>
                    </a:cubicBezTo>
                    <a:lnTo>
                      <a:pt x="266686" y="542431"/>
                    </a:lnTo>
                    <a:cubicBezTo>
                      <a:pt x="256908" y="539811"/>
                      <a:pt x="251107" y="529762"/>
                      <a:pt x="253726" y="519985"/>
                    </a:cubicBezTo>
                    <a:close/>
                    <a:moveTo>
                      <a:pt x="607632" y="530867"/>
                    </a:moveTo>
                    <a:lnTo>
                      <a:pt x="586644" y="609191"/>
                    </a:lnTo>
                    <a:cubicBezTo>
                      <a:pt x="584024" y="618968"/>
                      <a:pt x="573975" y="624770"/>
                      <a:pt x="564198" y="622150"/>
                    </a:cubicBezTo>
                    <a:lnTo>
                      <a:pt x="564199" y="622149"/>
                    </a:lnTo>
                    <a:cubicBezTo>
                      <a:pt x="554422" y="619530"/>
                      <a:pt x="548620" y="609481"/>
                      <a:pt x="551240" y="599703"/>
                    </a:cubicBezTo>
                    <a:lnTo>
                      <a:pt x="568954" y="533596"/>
                    </a:lnTo>
                    <a:lnTo>
                      <a:pt x="569913" y="534077"/>
                    </a:lnTo>
                    <a:cubicBezTo>
                      <a:pt x="578152" y="536285"/>
                      <a:pt x="586456" y="536690"/>
                      <a:pt x="594419" y="535531"/>
                    </a:cubicBezTo>
                    <a:close/>
                    <a:moveTo>
                      <a:pt x="211259" y="409853"/>
                    </a:moveTo>
                    <a:lnTo>
                      <a:pt x="226594" y="419533"/>
                    </a:lnTo>
                    <a:lnTo>
                      <a:pt x="246299" y="420702"/>
                    </a:lnTo>
                    <a:lnTo>
                      <a:pt x="221974" y="511478"/>
                    </a:lnTo>
                    <a:cubicBezTo>
                      <a:pt x="219354" y="521255"/>
                      <a:pt x="209305" y="527057"/>
                      <a:pt x="199528" y="524437"/>
                    </a:cubicBezTo>
                    <a:lnTo>
                      <a:pt x="199530" y="524436"/>
                    </a:lnTo>
                    <a:cubicBezTo>
                      <a:pt x="189752" y="521817"/>
                      <a:pt x="183951" y="511768"/>
                      <a:pt x="186570" y="501990"/>
                    </a:cubicBezTo>
                    <a:close/>
                    <a:moveTo>
                      <a:pt x="646480" y="512886"/>
                    </a:moveTo>
                    <a:lnTo>
                      <a:pt x="646543" y="512959"/>
                    </a:lnTo>
                    <a:cubicBezTo>
                      <a:pt x="652859" y="517943"/>
                      <a:pt x="660253" y="521745"/>
                      <a:pt x="668492" y="523952"/>
                    </a:cubicBezTo>
                    <a:lnTo>
                      <a:pt x="681259" y="524709"/>
                    </a:lnTo>
                    <a:lnTo>
                      <a:pt x="653800" y="627185"/>
                    </a:lnTo>
                    <a:cubicBezTo>
                      <a:pt x="651180" y="636962"/>
                      <a:pt x="641131" y="642764"/>
                      <a:pt x="631354" y="640144"/>
                    </a:cubicBezTo>
                    <a:lnTo>
                      <a:pt x="631355" y="640144"/>
                    </a:lnTo>
                    <a:cubicBezTo>
                      <a:pt x="621578" y="637524"/>
                      <a:pt x="615776" y="627475"/>
                      <a:pt x="618396" y="617698"/>
                    </a:cubicBezTo>
                    <a:close/>
                    <a:moveTo>
                      <a:pt x="158275" y="0"/>
                    </a:moveTo>
                    <a:lnTo>
                      <a:pt x="158855" y="19373"/>
                    </a:lnTo>
                    <a:cubicBezTo>
                      <a:pt x="162694" y="30786"/>
                      <a:pt x="169743" y="40924"/>
                      <a:pt x="179217" y="48401"/>
                    </a:cubicBezTo>
                    <a:lnTo>
                      <a:pt x="189993" y="53799"/>
                    </a:lnTo>
                    <a:lnTo>
                      <a:pt x="192804" y="76182"/>
                    </a:lnTo>
                    <a:cubicBezTo>
                      <a:pt x="196731" y="83122"/>
                      <a:pt x="201970" y="89289"/>
                      <a:pt x="208286" y="94274"/>
                    </a:cubicBezTo>
                    <a:lnTo>
                      <a:pt x="218672" y="99476"/>
                    </a:lnTo>
                    <a:lnTo>
                      <a:pt x="205196" y="117258"/>
                    </a:lnTo>
                    <a:lnTo>
                      <a:pt x="211071" y="164055"/>
                    </a:lnTo>
                    <a:lnTo>
                      <a:pt x="201688" y="163499"/>
                    </a:lnTo>
                    <a:cubicBezTo>
                      <a:pt x="177800" y="166975"/>
                      <a:pt x="156991" y="184522"/>
                      <a:pt x="150254" y="209666"/>
                    </a:cubicBezTo>
                    <a:lnTo>
                      <a:pt x="151449" y="219183"/>
                    </a:lnTo>
                    <a:lnTo>
                      <a:pt x="111186" y="214137"/>
                    </a:lnTo>
                    <a:cubicBezTo>
                      <a:pt x="45847" y="196983"/>
                      <a:pt x="0" y="156824"/>
                      <a:pt x="0" y="110019"/>
                    </a:cubicBezTo>
                    <a:cubicBezTo>
                      <a:pt x="0" y="63214"/>
                      <a:pt x="45847" y="23055"/>
                      <a:pt x="111186" y="5901"/>
                    </a:cubicBezTo>
                    <a:close/>
                    <a:moveTo>
                      <a:pt x="280273" y="22535"/>
                    </a:moveTo>
                    <a:cubicBezTo>
                      <a:pt x="294793" y="22631"/>
                      <a:pt x="407642" y="97140"/>
                      <a:pt x="415691" y="111945"/>
                    </a:cubicBezTo>
                    <a:cubicBezTo>
                      <a:pt x="423740" y="126751"/>
                      <a:pt x="351497" y="122572"/>
                      <a:pt x="328569" y="111369"/>
                    </a:cubicBezTo>
                    <a:cubicBezTo>
                      <a:pt x="305640" y="100166"/>
                      <a:pt x="265752" y="22439"/>
                      <a:pt x="280273" y="22535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5" name="Oval 784"/>
              <p:cNvSpPr/>
              <p:nvPr/>
            </p:nvSpPr>
            <p:spPr>
              <a:xfrm>
                <a:off x="217138" y="2112464"/>
                <a:ext cx="59875" cy="59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6" name="Group 785"/>
            <p:cNvGrpSpPr/>
            <p:nvPr/>
          </p:nvGrpSpPr>
          <p:grpSpPr>
            <a:xfrm>
              <a:off x="2937416" y="1743897"/>
              <a:ext cx="625805" cy="527810"/>
              <a:chOff x="173808" y="1925433"/>
              <a:chExt cx="848809" cy="712341"/>
            </a:xfrm>
          </p:grpSpPr>
          <p:sp>
            <p:nvSpPr>
              <p:cNvPr id="787" name="Freeform 786"/>
              <p:cNvSpPr/>
              <p:nvPr/>
            </p:nvSpPr>
            <p:spPr>
              <a:xfrm>
                <a:off x="250398" y="1925433"/>
                <a:ext cx="772219" cy="555006"/>
              </a:xfrm>
              <a:custGeom>
                <a:avLst/>
                <a:gdLst>
                  <a:gd name="connsiteX0" fmla="*/ 179470 w 772219"/>
                  <a:gd name="connsiteY0" fmla="*/ 0 h 555006"/>
                  <a:gd name="connsiteX1" fmla="*/ 236394 w 772219"/>
                  <a:gd name="connsiteY1" fmla="*/ 38382 h 555006"/>
                  <a:gd name="connsiteX2" fmla="*/ 239523 w 772219"/>
                  <a:gd name="connsiteY2" fmla="*/ 54146 h 555006"/>
                  <a:gd name="connsiteX3" fmla="*/ 241058 w 772219"/>
                  <a:gd name="connsiteY3" fmla="*/ 53831 h 555006"/>
                  <a:gd name="connsiteX4" fmla="*/ 284743 w 772219"/>
                  <a:gd name="connsiteY4" fmla="*/ 72237 h 555006"/>
                  <a:gd name="connsiteX5" fmla="*/ 296585 w 772219"/>
                  <a:gd name="connsiteY5" fmla="*/ 101321 h 555006"/>
                  <a:gd name="connsiteX6" fmla="*/ 314033 w 772219"/>
                  <a:gd name="connsiteY6" fmla="*/ 97738 h 555006"/>
                  <a:gd name="connsiteX7" fmla="*/ 338080 w 772219"/>
                  <a:gd name="connsiteY7" fmla="*/ 102677 h 555006"/>
                  <a:gd name="connsiteX8" fmla="*/ 341148 w 772219"/>
                  <a:gd name="connsiteY8" fmla="*/ 104780 h 555006"/>
                  <a:gd name="connsiteX9" fmla="*/ 343409 w 772219"/>
                  <a:gd name="connsiteY9" fmla="*/ 99228 h 555006"/>
                  <a:gd name="connsiteX10" fmla="*/ 387093 w 772219"/>
                  <a:gd name="connsiteY10" fmla="*/ 80822 h 555006"/>
                  <a:gd name="connsiteX11" fmla="*/ 430778 w 772219"/>
                  <a:gd name="connsiteY11" fmla="*/ 99228 h 555006"/>
                  <a:gd name="connsiteX12" fmla="*/ 432039 w 772219"/>
                  <a:gd name="connsiteY12" fmla="*/ 102327 h 555006"/>
                  <a:gd name="connsiteX13" fmla="*/ 435123 w 772219"/>
                  <a:gd name="connsiteY13" fmla="*/ 94755 h 555006"/>
                  <a:gd name="connsiteX14" fmla="*/ 478807 w 772219"/>
                  <a:gd name="connsiteY14" fmla="*/ 76349 h 555006"/>
                  <a:gd name="connsiteX15" fmla="*/ 522492 w 772219"/>
                  <a:gd name="connsiteY15" fmla="*/ 94755 h 555006"/>
                  <a:gd name="connsiteX16" fmla="*/ 535037 w 772219"/>
                  <a:gd name="connsiteY16" fmla="*/ 125564 h 555006"/>
                  <a:gd name="connsiteX17" fmla="*/ 539842 w 772219"/>
                  <a:gd name="connsiteY17" fmla="*/ 122269 h 555006"/>
                  <a:gd name="connsiteX18" fmla="*/ 563889 w 772219"/>
                  <a:gd name="connsiteY18" fmla="*/ 117330 h 555006"/>
                  <a:gd name="connsiteX19" fmla="*/ 607574 w 772219"/>
                  <a:gd name="connsiteY19" fmla="*/ 135736 h 555006"/>
                  <a:gd name="connsiteX20" fmla="*/ 619451 w 772219"/>
                  <a:gd name="connsiteY20" fmla="*/ 164906 h 555006"/>
                  <a:gd name="connsiteX21" fmla="*/ 638198 w 772219"/>
                  <a:gd name="connsiteY21" fmla="*/ 161056 h 555006"/>
                  <a:gd name="connsiteX22" fmla="*/ 681883 w 772219"/>
                  <a:gd name="connsiteY22" fmla="*/ 179462 h 555006"/>
                  <a:gd name="connsiteX23" fmla="*/ 699974 w 772219"/>
                  <a:gd name="connsiteY23" fmla="*/ 223893 h 555006"/>
                  <a:gd name="connsiteX24" fmla="*/ 704176 w 772219"/>
                  <a:gd name="connsiteY24" fmla="*/ 223030 h 555006"/>
                  <a:gd name="connsiteX25" fmla="*/ 765955 w 772219"/>
                  <a:gd name="connsiteY25" fmla="*/ 285874 h 555006"/>
                  <a:gd name="connsiteX26" fmla="*/ 749799 w 772219"/>
                  <a:gd name="connsiteY26" fmla="*/ 325551 h 555006"/>
                  <a:gd name="connsiteX27" fmla="*/ 754125 w 772219"/>
                  <a:gd name="connsiteY27" fmla="*/ 328517 h 555006"/>
                  <a:gd name="connsiteX28" fmla="*/ 772219 w 772219"/>
                  <a:gd name="connsiteY28" fmla="*/ 372955 h 555006"/>
                  <a:gd name="connsiteX29" fmla="*/ 710440 w 772219"/>
                  <a:gd name="connsiteY29" fmla="*/ 435799 h 555006"/>
                  <a:gd name="connsiteX30" fmla="*/ 691546 w 772219"/>
                  <a:gd name="connsiteY30" fmla="*/ 431919 h 555006"/>
                  <a:gd name="connsiteX31" fmla="*/ 695196 w 772219"/>
                  <a:gd name="connsiteY31" fmla="*/ 440882 h 555006"/>
                  <a:gd name="connsiteX32" fmla="*/ 633417 w 772219"/>
                  <a:gd name="connsiteY32" fmla="*/ 503726 h 555006"/>
                  <a:gd name="connsiteX33" fmla="*/ 609370 w 772219"/>
                  <a:gd name="connsiteY33" fmla="*/ 498788 h 555006"/>
                  <a:gd name="connsiteX34" fmla="*/ 596878 w 772219"/>
                  <a:gd name="connsiteY34" fmla="*/ 490220 h 555006"/>
                  <a:gd name="connsiteX35" fmla="*/ 584502 w 772219"/>
                  <a:gd name="connsiteY35" fmla="*/ 520614 h 555006"/>
                  <a:gd name="connsiteX36" fmla="*/ 540817 w 772219"/>
                  <a:gd name="connsiteY36" fmla="*/ 539020 h 555006"/>
                  <a:gd name="connsiteX37" fmla="*/ 516770 w 772219"/>
                  <a:gd name="connsiteY37" fmla="*/ 534082 h 555006"/>
                  <a:gd name="connsiteX38" fmla="*/ 497310 w 772219"/>
                  <a:gd name="connsiteY38" fmla="*/ 520735 h 555006"/>
                  <a:gd name="connsiteX39" fmla="*/ 490851 w 772219"/>
                  <a:gd name="connsiteY39" fmla="*/ 536600 h 555006"/>
                  <a:gd name="connsiteX40" fmla="*/ 447166 w 772219"/>
                  <a:gd name="connsiteY40" fmla="*/ 555006 h 555006"/>
                  <a:gd name="connsiteX41" fmla="*/ 403482 w 772219"/>
                  <a:gd name="connsiteY41" fmla="*/ 536600 h 555006"/>
                  <a:gd name="connsiteX42" fmla="*/ 401208 w 772219"/>
                  <a:gd name="connsiteY42" fmla="*/ 531015 h 555006"/>
                  <a:gd name="connsiteX43" fmla="*/ 398934 w 772219"/>
                  <a:gd name="connsiteY43" fmla="*/ 536600 h 555006"/>
                  <a:gd name="connsiteX44" fmla="*/ 355249 w 772219"/>
                  <a:gd name="connsiteY44" fmla="*/ 555006 h 555006"/>
                  <a:gd name="connsiteX45" fmla="*/ 311565 w 772219"/>
                  <a:gd name="connsiteY45" fmla="*/ 536600 h 555006"/>
                  <a:gd name="connsiteX46" fmla="*/ 307780 w 772219"/>
                  <a:gd name="connsiteY46" fmla="*/ 527304 h 555006"/>
                  <a:gd name="connsiteX47" fmla="*/ 291447 w 772219"/>
                  <a:gd name="connsiteY47" fmla="*/ 538506 h 555006"/>
                  <a:gd name="connsiteX48" fmla="*/ 267400 w 772219"/>
                  <a:gd name="connsiteY48" fmla="*/ 543444 h 555006"/>
                  <a:gd name="connsiteX49" fmla="*/ 223716 w 772219"/>
                  <a:gd name="connsiteY49" fmla="*/ 525038 h 555006"/>
                  <a:gd name="connsiteX50" fmla="*/ 215269 w 772219"/>
                  <a:gd name="connsiteY50" fmla="*/ 504293 h 555006"/>
                  <a:gd name="connsiteX51" fmla="*/ 203597 w 772219"/>
                  <a:gd name="connsiteY51" fmla="*/ 512298 h 555006"/>
                  <a:gd name="connsiteX52" fmla="*/ 179550 w 772219"/>
                  <a:gd name="connsiteY52" fmla="*/ 517236 h 555006"/>
                  <a:gd name="connsiteX53" fmla="*/ 122626 w 772219"/>
                  <a:gd name="connsiteY53" fmla="*/ 478854 h 555006"/>
                  <a:gd name="connsiteX54" fmla="*/ 121766 w 772219"/>
                  <a:gd name="connsiteY54" fmla="*/ 474520 h 555006"/>
                  <a:gd name="connsiteX55" fmla="*/ 113021 w 772219"/>
                  <a:gd name="connsiteY55" fmla="*/ 476316 h 555006"/>
                  <a:gd name="connsiteX56" fmla="*/ 51242 w 772219"/>
                  <a:gd name="connsiteY56" fmla="*/ 413472 h 555006"/>
                  <a:gd name="connsiteX57" fmla="*/ 67491 w 772219"/>
                  <a:gd name="connsiteY57" fmla="*/ 373567 h 555006"/>
                  <a:gd name="connsiteX58" fmla="*/ 51494 w 772219"/>
                  <a:gd name="connsiteY58" fmla="*/ 334280 h 555006"/>
                  <a:gd name="connsiteX59" fmla="*/ 89226 w 772219"/>
                  <a:gd name="connsiteY59" fmla="*/ 276374 h 555006"/>
                  <a:gd name="connsiteX60" fmla="*/ 98434 w 772219"/>
                  <a:gd name="connsiteY60" fmla="*/ 274483 h 555006"/>
                  <a:gd name="connsiteX61" fmla="*/ 80647 w 772219"/>
                  <a:gd name="connsiteY61" fmla="*/ 230801 h 555006"/>
                  <a:gd name="connsiteX62" fmla="*/ 89061 w 772219"/>
                  <a:gd name="connsiteY62" fmla="*/ 210137 h 555006"/>
                  <a:gd name="connsiteX63" fmla="*/ 77683 w 772219"/>
                  <a:gd name="connsiteY63" fmla="*/ 207800 h 555006"/>
                  <a:gd name="connsiteX64" fmla="*/ 58046 w 772219"/>
                  <a:gd name="connsiteY64" fmla="*/ 194332 h 555006"/>
                  <a:gd name="connsiteX65" fmla="*/ 49538 w 772219"/>
                  <a:gd name="connsiteY65" fmla="*/ 173439 h 555006"/>
                  <a:gd name="connsiteX66" fmla="*/ 37732 w 772219"/>
                  <a:gd name="connsiteY66" fmla="*/ 171014 h 555006"/>
                  <a:gd name="connsiteX67" fmla="*/ 0 w 772219"/>
                  <a:gd name="connsiteY67" fmla="*/ 113109 h 555006"/>
                  <a:gd name="connsiteX68" fmla="*/ 37732 w 772219"/>
                  <a:gd name="connsiteY68" fmla="*/ 55204 h 555006"/>
                  <a:gd name="connsiteX69" fmla="*/ 47061 w 772219"/>
                  <a:gd name="connsiteY69" fmla="*/ 53288 h 555006"/>
                  <a:gd name="connsiteX70" fmla="*/ 58120 w 772219"/>
                  <a:gd name="connsiteY70" fmla="*/ 26128 h 555006"/>
                  <a:gd name="connsiteX71" fmla="*/ 101804 w 772219"/>
                  <a:gd name="connsiteY71" fmla="*/ 7722 h 555006"/>
                  <a:gd name="connsiteX72" fmla="*/ 125851 w 772219"/>
                  <a:gd name="connsiteY72" fmla="*/ 12661 h 555006"/>
                  <a:gd name="connsiteX73" fmla="*/ 135299 w 772219"/>
                  <a:gd name="connsiteY73" fmla="*/ 19140 h 555006"/>
                  <a:gd name="connsiteX74" fmla="*/ 135786 w 772219"/>
                  <a:gd name="connsiteY74" fmla="*/ 18406 h 555006"/>
                  <a:gd name="connsiteX75" fmla="*/ 179470 w 772219"/>
                  <a:gd name="connsiteY75" fmla="*/ 0 h 555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72219" h="555006">
                    <a:moveTo>
                      <a:pt x="179470" y="0"/>
                    </a:moveTo>
                    <a:cubicBezTo>
                      <a:pt x="205060" y="0"/>
                      <a:pt x="227016" y="15826"/>
                      <a:pt x="236394" y="38382"/>
                    </a:cubicBezTo>
                    <a:lnTo>
                      <a:pt x="239523" y="54146"/>
                    </a:lnTo>
                    <a:lnTo>
                      <a:pt x="241058" y="53831"/>
                    </a:lnTo>
                    <a:cubicBezTo>
                      <a:pt x="258118" y="53831"/>
                      <a:pt x="273563" y="60865"/>
                      <a:pt x="284743" y="72237"/>
                    </a:cubicBezTo>
                    <a:lnTo>
                      <a:pt x="296585" y="101321"/>
                    </a:lnTo>
                    <a:lnTo>
                      <a:pt x="314033" y="97738"/>
                    </a:lnTo>
                    <a:cubicBezTo>
                      <a:pt x="322563" y="97738"/>
                      <a:pt x="330689" y="99496"/>
                      <a:pt x="338080" y="102677"/>
                    </a:cubicBezTo>
                    <a:lnTo>
                      <a:pt x="341148" y="104780"/>
                    </a:lnTo>
                    <a:lnTo>
                      <a:pt x="343409" y="99228"/>
                    </a:lnTo>
                    <a:cubicBezTo>
                      <a:pt x="354588" y="87856"/>
                      <a:pt x="370033" y="80822"/>
                      <a:pt x="387093" y="80822"/>
                    </a:cubicBezTo>
                    <a:cubicBezTo>
                      <a:pt x="404153" y="80822"/>
                      <a:pt x="419598" y="87856"/>
                      <a:pt x="430778" y="99228"/>
                    </a:cubicBezTo>
                    <a:lnTo>
                      <a:pt x="432039" y="102327"/>
                    </a:lnTo>
                    <a:lnTo>
                      <a:pt x="435123" y="94755"/>
                    </a:lnTo>
                    <a:cubicBezTo>
                      <a:pt x="446302" y="83383"/>
                      <a:pt x="461747" y="76349"/>
                      <a:pt x="478807" y="76349"/>
                    </a:cubicBezTo>
                    <a:cubicBezTo>
                      <a:pt x="495867" y="76349"/>
                      <a:pt x="511312" y="83383"/>
                      <a:pt x="522492" y="94755"/>
                    </a:cubicBezTo>
                    <a:lnTo>
                      <a:pt x="535037" y="125564"/>
                    </a:lnTo>
                    <a:lnTo>
                      <a:pt x="539842" y="122269"/>
                    </a:lnTo>
                    <a:cubicBezTo>
                      <a:pt x="547233" y="119088"/>
                      <a:pt x="555359" y="117330"/>
                      <a:pt x="563889" y="117330"/>
                    </a:cubicBezTo>
                    <a:cubicBezTo>
                      <a:pt x="580949" y="117330"/>
                      <a:pt x="596394" y="124364"/>
                      <a:pt x="607574" y="135736"/>
                    </a:cubicBezTo>
                    <a:lnTo>
                      <a:pt x="619451" y="164906"/>
                    </a:lnTo>
                    <a:lnTo>
                      <a:pt x="638198" y="161056"/>
                    </a:lnTo>
                    <a:cubicBezTo>
                      <a:pt x="655258" y="161056"/>
                      <a:pt x="670703" y="168090"/>
                      <a:pt x="681883" y="179462"/>
                    </a:cubicBezTo>
                    <a:lnTo>
                      <a:pt x="699974" y="223893"/>
                    </a:lnTo>
                    <a:lnTo>
                      <a:pt x="704176" y="223030"/>
                    </a:lnTo>
                    <a:cubicBezTo>
                      <a:pt x="738296" y="223030"/>
                      <a:pt x="765955" y="251166"/>
                      <a:pt x="765955" y="285874"/>
                    </a:cubicBezTo>
                    <a:lnTo>
                      <a:pt x="749799" y="325551"/>
                    </a:lnTo>
                    <a:lnTo>
                      <a:pt x="754125" y="328517"/>
                    </a:lnTo>
                    <a:cubicBezTo>
                      <a:pt x="765304" y="339890"/>
                      <a:pt x="772219" y="355601"/>
                      <a:pt x="772219" y="372955"/>
                    </a:cubicBezTo>
                    <a:cubicBezTo>
                      <a:pt x="772219" y="407663"/>
                      <a:pt x="744560" y="435799"/>
                      <a:pt x="710440" y="435799"/>
                    </a:cubicBezTo>
                    <a:lnTo>
                      <a:pt x="691546" y="431919"/>
                    </a:lnTo>
                    <a:lnTo>
                      <a:pt x="695196" y="440882"/>
                    </a:lnTo>
                    <a:cubicBezTo>
                      <a:pt x="695196" y="475590"/>
                      <a:pt x="667537" y="503726"/>
                      <a:pt x="633417" y="503726"/>
                    </a:cubicBezTo>
                    <a:cubicBezTo>
                      <a:pt x="624887" y="503726"/>
                      <a:pt x="616761" y="501968"/>
                      <a:pt x="609370" y="498788"/>
                    </a:cubicBezTo>
                    <a:lnTo>
                      <a:pt x="596878" y="490220"/>
                    </a:lnTo>
                    <a:lnTo>
                      <a:pt x="584502" y="520614"/>
                    </a:lnTo>
                    <a:cubicBezTo>
                      <a:pt x="573322" y="531986"/>
                      <a:pt x="557877" y="539020"/>
                      <a:pt x="540817" y="539020"/>
                    </a:cubicBezTo>
                    <a:cubicBezTo>
                      <a:pt x="532287" y="539020"/>
                      <a:pt x="524161" y="537262"/>
                      <a:pt x="516770" y="534082"/>
                    </a:cubicBezTo>
                    <a:lnTo>
                      <a:pt x="497310" y="520735"/>
                    </a:lnTo>
                    <a:lnTo>
                      <a:pt x="490851" y="536600"/>
                    </a:lnTo>
                    <a:cubicBezTo>
                      <a:pt x="479671" y="547972"/>
                      <a:pt x="464226" y="555006"/>
                      <a:pt x="447166" y="555006"/>
                    </a:cubicBezTo>
                    <a:cubicBezTo>
                      <a:pt x="430106" y="555006"/>
                      <a:pt x="414661" y="547972"/>
                      <a:pt x="403482" y="536600"/>
                    </a:cubicBezTo>
                    <a:lnTo>
                      <a:pt x="401208" y="531015"/>
                    </a:lnTo>
                    <a:lnTo>
                      <a:pt x="398934" y="536600"/>
                    </a:lnTo>
                    <a:cubicBezTo>
                      <a:pt x="387754" y="547972"/>
                      <a:pt x="372309" y="555006"/>
                      <a:pt x="355249" y="555006"/>
                    </a:cubicBezTo>
                    <a:cubicBezTo>
                      <a:pt x="338189" y="555006"/>
                      <a:pt x="322744" y="547972"/>
                      <a:pt x="311565" y="536600"/>
                    </a:cubicBezTo>
                    <a:lnTo>
                      <a:pt x="307780" y="527304"/>
                    </a:lnTo>
                    <a:lnTo>
                      <a:pt x="291447" y="538506"/>
                    </a:lnTo>
                    <a:cubicBezTo>
                      <a:pt x="284056" y="541686"/>
                      <a:pt x="275930" y="543444"/>
                      <a:pt x="267400" y="543444"/>
                    </a:cubicBezTo>
                    <a:cubicBezTo>
                      <a:pt x="250340" y="543444"/>
                      <a:pt x="234895" y="536410"/>
                      <a:pt x="223716" y="525038"/>
                    </a:cubicBezTo>
                    <a:lnTo>
                      <a:pt x="215269" y="504293"/>
                    </a:lnTo>
                    <a:lnTo>
                      <a:pt x="203597" y="512298"/>
                    </a:lnTo>
                    <a:cubicBezTo>
                      <a:pt x="196206" y="515478"/>
                      <a:pt x="188080" y="517236"/>
                      <a:pt x="179550" y="517236"/>
                    </a:cubicBezTo>
                    <a:cubicBezTo>
                      <a:pt x="153960" y="517236"/>
                      <a:pt x="132004" y="501410"/>
                      <a:pt x="122626" y="478854"/>
                    </a:cubicBezTo>
                    <a:lnTo>
                      <a:pt x="121766" y="474520"/>
                    </a:lnTo>
                    <a:lnTo>
                      <a:pt x="113021" y="476316"/>
                    </a:lnTo>
                    <a:cubicBezTo>
                      <a:pt x="78901" y="476316"/>
                      <a:pt x="51242" y="448180"/>
                      <a:pt x="51242" y="413472"/>
                    </a:cubicBezTo>
                    <a:lnTo>
                      <a:pt x="67491" y="373567"/>
                    </a:lnTo>
                    <a:lnTo>
                      <a:pt x="51494" y="334280"/>
                    </a:lnTo>
                    <a:cubicBezTo>
                      <a:pt x="51494" y="308249"/>
                      <a:pt x="67052" y="285915"/>
                      <a:pt x="89226" y="276374"/>
                    </a:cubicBezTo>
                    <a:lnTo>
                      <a:pt x="98434" y="274483"/>
                    </a:lnTo>
                    <a:lnTo>
                      <a:pt x="80647" y="230801"/>
                    </a:lnTo>
                    <a:lnTo>
                      <a:pt x="89061" y="210137"/>
                    </a:lnTo>
                    <a:lnTo>
                      <a:pt x="77683" y="207800"/>
                    </a:lnTo>
                    <a:cubicBezTo>
                      <a:pt x="70292" y="204620"/>
                      <a:pt x="63635" y="200019"/>
                      <a:pt x="58046" y="194332"/>
                    </a:cubicBezTo>
                    <a:lnTo>
                      <a:pt x="49538" y="173439"/>
                    </a:lnTo>
                    <a:lnTo>
                      <a:pt x="37732" y="171014"/>
                    </a:lnTo>
                    <a:cubicBezTo>
                      <a:pt x="15558" y="161474"/>
                      <a:pt x="0" y="139140"/>
                      <a:pt x="0" y="113109"/>
                    </a:cubicBezTo>
                    <a:cubicBezTo>
                      <a:pt x="0" y="87078"/>
                      <a:pt x="15558" y="64744"/>
                      <a:pt x="37732" y="55204"/>
                    </a:cubicBezTo>
                    <a:lnTo>
                      <a:pt x="47061" y="53288"/>
                    </a:lnTo>
                    <a:lnTo>
                      <a:pt x="58120" y="26128"/>
                    </a:lnTo>
                    <a:cubicBezTo>
                      <a:pt x="69299" y="14756"/>
                      <a:pt x="84744" y="7722"/>
                      <a:pt x="101804" y="7722"/>
                    </a:cubicBezTo>
                    <a:cubicBezTo>
                      <a:pt x="110334" y="7722"/>
                      <a:pt x="118460" y="9480"/>
                      <a:pt x="125851" y="12661"/>
                    </a:cubicBezTo>
                    <a:lnTo>
                      <a:pt x="135299" y="19140"/>
                    </a:lnTo>
                    <a:lnTo>
                      <a:pt x="135786" y="18406"/>
                    </a:lnTo>
                    <a:cubicBezTo>
                      <a:pt x="146965" y="7034"/>
                      <a:pt x="162410" y="0"/>
                      <a:pt x="17947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8" name="Freeform 787"/>
              <p:cNvSpPr/>
              <p:nvPr/>
            </p:nvSpPr>
            <p:spPr>
              <a:xfrm rot="20700000">
                <a:off x="173808" y="1997001"/>
                <a:ext cx="681259" cy="640773"/>
              </a:xfrm>
              <a:custGeom>
                <a:avLst/>
                <a:gdLst>
                  <a:gd name="connsiteX0" fmla="*/ 273575 w 681259"/>
                  <a:gd name="connsiteY0" fmla="*/ 445908 h 640773"/>
                  <a:gd name="connsiteX1" fmla="*/ 282718 w 681259"/>
                  <a:gd name="connsiteY1" fmla="*/ 456591 h 640773"/>
                  <a:gd name="connsiteX2" fmla="*/ 304667 w 681259"/>
                  <a:gd name="connsiteY2" fmla="*/ 467585 h 640773"/>
                  <a:gd name="connsiteX3" fmla="*/ 305696 w 681259"/>
                  <a:gd name="connsiteY3" fmla="*/ 467646 h 640773"/>
                  <a:gd name="connsiteX4" fmla="*/ 289130 w 681259"/>
                  <a:gd name="connsiteY4" fmla="*/ 529472 h 640773"/>
                  <a:gd name="connsiteX5" fmla="*/ 266684 w 681259"/>
                  <a:gd name="connsiteY5" fmla="*/ 542431 h 640773"/>
                  <a:gd name="connsiteX6" fmla="*/ 266686 w 681259"/>
                  <a:gd name="connsiteY6" fmla="*/ 542431 h 640773"/>
                  <a:gd name="connsiteX7" fmla="*/ 253726 w 681259"/>
                  <a:gd name="connsiteY7" fmla="*/ 519985 h 640773"/>
                  <a:gd name="connsiteX8" fmla="*/ 607632 w 681259"/>
                  <a:gd name="connsiteY8" fmla="*/ 530867 h 640773"/>
                  <a:gd name="connsiteX9" fmla="*/ 586644 w 681259"/>
                  <a:gd name="connsiteY9" fmla="*/ 609191 h 640773"/>
                  <a:gd name="connsiteX10" fmla="*/ 564198 w 681259"/>
                  <a:gd name="connsiteY10" fmla="*/ 622150 h 640773"/>
                  <a:gd name="connsiteX11" fmla="*/ 564199 w 681259"/>
                  <a:gd name="connsiteY11" fmla="*/ 622149 h 640773"/>
                  <a:gd name="connsiteX12" fmla="*/ 551240 w 681259"/>
                  <a:gd name="connsiteY12" fmla="*/ 599703 h 640773"/>
                  <a:gd name="connsiteX13" fmla="*/ 568954 w 681259"/>
                  <a:gd name="connsiteY13" fmla="*/ 533596 h 640773"/>
                  <a:gd name="connsiteX14" fmla="*/ 569913 w 681259"/>
                  <a:gd name="connsiteY14" fmla="*/ 534077 h 640773"/>
                  <a:gd name="connsiteX15" fmla="*/ 594419 w 681259"/>
                  <a:gd name="connsiteY15" fmla="*/ 535531 h 640773"/>
                  <a:gd name="connsiteX16" fmla="*/ 211259 w 681259"/>
                  <a:gd name="connsiteY16" fmla="*/ 409853 h 640773"/>
                  <a:gd name="connsiteX17" fmla="*/ 226594 w 681259"/>
                  <a:gd name="connsiteY17" fmla="*/ 419533 h 640773"/>
                  <a:gd name="connsiteX18" fmla="*/ 246299 w 681259"/>
                  <a:gd name="connsiteY18" fmla="*/ 420702 h 640773"/>
                  <a:gd name="connsiteX19" fmla="*/ 221974 w 681259"/>
                  <a:gd name="connsiteY19" fmla="*/ 511478 h 640773"/>
                  <a:gd name="connsiteX20" fmla="*/ 199528 w 681259"/>
                  <a:gd name="connsiteY20" fmla="*/ 524437 h 640773"/>
                  <a:gd name="connsiteX21" fmla="*/ 199530 w 681259"/>
                  <a:gd name="connsiteY21" fmla="*/ 524436 h 640773"/>
                  <a:gd name="connsiteX22" fmla="*/ 186570 w 681259"/>
                  <a:gd name="connsiteY22" fmla="*/ 501990 h 640773"/>
                  <a:gd name="connsiteX23" fmla="*/ 646480 w 681259"/>
                  <a:gd name="connsiteY23" fmla="*/ 512886 h 640773"/>
                  <a:gd name="connsiteX24" fmla="*/ 646543 w 681259"/>
                  <a:gd name="connsiteY24" fmla="*/ 512959 h 640773"/>
                  <a:gd name="connsiteX25" fmla="*/ 668492 w 681259"/>
                  <a:gd name="connsiteY25" fmla="*/ 523952 h 640773"/>
                  <a:gd name="connsiteX26" fmla="*/ 681259 w 681259"/>
                  <a:gd name="connsiteY26" fmla="*/ 524709 h 640773"/>
                  <a:gd name="connsiteX27" fmla="*/ 653800 w 681259"/>
                  <a:gd name="connsiteY27" fmla="*/ 627185 h 640773"/>
                  <a:gd name="connsiteX28" fmla="*/ 631354 w 681259"/>
                  <a:gd name="connsiteY28" fmla="*/ 640144 h 640773"/>
                  <a:gd name="connsiteX29" fmla="*/ 631355 w 681259"/>
                  <a:gd name="connsiteY29" fmla="*/ 640144 h 640773"/>
                  <a:gd name="connsiteX30" fmla="*/ 618396 w 681259"/>
                  <a:gd name="connsiteY30" fmla="*/ 617698 h 640773"/>
                  <a:gd name="connsiteX31" fmla="*/ 158275 w 681259"/>
                  <a:gd name="connsiteY31" fmla="*/ 0 h 640773"/>
                  <a:gd name="connsiteX32" fmla="*/ 158855 w 681259"/>
                  <a:gd name="connsiteY32" fmla="*/ 19373 h 640773"/>
                  <a:gd name="connsiteX33" fmla="*/ 179217 w 681259"/>
                  <a:gd name="connsiteY33" fmla="*/ 48401 h 640773"/>
                  <a:gd name="connsiteX34" fmla="*/ 189993 w 681259"/>
                  <a:gd name="connsiteY34" fmla="*/ 53799 h 640773"/>
                  <a:gd name="connsiteX35" fmla="*/ 192804 w 681259"/>
                  <a:gd name="connsiteY35" fmla="*/ 76182 h 640773"/>
                  <a:gd name="connsiteX36" fmla="*/ 208286 w 681259"/>
                  <a:gd name="connsiteY36" fmla="*/ 94274 h 640773"/>
                  <a:gd name="connsiteX37" fmla="*/ 218672 w 681259"/>
                  <a:gd name="connsiteY37" fmla="*/ 99476 h 640773"/>
                  <a:gd name="connsiteX38" fmla="*/ 205196 w 681259"/>
                  <a:gd name="connsiteY38" fmla="*/ 117258 h 640773"/>
                  <a:gd name="connsiteX39" fmla="*/ 211071 w 681259"/>
                  <a:gd name="connsiteY39" fmla="*/ 164055 h 640773"/>
                  <a:gd name="connsiteX40" fmla="*/ 201688 w 681259"/>
                  <a:gd name="connsiteY40" fmla="*/ 163499 h 640773"/>
                  <a:gd name="connsiteX41" fmla="*/ 150254 w 681259"/>
                  <a:gd name="connsiteY41" fmla="*/ 209666 h 640773"/>
                  <a:gd name="connsiteX42" fmla="*/ 151449 w 681259"/>
                  <a:gd name="connsiteY42" fmla="*/ 219183 h 640773"/>
                  <a:gd name="connsiteX43" fmla="*/ 111186 w 681259"/>
                  <a:gd name="connsiteY43" fmla="*/ 214137 h 640773"/>
                  <a:gd name="connsiteX44" fmla="*/ 0 w 681259"/>
                  <a:gd name="connsiteY44" fmla="*/ 110019 h 640773"/>
                  <a:gd name="connsiteX45" fmla="*/ 111186 w 681259"/>
                  <a:gd name="connsiteY45" fmla="*/ 5901 h 640773"/>
                  <a:gd name="connsiteX46" fmla="*/ 280273 w 681259"/>
                  <a:gd name="connsiteY46" fmla="*/ 22535 h 640773"/>
                  <a:gd name="connsiteX47" fmla="*/ 415691 w 681259"/>
                  <a:gd name="connsiteY47" fmla="*/ 111945 h 640773"/>
                  <a:gd name="connsiteX48" fmla="*/ 328569 w 681259"/>
                  <a:gd name="connsiteY48" fmla="*/ 111369 h 640773"/>
                  <a:gd name="connsiteX49" fmla="*/ 280273 w 681259"/>
                  <a:gd name="connsiteY49" fmla="*/ 22535 h 64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81259" h="640773">
                    <a:moveTo>
                      <a:pt x="273575" y="445908"/>
                    </a:moveTo>
                    <a:lnTo>
                      <a:pt x="282718" y="456591"/>
                    </a:lnTo>
                    <a:cubicBezTo>
                      <a:pt x="289034" y="461576"/>
                      <a:pt x="296428" y="465377"/>
                      <a:pt x="304667" y="467585"/>
                    </a:cubicBezTo>
                    <a:lnTo>
                      <a:pt x="305696" y="467646"/>
                    </a:lnTo>
                    <a:lnTo>
                      <a:pt x="289130" y="529472"/>
                    </a:lnTo>
                    <a:cubicBezTo>
                      <a:pt x="286510" y="539249"/>
                      <a:pt x="276461" y="545051"/>
                      <a:pt x="266684" y="542431"/>
                    </a:cubicBezTo>
                    <a:lnTo>
                      <a:pt x="266686" y="542431"/>
                    </a:lnTo>
                    <a:cubicBezTo>
                      <a:pt x="256908" y="539811"/>
                      <a:pt x="251107" y="529762"/>
                      <a:pt x="253726" y="519985"/>
                    </a:cubicBezTo>
                    <a:close/>
                    <a:moveTo>
                      <a:pt x="607632" y="530867"/>
                    </a:moveTo>
                    <a:lnTo>
                      <a:pt x="586644" y="609191"/>
                    </a:lnTo>
                    <a:cubicBezTo>
                      <a:pt x="584024" y="618968"/>
                      <a:pt x="573975" y="624770"/>
                      <a:pt x="564198" y="622150"/>
                    </a:cubicBezTo>
                    <a:lnTo>
                      <a:pt x="564199" y="622149"/>
                    </a:lnTo>
                    <a:cubicBezTo>
                      <a:pt x="554422" y="619530"/>
                      <a:pt x="548620" y="609481"/>
                      <a:pt x="551240" y="599703"/>
                    </a:cubicBezTo>
                    <a:lnTo>
                      <a:pt x="568954" y="533596"/>
                    </a:lnTo>
                    <a:lnTo>
                      <a:pt x="569913" y="534077"/>
                    </a:lnTo>
                    <a:cubicBezTo>
                      <a:pt x="578152" y="536285"/>
                      <a:pt x="586456" y="536690"/>
                      <a:pt x="594419" y="535531"/>
                    </a:cubicBezTo>
                    <a:close/>
                    <a:moveTo>
                      <a:pt x="211259" y="409853"/>
                    </a:moveTo>
                    <a:lnTo>
                      <a:pt x="226594" y="419533"/>
                    </a:lnTo>
                    <a:lnTo>
                      <a:pt x="246299" y="420702"/>
                    </a:lnTo>
                    <a:lnTo>
                      <a:pt x="221974" y="511478"/>
                    </a:lnTo>
                    <a:cubicBezTo>
                      <a:pt x="219354" y="521255"/>
                      <a:pt x="209305" y="527057"/>
                      <a:pt x="199528" y="524437"/>
                    </a:cubicBezTo>
                    <a:lnTo>
                      <a:pt x="199530" y="524436"/>
                    </a:lnTo>
                    <a:cubicBezTo>
                      <a:pt x="189752" y="521817"/>
                      <a:pt x="183951" y="511768"/>
                      <a:pt x="186570" y="501990"/>
                    </a:cubicBezTo>
                    <a:close/>
                    <a:moveTo>
                      <a:pt x="646480" y="512886"/>
                    </a:moveTo>
                    <a:lnTo>
                      <a:pt x="646543" y="512959"/>
                    </a:lnTo>
                    <a:cubicBezTo>
                      <a:pt x="652859" y="517943"/>
                      <a:pt x="660253" y="521745"/>
                      <a:pt x="668492" y="523952"/>
                    </a:cubicBezTo>
                    <a:lnTo>
                      <a:pt x="681259" y="524709"/>
                    </a:lnTo>
                    <a:lnTo>
                      <a:pt x="653800" y="627185"/>
                    </a:lnTo>
                    <a:cubicBezTo>
                      <a:pt x="651180" y="636962"/>
                      <a:pt x="641131" y="642764"/>
                      <a:pt x="631354" y="640144"/>
                    </a:cubicBezTo>
                    <a:lnTo>
                      <a:pt x="631355" y="640144"/>
                    </a:lnTo>
                    <a:cubicBezTo>
                      <a:pt x="621578" y="637524"/>
                      <a:pt x="615776" y="627475"/>
                      <a:pt x="618396" y="617698"/>
                    </a:cubicBezTo>
                    <a:close/>
                    <a:moveTo>
                      <a:pt x="158275" y="0"/>
                    </a:moveTo>
                    <a:lnTo>
                      <a:pt x="158855" y="19373"/>
                    </a:lnTo>
                    <a:cubicBezTo>
                      <a:pt x="162694" y="30786"/>
                      <a:pt x="169743" y="40924"/>
                      <a:pt x="179217" y="48401"/>
                    </a:cubicBezTo>
                    <a:lnTo>
                      <a:pt x="189993" y="53799"/>
                    </a:lnTo>
                    <a:lnTo>
                      <a:pt x="192804" y="76182"/>
                    </a:lnTo>
                    <a:cubicBezTo>
                      <a:pt x="196731" y="83122"/>
                      <a:pt x="201970" y="89289"/>
                      <a:pt x="208286" y="94274"/>
                    </a:cubicBezTo>
                    <a:lnTo>
                      <a:pt x="218672" y="99476"/>
                    </a:lnTo>
                    <a:lnTo>
                      <a:pt x="205196" y="117258"/>
                    </a:lnTo>
                    <a:lnTo>
                      <a:pt x="211071" y="164055"/>
                    </a:lnTo>
                    <a:lnTo>
                      <a:pt x="201688" y="163499"/>
                    </a:lnTo>
                    <a:cubicBezTo>
                      <a:pt x="177800" y="166975"/>
                      <a:pt x="156991" y="184522"/>
                      <a:pt x="150254" y="209666"/>
                    </a:cubicBezTo>
                    <a:lnTo>
                      <a:pt x="151449" y="219183"/>
                    </a:lnTo>
                    <a:lnTo>
                      <a:pt x="111186" y="214137"/>
                    </a:lnTo>
                    <a:cubicBezTo>
                      <a:pt x="45847" y="196983"/>
                      <a:pt x="0" y="156824"/>
                      <a:pt x="0" y="110019"/>
                    </a:cubicBezTo>
                    <a:cubicBezTo>
                      <a:pt x="0" y="63214"/>
                      <a:pt x="45847" y="23055"/>
                      <a:pt x="111186" y="5901"/>
                    </a:cubicBezTo>
                    <a:close/>
                    <a:moveTo>
                      <a:pt x="280273" y="22535"/>
                    </a:moveTo>
                    <a:cubicBezTo>
                      <a:pt x="294793" y="22631"/>
                      <a:pt x="407642" y="97140"/>
                      <a:pt x="415691" y="111945"/>
                    </a:cubicBezTo>
                    <a:cubicBezTo>
                      <a:pt x="423740" y="126751"/>
                      <a:pt x="351497" y="122572"/>
                      <a:pt x="328569" y="111369"/>
                    </a:cubicBezTo>
                    <a:cubicBezTo>
                      <a:pt x="305640" y="100166"/>
                      <a:pt x="265752" y="22439"/>
                      <a:pt x="280273" y="22535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9" name="Oval 788"/>
              <p:cNvSpPr/>
              <p:nvPr/>
            </p:nvSpPr>
            <p:spPr>
              <a:xfrm>
                <a:off x="217138" y="2112464"/>
                <a:ext cx="59875" cy="59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0" name="Group 789"/>
            <p:cNvGrpSpPr/>
            <p:nvPr/>
          </p:nvGrpSpPr>
          <p:grpSpPr>
            <a:xfrm>
              <a:off x="3707970" y="1743897"/>
              <a:ext cx="625805" cy="527810"/>
              <a:chOff x="173808" y="1925433"/>
              <a:chExt cx="848809" cy="712341"/>
            </a:xfrm>
          </p:grpSpPr>
          <p:sp>
            <p:nvSpPr>
              <p:cNvPr id="791" name="Freeform 790"/>
              <p:cNvSpPr/>
              <p:nvPr/>
            </p:nvSpPr>
            <p:spPr>
              <a:xfrm>
                <a:off x="250398" y="1925433"/>
                <a:ext cx="772219" cy="555006"/>
              </a:xfrm>
              <a:custGeom>
                <a:avLst/>
                <a:gdLst>
                  <a:gd name="connsiteX0" fmla="*/ 179470 w 772219"/>
                  <a:gd name="connsiteY0" fmla="*/ 0 h 555006"/>
                  <a:gd name="connsiteX1" fmla="*/ 236394 w 772219"/>
                  <a:gd name="connsiteY1" fmla="*/ 38382 h 555006"/>
                  <a:gd name="connsiteX2" fmla="*/ 239523 w 772219"/>
                  <a:gd name="connsiteY2" fmla="*/ 54146 h 555006"/>
                  <a:gd name="connsiteX3" fmla="*/ 241058 w 772219"/>
                  <a:gd name="connsiteY3" fmla="*/ 53831 h 555006"/>
                  <a:gd name="connsiteX4" fmla="*/ 284743 w 772219"/>
                  <a:gd name="connsiteY4" fmla="*/ 72237 h 555006"/>
                  <a:gd name="connsiteX5" fmla="*/ 296585 w 772219"/>
                  <a:gd name="connsiteY5" fmla="*/ 101321 h 555006"/>
                  <a:gd name="connsiteX6" fmla="*/ 314033 w 772219"/>
                  <a:gd name="connsiteY6" fmla="*/ 97738 h 555006"/>
                  <a:gd name="connsiteX7" fmla="*/ 338080 w 772219"/>
                  <a:gd name="connsiteY7" fmla="*/ 102677 h 555006"/>
                  <a:gd name="connsiteX8" fmla="*/ 341148 w 772219"/>
                  <a:gd name="connsiteY8" fmla="*/ 104780 h 555006"/>
                  <a:gd name="connsiteX9" fmla="*/ 343409 w 772219"/>
                  <a:gd name="connsiteY9" fmla="*/ 99228 h 555006"/>
                  <a:gd name="connsiteX10" fmla="*/ 387093 w 772219"/>
                  <a:gd name="connsiteY10" fmla="*/ 80822 h 555006"/>
                  <a:gd name="connsiteX11" fmla="*/ 430778 w 772219"/>
                  <a:gd name="connsiteY11" fmla="*/ 99228 h 555006"/>
                  <a:gd name="connsiteX12" fmla="*/ 432039 w 772219"/>
                  <a:gd name="connsiteY12" fmla="*/ 102327 h 555006"/>
                  <a:gd name="connsiteX13" fmla="*/ 435123 w 772219"/>
                  <a:gd name="connsiteY13" fmla="*/ 94755 h 555006"/>
                  <a:gd name="connsiteX14" fmla="*/ 478807 w 772219"/>
                  <a:gd name="connsiteY14" fmla="*/ 76349 h 555006"/>
                  <a:gd name="connsiteX15" fmla="*/ 522492 w 772219"/>
                  <a:gd name="connsiteY15" fmla="*/ 94755 h 555006"/>
                  <a:gd name="connsiteX16" fmla="*/ 535037 w 772219"/>
                  <a:gd name="connsiteY16" fmla="*/ 125564 h 555006"/>
                  <a:gd name="connsiteX17" fmla="*/ 539842 w 772219"/>
                  <a:gd name="connsiteY17" fmla="*/ 122269 h 555006"/>
                  <a:gd name="connsiteX18" fmla="*/ 563889 w 772219"/>
                  <a:gd name="connsiteY18" fmla="*/ 117330 h 555006"/>
                  <a:gd name="connsiteX19" fmla="*/ 607574 w 772219"/>
                  <a:gd name="connsiteY19" fmla="*/ 135736 h 555006"/>
                  <a:gd name="connsiteX20" fmla="*/ 619451 w 772219"/>
                  <a:gd name="connsiteY20" fmla="*/ 164906 h 555006"/>
                  <a:gd name="connsiteX21" fmla="*/ 638198 w 772219"/>
                  <a:gd name="connsiteY21" fmla="*/ 161056 h 555006"/>
                  <a:gd name="connsiteX22" fmla="*/ 681883 w 772219"/>
                  <a:gd name="connsiteY22" fmla="*/ 179462 h 555006"/>
                  <a:gd name="connsiteX23" fmla="*/ 699974 w 772219"/>
                  <a:gd name="connsiteY23" fmla="*/ 223893 h 555006"/>
                  <a:gd name="connsiteX24" fmla="*/ 704176 w 772219"/>
                  <a:gd name="connsiteY24" fmla="*/ 223030 h 555006"/>
                  <a:gd name="connsiteX25" fmla="*/ 765955 w 772219"/>
                  <a:gd name="connsiteY25" fmla="*/ 285874 h 555006"/>
                  <a:gd name="connsiteX26" fmla="*/ 749799 w 772219"/>
                  <a:gd name="connsiteY26" fmla="*/ 325551 h 555006"/>
                  <a:gd name="connsiteX27" fmla="*/ 754125 w 772219"/>
                  <a:gd name="connsiteY27" fmla="*/ 328517 h 555006"/>
                  <a:gd name="connsiteX28" fmla="*/ 772219 w 772219"/>
                  <a:gd name="connsiteY28" fmla="*/ 372955 h 555006"/>
                  <a:gd name="connsiteX29" fmla="*/ 710440 w 772219"/>
                  <a:gd name="connsiteY29" fmla="*/ 435799 h 555006"/>
                  <a:gd name="connsiteX30" fmla="*/ 691546 w 772219"/>
                  <a:gd name="connsiteY30" fmla="*/ 431919 h 555006"/>
                  <a:gd name="connsiteX31" fmla="*/ 695196 w 772219"/>
                  <a:gd name="connsiteY31" fmla="*/ 440882 h 555006"/>
                  <a:gd name="connsiteX32" fmla="*/ 633417 w 772219"/>
                  <a:gd name="connsiteY32" fmla="*/ 503726 h 555006"/>
                  <a:gd name="connsiteX33" fmla="*/ 609370 w 772219"/>
                  <a:gd name="connsiteY33" fmla="*/ 498788 h 555006"/>
                  <a:gd name="connsiteX34" fmla="*/ 596878 w 772219"/>
                  <a:gd name="connsiteY34" fmla="*/ 490220 h 555006"/>
                  <a:gd name="connsiteX35" fmla="*/ 584502 w 772219"/>
                  <a:gd name="connsiteY35" fmla="*/ 520614 h 555006"/>
                  <a:gd name="connsiteX36" fmla="*/ 540817 w 772219"/>
                  <a:gd name="connsiteY36" fmla="*/ 539020 h 555006"/>
                  <a:gd name="connsiteX37" fmla="*/ 516770 w 772219"/>
                  <a:gd name="connsiteY37" fmla="*/ 534082 h 555006"/>
                  <a:gd name="connsiteX38" fmla="*/ 497310 w 772219"/>
                  <a:gd name="connsiteY38" fmla="*/ 520735 h 555006"/>
                  <a:gd name="connsiteX39" fmla="*/ 490851 w 772219"/>
                  <a:gd name="connsiteY39" fmla="*/ 536600 h 555006"/>
                  <a:gd name="connsiteX40" fmla="*/ 447166 w 772219"/>
                  <a:gd name="connsiteY40" fmla="*/ 555006 h 555006"/>
                  <a:gd name="connsiteX41" fmla="*/ 403482 w 772219"/>
                  <a:gd name="connsiteY41" fmla="*/ 536600 h 555006"/>
                  <a:gd name="connsiteX42" fmla="*/ 401208 w 772219"/>
                  <a:gd name="connsiteY42" fmla="*/ 531015 h 555006"/>
                  <a:gd name="connsiteX43" fmla="*/ 398934 w 772219"/>
                  <a:gd name="connsiteY43" fmla="*/ 536600 h 555006"/>
                  <a:gd name="connsiteX44" fmla="*/ 355249 w 772219"/>
                  <a:gd name="connsiteY44" fmla="*/ 555006 h 555006"/>
                  <a:gd name="connsiteX45" fmla="*/ 311565 w 772219"/>
                  <a:gd name="connsiteY45" fmla="*/ 536600 h 555006"/>
                  <a:gd name="connsiteX46" fmla="*/ 307780 w 772219"/>
                  <a:gd name="connsiteY46" fmla="*/ 527304 h 555006"/>
                  <a:gd name="connsiteX47" fmla="*/ 291447 w 772219"/>
                  <a:gd name="connsiteY47" fmla="*/ 538506 h 555006"/>
                  <a:gd name="connsiteX48" fmla="*/ 267400 w 772219"/>
                  <a:gd name="connsiteY48" fmla="*/ 543444 h 555006"/>
                  <a:gd name="connsiteX49" fmla="*/ 223716 w 772219"/>
                  <a:gd name="connsiteY49" fmla="*/ 525038 h 555006"/>
                  <a:gd name="connsiteX50" fmla="*/ 215269 w 772219"/>
                  <a:gd name="connsiteY50" fmla="*/ 504293 h 555006"/>
                  <a:gd name="connsiteX51" fmla="*/ 203597 w 772219"/>
                  <a:gd name="connsiteY51" fmla="*/ 512298 h 555006"/>
                  <a:gd name="connsiteX52" fmla="*/ 179550 w 772219"/>
                  <a:gd name="connsiteY52" fmla="*/ 517236 h 555006"/>
                  <a:gd name="connsiteX53" fmla="*/ 122626 w 772219"/>
                  <a:gd name="connsiteY53" fmla="*/ 478854 h 555006"/>
                  <a:gd name="connsiteX54" fmla="*/ 121766 w 772219"/>
                  <a:gd name="connsiteY54" fmla="*/ 474520 h 555006"/>
                  <a:gd name="connsiteX55" fmla="*/ 113021 w 772219"/>
                  <a:gd name="connsiteY55" fmla="*/ 476316 h 555006"/>
                  <a:gd name="connsiteX56" fmla="*/ 51242 w 772219"/>
                  <a:gd name="connsiteY56" fmla="*/ 413472 h 555006"/>
                  <a:gd name="connsiteX57" fmla="*/ 67491 w 772219"/>
                  <a:gd name="connsiteY57" fmla="*/ 373567 h 555006"/>
                  <a:gd name="connsiteX58" fmla="*/ 51494 w 772219"/>
                  <a:gd name="connsiteY58" fmla="*/ 334280 h 555006"/>
                  <a:gd name="connsiteX59" fmla="*/ 89226 w 772219"/>
                  <a:gd name="connsiteY59" fmla="*/ 276374 h 555006"/>
                  <a:gd name="connsiteX60" fmla="*/ 98434 w 772219"/>
                  <a:gd name="connsiteY60" fmla="*/ 274483 h 555006"/>
                  <a:gd name="connsiteX61" fmla="*/ 80647 w 772219"/>
                  <a:gd name="connsiteY61" fmla="*/ 230801 h 555006"/>
                  <a:gd name="connsiteX62" fmla="*/ 89061 w 772219"/>
                  <a:gd name="connsiteY62" fmla="*/ 210137 h 555006"/>
                  <a:gd name="connsiteX63" fmla="*/ 77683 w 772219"/>
                  <a:gd name="connsiteY63" fmla="*/ 207800 h 555006"/>
                  <a:gd name="connsiteX64" fmla="*/ 58046 w 772219"/>
                  <a:gd name="connsiteY64" fmla="*/ 194332 h 555006"/>
                  <a:gd name="connsiteX65" fmla="*/ 49538 w 772219"/>
                  <a:gd name="connsiteY65" fmla="*/ 173439 h 555006"/>
                  <a:gd name="connsiteX66" fmla="*/ 37732 w 772219"/>
                  <a:gd name="connsiteY66" fmla="*/ 171014 h 555006"/>
                  <a:gd name="connsiteX67" fmla="*/ 0 w 772219"/>
                  <a:gd name="connsiteY67" fmla="*/ 113109 h 555006"/>
                  <a:gd name="connsiteX68" fmla="*/ 37732 w 772219"/>
                  <a:gd name="connsiteY68" fmla="*/ 55204 h 555006"/>
                  <a:gd name="connsiteX69" fmla="*/ 47061 w 772219"/>
                  <a:gd name="connsiteY69" fmla="*/ 53288 h 555006"/>
                  <a:gd name="connsiteX70" fmla="*/ 58120 w 772219"/>
                  <a:gd name="connsiteY70" fmla="*/ 26128 h 555006"/>
                  <a:gd name="connsiteX71" fmla="*/ 101804 w 772219"/>
                  <a:gd name="connsiteY71" fmla="*/ 7722 h 555006"/>
                  <a:gd name="connsiteX72" fmla="*/ 125851 w 772219"/>
                  <a:gd name="connsiteY72" fmla="*/ 12661 h 555006"/>
                  <a:gd name="connsiteX73" fmla="*/ 135299 w 772219"/>
                  <a:gd name="connsiteY73" fmla="*/ 19140 h 555006"/>
                  <a:gd name="connsiteX74" fmla="*/ 135786 w 772219"/>
                  <a:gd name="connsiteY74" fmla="*/ 18406 h 555006"/>
                  <a:gd name="connsiteX75" fmla="*/ 179470 w 772219"/>
                  <a:gd name="connsiteY75" fmla="*/ 0 h 555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72219" h="555006">
                    <a:moveTo>
                      <a:pt x="179470" y="0"/>
                    </a:moveTo>
                    <a:cubicBezTo>
                      <a:pt x="205060" y="0"/>
                      <a:pt x="227016" y="15826"/>
                      <a:pt x="236394" y="38382"/>
                    </a:cubicBezTo>
                    <a:lnTo>
                      <a:pt x="239523" y="54146"/>
                    </a:lnTo>
                    <a:lnTo>
                      <a:pt x="241058" y="53831"/>
                    </a:lnTo>
                    <a:cubicBezTo>
                      <a:pt x="258118" y="53831"/>
                      <a:pt x="273563" y="60865"/>
                      <a:pt x="284743" y="72237"/>
                    </a:cubicBezTo>
                    <a:lnTo>
                      <a:pt x="296585" y="101321"/>
                    </a:lnTo>
                    <a:lnTo>
                      <a:pt x="314033" y="97738"/>
                    </a:lnTo>
                    <a:cubicBezTo>
                      <a:pt x="322563" y="97738"/>
                      <a:pt x="330689" y="99496"/>
                      <a:pt x="338080" y="102677"/>
                    </a:cubicBezTo>
                    <a:lnTo>
                      <a:pt x="341148" y="104780"/>
                    </a:lnTo>
                    <a:lnTo>
                      <a:pt x="343409" y="99228"/>
                    </a:lnTo>
                    <a:cubicBezTo>
                      <a:pt x="354588" y="87856"/>
                      <a:pt x="370033" y="80822"/>
                      <a:pt x="387093" y="80822"/>
                    </a:cubicBezTo>
                    <a:cubicBezTo>
                      <a:pt x="404153" y="80822"/>
                      <a:pt x="419598" y="87856"/>
                      <a:pt x="430778" y="99228"/>
                    </a:cubicBezTo>
                    <a:lnTo>
                      <a:pt x="432039" y="102327"/>
                    </a:lnTo>
                    <a:lnTo>
                      <a:pt x="435123" y="94755"/>
                    </a:lnTo>
                    <a:cubicBezTo>
                      <a:pt x="446302" y="83383"/>
                      <a:pt x="461747" y="76349"/>
                      <a:pt x="478807" y="76349"/>
                    </a:cubicBezTo>
                    <a:cubicBezTo>
                      <a:pt x="495867" y="76349"/>
                      <a:pt x="511312" y="83383"/>
                      <a:pt x="522492" y="94755"/>
                    </a:cubicBezTo>
                    <a:lnTo>
                      <a:pt x="535037" y="125564"/>
                    </a:lnTo>
                    <a:lnTo>
                      <a:pt x="539842" y="122269"/>
                    </a:lnTo>
                    <a:cubicBezTo>
                      <a:pt x="547233" y="119088"/>
                      <a:pt x="555359" y="117330"/>
                      <a:pt x="563889" y="117330"/>
                    </a:cubicBezTo>
                    <a:cubicBezTo>
                      <a:pt x="580949" y="117330"/>
                      <a:pt x="596394" y="124364"/>
                      <a:pt x="607574" y="135736"/>
                    </a:cubicBezTo>
                    <a:lnTo>
                      <a:pt x="619451" y="164906"/>
                    </a:lnTo>
                    <a:lnTo>
                      <a:pt x="638198" y="161056"/>
                    </a:lnTo>
                    <a:cubicBezTo>
                      <a:pt x="655258" y="161056"/>
                      <a:pt x="670703" y="168090"/>
                      <a:pt x="681883" y="179462"/>
                    </a:cubicBezTo>
                    <a:lnTo>
                      <a:pt x="699974" y="223893"/>
                    </a:lnTo>
                    <a:lnTo>
                      <a:pt x="704176" y="223030"/>
                    </a:lnTo>
                    <a:cubicBezTo>
                      <a:pt x="738296" y="223030"/>
                      <a:pt x="765955" y="251166"/>
                      <a:pt x="765955" y="285874"/>
                    </a:cubicBezTo>
                    <a:lnTo>
                      <a:pt x="749799" y="325551"/>
                    </a:lnTo>
                    <a:lnTo>
                      <a:pt x="754125" y="328517"/>
                    </a:lnTo>
                    <a:cubicBezTo>
                      <a:pt x="765304" y="339890"/>
                      <a:pt x="772219" y="355601"/>
                      <a:pt x="772219" y="372955"/>
                    </a:cubicBezTo>
                    <a:cubicBezTo>
                      <a:pt x="772219" y="407663"/>
                      <a:pt x="744560" y="435799"/>
                      <a:pt x="710440" y="435799"/>
                    </a:cubicBezTo>
                    <a:lnTo>
                      <a:pt x="691546" y="431919"/>
                    </a:lnTo>
                    <a:lnTo>
                      <a:pt x="695196" y="440882"/>
                    </a:lnTo>
                    <a:cubicBezTo>
                      <a:pt x="695196" y="475590"/>
                      <a:pt x="667537" y="503726"/>
                      <a:pt x="633417" y="503726"/>
                    </a:cubicBezTo>
                    <a:cubicBezTo>
                      <a:pt x="624887" y="503726"/>
                      <a:pt x="616761" y="501968"/>
                      <a:pt x="609370" y="498788"/>
                    </a:cubicBezTo>
                    <a:lnTo>
                      <a:pt x="596878" y="490220"/>
                    </a:lnTo>
                    <a:lnTo>
                      <a:pt x="584502" y="520614"/>
                    </a:lnTo>
                    <a:cubicBezTo>
                      <a:pt x="573322" y="531986"/>
                      <a:pt x="557877" y="539020"/>
                      <a:pt x="540817" y="539020"/>
                    </a:cubicBezTo>
                    <a:cubicBezTo>
                      <a:pt x="532287" y="539020"/>
                      <a:pt x="524161" y="537262"/>
                      <a:pt x="516770" y="534082"/>
                    </a:cubicBezTo>
                    <a:lnTo>
                      <a:pt x="497310" y="520735"/>
                    </a:lnTo>
                    <a:lnTo>
                      <a:pt x="490851" y="536600"/>
                    </a:lnTo>
                    <a:cubicBezTo>
                      <a:pt x="479671" y="547972"/>
                      <a:pt x="464226" y="555006"/>
                      <a:pt x="447166" y="555006"/>
                    </a:cubicBezTo>
                    <a:cubicBezTo>
                      <a:pt x="430106" y="555006"/>
                      <a:pt x="414661" y="547972"/>
                      <a:pt x="403482" y="536600"/>
                    </a:cubicBezTo>
                    <a:lnTo>
                      <a:pt x="401208" y="531015"/>
                    </a:lnTo>
                    <a:lnTo>
                      <a:pt x="398934" y="536600"/>
                    </a:lnTo>
                    <a:cubicBezTo>
                      <a:pt x="387754" y="547972"/>
                      <a:pt x="372309" y="555006"/>
                      <a:pt x="355249" y="555006"/>
                    </a:cubicBezTo>
                    <a:cubicBezTo>
                      <a:pt x="338189" y="555006"/>
                      <a:pt x="322744" y="547972"/>
                      <a:pt x="311565" y="536600"/>
                    </a:cubicBezTo>
                    <a:lnTo>
                      <a:pt x="307780" y="527304"/>
                    </a:lnTo>
                    <a:lnTo>
                      <a:pt x="291447" y="538506"/>
                    </a:lnTo>
                    <a:cubicBezTo>
                      <a:pt x="284056" y="541686"/>
                      <a:pt x="275930" y="543444"/>
                      <a:pt x="267400" y="543444"/>
                    </a:cubicBezTo>
                    <a:cubicBezTo>
                      <a:pt x="250340" y="543444"/>
                      <a:pt x="234895" y="536410"/>
                      <a:pt x="223716" y="525038"/>
                    </a:cubicBezTo>
                    <a:lnTo>
                      <a:pt x="215269" y="504293"/>
                    </a:lnTo>
                    <a:lnTo>
                      <a:pt x="203597" y="512298"/>
                    </a:lnTo>
                    <a:cubicBezTo>
                      <a:pt x="196206" y="515478"/>
                      <a:pt x="188080" y="517236"/>
                      <a:pt x="179550" y="517236"/>
                    </a:cubicBezTo>
                    <a:cubicBezTo>
                      <a:pt x="153960" y="517236"/>
                      <a:pt x="132004" y="501410"/>
                      <a:pt x="122626" y="478854"/>
                    </a:cubicBezTo>
                    <a:lnTo>
                      <a:pt x="121766" y="474520"/>
                    </a:lnTo>
                    <a:lnTo>
                      <a:pt x="113021" y="476316"/>
                    </a:lnTo>
                    <a:cubicBezTo>
                      <a:pt x="78901" y="476316"/>
                      <a:pt x="51242" y="448180"/>
                      <a:pt x="51242" y="413472"/>
                    </a:cubicBezTo>
                    <a:lnTo>
                      <a:pt x="67491" y="373567"/>
                    </a:lnTo>
                    <a:lnTo>
                      <a:pt x="51494" y="334280"/>
                    </a:lnTo>
                    <a:cubicBezTo>
                      <a:pt x="51494" y="308249"/>
                      <a:pt x="67052" y="285915"/>
                      <a:pt x="89226" y="276374"/>
                    </a:cubicBezTo>
                    <a:lnTo>
                      <a:pt x="98434" y="274483"/>
                    </a:lnTo>
                    <a:lnTo>
                      <a:pt x="80647" y="230801"/>
                    </a:lnTo>
                    <a:lnTo>
                      <a:pt x="89061" y="210137"/>
                    </a:lnTo>
                    <a:lnTo>
                      <a:pt x="77683" y="207800"/>
                    </a:lnTo>
                    <a:cubicBezTo>
                      <a:pt x="70292" y="204620"/>
                      <a:pt x="63635" y="200019"/>
                      <a:pt x="58046" y="194332"/>
                    </a:cubicBezTo>
                    <a:lnTo>
                      <a:pt x="49538" y="173439"/>
                    </a:lnTo>
                    <a:lnTo>
                      <a:pt x="37732" y="171014"/>
                    </a:lnTo>
                    <a:cubicBezTo>
                      <a:pt x="15558" y="161474"/>
                      <a:pt x="0" y="139140"/>
                      <a:pt x="0" y="113109"/>
                    </a:cubicBezTo>
                    <a:cubicBezTo>
                      <a:pt x="0" y="87078"/>
                      <a:pt x="15558" y="64744"/>
                      <a:pt x="37732" y="55204"/>
                    </a:cubicBezTo>
                    <a:lnTo>
                      <a:pt x="47061" y="53288"/>
                    </a:lnTo>
                    <a:lnTo>
                      <a:pt x="58120" y="26128"/>
                    </a:lnTo>
                    <a:cubicBezTo>
                      <a:pt x="69299" y="14756"/>
                      <a:pt x="84744" y="7722"/>
                      <a:pt x="101804" y="7722"/>
                    </a:cubicBezTo>
                    <a:cubicBezTo>
                      <a:pt x="110334" y="7722"/>
                      <a:pt x="118460" y="9480"/>
                      <a:pt x="125851" y="12661"/>
                    </a:cubicBezTo>
                    <a:lnTo>
                      <a:pt x="135299" y="19140"/>
                    </a:lnTo>
                    <a:lnTo>
                      <a:pt x="135786" y="18406"/>
                    </a:lnTo>
                    <a:cubicBezTo>
                      <a:pt x="146965" y="7034"/>
                      <a:pt x="162410" y="0"/>
                      <a:pt x="17947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2" name="Freeform 791"/>
              <p:cNvSpPr/>
              <p:nvPr/>
            </p:nvSpPr>
            <p:spPr>
              <a:xfrm rot="20700000">
                <a:off x="173808" y="1997001"/>
                <a:ext cx="681259" cy="640773"/>
              </a:xfrm>
              <a:custGeom>
                <a:avLst/>
                <a:gdLst>
                  <a:gd name="connsiteX0" fmla="*/ 273575 w 681259"/>
                  <a:gd name="connsiteY0" fmla="*/ 445908 h 640773"/>
                  <a:gd name="connsiteX1" fmla="*/ 282718 w 681259"/>
                  <a:gd name="connsiteY1" fmla="*/ 456591 h 640773"/>
                  <a:gd name="connsiteX2" fmla="*/ 304667 w 681259"/>
                  <a:gd name="connsiteY2" fmla="*/ 467585 h 640773"/>
                  <a:gd name="connsiteX3" fmla="*/ 305696 w 681259"/>
                  <a:gd name="connsiteY3" fmla="*/ 467646 h 640773"/>
                  <a:gd name="connsiteX4" fmla="*/ 289130 w 681259"/>
                  <a:gd name="connsiteY4" fmla="*/ 529472 h 640773"/>
                  <a:gd name="connsiteX5" fmla="*/ 266684 w 681259"/>
                  <a:gd name="connsiteY5" fmla="*/ 542431 h 640773"/>
                  <a:gd name="connsiteX6" fmla="*/ 266686 w 681259"/>
                  <a:gd name="connsiteY6" fmla="*/ 542431 h 640773"/>
                  <a:gd name="connsiteX7" fmla="*/ 253726 w 681259"/>
                  <a:gd name="connsiteY7" fmla="*/ 519985 h 640773"/>
                  <a:gd name="connsiteX8" fmla="*/ 607632 w 681259"/>
                  <a:gd name="connsiteY8" fmla="*/ 530867 h 640773"/>
                  <a:gd name="connsiteX9" fmla="*/ 586644 w 681259"/>
                  <a:gd name="connsiteY9" fmla="*/ 609191 h 640773"/>
                  <a:gd name="connsiteX10" fmla="*/ 564198 w 681259"/>
                  <a:gd name="connsiteY10" fmla="*/ 622150 h 640773"/>
                  <a:gd name="connsiteX11" fmla="*/ 564199 w 681259"/>
                  <a:gd name="connsiteY11" fmla="*/ 622149 h 640773"/>
                  <a:gd name="connsiteX12" fmla="*/ 551240 w 681259"/>
                  <a:gd name="connsiteY12" fmla="*/ 599703 h 640773"/>
                  <a:gd name="connsiteX13" fmla="*/ 568954 w 681259"/>
                  <a:gd name="connsiteY13" fmla="*/ 533596 h 640773"/>
                  <a:gd name="connsiteX14" fmla="*/ 569913 w 681259"/>
                  <a:gd name="connsiteY14" fmla="*/ 534077 h 640773"/>
                  <a:gd name="connsiteX15" fmla="*/ 594419 w 681259"/>
                  <a:gd name="connsiteY15" fmla="*/ 535531 h 640773"/>
                  <a:gd name="connsiteX16" fmla="*/ 211259 w 681259"/>
                  <a:gd name="connsiteY16" fmla="*/ 409853 h 640773"/>
                  <a:gd name="connsiteX17" fmla="*/ 226594 w 681259"/>
                  <a:gd name="connsiteY17" fmla="*/ 419533 h 640773"/>
                  <a:gd name="connsiteX18" fmla="*/ 246299 w 681259"/>
                  <a:gd name="connsiteY18" fmla="*/ 420702 h 640773"/>
                  <a:gd name="connsiteX19" fmla="*/ 221974 w 681259"/>
                  <a:gd name="connsiteY19" fmla="*/ 511478 h 640773"/>
                  <a:gd name="connsiteX20" fmla="*/ 199528 w 681259"/>
                  <a:gd name="connsiteY20" fmla="*/ 524437 h 640773"/>
                  <a:gd name="connsiteX21" fmla="*/ 199530 w 681259"/>
                  <a:gd name="connsiteY21" fmla="*/ 524436 h 640773"/>
                  <a:gd name="connsiteX22" fmla="*/ 186570 w 681259"/>
                  <a:gd name="connsiteY22" fmla="*/ 501990 h 640773"/>
                  <a:gd name="connsiteX23" fmla="*/ 646480 w 681259"/>
                  <a:gd name="connsiteY23" fmla="*/ 512886 h 640773"/>
                  <a:gd name="connsiteX24" fmla="*/ 646543 w 681259"/>
                  <a:gd name="connsiteY24" fmla="*/ 512959 h 640773"/>
                  <a:gd name="connsiteX25" fmla="*/ 668492 w 681259"/>
                  <a:gd name="connsiteY25" fmla="*/ 523952 h 640773"/>
                  <a:gd name="connsiteX26" fmla="*/ 681259 w 681259"/>
                  <a:gd name="connsiteY26" fmla="*/ 524709 h 640773"/>
                  <a:gd name="connsiteX27" fmla="*/ 653800 w 681259"/>
                  <a:gd name="connsiteY27" fmla="*/ 627185 h 640773"/>
                  <a:gd name="connsiteX28" fmla="*/ 631354 w 681259"/>
                  <a:gd name="connsiteY28" fmla="*/ 640144 h 640773"/>
                  <a:gd name="connsiteX29" fmla="*/ 631355 w 681259"/>
                  <a:gd name="connsiteY29" fmla="*/ 640144 h 640773"/>
                  <a:gd name="connsiteX30" fmla="*/ 618396 w 681259"/>
                  <a:gd name="connsiteY30" fmla="*/ 617698 h 640773"/>
                  <a:gd name="connsiteX31" fmla="*/ 158275 w 681259"/>
                  <a:gd name="connsiteY31" fmla="*/ 0 h 640773"/>
                  <a:gd name="connsiteX32" fmla="*/ 158855 w 681259"/>
                  <a:gd name="connsiteY32" fmla="*/ 19373 h 640773"/>
                  <a:gd name="connsiteX33" fmla="*/ 179217 w 681259"/>
                  <a:gd name="connsiteY33" fmla="*/ 48401 h 640773"/>
                  <a:gd name="connsiteX34" fmla="*/ 189993 w 681259"/>
                  <a:gd name="connsiteY34" fmla="*/ 53799 h 640773"/>
                  <a:gd name="connsiteX35" fmla="*/ 192804 w 681259"/>
                  <a:gd name="connsiteY35" fmla="*/ 76182 h 640773"/>
                  <a:gd name="connsiteX36" fmla="*/ 208286 w 681259"/>
                  <a:gd name="connsiteY36" fmla="*/ 94274 h 640773"/>
                  <a:gd name="connsiteX37" fmla="*/ 218672 w 681259"/>
                  <a:gd name="connsiteY37" fmla="*/ 99476 h 640773"/>
                  <a:gd name="connsiteX38" fmla="*/ 205196 w 681259"/>
                  <a:gd name="connsiteY38" fmla="*/ 117258 h 640773"/>
                  <a:gd name="connsiteX39" fmla="*/ 211071 w 681259"/>
                  <a:gd name="connsiteY39" fmla="*/ 164055 h 640773"/>
                  <a:gd name="connsiteX40" fmla="*/ 201688 w 681259"/>
                  <a:gd name="connsiteY40" fmla="*/ 163499 h 640773"/>
                  <a:gd name="connsiteX41" fmla="*/ 150254 w 681259"/>
                  <a:gd name="connsiteY41" fmla="*/ 209666 h 640773"/>
                  <a:gd name="connsiteX42" fmla="*/ 151449 w 681259"/>
                  <a:gd name="connsiteY42" fmla="*/ 219183 h 640773"/>
                  <a:gd name="connsiteX43" fmla="*/ 111186 w 681259"/>
                  <a:gd name="connsiteY43" fmla="*/ 214137 h 640773"/>
                  <a:gd name="connsiteX44" fmla="*/ 0 w 681259"/>
                  <a:gd name="connsiteY44" fmla="*/ 110019 h 640773"/>
                  <a:gd name="connsiteX45" fmla="*/ 111186 w 681259"/>
                  <a:gd name="connsiteY45" fmla="*/ 5901 h 640773"/>
                  <a:gd name="connsiteX46" fmla="*/ 280273 w 681259"/>
                  <a:gd name="connsiteY46" fmla="*/ 22535 h 640773"/>
                  <a:gd name="connsiteX47" fmla="*/ 415691 w 681259"/>
                  <a:gd name="connsiteY47" fmla="*/ 111945 h 640773"/>
                  <a:gd name="connsiteX48" fmla="*/ 328569 w 681259"/>
                  <a:gd name="connsiteY48" fmla="*/ 111369 h 640773"/>
                  <a:gd name="connsiteX49" fmla="*/ 280273 w 681259"/>
                  <a:gd name="connsiteY49" fmla="*/ 22535 h 64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81259" h="640773">
                    <a:moveTo>
                      <a:pt x="273575" y="445908"/>
                    </a:moveTo>
                    <a:lnTo>
                      <a:pt x="282718" y="456591"/>
                    </a:lnTo>
                    <a:cubicBezTo>
                      <a:pt x="289034" y="461576"/>
                      <a:pt x="296428" y="465377"/>
                      <a:pt x="304667" y="467585"/>
                    </a:cubicBezTo>
                    <a:lnTo>
                      <a:pt x="305696" y="467646"/>
                    </a:lnTo>
                    <a:lnTo>
                      <a:pt x="289130" y="529472"/>
                    </a:lnTo>
                    <a:cubicBezTo>
                      <a:pt x="286510" y="539249"/>
                      <a:pt x="276461" y="545051"/>
                      <a:pt x="266684" y="542431"/>
                    </a:cubicBezTo>
                    <a:lnTo>
                      <a:pt x="266686" y="542431"/>
                    </a:lnTo>
                    <a:cubicBezTo>
                      <a:pt x="256908" y="539811"/>
                      <a:pt x="251107" y="529762"/>
                      <a:pt x="253726" y="519985"/>
                    </a:cubicBezTo>
                    <a:close/>
                    <a:moveTo>
                      <a:pt x="607632" y="530867"/>
                    </a:moveTo>
                    <a:lnTo>
                      <a:pt x="586644" y="609191"/>
                    </a:lnTo>
                    <a:cubicBezTo>
                      <a:pt x="584024" y="618968"/>
                      <a:pt x="573975" y="624770"/>
                      <a:pt x="564198" y="622150"/>
                    </a:cubicBezTo>
                    <a:lnTo>
                      <a:pt x="564199" y="622149"/>
                    </a:lnTo>
                    <a:cubicBezTo>
                      <a:pt x="554422" y="619530"/>
                      <a:pt x="548620" y="609481"/>
                      <a:pt x="551240" y="599703"/>
                    </a:cubicBezTo>
                    <a:lnTo>
                      <a:pt x="568954" y="533596"/>
                    </a:lnTo>
                    <a:lnTo>
                      <a:pt x="569913" y="534077"/>
                    </a:lnTo>
                    <a:cubicBezTo>
                      <a:pt x="578152" y="536285"/>
                      <a:pt x="586456" y="536690"/>
                      <a:pt x="594419" y="535531"/>
                    </a:cubicBezTo>
                    <a:close/>
                    <a:moveTo>
                      <a:pt x="211259" y="409853"/>
                    </a:moveTo>
                    <a:lnTo>
                      <a:pt x="226594" y="419533"/>
                    </a:lnTo>
                    <a:lnTo>
                      <a:pt x="246299" y="420702"/>
                    </a:lnTo>
                    <a:lnTo>
                      <a:pt x="221974" y="511478"/>
                    </a:lnTo>
                    <a:cubicBezTo>
                      <a:pt x="219354" y="521255"/>
                      <a:pt x="209305" y="527057"/>
                      <a:pt x="199528" y="524437"/>
                    </a:cubicBezTo>
                    <a:lnTo>
                      <a:pt x="199530" y="524436"/>
                    </a:lnTo>
                    <a:cubicBezTo>
                      <a:pt x="189752" y="521817"/>
                      <a:pt x="183951" y="511768"/>
                      <a:pt x="186570" y="501990"/>
                    </a:cubicBezTo>
                    <a:close/>
                    <a:moveTo>
                      <a:pt x="646480" y="512886"/>
                    </a:moveTo>
                    <a:lnTo>
                      <a:pt x="646543" y="512959"/>
                    </a:lnTo>
                    <a:cubicBezTo>
                      <a:pt x="652859" y="517943"/>
                      <a:pt x="660253" y="521745"/>
                      <a:pt x="668492" y="523952"/>
                    </a:cubicBezTo>
                    <a:lnTo>
                      <a:pt x="681259" y="524709"/>
                    </a:lnTo>
                    <a:lnTo>
                      <a:pt x="653800" y="627185"/>
                    </a:lnTo>
                    <a:cubicBezTo>
                      <a:pt x="651180" y="636962"/>
                      <a:pt x="641131" y="642764"/>
                      <a:pt x="631354" y="640144"/>
                    </a:cubicBezTo>
                    <a:lnTo>
                      <a:pt x="631355" y="640144"/>
                    </a:lnTo>
                    <a:cubicBezTo>
                      <a:pt x="621578" y="637524"/>
                      <a:pt x="615776" y="627475"/>
                      <a:pt x="618396" y="617698"/>
                    </a:cubicBezTo>
                    <a:close/>
                    <a:moveTo>
                      <a:pt x="158275" y="0"/>
                    </a:moveTo>
                    <a:lnTo>
                      <a:pt x="158855" y="19373"/>
                    </a:lnTo>
                    <a:cubicBezTo>
                      <a:pt x="162694" y="30786"/>
                      <a:pt x="169743" y="40924"/>
                      <a:pt x="179217" y="48401"/>
                    </a:cubicBezTo>
                    <a:lnTo>
                      <a:pt x="189993" y="53799"/>
                    </a:lnTo>
                    <a:lnTo>
                      <a:pt x="192804" y="76182"/>
                    </a:lnTo>
                    <a:cubicBezTo>
                      <a:pt x="196731" y="83122"/>
                      <a:pt x="201970" y="89289"/>
                      <a:pt x="208286" y="94274"/>
                    </a:cubicBezTo>
                    <a:lnTo>
                      <a:pt x="218672" y="99476"/>
                    </a:lnTo>
                    <a:lnTo>
                      <a:pt x="205196" y="117258"/>
                    </a:lnTo>
                    <a:lnTo>
                      <a:pt x="211071" y="164055"/>
                    </a:lnTo>
                    <a:lnTo>
                      <a:pt x="201688" y="163499"/>
                    </a:lnTo>
                    <a:cubicBezTo>
                      <a:pt x="177800" y="166975"/>
                      <a:pt x="156991" y="184522"/>
                      <a:pt x="150254" y="209666"/>
                    </a:cubicBezTo>
                    <a:lnTo>
                      <a:pt x="151449" y="219183"/>
                    </a:lnTo>
                    <a:lnTo>
                      <a:pt x="111186" y="214137"/>
                    </a:lnTo>
                    <a:cubicBezTo>
                      <a:pt x="45847" y="196983"/>
                      <a:pt x="0" y="156824"/>
                      <a:pt x="0" y="110019"/>
                    </a:cubicBezTo>
                    <a:cubicBezTo>
                      <a:pt x="0" y="63214"/>
                      <a:pt x="45847" y="23055"/>
                      <a:pt x="111186" y="5901"/>
                    </a:cubicBezTo>
                    <a:close/>
                    <a:moveTo>
                      <a:pt x="280273" y="22535"/>
                    </a:moveTo>
                    <a:cubicBezTo>
                      <a:pt x="294793" y="22631"/>
                      <a:pt x="407642" y="97140"/>
                      <a:pt x="415691" y="111945"/>
                    </a:cubicBezTo>
                    <a:cubicBezTo>
                      <a:pt x="423740" y="126751"/>
                      <a:pt x="351497" y="122572"/>
                      <a:pt x="328569" y="111369"/>
                    </a:cubicBezTo>
                    <a:cubicBezTo>
                      <a:pt x="305640" y="100166"/>
                      <a:pt x="265752" y="22439"/>
                      <a:pt x="280273" y="22535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3" name="Oval 792"/>
              <p:cNvSpPr/>
              <p:nvPr/>
            </p:nvSpPr>
            <p:spPr>
              <a:xfrm>
                <a:off x="217138" y="2112464"/>
                <a:ext cx="59875" cy="59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4" name="Group 793"/>
            <p:cNvGrpSpPr/>
            <p:nvPr/>
          </p:nvGrpSpPr>
          <p:grpSpPr>
            <a:xfrm>
              <a:off x="2927032" y="2324152"/>
              <a:ext cx="625805" cy="527810"/>
              <a:chOff x="173808" y="1925433"/>
              <a:chExt cx="848809" cy="712341"/>
            </a:xfrm>
          </p:grpSpPr>
          <p:sp>
            <p:nvSpPr>
              <p:cNvPr id="795" name="Freeform 794"/>
              <p:cNvSpPr/>
              <p:nvPr/>
            </p:nvSpPr>
            <p:spPr>
              <a:xfrm>
                <a:off x="250398" y="1925433"/>
                <a:ext cx="772219" cy="555006"/>
              </a:xfrm>
              <a:custGeom>
                <a:avLst/>
                <a:gdLst>
                  <a:gd name="connsiteX0" fmla="*/ 179470 w 772219"/>
                  <a:gd name="connsiteY0" fmla="*/ 0 h 555006"/>
                  <a:gd name="connsiteX1" fmla="*/ 236394 w 772219"/>
                  <a:gd name="connsiteY1" fmla="*/ 38382 h 555006"/>
                  <a:gd name="connsiteX2" fmla="*/ 239523 w 772219"/>
                  <a:gd name="connsiteY2" fmla="*/ 54146 h 555006"/>
                  <a:gd name="connsiteX3" fmla="*/ 241058 w 772219"/>
                  <a:gd name="connsiteY3" fmla="*/ 53831 h 555006"/>
                  <a:gd name="connsiteX4" fmla="*/ 284743 w 772219"/>
                  <a:gd name="connsiteY4" fmla="*/ 72237 h 555006"/>
                  <a:gd name="connsiteX5" fmla="*/ 296585 w 772219"/>
                  <a:gd name="connsiteY5" fmla="*/ 101321 h 555006"/>
                  <a:gd name="connsiteX6" fmla="*/ 314033 w 772219"/>
                  <a:gd name="connsiteY6" fmla="*/ 97738 h 555006"/>
                  <a:gd name="connsiteX7" fmla="*/ 338080 w 772219"/>
                  <a:gd name="connsiteY7" fmla="*/ 102677 h 555006"/>
                  <a:gd name="connsiteX8" fmla="*/ 341148 w 772219"/>
                  <a:gd name="connsiteY8" fmla="*/ 104780 h 555006"/>
                  <a:gd name="connsiteX9" fmla="*/ 343409 w 772219"/>
                  <a:gd name="connsiteY9" fmla="*/ 99228 h 555006"/>
                  <a:gd name="connsiteX10" fmla="*/ 387093 w 772219"/>
                  <a:gd name="connsiteY10" fmla="*/ 80822 h 555006"/>
                  <a:gd name="connsiteX11" fmla="*/ 430778 w 772219"/>
                  <a:gd name="connsiteY11" fmla="*/ 99228 h 555006"/>
                  <a:gd name="connsiteX12" fmla="*/ 432039 w 772219"/>
                  <a:gd name="connsiteY12" fmla="*/ 102327 h 555006"/>
                  <a:gd name="connsiteX13" fmla="*/ 435123 w 772219"/>
                  <a:gd name="connsiteY13" fmla="*/ 94755 h 555006"/>
                  <a:gd name="connsiteX14" fmla="*/ 478807 w 772219"/>
                  <a:gd name="connsiteY14" fmla="*/ 76349 h 555006"/>
                  <a:gd name="connsiteX15" fmla="*/ 522492 w 772219"/>
                  <a:gd name="connsiteY15" fmla="*/ 94755 h 555006"/>
                  <a:gd name="connsiteX16" fmla="*/ 535037 w 772219"/>
                  <a:gd name="connsiteY16" fmla="*/ 125564 h 555006"/>
                  <a:gd name="connsiteX17" fmla="*/ 539842 w 772219"/>
                  <a:gd name="connsiteY17" fmla="*/ 122269 h 555006"/>
                  <a:gd name="connsiteX18" fmla="*/ 563889 w 772219"/>
                  <a:gd name="connsiteY18" fmla="*/ 117330 h 555006"/>
                  <a:gd name="connsiteX19" fmla="*/ 607574 w 772219"/>
                  <a:gd name="connsiteY19" fmla="*/ 135736 h 555006"/>
                  <a:gd name="connsiteX20" fmla="*/ 619451 w 772219"/>
                  <a:gd name="connsiteY20" fmla="*/ 164906 h 555006"/>
                  <a:gd name="connsiteX21" fmla="*/ 638198 w 772219"/>
                  <a:gd name="connsiteY21" fmla="*/ 161056 h 555006"/>
                  <a:gd name="connsiteX22" fmla="*/ 681883 w 772219"/>
                  <a:gd name="connsiteY22" fmla="*/ 179462 h 555006"/>
                  <a:gd name="connsiteX23" fmla="*/ 699974 w 772219"/>
                  <a:gd name="connsiteY23" fmla="*/ 223893 h 555006"/>
                  <a:gd name="connsiteX24" fmla="*/ 704176 w 772219"/>
                  <a:gd name="connsiteY24" fmla="*/ 223030 h 555006"/>
                  <a:gd name="connsiteX25" fmla="*/ 765955 w 772219"/>
                  <a:gd name="connsiteY25" fmla="*/ 285874 h 555006"/>
                  <a:gd name="connsiteX26" fmla="*/ 749799 w 772219"/>
                  <a:gd name="connsiteY26" fmla="*/ 325551 h 555006"/>
                  <a:gd name="connsiteX27" fmla="*/ 754125 w 772219"/>
                  <a:gd name="connsiteY27" fmla="*/ 328517 h 555006"/>
                  <a:gd name="connsiteX28" fmla="*/ 772219 w 772219"/>
                  <a:gd name="connsiteY28" fmla="*/ 372955 h 555006"/>
                  <a:gd name="connsiteX29" fmla="*/ 710440 w 772219"/>
                  <a:gd name="connsiteY29" fmla="*/ 435799 h 555006"/>
                  <a:gd name="connsiteX30" fmla="*/ 691546 w 772219"/>
                  <a:gd name="connsiteY30" fmla="*/ 431919 h 555006"/>
                  <a:gd name="connsiteX31" fmla="*/ 695196 w 772219"/>
                  <a:gd name="connsiteY31" fmla="*/ 440882 h 555006"/>
                  <a:gd name="connsiteX32" fmla="*/ 633417 w 772219"/>
                  <a:gd name="connsiteY32" fmla="*/ 503726 h 555006"/>
                  <a:gd name="connsiteX33" fmla="*/ 609370 w 772219"/>
                  <a:gd name="connsiteY33" fmla="*/ 498788 h 555006"/>
                  <a:gd name="connsiteX34" fmla="*/ 596878 w 772219"/>
                  <a:gd name="connsiteY34" fmla="*/ 490220 h 555006"/>
                  <a:gd name="connsiteX35" fmla="*/ 584502 w 772219"/>
                  <a:gd name="connsiteY35" fmla="*/ 520614 h 555006"/>
                  <a:gd name="connsiteX36" fmla="*/ 540817 w 772219"/>
                  <a:gd name="connsiteY36" fmla="*/ 539020 h 555006"/>
                  <a:gd name="connsiteX37" fmla="*/ 516770 w 772219"/>
                  <a:gd name="connsiteY37" fmla="*/ 534082 h 555006"/>
                  <a:gd name="connsiteX38" fmla="*/ 497310 w 772219"/>
                  <a:gd name="connsiteY38" fmla="*/ 520735 h 555006"/>
                  <a:gd name="connsiteX39" fmla="*/ 490851 w 772219"/>
                  <a:gd name="connsiteY39" fmla="*/ 536600 h 555006"/>
                  <a:gd name="connsiteX40" fmla="*/ 447166 w 772219"/>
                  <a:gd name="connsiteY40" fmla="*/ 555006 h 555006"/>
                  <a:gd name="connsiteX41" fmla="*/ 403482 w 772219"/>
                  <a:gd name="connsiteY41" fmla="*/ 536600 h 555006"/>
                  <a:gd name="connsiteX42" fmla="*/ 401208 w 772219"/>
                  <a:gd name="connsiteY42" fmla="*/ 531015 h 555006"/>
                  <a:gd name="connsiteX43" fmla="*/ 398934 w 772219"/>
                  <a:gd name="connsiteY43" fmla="*/ 536600 h 555006"/>
                  <a:gd name="connsiteX44" fmla="*/ 355249 w 772219"/>
                  <a:gd name="connsiteY44" fmla="*/ 555006 h 555006"/>
                  <a:gd name="connsiteX45" fmla="*/ 311565 w 772219"/>
                  <a:gd name="connsiteY45" fmla="*/ 536600 h 555006"/>
                  <a:gd name="connsiteX46" fmla="*/ 307780 w 772219"/>
                  <a:gd name="connsiteY46" fmla="*/ 527304 h 555006"/>
                  <a:gd name="connsiteX47" fmla="*/ 291447 w 772219"/>
                  <a:gd name="connsiteY47" fmla="*/ 538506 h 555006"/>
                  <a:gd name="connsiteX48" fmla="*/ 267400 w 772219"/>
                  <a:gd name="connsiteY48" fmla="*/ 543444 h 555006"/>
                  <a:gd name="connsiteX49" fmla="*/ 223716 w 772219"/>
                  <a:gd name="connsiteY49" fmla="*/ 525038 h 555006"/>
                  <a:gd name="connsiteX50" fmla="*/ 215269 w 772219"/>
                  <a:gd name="connsiteY50" fmla="*/ 504293 h 555006"/>
                  <a:gd name="connsiteX51" fmla="*/ 203597 w 772219"/>
                  <a:gd name="connsiteY51" fmla="*/ 512298 h 555006"/>
                  <a:gd name="connsiteX52" fmla="*/ 179550 w 772219"/>
                  <a:gd name="connsiteY52" fmla="*/ 517236 h 555006"/>
                  <a:gd name="connsiteX53" fmla="*/ 122626 w 772219"/>
                  <a:gd name="connsiteY53" fmla="*/ 478854 h 555006"/>
                  <a:gd name="connsiteX54" fmla="*/ 121766 w 772219"/>
                  <a:gd name="connsiteY54" fmla="*/ 474520 h 555006"/>
                  <a:gd name="connsiteX55" fmla="*/ 113021 w 772219"/>
                  <a:gd name="connsiteY55" fmla="*/ 476316 h 555006"/>
                  <a:gd name="connsiteX56" fmla="*/ 51242 w 772219"/>
                  <a:gd name="connsiteY56" fmla="*/ 413472 h 555006"/>
                  <a:gd name="connsiteX57" fmla="*/ 67491 w 772219"/>
                  <a:gd name="connsiteY57" fmla="*/ 373567 h 555006"/>
                  <a:gd name="connsiteX58" fmla="*/ 51494 w 772219"/>
                  <a:gd name="connsiteY58" fmla="*/ 334280 h 555006"/>
                  <a:gd name="connsiteX59" fmla="*/ 89226 w 772219"/>
                  <a:gd name="connsiteY59" fmla="*/ 276374 h 555006"/>
                  <a:gd name="connsiteX60" fmla="*/ 98434 w 772219"/>
                  <a:gd name="connsiteY60" fmla="*/ 274483 h 555006"/>
                  <a:gd name="connsiteX61" fmla="*/ 80647 w 772219"/>
                  <a:gd name="connsiteY61" fmla="*/ 230801 h 555006"/>
                  <a:gd name="connsiteX62" fmla="*/ 89061 w 772219"/>
                  <a:gd name="connsiteY62" fmla="*/ 210137 h 555006"/>
                  <a:gd name="connsiteX63" fmla="*/ 77683 w 772219"/>
                  <a:gd name="connsiteY63" fmla="*/ 207800 h 555006"/>
                  <a:gd name="connsiteX64" fmla="*/ 58046 w 772219"/>
                  <a:gd name="connsiteY64" fmla="*/ 194332 h 555006"/>
                  <a:gd name="connsiteX65" fmla="*/ 49538 w 772219"/>
                  <a:gd name="connsiteY65" fmla="*/ 173439 h 555006"/>
                  <a:gd name="connsiteX66" fmla="*/ 37732 w 772219"/>
                  <a:gd name="connsiteY66" fmla="*/ 171014 h 555006"/>
                  <a:gd name="connsiteX67" fmla="*/ 0 w 772219"/>
                  <a:gd name="connsiteY67" fmla="*/ 113109 h 555006"/>
                  <a:gd name="connsiteX68" fmla="*/ 37732 w 772219"/>
                  <a:gd name="connsiteY68" fmla="*/ 55204 h 555006"/>
                  <a:gd name="connsiteX69" fmla="*/ 47061 w 772219"/>
                  <a:gd name="connsiteY69" fmla="*/ 53288 h 555006"/>
                  <a:gd name="connsiteX70" fmla="*/ 58120 w 772219"/>
                  <a:gd name="connsiteY70" fmla="*/ 26128 h 555006"/>
                  <a:gd name="connsiteX71" fmla="*/ 101804 w 772219"/>
                  <a:gd name="connsiteY71" fmla="*/ 7722 h 555006"/>
                  <a:gd name="connsiteX72" fmla="*/ 125851 w 772219"/>
                  <a:gd name="connsiteY72" fmla="*/ 12661 h 555006"/>
                  <a:gd name="connsiteX73" fmla="*/ 135299 w 772219"/>
                  <a:gd name="connsiteY73" fmla="*/ 19140 h 555006"/>
                  <a:gd name="connsiteX74" fmla="*/ 135786 w 772219"/>
                  <a:gd name="connsiteY74" fmla="*/ 18406 h 555006"/>
                  <a:gd name="connsiteX75" fmla="*/ 179470 w 772219"/>
                  <a:gd name="connsiteY75" fmla="*/ 0 h 555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72219" h="555006">
                    <a:moveTo>
                      <a:pt x="179470" y="0"/>
                    </a:moveTo>
                    <a:cubicBezTo>
                      <a:pt x="205060" y="0"/>
                      <a:pt x="227016" y="15826"/>
                      <a:pt x="236394" y="38382"/>
                    </a:cubicBezTo>
                    <a:lnTo>
                      <a:pt x="239523" y="54146"/>
                    </a:lnTo>
                    <a:lnTo>
                      <a:pt x="241058" y="53831"/>
                    </a:lnTo>
                    <a:cubicBezTo>
                      <a:pt x="258118" y="53831"/>
                      <a:pt x="273563" y="60865"/>
                      <a:pt x="284743" y="72237"/>
                    </a:cubicBezTo>
                    <a:lnTo>
                      <a:pt x="296585" y="101321"/>
                    </a:lnTo>
                    <a:lnTo>
                      <a:pt x="314033" y="97738"/>
                    </a:lnTo>
                    <a:cubicBezTo>
                      <a:pt x="322563" y="97738"/>
                      <a:pt x="330689" y="99496"/>
                      <a:pt x="338080" y="102677"/>
                    </a:cubicBezTo>
                    <a:lnTo>
                      <a:pt x="341148" y="104780"/>
                    </a:lnTo>
                    <a:lnTo>
                      <a:pt x="343409" y="99228"/>
                    </a:lnTo>
                    <a:cubicBezTo>
                      <a:pt x="354588" y="87856"/>
                      <a:pt x="370033" y="80822"/>
                      <a:pt x="387093" y="80822"/>
                    </a:cubicBezTo>
                    <a:cubicBezTo>
                      <a:pt x="404153" y="80822"/>
                      <a:pt x="419598" y="87856"/>
                      <a:pt x="430778" y="99228"/>
                    </a:cubicBezTo>
                    <a:lnTo>
                      <a:pt x="432039" y="102327"/>
                    </a:lnTo>
                    <a:lnTo>
                      <a:pt x="435123" y="94755"/>
                    </a:lnTo>
                    <a:cubicBezTo>
                      <a:pt x="446302" y="83383"/>
                      <a:pt x="461747" y="76349"/>
                      <a:pt x="478807" y="76349"/>
                    </a:cubicBezTo>
                    <a:cubicBezTo>
                      <a:pt x="495867" y="76349"/>
                      <a:pt x="511312" y="83383"/>
                      <a:pt x="522492" y="94755"/>
                    </a:cubicBezTo>
                    <a:lnTo>
                      <a:pt x="535037" y="125564"/>
                    </a:lnTo>
                    <a:lnTo>
                      <a:pt x="539842" y="122269"/>
                    </a:lnTo>
                    <a:cubicBezTo>
                      <a:pt x="547233" y="119088"/>
                      <a:pt x="555359" y="117330"/>
                      <a:pt x="563889" y="117330"/>
                    </a:cubicBezTo>
                    <a:cubicBezTo>
                      <a:pt x="580949" y="117330"/>
                      <a:pt x="596394" y="124364"/>
                      <a:pt x="607574" y="135736"/>
                    </a:cubicBezTo>
                    <a:lnTo>
                      <a:pt x="619451" y="164906"/>
                    </a:lnTo>
                    <a:lnTo>
                      <a:pt x="638198" y="161056"/>
                    </a:lnTo>
                    <a:cubicBezTo>
                      <a:pt x="655258" y="161056"/>
                      <a:pt x="670703" y="168090"/>
                      <a:pt x="681883" y="179462"/>
                    </a:cubicBezTo>
                    <a:lnTo>
                      <a:pt x="699974" y="223893"/>
                    </a:lnTo>
                    <a:lnTo>
                      <a:pt x="704176" y="223030"/>
                    </a:lnTo>
                    <a:cubicBezTo>
                      <a:pt x="738296" y="223030"/>
                      <a:pt x="765955" y="251166"/>
                      <a:pt x="765955" y="285874"/>
                    </a:cubicBezTo>
                    <a:lnTo>
                      <a:pt x="749799" y="325551"/>
                    </a:lnTo>
                    <a:lnTo>
                      <a:pt x="754125" y="328517"/>
                    </a:lnTo>
                    <a:cubicBezTo>
                      <a:pt x="765304" y="339890"/>
                      <a:pt x="772219" y="355601"/>
                      <a:pt x="772219" y="372955"/>
                    </a:cubicBezTo>
                    <a:cubicBezTo>
                      <a:pt x="772219" y="407663"/>
                      <a:pt x="744560" y="435799"/>
                      <a:pt x="710440" y="435799"/>
                    </a:cubicBezTo>
                    <a:lnTo>
                      <a:pt x="691546" y="431919"/>
                    </a:lnTo>
                    <a:lnTo>
                      <a:pt x="695196" y="440882"/>
                    </a:lnTo>
                    <a:cubicBezTo>
                      <a:pt x="695196" y="475590"/>
                      <a:pt x="667537" y="503726"/>
                      <a:pt x="633417" y="503726"/>
                    </a:cubicBezTo>
                    <a:cubicBezTo>
                      <a:pt x="624887" y="503726"/>
                      <a:pt x="616761" y="501968"/>
                      <a:pt x="609370" y="498788"/>
                    </a:cubicBezTo>
                    <a:lnTo>
                      <a:pt x="596878" y="490220"/>
                    </a:lnTo>
                    <a:lnTo>
                      <a:pt x="584502" y="520614"/>
                    </a:lnTo>
                    <a:cubicBezTo>
                      <a:pt x="573322" y="531986"/>
                      <a:pt x="557877" y="539020"/>
                      <a:pt x="540817" y="539020"/>
                    </a:cubicBezTo>
                    <a:cubicBezTo>
                      <a:pt x="532287" y="539020"/>
                      <a:pt x="524161" y="537262"/>
                      <a:pt x="516770" y="534082"/>
                    </a:cubicBezTo>
                    <a:lnTo>
                      <a:pt x="497310" y="520735"/>
                    </a:lnTo>
                    <a:lnTo>
                      <a:pt x="490851" y="536600"/>
                    </a:lnTo>
                    <a:cubicBezTo>
                      <a:pt x="479671" y="547972"/>
                      <a:pt x="464226" y="555006"/>
                      <a:pt x="447166" y="555006"/>
                    </a:cubicBezTo>
                    <a:cubicBezTo>
                      <a:pt x="430106" y="555006"/>
                      <a:pt x="414661" y="547972"/>
                      <a:pt x="403482" y="536600"/>
                    </a:cubicBezTo>
                    <a:lnTo>
                      <a:pt x="401208" y="531015"/>
                    </a:lnTo>
                    <a:lnTo>
                      <a:pt x="398934" y="536600"/>
                    </a:lnTo>
                    <a:cubicBezTo>
                      <a:pt x="387754" y="547972"/>
                      <a:pt x="372309" y="555006"/>
                      <a:pt x="355249" y="555006"/>
                    </a:cubicBezTo>
                    <a:cubicBezTo>
                      <a:pt x="338189" y="555006"/>
                      <a:pt x="322744" y="547972"/>
                      <a:pt x="311565" y="536600"/>
                    </a:cubicBezTo>
                    <a:lnTo>
                      <a:pt x="307780" y="527304"/>
                    </a:lnTo>
                    <a:lnTo>
                      <a:pt x="291447" y="538506"/>
                    </a:lnTo>
                    <a:cubicBezTo>
                      <a:pt x="284056" y="541686"/>
                      <a:pt x="275930" y="543444"/>
                      <a:pt x="267400" y="543444"/>
                    </a:cubicBezTo>
                    <a:cubicBezTo>
                      <a:pt x="250340" y="543444"/>
                      <a:pt x="234895" y="536410"/>
                      <a:pt x="223716" y="525038"/>
                    </a:cubicBezTo>
                    <a:lnTo>
                      <a:pt x="215269" y="504293"/>
                    </a:lnTo>
                    <a:lnTo>
                      <a:pt x="203597" y="512298"/>
                    </a:lnTo>
                    <a:cubicBezTo>
                      <a:pt x="196206" y="515478"/>
                      <a:pt x="188080" y="517236"/>
                      <a:pt x="179550" y="517236"/>
                    </a:cubicBezTo>
                    <a:cubicBezTo>
                      <a:pt x="153960" y="517236"/>
                      <a:pt x="132004" y="501410"/>
                      <a:pt x="122626" y="478854"/>
                    </a:cubicBezTo>
                    <a:lnTo>
                      <a:pt x="121766" y="474520"/>
                    </a:lnTo>
                    <a:lnTo>
                      <a:pt x="113021" y="476316"/>
                    </a:lnTo>
                    <a:cubicBezTo>
                      <a:pt x="78901" y="476316"/>
                      <a:pt x="51242" y="448180"/>
                      <a:pt x="51242" y="413472"/>
                    </a:cubicBezTo>
                    <a:lnTo>
                      <a:pt x="67491" y="373567"/>
                    </a:lnTo>
                    <a:lnTo>
                      <a:pt x="51494" y="334280"/>
                    </a:lnTo>
                    <a:cubicBezTo>
                      <a:pt x="51494" y="308249"/>
                      <a:pt x="67052" y="285915"/>
                      <a:pt x="89226" y="276374"/>
                    </a:cubicBezTo>
                    <a:lnTo>
                      <a:pt x="98434" y="274483"/>
                    </a:lnTo>
                    <a:lnTo>
                      <a:pt x="80647" y="230801"/>
                    </a:lnTo>
                    <a:lnTo>
                      <a:pt x="89061" y="210137"/>
                    </a:lnTo>
                    <a:lnTo>
                      <a:pt x="77683" y="207800"/>
                    </a:lnTo>
                    <a:cubicBezTo>
                      <a:pt x="70292" y="204620"/>
                      <a:pt x="63635" y="200019"/>
                      <a:pt x="58046" y="194332"/>
                    </a:cubicBezTo>
                    <a:lnTo>
                      <a:pt x="49538" y="173439"/>
                    </a:lnTo>
                    <a:lnTo>
                      <a:pt x="37732" y="171014"/>
                    </a:lnTo>
                    <a:cubicBezTo>
                      <a:pt x="15558" y="161474"/>
                      <a:pt x="0" y="139140"/>
                      <a:pt x="0" y="113109"/>
                    </a:cubicBezTo>
                    <a:cubicBezTo>
                      <a:pt x="0" y="87078"/>
                      <a:pt x="15558" y="64744"/>
                      <a:pt x="37732" y="55204"/>
                    </a:cubicBezTo>
                    <a:lnTo>
                      <a:pt x="47061" y="53288"/>
                    </a:lnTo>
                    <a:lnTo>
                      <a:pt x="58120" y="26128"/>
                    </a:lnTo>
                    <a:cubicBezTo>
                      <a:pt x="69299" y="14756"/>
                      <a:pt x="84744" y="7722"/>
                      <a:pt x="101804" y="7722"/>
                    </a:cubicBezTo>
                    <a:cubicBezTo>
                      <a:pt x="110334" y="7722"/>
                      <a:pt x="118460" y="9480"/>
                      <a:pt x="125851" y="12661"/>
                    </a:cubicBezTo>
                    <a:lnTo>
                      <a:pt x="135299" y="19140"/>
                    </a:lnTo>
                    <a:lnTo>
                      <a:pt x="135786" y="18406"/>
                    </a:lnTo>
                    <a:cubicBezTo>
                      <a:pt x="146965" y="7034"/>
                      <a:pt x="162410" y="0"/>
                      <a:pt x="17947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6" name="Freeform 795"/>
              <p:cNvSpPr/>
              <p:nvPr/>
            </p:nvSpPr>
            <p:spPr>
              <a:xfrm rot="20700000">
                <a:off x="173808" y="1997001"/>
                <a:ext cx="681259" cy="640773"/>
              </a:xfrm>
              <a:custGeom>
                <a:avLst/>
                <a:gdLst>
                  <a:gd name="connsiteX0" fmla="*/ 273575 w 681259"/>
                  <a:gd name="connsiteY0" fmla="*/ 445908 h 640773"/>
                  <a:gd name="connsiteX1" fmla="*/ 282718 w 681259"/>
                  <a:gd name="connsiteY1" fmla="*/ 456591 h 640773"/>
                  <a:gd name="connsiteX2" fmla="*/ 304667 w 681259"/>
                  <a:gd name="connsiteY2" fmla="*/ 467585 h 640773"/>
                  <a:gd name="connsiteX3" fmla="*/ 305696 w 681259"/>
                  <a:gd name="connsiteY3" fmla="*/ 467646 h 640773"/>
                  <a:gd name="connsiteX4" fmla="*/ 289130 w 681259"/>
                  <a:gd name="connsiteY4" fmla="*/ 529472 h 640773"/>
                  <a:gd name="connsiteX5" fmla="*/ 266684 w 681259"/>
                  <a:gd name="connsiteY5" fmla="*/ 542431 h 640773"/>
                  <a:gd name="connsiteX6" fmla="*/ 266686 w 681259"/>
                  <a:gd name="connsiteY6" fmla="*/ 542431 h 640773"/>
                  <a:gd name="connsiteX7" fmla="*/ 253726 w 681259"/>
                  <a:gd name="connsiteY7" fmla="*/ 519985 h 640773"/>
                  <a:gd name="connsiteX8" fmla="*/ 607632 w 681259"/>
                  <a:gd name="connsiteY8" fmla="*/ 530867 h 640773"/>
                  <a:gd name="connsiteX9" fmla="*/ 586644 w 681259"/>
                  <a:gd name="connsiteY9" fmla="*/ 609191 h 640773"/>
                  <a:gd name="connsiteX10" fmla="*/ 564198 w 681259"/>
                  <a:gd name="connsiteY10" fmla="*/ 622150 h 640773"/>
                  <a:gd name="connsiteX11" fmla="*/ 564199 w 681259"/>
                  <a:gd name="connsiteY11" fmla="*/ 622149 h 640773"/>
                  <a:gd name="connsiteX12" fmla="*/ 551240 w 681259"/>
                  <a:gd name="connsiteY12" fmla="*/ 599703 h 640773"/>
                  <a:gd name="connsiteX13" fmla="*/ 568954 w 681259"/>
                  <a:gd name="connsiteY13" fmla="*/ 533596 h 640773"/>
                  <a:gd name="connsiteX14" fmla="*/ 569913 w 681259"/>
                  <a:gd name="connsiteY14" fmla="*/ 534077 h 640773"/>
                  <a:gd name="connsiteX15" fmla="*/ 594419 w 681259"/>
                  <a:gd name="connsiteY15" fmla="*/ 535531 h 640773"/>
                  <a:gd name="connsiteX16" fmla="*/ 211259 w 681259"/>
                  <a:gd name="connsiteY16" fmla="*/ 409853 h 640773"/>
                  <a:gd name="connsiteX17" fmla="*/ 226594 w 681259"/>
                  <a:gd name="connsiteY17" fmla="*/ 419533 h 640773"/>
                  <a:gd name="connsiteX18" fmla="*/ 246299 w 681259"/>
                  <a:gd name="connsiteY18" fmla="*/ 420702 h 640773"/>
                  <a:gd name="connsiteX19" fmla="*/ 221974 w 681259"/>
                  <a:gd name="connsiteY19" fmla="*/ 511478 h 640773"/>
                  <a:gd name="connsiteX20" fmla="*/ 199528 w 681259"/>
                  <a:gd name="connsiteY20" fmla="*/ 524437 h 640773"/>
                  <a:gd name="connsiteX21" fmla="*/ 199530 w 681259"/>
                  <a:gd name="connsiteY21" fmla="*/ 524436 h 640773"/>
                  <a:gd name="connsiteX22" fmla="*/ 186570 w 681259"/>
                  <a:gd name="connsiteY22" fmla="*/ 501990 h 640773"/>
                  <a:gd name="connsiteX23" fmla="*/ 646480 w 681259"/>
                  <a:gd name="connsiteY23" fmla="*/ 512886 h 640773"/>
                  <a:gd name="connsiteX24" fmla="*/ 646543 w 681259"/>
                  <a:gd name="connsiteY24" fmla="*/ 512959 h 640773"/>
                  <a:gd name="connsiteX25" fmla="*/ 668492 w 681259"/>
                  <a:gd name="connsiteY25" fmla="*/ 523952 h 640773"/>
                  <a:gd name="connsiteX26" fmla="*/ 681259 w 681259"/>
                  <a:gd name="connsiteY26" fmla="*/ 524709 h 640773"/>
                  <a:gd name="connsiteX27" fmla="*/ 653800 w 681259"/>
                  <a:gd name="connsiteY27" fmla="*/ 627185 h 640773"/>
                  <a:gd name="connsiteX28" fmla="*/ 631354 w 681259"/>
                  <a:gd name="connsiteY28" fmla="*/ 640144 h 640773"/>
                  <a:gd name="connsiteX29" fmla="*/ 631355 w 681259"/>
                  <a:gd name="connsiteY29" fmla="*/ 640144 h 640773"/>
                  <a:gd name="connsiteX30" fmla="*/ 618396 w 681259"/>
                  <a:gd name="connsiteY30" fmla="*/ 617698 h 640773"/>
                  <a:gd name="connsiteX31" fmla="*/ 158275 w 681259"/>
                  <a:gd name="connsiteY31" fmla="*/ 0 h 640773"/>
                  <a:gd name="connsiteX32" fmla="*/ 158855 w 681259"/>
                  <a:gd name="connsiteY32" fmla="*/ 19373 h 640773"/>
                  <a:gd name="connsiteX33" fmla="*/ 179217 w 681259"/>
                  <a:gd name="connsiteY33" fmla="*/ 48401 h 640773"/>
                  <a:gd name="connsiteX34" fmla="*/ 189993 w 681259"/>
                  <a:gd name="connsiteY34" fmla="*/ 53799 h 640773"/>
                  <a:gd name="connsiteX35" fmla="*/ 192804 w 681259"/>
                  <a:gd name="connsiteY35" fmla="*/ 76182 h 640773"/>
                  <a:gd name="connsiteX36" fmla="*/ 208286 w 681259"/>
                  <a:gd name="connsiteY36" fmla="*/ 94274 h 640773"/>
                  <a:gd name="connsiteX37" fmla="*/ 218672 w 681259"/>
                  <a:gd name="connsiteY37" fmla="*/ 99476 h 640773"/>
                  <a:gd name="connsiteX38" fmla="*/ 205196 w 681259"/>
                  <a:gd name="connsiteY38" fmla="*/ 117258 h 640773"/>
                  <a:gd name="connsiteX39" fmla="*/ 211071 w 681259"/>
                  <a:gd name="connsiteY39" fmla="*/ 164055 h 640773"/>
                  <a:gd name="connsiteX40" fmla="*/ 201688 w 681259"/>
                  <a:gd name="connsiteY40" fmla="*/ 163499 h 640773"/>
                  <a:gd name="connsiteX41" fmla="*/ 150254 w 681259"/>
                  <a:gd name="connsiteY41" fmla="*/ 209666 h 640773"/>
                  <a:gd name="connsiteX42" fmla="*/ 151449 w 681259"/>
                  <a:gd name="connsiteY42" fmla="*/ 219183 h 640773"/>
                  <a:gd name="connsiteX43" fmla="*/ 111186 w 681259"/>
                  <a:gd name="connsiteY43" fmla="*/ 214137 h 640773"/>
                  <a:gd name="connsiteX44" fmla="*/ 0 w 681259"/>
                  <a:gd name="connsiteY44" fmla="*/ 110019 h 640773"/>
                  <a:gd name="connsiteX45" fmla="*/ 111186 w 681259"/>
                  <a:gd name="connsiteY45" fmla="*/ 5901 h 640773"/>
                  <a:gd name="connsiteX46" fmla="*/ 280273 w 681259"/>
                  <a:gd name="connsiteY46" fmla="*/ 22535 h 640773"/>
                  <a:gd name="connsiteX47" fmla="*/ 415691 w 681259"/>
                  <a:gd name="connsiteY47" fmla="*/ 111945 h 640773"/>
                  <a:gd name="connsiteX48" fmla="*/ 328569 w 681259"/>
                  <a:gd name="connsiteY48" fmla="*/ 111369 h 640773"/>
                  <a:gd name="connsiteX49" fmla="*/ 280273 w 681259"/>
                  <a:gd name="connsiteY49" fmla="*/ 22535 h 64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81259" h="640773">
                    <a:moveTo>
                      <a:pt x="273575" y="445908"/>
                    </a:moveTo>
                    <a:lnTo>
                      <a:pt x="282718" y="456591"/>
                    </a:lnTo>
                    <a:cubicBezTo>
                      <a:pt x="289034" y="461576"/>
                      <a:pt x="296428" y="465377"/>
                      <a:pt x="304667" y="467585"/>
                    </a:cubicBezTo>
                    <a:lnTo>
                      <a:pt x="305696" y="467646"/>
                    </a:lnTo>
                    <a:lnTo>
                      <a:pt x="289130" y="529472"/>
                    </a:lnTo>
                    <a:cubicBezTo>
                      <a:pt x="286510" y="539249"/>
                      <a:pt x="276461" y="545051"/>
                      <a:pt x="266684" y="542431"/>
                    </a:cubicBezTo>
                    <a:lnTo>
                      <a:pt x="266686" y="542431"/>
                    </a:lnTo>
                    <a:cubicBezTo>
                      <a:pt x="256908" y="539811"/>
                      <a:pt x="251107" y="529762"/>
                      <a:pt x="253726" y="519985"/>
                    </a:cubicBezTo>
                    <a:close/>
                    <a:moveTo>
                      <a:pt x="607632" y="530867"/>
                    </a:moveTo>
                    <a:lnTo>
                      <a:pt x="586644" y="609191"/>
                    </a:lnTo>
                    <a:cubicBezTo>
                      <a:pt x="584024" y="618968"/>
                      <a:pt x="573975" y="624770"/>
                      <a:pt x="564198" y="622150"/>
                    </a:cubicBezTo>
                    <a:lnTo>
                      <a:pt x="564199" y="622149"/>
                    </a:lnTo>
                    <a:cubicBezTo>
                      <a:pt x="554422" y="619530"/>
                      <a:pt x="548620" y="609481"/>
                      <a:pt x="551240" y="599703"/>
                    </a:cubicBezTo>
                    <a:lnTo>
                      <a:pt x="568954" y="533596"/>
                    </a:lnTo>
                    <a:lnTo>
                      <a:pt x="569913" y="534077"/>
                    </a:lnTo>
                    <a:cubicBezTo>
                      <a:pt x="578152" y="536285"/>
                      <a:pt x="586456" y="536690"/>
                      <a:pt x="594419" y="535531"/>
                    </a:cubicBezTo>
                    <a:close/>
                    <a:moveTo>
                      <a:pt x="211259" y="409853"/>
                    </a:moveTo>
                    <a:lnTo>
                      <a:pt x="226594" y="419533"/>
                    </a:lnTo>
                    <a:lnTo>
                      <a:pt x="246299" y="420702"/>
                    </a:lnTo>
                    <a:lnTo>
                      <a:pt x="221974" y="511478"/>
                    </a:lnTo>
                    <a:cubicBezTo>
                      <a:pt x="219354" y="521255"/>
                      <a:pt x="209305" y="527057"/>
                      <a:pt x="199528" y="524437"/>
                    </a:cubicBezTo>
                    <a:lnTo>
                      <a:pt x="199530" y="524436"/>
                    </a:lnTo>
                    <a:cubicBezTo>
                      <a:pt x="189752" y="521817"/>
                      <a:pt x="183951" y="511768"/>
                      <a:pt x="186570" y="501990"/>
                    </a:cubicBezTo>
                    <a:close/>
                    <a:moveTo>
                      <a:pt x="646480" y="512886"/>
                    </a:moveTo>
                    <a:lnTo>
                      <a:pt x="646543" y="512959"/>
                    </a:lnTo>
                    <a:cubicBezTo>
                      <a:pt x="652859" y="517943"/>
                      <a:pt x="660253" y="521745"/>
                      <a:pt x="668492" y="523952"/>
                    </a:cubicBezTo>
                    <a:lnTo>
                      <a:pt x="681259" y="524709"/>
                    </a:lnTo>
                    <a:lnTo>
                      <a:pt x="653800" y="627185"/>
                    </a:lnTo>
                    <a:cubicBezTo>
                      <a:pt x="651180" y="636962"/>
                      <a:pt x="641131" y="642764"/>
                      <a:pt x="631354" y="640144"/>
                    </a:cubicBezTo>
                    <a:lnTo>
                      <a:pt x="631355" y="640144"/>
                    </a:lnTo>
                    <a:cubicBezTo>
                      <a:pt x="621578" y="637524"/>
                      <a:pt x="615776" y="627475"/>
                      <a:pt x="618396" y="617698"/>
                    </a:cubicBezTo>
                    <a:close/>
                    <a:moveTo>
                      <a:pt x="158275" y="0"/>
                    </a:moveTo>
                    <a:lnTo>
                      <a:pt x="158855" y="19373"/>
                    </a:lnTo>
                    <a:cubicBezTo>
                      <a:pt x="162694" y="30786"/>
                      <a:pt x="169743" y="40924"/>
                      <a:pt x="179217" y="48401"/>
                    </a:cubicBezTo>
                    <a:lnTo>
                      <a:pt x="189993" y="53799"/>
                    </a:lnTo>
                    <a:lnTo>
                      <a:pt x="192804" y="76182"/>
                    </a:lnTo>
                    <a:cubicBezTo>
                      <a:pt x="196731" y="83122"/>
                      <a:pt x="201970" y="89289"/>
                      <a:pt x="208286" y="94274"/>
                    </a:cubicBezTo>
                    <a:lnTo>
                      <a:pt x="218672" y="99476"/>
                    </a:lnTo>
                    <a:lnTo>
                      <a:pt x="205196" y="117258"/>
                    </a:lnTo>
                    <a:lnTo>
                      <a:pt x="211071" y="164055"/>
                    </a:lnTo>
                    <a:lnTo>
                      <a:pt x="201688" y="163499"/>
                    </a:lnTo>
                    <a:cubicBezTo>
                      <a:pt x="177800" y="166975"/>
                      <a:pt x="156991" y="184522"/>
                      <a:pt x="150254" y="209666"/>
                    </a:cubicBezTo>
                    <a:lnTo>
                      <a:pt x="151449" y="219183"/>
                    </a:lnTo>
                    <a:lnTo>
                      <a:pt x="111186" y="214137"/>
                    </a:lnTo>
                    <a:cubicBezTo>
                      <a:pt x="45847" y="196983"/>
                      <a:pt x="0" y="156824"/>
                      <a:pt x="0" y="110019"/>
                    </a:cubicBezTo>
                    <a:cubicBezTo>
                      <a:pt x="0" y="63214"/>
                      <a:pt x="45847" y="23055"/>
                      <a:pt x="111186" y="5901"/>
                    </a:cubicBezTo>
                    <a:close/>
                    <a:moveTo>
                      <a:pt x="280273" y="22535"/>
                    </a:moveTo>
                    <a:cubicBezTo>
                      <a:pt x="294793" y="22631"/>
                      <a:pt x="407642" y="97140"/>
                      <a:pt x="415691" y="111945"/>
                    </a:cubicBezTo>
                    <a:cubicBezTo>
                      <a:pt x="423740" y="126751"/>
                      <a:pt x="351497" y="122572"/>
                      <a:pt x="328569" y="111369"/>
                    </a:cubicBezTo>
                    <a:cubicBezTo>
                      <a:pt x="305640" y="100166"/>
                      <a:pt x="265752" y="22439"/>
                      <a:pt x="280273" y="22535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7" name="Oval 796"/>
              <p:cNvSpPr/>
              <p:nvPr/>
            </p:nvSpPr>
            <p:spPr>
              <a:xfrm>
                <a:off x="217138" y="2112464"/>
                <a:ext cx="59875" cy="59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8" name="Group 797"/>
            <p:cNvGrpSpPr/>
            <p:nvPr/>
          </p:nvGrpSpPr>
          <p:grpSpPr>
            <a:xfrm>
              <a:off x="3669838" y="2324152"/>
              <a:ext cx="625805" cy="527810"/>
              <a:chOff x="173808" y="1925433"/>
              <a:chExt cx="848809" cy="712341"/>
            </a:xfrm>
          </p:grpSpPr>
          <p:sp>
            <p:nvSpPr>
              <p:cNvPr id="799" name="Freeform 798"/>
              <p:cNvSpPr/>
              <p:nvPr/>
            </p:nvSpPr>
            <p:spPr>
              <a:xfrm>
                <a:off x="250398" y="1925433"/>
                <a:ext cx="772219" cy="555006"/>
              </a:xfrm>
              <a:custGeom>
                <a:avLst/>
                <a:gdLst>
                  <a:gd name="connsiteX0" fmla="*/ 179470 w 772219"/>
                  <a:gd name="connsiteY0" fmla="*/ 0 h 555006"/>
                  <a:gd name="connsiteX1" fmla="*/ 236394 w 772219"/>
                  <a:gd name="connsiteY1" fmla="*/ 38382 h 555006"/>
                  <a:gd name="connsiteX2" fmla="*/ 239523 w 772219"/>
                  <a:gd name="connsiteY2" fmla="*/ 54146 h 555006"/>
                  <a:gd name="connsiteX3" fmla="*/ 241058 w 772219"/>
                  <a:gd name="connsiteY3" fmla="*/ 53831 h 555006"/>
                  <a:gd name="connsiteX4" fmla="*/ 284743 w 772219"/>
                  <a:gd name="connsiteY4" fmla="*/ 72237 h 555006"/>
                  <a:gd name="connsiteX5" fmla="*/ 296585 w 772219"/>
                  <a:gd name="connsiteY5" fmla="*/ 101321 h 555006"/>
                  <a:gd name="connsiteX6" fmla="*/ 314033 w 772219"/>
                  <a:gd name="connsiteY6" fmla="*/ 97738 h 555006"/>
                  <a:gd name="connsiteX7" fmla="*/ 338080 w 772219"/>
                  <a:gd name="connsiteY7" fmla="*/ 102677 h 555006"/>
                  <a:gd name="connsiteX8" fmla="*/ 341148 w 772219"/>
                  <a:gd name="connsiteY8" fmla="*/ 104780 h 555006"/>
                  <a:gd name="connsiteX9" fmla="*/ 343409 w 772219"/>
                  <a:gd name="connsiteY9" fmla="*/ 99228 h 555006"/>
                  <a:gd name="connsiteX10" fmla="*/ 387093 w 772219"/>
                  <a:gd name="connsiteY10" fmla="*/ 80822 h 555006"/>
                  <a:gd name="connsiteX11" fmla="*/ 430778 w 772219"/>
                  <a:gd name="connsiteY11" fmla="*/ 99228 h 555006"/>
                  <a:gd name="connsiteX12" fmla="*/ 432039 w 772219"/>
                  <a:gd name="connsiteY12" fmla="*/ 102327 h 555006"/>
                  <a:gd name="connsiteX13" fmla="*/ 435123 w 772219"/>
                  <a:gd name="connsiteY13" fmla="*/ 94755 h 555006"/>
                  <a:gd name="connsiteX14" fmla="*/ 478807 w 772219"/>
                  <a:gd name="connsiteY14" fmla="*/ 76349 h 555006"/>
                  <a:gd name="connsiteX15" fmla="*/ 522492 w 772219"/>
                  <a:gd name="connsiteY15" fmla="*/ 94755 h 555006"/>
                  <a:gd name="connsiteX16" fmla="*/ 535037 w 772219"/>
                  <a:gd name="connsiteY16" fmla="*/ 125564 h 555006"/>
                  <a:gd name="connsiteX17" fmla="*/ 539842 w 772219"/>
                  <a:gd name="connsiteY17" fmla="*/ 122269 h 555006"/>
                  <a:gd name="connsiteX18" fmla="*/ 563889 w 772219"/>
                  <a:gd name="connsiteY18" fmla="*/ 117330 h 555006"/>
                  <a:gd name="connsiteX19" fmla="*/ 607574 w 772219"/>
                  <a:gd name="connsiteY19" fmla="*/ 135736 h 555006"/>
                  <a:gd name="connsiteX20" fmla="*/ 619451 w 772219"/>
                  <a:gd name="connsiteY20" fmla="*/ 164906 h 555006"/>
                  <a:gd name="connsiteX21" fmla="*/ 638198 w 772219"/>
                  <a:gd name="connsiteY21" fmla="*/ 161056 h 555006"/>
                  <a:gd name="connsiteX22" fmla="*/ 681883 w 772219"/>
                  <a:gd name="connsiteY22" fmla="*/ 179462 h 555006"/>
                  <a:gd name="connsiteX23" fmla="*/ 699974 w 772219"/>
                  <a:gd name="connsiteY23" fmla="*/ 223893 h 555006"/>
                  <a:gd name="connsiteX24" fmla="*/ 704176 w 772219"/>
                  <a:gd name="connsiteY24" fmla="*/ 223030 h 555006"/>
                  <a:gd name="connsiteX25" fmla="*/ 765955 w 772219"/>
                  <a:gd name="connsiteY25" fmla="*/ 285874 h 555006"/>
                  <a:gd name="connsiteX26" fmla="*/ 749799 w 772219"/>
                  <a:gd name="connsiteY26" fmla="*/ 325551 h 555006"/>
                  <a:gd name="connsiteX27" fmla="*/ 754125 w 772219"/>
                  <a:gd name="connsiteY27" fmla="*/ 328517 h 555006"/>
                  <a:gd name="connsiteX28" fmla="*/ 772219 w 772219"/>
                  <a:gd name="connsiteY28" fmla="*/ 372955 h 555006"/>
                  <a:gd name="connsiteX29" fmla="*/ 710440 w 772219"/>
                  <a:gd name="connsiteY29" fmla="*/ 435799 h 555006"/>
                  <a:gd name="connsiteX30" fmla="*/ 691546 w 772219"/>
                  <a:gd name="connsiteY30" fmla="*/ 431919 h 555006"/>
                  <a:gd name="connsiteX31" fmla="*/ 695196 w 772219"/>
                  <a:gd name="connsiteY31" fmla="*/ 440882 h 555006"/>
                  <a:gd name="connsiteX32" fmla="*/ 633417 w 772219"/>
                  <a:gd name="connsiteY32" fmla="*/ 503726 h 555006"/>
                  <a:gd name="connsiteX33" fmla="*/ 609370 w 772219"/>
                  <a:gd name="connsiteY33" fmla="*/ 498788 h 555006"/>
                  <a:gd name="connsiteX34" fmla="*/ 596878 w 772219"/>
                  <a:gd name="connsiteY34" fmla="*/ 490220 h 555006"/>
                  <a:gd name="connsiteX35" fmla="*/ 584502 w 772219"/>
                  <a:gd name="connsiteY35" fmla="*/ 520614 h 555006"/>
                  <a:gd name="connsiteX36" fmla="*/ 540817 w 772219"/>
                  <a:gd name="connsiteY36" fmla="*/ 539020 h 555006"/>
                  <a:gd name="connsiteX37" fmla="*/ 516770 w 772219"/>
                  <a:gd name="connsiteY37" fmla="*/ 534082 h 555006"/>
                  <a:gd name="connsiteX38" fmla="*/ 497310 w 772219"/>
                  <a:gd name="connsiteY38" fmla="*/ 520735 h 555006"/>
                  <a:gd name="connsiteX39" fmla="*/ 490851 w 772219"/>
                  <a:gd name="connsiteY39" fmla="*/ 536600 h 555006"/>
                  <a:gd name="connsiteX40" fmla="*/ 447166 w 772219"/>
                  <a:gd name="connsiteY40" fmla="*/ 555006 h 555006"/>
                  <a:gd name="connsiteX41" fmla="*/ 403482 w 772219"/>
                  <a:gd name="connsiteY41" fmla="*/ 536600 h 555006"/>
                  <a:gd name="connsiteX42" fmla="*/ 401208 w 772219"/>
                  <a:gd name="connsiteY42" fmla="*/ 531015 h 555006"/>
                  <a:gd name="connsiteX43" fmla="*/ 398934 w 772219"/>
                  <a:gd name="connsiteY43" fmla="*/ 536600 h 555006"/>
                  <a:gd name="connsiteX44" fmla="*/ 355249 w 772219"/>
                  <a:gd name="connsiteY44" fmla="*/ 555006 h 555006"/>
                  <a:gd name="connsiteX45" fmla="*/ 311565 w 772219"/>
                  <a:gd name="connsiteY45" fmla="*/ 536600 h 555006"/>
                  <a:gd name="connsiteX46" fmla="*/ 307780 w 772219"/>
                  <a:gd name="connsiteY46" fmla="*/ 527304 h 555006"/>
                  <a:gd name="connsiteX47" fmla="*/ 291447 w 772219"/>
                  <a:gd name="connsiteY47" fmla="*/ 538506 h 555006"/>
                  <a:gd name="connsiteX48" fmla="*/ 267400 w 772219"/>
                  <a:gd name="connsiteY48" fmla="*/ 543444 h 555006"/>
                  <a:gd name="connsiteX49" fmla="*/ 223716 w 772219"/>
                  <a:gd name="connsiteY49" fmla="*/ 525038 h 555006"/>
                  <a:gd name="connsiteX50" fmla="*/ 215269 w 772219"/>
                  <a:gd name="connsiteY50" fmla="*/ 504293 h 555006"/>
                  <a:gd name="connsiteX51" fmla="*/ 203597 w 772219"/>
                  <a:gd name="connsiteY51" fmla="*/ 512298 h 555006"/>
                  <a:gd name="connsiteX52" fmla="*/ 179550 w 772219"/>
                  <a:gd name="connsiteY52" fmla="*/ 517236 h 555006"/>
                  <a:gd name="connsiteX53" fmla="*/ 122626 w 772219"/>
                  <a:gd name="connsiteY53" fmla="*/ 478854 h 555006"/>
                  <a:gd name="connsiteX54" fmla="*/ 121766 w 772219"/>
                  <a:gd name="connsiteY54" fmla="*/ 474520 h 555006"/>
                  <a:gd name="connsiteX55" fmla="*/ 113021 w 772219"/>
                  <a:gd name="connsiteY55" fmla="*/ 476316 h 555006"/>
                  <a:gd name="connsiteX56" fmla="*/ 51242 w 772219"/>
                  <a:gd name="connsiteY56" fmla="*/ 413472 h 555006"/>
                  <a:gd name="connsiteX57" fmla="*/ 67491 w 772219"/>
                  <a:gd name="connsiteY57" fmla="*/ 373567 h 555006"/>
                  <a:gd name="connsiteX58" fmla="*/ 51494 w 772219"/>
                  <a:gd name="connsiteY58" fmla="*/ 334280 h 555006"/>
                  <a:gd name="connsiteX59" fmla="*/ 89226 w 772219"/>
                  <a:gd name="connsiteY59" fmla="*/ 276374 h 555006"/>
                  <a:gd name="connsiteX60" fmla="*/ 98434 w 772219"/>
                  <a:gd name="connsiteY60" fmla="*/ 274483 h 555006"/>
                  <a:gd name="connsiteX61" fmla="*/ 80647 w 772219"/>
                  <a:gd name="connsiteY61" fmla="*/ 230801 h 555006"/>
                  <a:gd name="connsiteX62" fmla="*/ 89061 w 772219"/>
                  <a:gd name="connsiteY62" fmla="*/ 210137 h 555006"/>
                  <a:gd name="connsiteX63" fmla="*/ 77683 w 772219"/>
                  <a:gd name="connsiteY63" fmla="*/ 207800 h 555006"/>
                  <a:gd name="connsiteX64" fmla="*/ 58046 w 772219"/>
                  <a:gd name="connsiteY64" fmla="*/ 194332 h 555006"/>
                  <a:gd name="connsiteX65" fmla="*/ 49538 w 772219"/>
                  <a:gd name="connsiteY65" fmla="*/ 173439 h 555006"/>
                  <a:gd name="connsiteX66" fmla="*/ 37732 w 772219"/>
                  <a:gd name="connsiteY66" fmla="*/ 171014 h 555006"/>
                  <a:gd name="connsiteX67" fmla="*/ 0 w 772219"/>
                  <a:gd name="connsiteY67" fmla="*/ 113109 h 555006"/>
                  <a:gd name="connsiteX68" fmla="*/ 37732 w 772219"/>
                  <a:gd name="connsiteY68" fmla="*/ 55204 h 555006"/>
                  <a:gd name="connsiteX69" fmla="*/ 47061 w 772219"/>
                  <a:gd name="connsiteY69" fmla="*/ 53288 h 555006"/>
                  <a:gd name="connsiteX70" fmla="*/ 58120 w 772219"/>
                  <a:gd name="connsiteY70" fmla="*/ 26128 h 555006"/>
                  <a:gd name="connsiteX71" fmla="*/ 101804 w 772219"/>
                  <a:gd name="connsiteY71" fmla="*/ 7722 h 555006"/>
                  <a:gd name="connsiteX72" fmla="*/ 125851 w 772219"/>
                  <a:gd name="connsiteY72" fmla="*/ 12661 h 555006"/>
                  <a:gd name="connsiteX73" fmla="*/ 135299 w 772219"/>
                  <a:gd name="connsiteY73" fmla="*/ 19140 h 555006"/>
                  <a:gd name="connsiteX74" fmla="*/ 135786 w 772219"/>
                  <a:gd name="connsiteY74" fmla="*/ 18406 h 555006"/>
                  <a:gd name="connsiteX75" fmla="*/ 179470 w 772219"/>
                  <a:gd name="connsiteY75" fmla="*/ 0 h 555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72219" h="555006">
                    <a:moveTo>
                      <a:pt x="179470" y="0"/>
                    </a:moveTo>
                    <a:cubicBezTo>
                      <a:pt x="205060" y="0"/>
                      <a:pt x="227016" y="15826"/>
                      <a:pt x="236394" y="38382"/>
                    </a:cubicBezTo>
                    <a:lnTo>
                      <a:pt x="239523" y="54146"/>
                    </a:lnTo>
                    <a:lnTo>
                      <a:pt x="241058" y="53831"/>
                    </a:lnTo>
                    <a:cubicBezTo>
                      <a:pt x="258118" y="53831"/>
                      <a:pt x="273563" y="60865"/>
                      <a:pt x="284743" y="72237"/>
                    </a:cubicBezTo>
                    <a:lnTo>
                      <a:pt x="296585" y="101321"/>
                    </a:lnTo>
                    <a:lnTo>
                      <a:pt x="314033" y="97738"/>
                    </a:lnTo>
                    <a:cubicBezTo>
                      <a:pt x="322563" y="97738"/>
                      <a:pt x="330689" y="99496"/>
                      <a:pt x="338080" y="102677"/>
                    </a:cubicBezTo>
                    <a:lnTo>
                      <a:pt x="341148" y="104780"/>
                    </a:lnTo>
                    <a:lnTo>
                      <a:pt x="343409" y="99228"/>
                    </a:lnTo>
                    <a:cubicBezTo>
                      <a:pt x="354588" y="87856"/>
                      <a:pt x="370033" y="80822"/>
                      <a:pt x="387093" y="80822"/>
                    </a:cubicBezTo>
                    <a:cubicBezTo>
                      <a:pt x="404153" y="80822"/>
                      <a:pt x="419598" y="87856"/>
                      <a:pt x="430778" y="99228"/>
                    </a:cubicBezTo>
                    <a:lnTo>
                      <a:pt x="432039" y="102327"/>
                    </a:lnTo>
                    <a:lnTo>
                      <a:pt x="435123" y="94755"/>
                    </a:lnTo>
                    <a:cubicBezTo>
                      <a:pt x="446302" y="83383"/>
                      <a:pt x="461747" y="76349"/>
                      <a:pt x="478807" y="76349"/>
                    </a:cubicBezTo>
                    <a:cubicBezTo>
                      <a:pt x="495867" y="76349"/>
                      <a:pt x="511312" y="83383"/>
                      <a:pt x="522492" y="94755"/>
                    </a:cubicBezTo>
                    <a:lnTo>
                      <a:pt x="535037" y="125564"/>
                    </a:lnTo>
                    <a:lnTo>
                      <a:pt x="539842" y="122269"/>
                    </a:lnTo>
                    <a:cubicBezTo>
                      <a:pt x="547233" y="119088"/>
                      <a:pt x="555359" y="117330"/>
                      <a:pt x="563889" y="117330"/>
                    </a:cubicBezTo>
                    <a:cubicBezTo>
                      <a:pt x="580949" y="117330"/>
                      <a:pt x="596394" y="124364"/>
                      <a:pt x="607574" y="135736"/>
                    </a:cubicBezTo>
                    <a:lnTo>
                      <a:pt x="619451" y="164906"/>
                    </a:lnTo>
                    <a:lnTo>
                      <a:pt x="638198" y="161056"/>
                    </a:lnTo>
                    <a:cubicBezTo>
                      <a:pt x="655258" y="161056"/>
                      <a:pt x="670703" y="168090"/>
                      <a:pt x="681883" y="179462"/>
                    </a:cubicBezTo>
                    <a:lnTo>
                      <a:pt x="699974" y="223893"/>
                    </a:lnTo>
                    <a:lnTo>
                      <a:pt x="704176" y="223030"/>
                    </a:lnTo>
                    <a:cubicBezTo>
                      <a:pt x="738296" y="223030"/>
                      <a:pt x="765955" y="251166"/>
                      <a:pt x="765955" y="285874"/>
                    </a:cubicBezTo>
                    <a:lnTo>
                      <a:pt x="749799" y="325551"/>
                    </a:lnTo>
                    <a:lnTo>
                      <a:pt x="754125" y="328517"/>
                    </a:lnTo>
                    <a:cubicBezTo>
                      <a:pt x="765304" y="339890"/>
                      <a:pt x="772219" y="355601"/>
                      <a:pt x="772219" y="372955"/>
                    </a:cubicBezTo>
                    <a:cubicBezTo>
                      <a:pt x="772219" y="407663"/>
                      <a:pt x="744560" y="435799"/>
                      <a:pt x="710440" y="435799"/>
                    </a:cubicBezTo>
                    <a:lnTo>
                      <a:pt x="691546" y="431919"/>
                    </a:lnTo>
                    <a:lnTo>
                      <a:pt x="695196" y="440882"/>
                    </a:lnTo>
                    <a:cubicBezTo>
                      <a:pt x="695196" y="475590"/>
                      <a:pt x="667537" y="503726"/>
                      <a:pt x="633417" y="503726"/>
                    </a:cubicBezTo>
                    <a:cubicBezTo>
                      <a:pt x="624887" y="503726"/>
                      <a:pt x="616761" y="501968"/>
                      <a:pt x="609370" y="498788"/>
                    </a:cubicBezTo>
                    <a:lnTo>
                      <a:pt x="596878" y="490220"/>
                    </a:lnTo>
                    <a:lnTo>
                      <a:pt x="584502" y="520614"/>
                    </a:lnTo>
                    <a:cubicBezTo>
                      <a:pt x="573322" y="531986"/>
                      <a:pt x="557877" y="539020"/>
                      <a:pt x="540817" y="539020"/>
                    </a:cubicBezTo>
                    <a:cubicBezTo>
                      <a:pt x="532287" y="539020"/>
                      <a:pt x="524161" y="537262"/>
                      <a:pt x="516770" y="534082"/>
                    </a:cubicBezTo>
                    <a:lnTo>
                      <a:pt x="497310" y="520735"/>
                    </a:lnTo>
                    <a:lnTo>
                      <a:pt x="490851" y="536600"/>
                    </a:lnTo>
                    <a:cubicBezTo>
                      <a:pt x="479671" y="547972"/>
                      <a:pt x="464226" y="555006"/>
                      <a:pt x="447166" y="555006"/>
                    </a:cubicBezTo>
                    <a:cubicBezTo>
                      <a:pt x="430106" y="555006"/>
                      <a:pt x="414661" y="547972"/>
                      <a:pt x="403482" y="536600"/>
                    </a:cubicBezTo>
                    <a:lnTo>
                      <a:pt x="401208" y="531015"/>
                    </a:lnTo>
                    <a:lnTo>
                      <a:pt x="398934" y="536600"/>
                    </a:lnTo>
                    <a:cubicBezTo>
                      <a:pt x="387754" y="547972"/>
                      <a:pt x="372309" y="555006"/>
                      <a:pt x="355249" y="555006"/>
                    </a:cubicBezTo>
                    <a:cubicBezTo>
                      <a:pt x="338189" y="555006"/>
                      <a:pt x="322744" y="547972"/>
                      <a:pt x="311565" y="536600"/>
                    </a:cubicBezTo>
                    <a:lnTo>
                      <a:pt x="307780" y="527304"/>
                    </a:lnTo>
                    <a:lnTo>
                      <a:pt x="291447" y="538506"/>
                    </a:lnTo>
                    <a:cubicBezTo>
                      <a:pt x="284056" y="541686"/>
                      <a:pt x="275930" y="543444"/>
                      <a:pt x="267400" y="543444"/>
                    </a:cubicBezTo>
                    <a:cubicBezTo>
                      <a:pt x="250340" y="543444"/>
                      <a:pt x="234895" y="536410"/>
                      <a:pt x="223716" y="525038"/>
                    </a:cubicBezTo>
                    <a:lnTo>
                      <a:pt x="215269" y="504293"/>
                    </a:lnTo>
                    <a:lnTo>
                      <a:pt x="203597" y="512298"/>
                    </a:lnTo>
                    <a:cubicBezTo>
                      <a:pt x="196206" y="515478"/>
                      <a:pt x="188080" y="517236"/>
                      <a:pt x="179550" y="517236"/>
                    </a:cubicBezTo>
                    <a:cubicBezTo>
                      <a:pt x="153960" y="517236"/>
                      <a:pt x="132004" y="501410"/>
                      <a:pt x="122626" y="478854"/>
                    </a:cubicBezTo>
                    <a:lnTo>
                      <a:pt x="121766" y="474520"/>
                    </a:lnTo>
                    <a:lnTo>
                      <a:pt x="113021" y="476316"/>
                    </a:lnTo>
                    <a:cubicBezTo>
                      <a:pt x="78901" y="476316"/>
                      <a:pt x="51242" y="448180"/>
                      <a:pt x="51242" y="413472"/>
                    </a:cubicBezTo>
                    <a:lnTo>
                      <a:pt x="67491" y="373567"/>
                    </a:lnTo>
                    <a:lnTo>
                      <a:pt x="51494" y="334280"/>
                    </a:lnTo>
                    <a:cubicBezTo>
                      <a:pt x="51494" y="308249"/>
                      <a:pt x="67052" y="285915"/>
                      <a:pt x="89226" y="276374"/>
                    </a:cubicBezTo>
                    <a:lnTo>
                      <a:pt x="98434" y="274483"/>
                    </a:lnTo>
                    <a:lnTo>
                      <a:pt x="80647" y="230801"/>
                    </a:lnTo>
                    <a:lnTo>
                      <a:pt x="89061" y="210137"/>
                    </a:lnTo>
                    <a:lnTo>
                      <a:pt x="77683" y="207800"/>
                    </a:lnTo>
                    <a:cubicBezTo>
                      <a:pt x="70292" y="204620"/>
                      <a:pt x="63635" y="200019"/>
                      <a:pt x="58046" y="194332"/>
                    </a:cubicBezTo>
                    <a:lnTo>
                      <a:pt x="49538" y="173439"/>
                    </a:lnTo>
                    <a:lnTo>
                      <a:pt x="37732" y="171014"/>
                    </a:lnTo>
                    <a:cubicBezTo>
                      <a:pt x="15558" y="161474"/>
                      <a:pt x="0" y="139140"/>
                      <a:pt x="0" y="113109"/>
                    </a:cubicBezTo>
                    <a:cubicBezTo>
                      <a:pt x="0" y="87078"/>
                      <a:pt x="15558" y="64744"/>
                      <a:pt x="37732" y="55204"/>
                    </a:cubicBezTo>
                    <a:lnTo>
                      <a:pt x="47061" y="53288"/>
                    </a:lnTo>
                    <a:lnTo>
                      <a:pt x="58120" y="26128"/>
                    </a:lnTo>
                    <a:cubicBezTo>
                      <a:pt x="69299" y="14756"/>
                      <a:pt x="84744" y="7722"/>
                      <a:pt x="101804" y="7722"/>
                    </a:cubicBezTo>
                    <a:cubicBezTo>
                      <a:pt x="110334" y="7722"/>
                      <a:pt x="118460" y="9480"/>
                      <a:pt x="125851" y="12661"/>
                    </a:cubicBezTo>
                    <a:lnTo>
                      <a:pt x="135299" y="19140"/>
                    </a:lnTo>
                    <a:lnTo>
                      <a:pt x="135786" y="18406"/>
                    </a:lnTo>
                    <a:cubicBezTo>
                      <a:pt x="146965" y="7034"/>
                      <a:pt x="162410" y="0"/>
                      <a:pt x="17947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0" name="Freeform 799"/>
              <p:cNvSpPr/>
              <p:nvPr/>
            </p:nvSpPr>
            <p:spPr>
              <a:xfrm rot="20700000">
                <a:off x="173808" y="1997001"/>
                <a:ext cx="681259" cy="640773"/>
              </a:xfrm>
              <a:custGeom>
                <a:avLst/>
                <a:gdLst>
                  <a:gd name="connsiteX0" fmla="*/ 273575 w 681259"/>
                  <a:gd name="connsiteY0" fmla="*/ 445908 h 640773"/>
                  <a:gd name="connsiteX1" fmla="*/ 282718 w 681259"/>
                  <a:gd name="connsiteY1" fmla="*/ 456591 h 640773"/>
                  <a:gd name="connsiteX2" fmla="*/ 304667 w 681259"/>
                  <a:gd name="connsiteY2" fmla="*/ 467585 h 640773"/>
                  <a:gd name="connsiteX3" fmla="*/ 305696 w 681259"/>
                  <a:gd name="connsiteY3" fmla="*/ 467646 h 640773"/>
                  <a:gd name="connsiteX4" fmla="*/ 289130 w 681259"/>
                  <a:gd name="connsiteY4" fmla="*/ 529472 h 640773"/>
                  <a:gd name="connsiteX5" fmla="*/ 266684 w 681259"/>
                  <a:gd name="connsiteY5" fmla="*/ 542431 h 640773"/>
                  <a:gd name="connsiteX6" fmla="*/ 266686 w 681259"/>
                  <a:gd name="connsiteY6" fmla="*/ 542431 h 640773"/>
                  <a:gd name="connsiteX7" fmla="*/ 253726 w 681259"/>
                  <a:gd name="connsiteY7" fmla="*/ 519985 h 640773"/>
                  <a:gd name="connsiteX8" fmla="*/ 607632 w 681259"/>
                  <a:gd name="connsiteY8" fmla="*/ 530867 h 640773"/>
                  <a:gd name="connsiteX9" fmla="*/ 586644 w 681259"/>
                  <a:gd name="connsiteY9" fmla="*/ 609191 h 640773"/>
                  <a:gd name="connsiteX10" fmla="*/ 564198 w 681259"/>
                  <a:gd name="connsiteY10" fmla="*/ 622150 h 640773"/>
                  <a:gd name="connsiteX11" fmla="*/ 564199 w 681259"/>
                  <a:gd name="connsiteY11" fmla="*/ 622149 h 640773"/>
                  <a:gd name="connsiteX12" fmla="*/ 551240 w 681259"/>
                  <a:gd name="connsiteY12" fmla="*/ 599703 h 640773"/>
                  <a:gd name="connsiteX13" fmla="*/ 568954 w 681259"/>
                  <a:gd name="connsiteY13" fmla="*/ 533596 h 640773"/>
                  <a:gd name="connsiteX14" fmla="*/ 569913 w 681259"/>
                  <a:gd name="connsiteY14" fmla="*/ 534077 h 640773"/>
                  <a:gd name="connsiteX15" fmla="*/ 594419 w 681259"/>
                  <a:gd name="connsiteY15" fmla="*/ 535531 h 640773"/>
                  <a:gd name="connsiteX16" fmla="*/ 211259 w 681259"/>
                  <a:gd name="connsiteY16" fmla="*/ 409853 h 640773"/>
                  <a:gd name="connsiteX17" fmla="*/ 226594 w 681259"/>
                  <a:gd name="connsiteY17" fmla="*/ 419533 h 640773"/>
                  <a:gd name="connsiteX18" fmla="*/ 246299 w 681259"/>
                  <a:gd name="connsiteY18" fmla="*/ 420702 h 640773"/>
                  <a:gd name="connsiteX19" fmla="*/ 221974 w 681259"/>
                  <a:gd name="connsiteY19" fmla="*/ 511478 h 640773"/>
                  <a:gd name="connsiteX20" fmla="*/ 199528 w 681259"/>
                  <a:gd name="connsiteY20" fmla="*/ 524437 h 640773"/>
                  <a:gd name="connsiteX21" fmla="*/ 199530 w 681259"/>
                  <a:gd name="connsiteY21" fmla="*/ 524436 h 640773"/>
                  <a:gd name="connsiteX22" fmla="*/ 186570 w 681259"/>
                  <a:gd name="connsiteY22" fmla="*/ 501990 h 640773"/>
                  <a:gd name="connsiteX23" fmla="*/ 646480 w 681259"/>
                  <a:gd name="connsiteY23" fmla="*/ 512886 h 640773"/>
                  <a:gd name="connsiteX24" fmla="*/ 646543 w 681259"/>
                  <a:gd name="connsiteY24" fmla="*/ 512959 h 640773"/>
                  <a:gd name="connsiteX25" fmla="*/ 668492 w 681259"/>
                  <a:gd name="connsiteY25" fmla="*/ 523952 h 640773"/>
                  <a:gd name="connsiteX26" fmla="*/ 681259 w 681259"/>
                  <a:gd name="connsiteY26" fmla="*/ 524709 h 640773"/>
                  <a:gd name="connsiteX27" fmla="*/ 653800 w 681259"/>
                  <a:gd name="connsiteY27" fmla="*/ 627185 h 640773"/>
                  <a:gd name="connsiteX28" fmla="*/ 631354 w 681259"/>
                  <a:gd name="connsiteY28" fmla="*/ 640144 h 640773"/>
                  <a:gd name="connsiteX29" fmla="*/ 631355 w 681259"/>
                  <a:gd name="connsiteY29" fmla="*/ 640144 h 640773"/>
                  <a:gd name="connsiteX30" fmla="*/ 618396 w 681259"/>
                  <a:gd name="connsiteY30" fmla="*/ 617698 h 640773"/>
                  <a:gd name="connsiteX31" fmla="*/ 158275 w 681259"/>
                  <a:gd name="connsiteY31" fmla="*/ 0 h 640773"/>
                  <a:gd name="connsiteX32" fmla="*/ 158855 w 681259"/>
                  <a:gd name="connsiteY32" fmla="*/ 19373 h 640773"/>
                  <a:gd name="connsiteX33" fmla="*/ 179217 w 681259"/>
                  <a:gd name="connsiteY33" fmla="*/ 48401 h 640773"/>
                  <a:gd name="connsiteX34" fmla="*/ 189993 w 681259"/>
                  <a:gd name="connsiteY34" fmla="*/ 53799 h 640773"/>
                  <a:gd name="connsiteX35" fmla="*/ 192804 w 681259"/>
                  <a:gd name="connsiteY35" fmla="*/ 76182 h 640773"/>
                  <a:gd name="connsiteX36" fmla="*/ 208286 w 681259"/>
                  <a:gd name="connsiteY36" fmla="*/ 94274 h 640773"/>
                  <a:gd name="connsiteX37" fmla="*/ 218672 w 681259"/>
                  <a:gd name="connsiteY37" fmla="*/ 99476 h 640773"/>
                  <a:gd name="connsiteX38" fmla="*/ 205196 w 681259"/>
                  <a:gd name="connsiteY38" fmla="*/ 117258 h 640773"/>
                  <a:gd name="connsiteX39" fmla="*/ 211071 w 681259"/>
                  <a:gd name="connsiteY39" fmla="*/ 164055 h 640773"/>
                  <a:gd name="connsiteX40" fmla="*/ 201688 w 681259"/>
                  <a:gd name="connsiteY40" fmla="*/ 163499 h 640773"/>
                  <a:gd name="connsiteX41" fmla="*/ 150254 w 681259"/>
                  <a:gd name="connsiteY41" fmla="*/ 209666 h 640773"/>
                  <a:gd name="connsiteX42" fmla="*/ 151449 w 681259"/>
                  <a:gd name="connsiteY42" fmla="*/ 219183 h 640773"/>
                  <a:gd name="connsiteX43" fmla="*/ 111186 w 681259"/>
                  <a:gd name="connsiteY43" fmla="*/ 214137 h 640773"/>
                  <a:gd name="connsiteX44" fmla="*/ 0 w 681259"/>
                  <a:gd name="connsiteY44" fmla="*/ 110019 h 640773"/>
                  <a:gd name="connsiteX45" fmla="*/ 111186 w 681259"/>
                  <a:gd name="connsiteY45" fmla="*/ 5901 h 640773"/>
                  <a:gd name="connsiteX46" fmla="*/ 280273 w 681259"/>
                  <a:gd name="connsiteY46" fmla="*/ 22535 h 640773"/>
                  <a:gd name="connsiteX47" fmla="*/ 415691 w 681259"/>
                  <a:gd name="connsiteY47" fmla="*/ 111945 h 640773"/>
                  <a:gd name="connsiteX48" fmla="*/ 328569 w 681259"/>
                  <a:gd name="connsiteY48" fmla="*/ 111369 h 640773"/>
                  <a:gd name="connsiteX49" fmla="*/ 280273 w 681259"/>
                  <a:gd name="connsiteY49" fmla="*/ 22535 h 64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81259" h="640773">
                    <a:moveTo>
                      <a:pt x="273575" y="445908"/>
                    </a:moveTo>
                    <a:lnTo>
                      <a:pt x="282718" y="456591"/>
                    </a:lnTo>
                    <a:cubicBezTo>
                      <a:pt x="289034" y="461576"/>
                      <a:pt x="296428" y="465377"/>
                      <a:pt x="304667" y="467585"/>
                    </a:cubicBezTo>
                    <a:lnTo>
                      <a:pt x="305696" y="467646"/>
                    </a:lnTo>
                    <a:lnTo>
                      <a:pt x="289130" y="529472"/>
                    </a:lnTo>
                    <a:cubicBezTo>
                      <a:pt x="286510" y="539249"/>
                      <a:pt x="276461" y="545051"/>
                      <a:pt x="266684" y="542431"/>
                    </a:cubicBezTo>
                    <a:lnTo>
                      <a:pt x="266686" y="542431"/>
                    </a:lnTo>
                    <a:cubicBezTo>
                      <a:pt x="256908" y="539811"/>
                      <a:pt x="251107" y="529762"/>
                      <a:pt x="253726" y="519985"/>
                    </a:cubicBezTo>
                    <a:close/>
                    <a:moveTo>
                      <a:pt x="607632" y="530867"/>
                    </a:moveTo>
                    <a:lnTo>
                      <a:pt x="586644" y="609191"/>
                    </a:lnTo>
                    <a:cubicBezTo>
                      <a:pt x="584024" y="618968"/>
                      <a:pt x="573975" y="624770"/>
                      <a:pt x="564198" y="622150"/>
                    </a:cubicBezTo>
                    <a:lnTo>
                      <a:pt x="564199" y="622149"/>
                    </a:lnTo>
                    <a:cubicBezTo>
                      <a:pt x="554422" y="619530"/>
                      <a:pt x="548620" y="609481"/>
                      <a:pt x="551240" y="599703"/>
                    </a:cubicBezTo>
                    <a:lnTo>
                      <a:pt x="568954" y="533596"/>
                    </a:lnTo>
                    <a:lnTo>
                      <a:pt x="569913" y="534077"/>
                    </a:lnTo>
                    <a:cubicBezTo>
                      <a:pt x="578152" y="536285"/>
                      <a:pt x="586456" y="536690"/>
                      <a:pt x="594419" y="535531"/>
                    </a:cubicBezTo>
                    <a:close/>
                    <a:moveTo>
                      <a:pt x="211259" y="409853"/>
                    </a:moveTo>
                    <a:lnTo>
                      <a:pt x="226594" y="419533"/>
                    </a:lnTo>
                    <a:lnTo>
                      <a:pt x="246299" y="420702"/>
                    </a:lnTo>
                    <a:lnTo>
                      <a:pt x="221974" y="511478"/>
                    </a:lnTo>
                    <a:cubicBezTo>
                      <a:pt x="219354" y="521255"/>
                      <a:pt x="209305" y="527057"/>
                      <a:pt x="199528" y="524437"/>
                    </a:cubicBezTo>
                    <a:lnTo>
                      <a:pt x="199530" y="524436"/>
                    </a:lnTo>
                    <a:cubicBezTo>
                      <a:pt x="189752" y="521817"/>
                      <a:pt x="183951" y="511768"/>
                      <a:pt x="186570" y="501990"/>
                    </a:cubicBezTo>
                    <a:close/>
                    <a:moveTo>
                      <a:pt x="646480" y="512886"/>
                    </a:moveTo>
                    <a:lnTo>
                      <a:pt x="646543" y="512959"/>
                    </a:lnTo>
                    <a:cubicBezTo>
                      <a:pt x="652859" y="517943"/>
                      <a:pt x="660253" y="521745"/>
                      <a:pt x="668492" y="523952"/>
                    </a:cubicBezTo>
                    <a:lnTo>
                      <a:pt x="681259" y="524709"/>
                    </a:lnTo>
                    <a:lnTo>
                      <a:pt x="653800" y="627185"/>
                    </a:lnTo>
                    <a:cubicBezTo>
                      <a:pt x="651180" y="636962"/>
                      <a:pt x="641131" y="642764"/>
                      <a:pt x="631354" y="640144"/>
                    </a:cubicBezTo>
                    <a:lnTo>
                      <a:pt x="631355" y="640144"/>
                    </a:lnTo>
                    <a:cubicBezTo>
                      <a:pt x="621578" y="637524"/>
                      <a:pt x="615776" y="627475"/>
                      <a:pt x="618396" y="617698"/>
                    </a:cubicBezTo>
                    <a:close/>
                    <a:moveTo>
                      <a:pt x="158275" y="0"/>
                    </a:moveTo>
                    <a:lnTo>
                      <a:pt x="158855" y="19373"/>
                    </a:lnTo>
                    <a:cubicBezTo>
                      <a:pt x="162694" y="30786"/>
                      <a:pt x="169743" y="40924"/>
                      <a:pt x="179217" y="48401"/>
                    </a:cubicBezTo>
                    <a:lnTo>
                      <a:pt x="189993" y="53799"/>
                    </a:lnTo>
                    <a:lnTo>
                      <a:pt x="192804" y="76182"/>
                    </a:lnTo>
                    <a:cubicBezTo>
                      <a:pt x="196731" y="83122"/>
                      <a:pt x="201970" y="89289"/>
                      <a:pt x="208286" y="94274"/>
                    </a:cubicBezTo>
                    <a:lnTo>
                      <a:pt x="218672" y="99476"/>
                    </a:lnTo>
                    <a:lnTo>
                      <a:pt x="205196" y="117258"/>
                    </a:lnTo>
                    <a:lnTo>
                      <a:pt x="211071" y="164055"/>
                    </a:lnTo>
                    <a:lnTo>
                      <a:pt x="201688" y="163499"/>
                    </a:lnTo>
                    <a:cubicBezTo>
                      <a:pt x="177800" y="166975"/>
                      <a:pt x="156991" y="184522"/>
                      <a:pt x="150254" y="209666"/>
                    </a:cubicBezTo>
                    <a:lnTo>
                      <a:pt x="151449" y="219183"/>
                    </a:lnTo>
                    <a:lnTo>
                      <a:pt x="111186" y="214137"/>
                    </a:lnTo>
                    <a:cubicBezTo>
                      <a:pt x="45847" y="196983"/>
                      <a:pt x="0" y="156824"/>
                      <a:pt x="0" y="110019"/>
                    </a:cubicBezTo>
                    <a:cubicBezTo>
                      <a:pt x="0" y="63214"/>
                      <a:pt x="45847" y="23055"/>
                      <a:pt x="111186" y="5901"/>
                    </a:cubicBezTo>
                    <a:close/>
                    <a:moveTo>
                      <a:pt x="280273" y="22535"/>
                    </a:moveTo>
                    <a:cubicBezTo>
                      <a:pt x="294793" y="22631"/>
                      <a:pt x="407642" y="97140"/>
                      <a:pt x="415691" y="111945"/>
                    </a:cubicBezTo>
                    <a:cubicBezTo>
                      <a:pt x="423740" y="126751"/>
                      <a:pt x="351497" y="122572"/>
                      <a:pt x="328569" y="111369"/>
                    </a:cubicBezTo>
                    <a:cubicBezTo>
                      <a:pt x="305640" y="100166"/>
                      <a:pt x="265752" y="22439"/>
                      <a:pt x="280273" y="22535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1" name="Oval 800"/>
              <p:cNvSpPr/>
              <p:nvPr/>
            </p:nvSpPr>
            <p:spPr>
              <a:xfrm>
                <a:off x="217138" y="2112464"/>
                <a:ext cx="59875" cy="59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2" name="Group 801"/>
            <p:cNvGrpSpPr/>
            <p:nvPr/>
          </p:nvGrpSpPr>
          <p:grpSpPr>
            <a:xfrm>
              <a:off x="2185311" y="2904406"/>
              <a:ext cx="625805" cy="527810"/>
              <a:chOff x="173808" y="1925433"/>
              <a:chExt cx="848809" cy="712341"/>
            </a:xfrm>
          </p:grpSpPr>
          <p:sp>
            <p:nvSpPr>
              <p:cNvPr id="803" name="Freeform 802"/>
              <p:cNvSpPr/>
              <p:nvPr/>
            </p:nvSpPr>
            <p:spPr>
              <a:xfrm>
                <a:off x="250398" y="1925433"/>
                <a:ext cx="772219" cy="555006"/>
              </a:xfrm>
              <a:custGeom>
                <a:avLst/>
                <a:gdLst>
                  <a:gd name="connsiteX0" fmla="*/ 179470 w 772219"/>
                  <a:gd name="connsiteY0" fmla="*/ 0 h 555006"/>
                  <a:gd name="connsiteX1" fmla="*/ 236394 w 772219"/>
                  <a:gd name="connsiteY1" fmla="*/ 38382 h 555006"/>
                  <a:gd name="connsiteX2" fmla="*/ 239523 w 772219"/>
                  <a:gd name="connsiteY2" fmla="*/ 54146 h 555006"/>
                  <a:gd name="connsiteX3" fmla="*/ 241058 w 772219"/>
                  <a:gd name="connsiteY3" fmla="*/ 53831 h 555006"/>
                  <a:gd name="connsiteX4" fmla="*/ 284743 w 772219"/>
                  <a:gd name="connsiteY4" fmla="*/ 72237 h 555006"/>
                  <a:gd name="connsiteX5" fmla="*/ 296585 w 772219"/>
                  <a:gd name="connsiteY5" fmla="*/ 101321 h 555006"/>
                  <a:gd name="connsiteX6" fmla="*/ 314033 w 772219"/>
                  <a:gd name="connsiteY6" fmla="*/ 97738 h 555006"/>
                  <a:gd name="connsiteX7" fmla="*/ 338080 w 772219"/>
                  <a:gd name="connsiteY7" fmla="*/ 102677 h 555006"/>
                  <a:gd name="connsiteX8" fmla="*/ 341148 w 772219"/>
                  <a:gd name="connsiteY8" fmla="*/ 104780 h 555006"/>
                  <a:gd name="connsiteX9" fmla="*/ 343409 w 772219"/>
                  <a:gd name="connsiteY9" fmla="*/ 99228 h 555006"/>
                  <a:gd name="connsiteX10" fmla="*/ 387093 w 772219"/>
                  <a:gd name="connsiteY10" fmla="*/ 80822 h 555006"/>
                  <a:gd name="connsiteX11" fmla="*/ 430778 w 772219"/>
                  <a:gd name="connsiteY11" fmla="*/ 99228 h 555006"/>
                  <a:gd name="connsiteX12" fmla="*/ 432039 w 772219"/>
                  <a:gd name="connsiteY12" fmla="*/ 102327 h 555006"/>
                  <a:gd name="connsiteX13" fmla="*/ 435123 w 772219"/>
                  <a:gd name="connsiteY13" fmla="*/ 94755 h 555006"/>
                  <a:gd name="connsiteX14" fmla="*/ 478807 w 772219"/>
                  <a:gd name="connsiteY14" fmla="*/ 76349 h 555006"/>
                  <a:gd name="connsiteX15" fmla="*/ 522492 w 772219"/>
                  <a:gd name="connsiteY15" fmla="*/ 94755 h 555006"/>
                  <a:gd name="connsiteX16" fmla="*/ 535037 w 772219"/>
                  <a:gd name="connsiteY16" fmla="*/ 125564 h 555006"/>
                  <a:gd name="connsiteX17" fmla="*/ 539842 w 772219"/>
                  <a:gd name="connsiteY17" fmla="*/ 122269 h 555006"/>
                  <a:gd name="connsiteX18" fmla="*/ 563889 w 772219"/>
                  <a:gd name="connsiteY18" fmla="*/ 117330 h 555006"/>
                  <a:gd name="connsiteX19" fmla="*/ 607574 w 772219"/>
                  <a:gd name="connsiteY19" fmla="*/ 135736 h 555006"/>
                  <a:gd name="connsiteX20" fmla="*/ 619451 w 772219"/>
                  <a:gd name="connsiteY20" fmla="*/ 164906 h 555006"/>
                  <a:gd name="connsiteX21" fmla="*/ 638198 w 772219"/>
                  <a:gd name="connsiteY21" fmla="*/ 161056 h 555006"/>
                  <a:gd name="connsiteX22" fmla="*/ 681883 w 772219"/>
                  <a:gd name="connsiteY22" fmla="*/ 179462 h 555006"/>
                  <a:gd name="connsiteX23" fmla="*/ 699974 w 772219"/>
                  <a:gd name="connsiteY23" fmla="*/ 223893 h 555006"/>
                  <a:gd name="connsiteX24" fmla="*/ 704176 w 772219"/>
                  <a:gd name="connsiteY24" fmla="*/ 223030 h 555006"/>
                  <a:gd name="connsiteX25" fmla="*/ 765955 w 772219"/>
                  <a:gd name="connsiteY25" fmla="*/ 285874 h 555006"/>
                  <a:gd name="connsiteX26" fmla="*/ 749799 w 772219"/>
                  <a:gd name="connsiteY26" fmla="*/ 325551 h 555006"/>
                  <a:gd name="connsiteX27" fmla="*/ 754125 w 772219"/>
                  <a:gd name="connsiteY27" fmla="*/ 328517 h 555006"/>
                  <a:gd name="connsiteX28" fmla="*/ 772219 w 772219"/>
                  <a:gd name="connsiteY28" fmla="*/ 372955 h 555006"/>
                  <a:gd name="connsiteX29" fmla="*/ 710440 w 772219"/>
                  <a:gd name="connsiteY29" fmla="*/ 435799 h 555006"/>
                  <a:gd name="connsiteX30" fmla="*/ 691546 w 772219"/>
                  <a:gd name="connsiteY30" fmla="*/ 431919 h 555006"/>
                  <a:gd name="connsiteX31" fmla="*/ 695196 w 772219"/>
                  <a:gd name="connsiteY31" fmla="*/ 440882 h 555006"/>
                  <a:gd name="connsiteX32" fmla="*/ 633417 w 772219"/>
                  <a:gd name="connsiteY32" fmla="*/ 503726 h 555006"/>
                  <a:gd name="connsiteX33" fmla="*/ 609370 w 772219"/>
                  <a:gd name="connsiteY33" fmla="*/ 498788 h 555006"/>
                  <a:gd name="connsiteX34" fmla="*/ 596878 w 772219"/>
                  <a:gd name="connsiteY34" fmla="*/ 490220 h 555006"/>
                  <a:gd name="connsiteX35" fmla="*/ 584502 w 772219"/>
                  <a:gd name="connsiteY35" fmla="*/ 520614 h 555006"/>
                  <a:gd name="connsiteX36" fmla="*/ 540817 w 772219"/>
                  <a:gd name="connsiteY36" fmla="*/ 539020 h 555006"/>
                  <a:gd name="connsiteX37" fmla="*/ 516770 w 772219"/>
                  <a:gd name="connsiteY37" fmla="*/ 534082 h 555006"/>
                  <a:gd name="connsiteX38" fmla="*/ 497310 w 772219"/>
                  <a:gd name="connsiteY38" fmla="*/ 520735 h 555006"/>
                  <a:gd name="connsiteX39" fmla="*/ 490851 w 772219"/>
                  <a:gd name="connsiteY39" fmla="*/ 536600 h 555006"/>
                  <a:gd name="connsiteX40" fmla="*/ 447166 w 772219"/>
                  <a:gd name="connsiteY40" fmla="*/ 555006 h 555006"/>
                  <a:gd name="connsiteX41" fmla="*/ 403482 w 772219"/>
                  <a:gd name="connsiteY41" fmla="*/ 536600 h 555006"/>
                  <a:gd name="connsiteX42" fmla="*/ 401208 w 772219"/>
                  <a:gd name="connsiteY42" fmla="*/ 531015 h 555006"/>
                  <a:gd name="connsiteX43" fmla="*/ 398934 w 772219"/>
                  <a:gd name="connsiteY43" fmla="*/ 536600 h 555006"/>
                  <a:gd name="connsiteX44" fmla="*/ 355249 w 772219"/>
                  <a:gd name="connsiteY44" fmla="*/ 555006 h 555006"/>
                  <a:gd name="connsiteX45" fmla="*/ 311565 w 772219"/>
                  <a:gd name="connsiteY45" fmla="*/ 536600 h 555006"/>
                  <a:gd name="connsiteX46" fmla="*/ 307780 w 772219"/>
                  <a:gd name="connsiteY46" fmla="*/ 527304 h 555006"/>
                  <a:gd name="connsiteX47" fmla="*/ 291447 w 772219"/>
                  <a:gd name="connsiteY47" fmla="*/ 538506 h 555006"/>
                  <a:gd name="connsiteX48" fmla="*/ 267400 w 772219"/>
                  <a:gd name="connsiteY48" fmla="*/ 543444 h 555006"/>
                  <a:gd name="connsiteX49" fmla="*/ 223716 w 772219"/>
                  <a:gd name="connsiteY49" fmla="*/ 525038 h 555006"/>
                  <a:gd name="connsiteX50" fmla="*/ 215269 w 772219"/>
                  <a:gd name="connsiteY50" fmla="*/ 504293 h 555006"/>
                  <a:gd name="connsiteX51" fmla="*/ 203597 w 772219"/>
                  <a:gd name="connsiteY51" fmla="*/ 512298 h 555006"/>
                  <a:gd name="connsiteX52" fmla="*/ 179550 w 772219"/>
                  <a:gd name="connsiteY52" fmla="*/ 517236 h 555006"/>
                  <a:gd name="connsiteX53" fmla="*/ 122626 w 772219"/>
                  <a:gd name="connsiteY53" fmla="*/ 478854 h 555006"/>
                  <a:gd name="connsiteX54" fmla="*/ 121766 w 772219"/>
                  <a:gd name="connsiteY54" fmla="*/ 474520 h 555006"/>
                  <a:gd name="connsiteX55" fmla="*/ 113021 w 772219"/>
                  <a:gd name="connsiteY55" fmla="*/ 476316 h 555006"/>
                  <a:gd name="connsiteX56" fmla="*/ 51242 w 772219"/>
                  <a:gd name="connsiteY56" fmla="*/ 413472 h 555006"/>
                  <a:gd name="connsiteX57" fmla="*/ 67491 w 772219"/>
                  <a:gd name="connsiteY57" fmla="*/ 373567 h 555006"/>
                  <a:gd name="connsiteX58" fmla="*/ 51494 w 772219"/>
                  <a:gd name="connsiteY58" fmla="*/ 334280 h 555006"/>
                  <a:gd name="connsiteX59" fmla="*/ 89226 w 772219"/>
                  <a:gd name="connsiteY59" fmla="*/ 276374 h 555006"/>
                  <a:gd name="connsiteX60" fmla="*/ 98434 w 772219"/>
                  <a:gd name="connsiteY60" fmla="*/ 274483 h 555006"/>
                  <a:gd name="connsiteX61" fmla="*/ 80647 w 772219"/>
                  <a:gd name="connsiteY61" fmla="*/ 230801 h 555006"/>
                  <a:gd name="connsiteX62" fmla="*/ 89061 w 772219"/>
                  <a:gd name="connsiteY62" fmla="*/ 210137 h 555006"/>
                  <a:gd name="connsiteX63" fmla="*/ 77683 w 772219"/>
                  <a:gd name="connsiteY63" fmla="*/ 207800 h 555006"/>
                  <a:gd name="connsiteX64" fmla="*/ 58046 w 772219"/>
                  <a:gd name="connsiteY64" fmla="*/ 194332 h 555006"/>
                  <a:gd name="connsiteX65" fmla="*/ 49538 w 772219"/>
                  <a:gd name="connsiteY65" fmla="*/ 173439 h 555006"/>
                  <a:gd name="connsiteX66" fmla="*/ 37732 w 772219"/>
                  <a:gd name="connsiteY66" fmla="*/ 171014 h 555006"/>
                  <a:gd name="connsiteX67" fmla="*/ 0 w 772219"/>
                  <a:gd name="connsiteY67" fmla="*/ 113109 h 555006"/>
                  <a:gd name="connsiteX68" fmla="*/ 37732 w 772219"/>
                  <a:gd name="connsiteY68" fmla="*/ 55204 h 555006"/>
                  <a:gd name="connsiteX69" fmla="*/ 47061 w 772219"/>
                  <a:gd name="connsiteY69" fmla="*/ 53288 h 555006"/>
                  <a:gd name="connsiteX70" fmla="*/ 58120 w 772219"/>
                  <a:gd name="connsiteY70" fmla="*/ 26128 h 555006"/>
                  <a:gd name="connsiteX71" fmla="*/ 101804 w 772219"/>
                  <a:gd name="connsiteY71" fmla="*/ 7722 h 555006"/>
                  <a:gd name="connsiteX72" fmla="*/ 125851 w 772219"/>
                  <a:gd name="connsiteY72" fmla="*/ 12661 h 555006"/>
                  <a:gd name="connsiteX73" fmla="*/ 135299 w 772219"/>
                  <a:gd name="connsiteY73" fmla="*/ 19140 h 555006"/>
                  <a:gd name="connsiteX74" fmla="*/ 135786 w 772219"/>
                  <a:gd name="connsiteY74" fmla="*/ 18406 h 555006"/>
                  <a:gd name="connsiteX75" fmla="*/ 179470 w 772219"/>
                  <a:gd name="connsiteY75" fmla="*/ 0 h 555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72219" h="555006">
                    <a:moveTo>
                      <a:pt x="179470" y="0"/>
                    </a:moveTo>
                    <a:cubicBezTo>
                      <a:pt x="205060" y="0"/>
                      <a:pt x="227016" y="15826"/>
                      <a:pt x="236394" y="38382"/>
                    </a:cubicBezTo>
                    <a:lnTo>
                      <a:pt x="239523" y="54146"/>
                    </a:lnTo>
                    <a:lnTo>
                      <a:pt x="241058" y="53831"/>
                    </a:lnTo>
                    <a:cubicBezTo>
                      <a:pt x="258118" y="53831"/>
                      <a:pt x="273563" y="60865"/>
                      <a:pt x="284743" y="72237"/>
                    </a:cubicBezTo>
                    <a:lnTo>
                      <a:pt x="296585" y="101321"/>
                    </a:lnTo>
                    <a:lnTo>
                      <a:pt x="314033" y="97738"/>
                    </a:lnTo>
                    <a:cubicBezTo>
                      <a:pt x="322563" y="97738"/>
                      <a:pt x="330689" y="99496"/>
                      <a:pt x="338080" y="102677"/>
                    </a:cubicBezTo>
                    <a:lnTo>
                      <a:pt x="341148" y="104780"/>
                    </a:lnTo>
                    <a:lnTo>
                      <a:pt x="343409" y="99228"/>
                    </a:lnTo>
                    <a:cubicBezTo>
                      <a:pt x="354588" y="87856"/>
                      <a:pt x="370033" y="80822"/>
                      <a:pt x="387093" y="80822"/>
                    </a:cubicBezTo>
                    <a:cubicBezTo>
                      <a:pt x="404153" y="80822"/>
                      <a:pt x="419598" y="87856"/>
                      <a:pt x="430778" y="99228"/>
                    </a:cubicBezTo>
                    <a:lnTo>
                      <a:pt x="432039" y="102327"/>
                    </a:lnTo>
                    <a:lnTo>
                      <a:pt x="435123" y="94755"/>
                    </a:lnTo>
                    <a:cubicBezTo>
                      <a:pt x="446302" y="83383"/>
                      <a:pt x="461747" y="76349"/>
                      <a:pt x="478807" y="76349"/>
                    </a:cubicBezTo>
                    <a:cubicBezTo>
                      <a:pt x="495867" y="76349"/>
                      <a:pt x="511312" y="83383"/>
                      <a:pt x="522492" y="94755"/>
                    </a:cubicBezTo>
                    <a:lnTo>
                      <a:pt x="535037" y="125564"/>
                    </a:lnTo>
                    <a:lnTo>
                      <a:pt x="539842" y="122269"/>
                    </a:lnTo>
                    <a:cubicBezTo>
                      <a:pt x="547233" y="119088"/>
                      <a:pt x="555359" y="117330"/>
                      <a:pt x="563889" y="117330"/>
                    </a:cubicBezTo>
                    <a:cubicBezTo>
                      <a:pt x="580949" y="117330"/>
                      <a:pt x="596394" y="124364"/>
                      <a:pt x="607574" y="135736"/>
                    </a:cubicBezTo>
                    <a:lnTo>
                      <a:pt x="619451" y="164906"/>
                    </a:lnTo>
                    <a:lnTo>
                      <a:pt x="638198" y="161056"/>
                    </a:lnTo>
                    <a:cubicBezTo>
                      <a:pt x="655258" y="161056"/>
                      <a:pt x="670703" y="168090"/>
                      <a:pt x="681883" y="179462"/>
                    </a:cubicBezTo>
                    <a:lnTo>
                      <a:pt x="699974" y="223893"/>
                    </a:lnTo>
                    <a:lnTo>
                      <a:pt x="704176" y="223030"/>
                    </a:lnTo>
                    <a:cubicBezTo>
                      <a:pt x="738296" y="223030"/>
                      <a:pt x="765955" y="251166"/>
                      <a:pt x="765955" y="285874"/>
                    </a:cubicBezTo>
                    <a:lnTo>
                      <a:pt x="749799" y="325551"/>
                    </a:lnTo>
                    <a:lnTo>
                      <a:pt x="754125" y="328517"/>
                    </a:lnTo>
                    <a:cubicBezTo>
                      <a:pt x="765304" y="339890"/>
                      <a:pt x="772219" y="355601"/>
                      <a:pt x="772219" y="372955"/>
                    </a:cubicBezTo>
                    <a:cubicBezTo>
                      <a:pt x="772219" y="407663"/>
                      <a:pt x="744560" y="435799"/>
                      <a:pt x="710440" y="435799"/>
                    </a:cubicBezTo>
                    <a:lnTo>
                      <a:pt x="691546" y="431919"/>
                    </a:lnTo>
                    <a:lnTo>
                      <a:pt x="695196" y="440882"/>
                    </a:lnTo>
                    <a:cubicBezTo>
                      <a:pt x="695196" y="475590"/>
                      <a:pt x="667537" y="503726"/>
                      <a:pt x="633417" y="503726"/>
                    </a:cubicBezTo>
                    <a:cubicBezTo>
                      <a:pt x="624887" y="503726"/>
                      <a:pt x="616761" y="501968"/>
                      <a:pt x="609370" y="498788"/>
                    </a:cubicBezTo>
                    <a:lnTo>
                      <a:pt x="596878" y="490220"/>
                    </a:lnTo>
                    <a:lnTo>
                      <a:pt x="584502" y="520614"/>
                    </a:lnTo>
                    <a:cubicBezTo>
                      <a:pt x="573322" y="531986"/>
                      <a:pt x="557877" y="539020"/>
                      <a:pt x="540817" y="539020"/>
                    </a:cubicBezTo>
                    <a:cubicBezTo>
                      <a:pt x="532287" y="539020"/>
                      <a:pt x="524161" y="537262"/>
                      <a:pt x="516770" y="534082"/>
                    </a:cubicBezTo>
                    <a:lnTo>
                      <a:pt x="497310" y="520735"/>
                    </a:lnTo>
                    <a:lnTo>
                      <a:pt x="490851" y="536600"/>
                    </a:lnTo>
                    <a:cubicBezTo>
                      <a:pt x="479671" y="547972"/>
                      <a:pt x="464226" y="555006"/>
                      <a:pt x="447166" y="555006"/>
                    </a:cubicBezTo>
                    <a:cubicBezTo>
                      <a:pt x="430106" y="555006"/>
                      <a:pt x="414661" y="547972"/>
                      <a:pt x="403482" y="536600"/>
                    </a:cubicBezTo>
                    <a:lnTo>
                      <a:pt x="401208" y="531015"/>
                    </a:lnTo>
                    <a:lnTo>
                      <a:pt x="398934" y="536600"/>
                    </a:lnTo>
                    <a:cubicBezTo>
                      <a:pt x="387754" y="547972"/>
                      <a:pt x="372309" y="555006"/>
                      <a:pt x="355249" y="555006"/>
                    </a:cubicBezTo>
                    <a:cubicBezTo>
                      <a:pt x="338189" y="555006"/>
                      <a:pt x="322744" y="547972"/>
                      <a:pt x="311565" y="536600"/>
                    </a:cubicBezTo>
                    <a:lnTo>
                      <a:pt x="307780" y="527304"/>
                    </a:lnTo>
                    <a:lnTo>
                      <a:pt x="291447" y="538506"/>
                    </a:lnTo>
                    <a:cubicBezTo>
                      <a:pt x="284056" y="541686"/>
                      <a:pt x="275930" y="543444"/>
                      <a:pt x="267400" y="543444"/>
                    </a:cubicBezTo>
                    <a:cubicBezTo>
                      <a:pt x="250340" y="543444"/>
                      <a:pt x="234895" y="536410"/>
                      <a:pt x="223716" y="525038"/>
                    </a:cubicBezTo>
                    <a:lnTo>
                      <a:pt x="215269" y="504293"/>
                    </a:lnTo>
                    <a:lnTo>
                      <a:pt x="203597" y="512298"/>
                    </a:lnTo>
                    <a:cubicBezTo>
                      <a:pt x="196206" y="515478"/>
                      <a:pt x="188080" y="517236"/>
                      <a:pt x="179550" y="517236"/>
                    </a:cubicBezTo>
                    <a:cubicBezTo>
                      <a:pt x="153960" y="517236"/>
                      <a:pt x="132004" y="501410"/>
                      <a:pt x="122626" y="478854"/>
                    </a:cubicBezTo>
                    <a:lnTo>
                      <a:pt x="121766" y="474520"/>
                    </a:lnTo>
                    <a:lnTo>
                      <a:pt x="113021" y="476316"/>
                    </a:lnTo>
                    <a:cubicBezTo>
                      <a:pt x="78901" y="476316"/>
                      <a:pt x="51242" y="448180"/>
                      <a:pt x="51242" y="413472"/>
                    </a:cubicBezTo>
                    <a:lnTo>
                      <a:pt x="67491" y="373567"/>
                    </a:lnTo>
                    <a:lnTo>
                      <a:pt x="51494" y="334280"/>
                    </a:lnTo>
                    <a:cubicBezTo>
                      <a:pt x="51494" y="308249"/>
                      <a:pt x="67052" y="285915"/>
                      <a:pt x="89226" y="276374"/>
                    </a:cubicBezTo>
                    <a:lnTo>
                      <a:pt x="98434" y="274483"/>
                    </a:lnTo>
                    <a:lnTo>
                      <a:pt x="80647" y="230801"/>
                    </a:lnTo>
                    <a:lnTo>
                      <a:pt x="89061" y="210137"/>
                    </a:lnTo>
                    <a:lnTo>
                      <a:pt x="77683" y="207800"/>
                    </a:lnTo>
                    <a:cubicBezTo>
                      <a:pt x="70292" y="204620"/>
                      <a:pt x="63635" y="200019"/>
                      <a:pt x="58046" y="194332"/>
                    </a:cubicBezTo>
                    <a:lnTo>
                      <a:pt x="49538" y="173439"/>
                    </a:lnTo>
                    <a:lnTo>
                      <a:pt x="37732" y="171014"/>
                    </a:lnTo>
                    <a:cubicBezTo>
                      <a:pt x="15558" y="161474"/>
                      <a:pt x="0" y="139140"/>
                      <a:pt x="0" y="113109"/>
                    </a:cubicBezTo>
                    <a:cubicBezTo>
                      <a:pt x="0" y="87078"/>
                      <a:pt x="15558" y="64744"/>
                      <a:pt x="37732" y="55204"/>
                    </a:cubicBezTo>
                    <a:lnTo>
                      <a:pt x="47061" y="53288"/>
                    </a:lnTo>
                    <a:lnTo>
                      <a:pt x="58120" y="26128"/>
                    </a:lnTo>
                    <a:cubicBezTo>
                      <a:pt x="69299" y="14756"/>
                      <a:pt x="84744" y="7722"/>
                      <a:pt x="101804" y="7722"/>
                    </a:cubicBezTo>
                    <a:cubicBezTo>
                      <a:pt x="110334" y="7722"/>
                      <a:pt x="118460" y="9480"/>
                      <a:pt x="125851" y="12661"/>
                    </a:cubicBezTo>
                    <a:lnTo>
                      <a:pt x="135299" y="19140"/>
                    </a:lnTo>
                    <a:lnTo>
                      <a:pt x="135786" y="18406"/>
                    </a:lnTo>
                    <a:cubicBezTo>
                      <a:pt x="146965" y="7034"/>
                      <a:pt x="162410" y="0"/>
                      <a:pt x="17947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4" name="Freeform 803"/>
              <p:cNvSpPr/>
              <p:nvPr/>
            </p:nvSpPr>
            <p:spPr>
              <a:xfrm rot="20700000">
                <a:off x="173808" y="1997001"/>
                <a:ext cx="681259" cy="640773"/>
              </a:xfrm>
              <a:custGeom>
                <a:avLst/>
                <a:gdLst>
                  <a:gd name="connsiteX0" fmla="*/ 273575 w 681259"/>
                  <a:gd name="connsiteY0" fmla="*/ 445908 h 640773"/>
                  <a:gd name="connsiteX1" fmla="*/ 282718 w 681259"/>
                  <a:gd name="connsiteY1" fmla="*/ 456591 h 640773"/>
                  <a:gd name="connsiteX2" fmla="*/ 304667 w 681259"/>
                  <a:gd name="connsiteY2" fmla="*/ 467585 h 640773"/>
                  <a:gd name="connsiteX3" fmla="*/ 305696 w 681259"/>
                  <a:gd name="connsiteY3" fmla="*/ 467646 h 640773"/>
                  <a:gd name="connsiteX4" fmla="*/ 289130 w 681259"/>
                  <a:gd name="connsiteY4" fmla="*/ 529472 h 640773"/>
                  <a:gd name="connsiteX5" fmla="*/ 266684 w 681259"/>
                  <a:gd name="connsiteY5" fmla="*/ 542431 h 640773"/>
                  <a:gd name="connsiteX6" fmla="*/ 266686 w 681259"/>
                  <a:gd name="connsiteY6" fmla="*/ 542431 h 640773"/>
                  <a:gd name="connsiteX7" fmla="*/ 253726 w 681259"/>
                  <a:gd name="connsiteY7" fmla="*/ 519985 h 640773"/>
                  <a:gd name="connsiteX8" fmla="*/ 607632 w 681259"/>
                  <a:gd name="connsiteY8" fmla="*/ 530867 h 640773"/>
                  <a:gd name="connsiteX9" fmla="*/ 586644 w 681259"/>
                  <a:gd name="connsiteY9" fmla="*/ 609191 h 640773"/>
                  <a:gd name="connsiteX10" fmla="*/ 564198 w 681259"/>
                  <a:gd name="connsiteY10" fmla="*/ 622150 h 640773"/>
                  <a:gd name="connsiteX11" fmla="*/ 564199 w 681259"/>
                  <a:gd name="connsiteY11" fmla="*/ 622149 h 640773"/>
                  <a:gd name="connsiteX12" fmla="*/ 551240 w 681259"/>
                  <a:gd name="connsiteY12" fmla="*/ 599703 h 640773"/>
                  <a:gd name="connsiteX13" fmla="*/ 568954 w 681259"/>
                  <a:gd name="connsiteY13" fmla="*/ 533596 h 640773"/>
                  <a:gd name="connsiteX14" fmla="*/ 569913 w 681259"/>
                  <a:gd name="connsiteY14" fmla="*/ 534077 h 640773"/>
                  <a:gd name="connsiteX15" fmla="*/ 594419 w 681259"/>
                  <a:gd name="connsiteY15" fmla="*/ 535531 h 640773"/>
                  <a:gd name="connsiteX16" fmla="*/ 211259 w 681259"/>
                  <a:gd name="connsiteY16" fmla="*/ 409853 h 640773"/>
                  <a:gd name="connsiteX17" fmla="*/ 226594 w 681259"/>
                  <a:gd name="connsiteY17" fmla="*/ 419533 h 640773"/>
                  <a:gd name="connsiteX18" fmla="*/ 246299 w 681259"/>
                  <a:gd name="connsiteY18" fmla="*/ 420702 h 640773"/>
                  <a:gd name="connsiteX19" fmla="*/ 221974 w 681259"/>
                  <a:gd name="connsiteY19" fmla="*/ 511478 h 640773"/>
                  <a:gd name="connsiteX20" fmla="*/ 199528 w 681259"/>
                  <a:gd name="connsiteY20" fmla="*/ 524437 h 640773"/>
                  <a:gd name="connsiteX21" fmla="*/ 199530 w 681259"/>
                  <a:gd name="connsiteY21" fmla="*/ 524436 h 640773"/>
                  <a:gd name="connsiteX22" fmla="*/ 186570 w 681259"/>
                  <a:gd name="connsiteY22" fmla="*/ 501990 h 640773"/>
                  <a:gd name="connsiteX23" fmla="*/ 646480 w 681259"/>
                  <a:gd name="connsiteY23" fmla="*/ 512886 h 640773"/>
                  <a:gd name="connsiteX24" fmla="*/ 646543 w 681259"/>
                  <a:gd name="connsiteY24" fmla="*/ 512959 h 640773"/>
                  <a:gd name="connsiteX25" fmla="*/ 668492 w 681259"/>
                  <a:gd name="connsiteY25" fmla="*/ 523952 h 640773"/>
                  <a:gd name="connsiteX26" fmla="*/ 681259 w 681259"/>
                  <a:gd name="connsiteY26" fmla="*/ 524709 h 640773"/>
                  <a:gd name="connsiteX27" fmla="*/ 653800 w 681259"/>
                  <a:gd name="connsiteY27" fmla="*/ 627185 h 640773"/>
                  <a:gd name="connsiteX28" fmla="*/ 631354 w 681259"/>
                  <a:gd name="connsiteY28" fmla="*/ 640144 h 640773"/>
                  <a:gd name="connsiteX29" fmla="*/ 631355 w 681259"/>
                  <a:gd name="connsiteY29" fmla="*/ 640144 h 640773"/>
                  <a:gd name="connsiteX30" fmla="*/ 618396 w 681259"/>
                  <a:gd name="connsiteY30" fmla="*/ 617698 h 640773"/>
                  <a:gd name="connsiteX31" fmla="*/ 158275 w 681259"/>
                  <a:gd name="connsiteY31" fmla="*/ 0 h 640773"/>
                  <a:gd name="connsiteX32" fmla="*/ 158855 w 681259"/>
                  <a:gd name="connsiteY32" fmla="*/ 19373 h 640773"/>
                  <a:gd name="connsiteX33" fmla="*/ 179217 w 681259"/>
                  <a:gd name="connsiteY33" fmla="*/ 48401 h 640773"/>
                  <a:gd name="connsiteX34" fmla="*/ 189993 w 681259"/>
                  <a:gd name="connsiteY34" fmla="*/ 53799 h 640773"/>
                  <a:gd name="connsiteX35" fmla="*/ 192804 w 681259"/>
                  <a:gd name="connsiteY35" fmla="*/ 76182 h 640773"/>
                  <a:gd name="connsiteX36" fmla="*/ 208286 w 681259"/>
                  <a:gd name="connsiteY36" fmla="*/ 94274 h 640773"/>
                  <a:gd name="connsiteX37" fmla="*/ 218672 w 681259"/>
                  <a:gd name="connsiteY37" fmla="*/ 99476 h 640773"/>
                  <a:gd name="connsiteX38" fmla="*/ 205196 w 681259"/>
                  <a:gd name="connsiteY38" fmla="*/ 117258 h 640773"/>
                  <a:gd name="connsiteX39" fmla="*/ 211071 w 681259"/>
                  <a:gd name="connsiteY39" fmla="*/ 164055 h 640773"/>
                  <a:gd name="connsiteX40" fmla="*/ 201688 w 681259"/>
                  <a:gd name="connsiteY40" fmla="*/ 163499 h 640773"/>
                  <a:gd name="connsiteX41" fmla="*/ 150254 w 681259"/>
                  <a:gd name="connsiteY41" fmla="*/ 209666 h 640773"/>
                  <a:gd name="connsiteX42" fmla="*/ 151449 w 681259"/>
                  <a:gd name="connsiteY42" fmla="*/ 219183 h 640773"/>
                  <a:gd name="connsiteX43" fmla="*/ 111186 w 681259"/>
                  <a:gd name="connsiteY43" fmla="*/ 214137 h 640773"/>
                  <a:gd name="connsiteX44" fmla="*/ 0 w 681259"/>
                  <a:gd name="connsiteY44" fmla="*/ 110019 h 640773"/>
                  <a:gd name="connsiteX45" fmla="*/ 111186 w 681259"/>
                  <a:gd name="connsiteY45" fmla="*/ 5901 h 640773"/>
                  <a:gd name="connsiteX46" fmla="*/ 280273 w 681259"/>
                  <a:gd name="connsiteY46" fmla="*/ 22535 h 640773"/>
                  <a:gd name="connsiteX47" fmla="*/ 415691 w 681259"/>
                  <a:gd name="connsiteY47" fmla="*/ 111945 h 640773"/>
                  <a:gd name="connsiteX48" fmla="*/ 328569 w 681259"/>
                  <a:gd name="connsiteY48" fmla="*/ 111369 h 640773"/>
                  <a:gd name="connsiteX49" fmla="*/ 280273 w 681259"/>
                  <a:gd name="connsiteY49" fmla="*/ 22535 h 64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81259" h="640773">
                    <a:moveTo>
                      <a:pt x="273575" y="445908"/>
                    </a:moveTo>
                    <a:lnTo>
                      <a:pt x="282718" y="456591"/>
                    </a:lnTo>
                    <a:cubicBezTo>
                      <a:pt x="289034" y="461576"/>
                      <a:pt x="296428" y="465377"/>
                      <a:pt x="304667" y="467585"/>
                    </a:cubicBezTo>
                    <a:lnTo>
                      <a:pt x="305696" y="467646"/>
                    </a:lnTo>
                    <a:lnTo>
                      <a:pt x="289130" y="529472"/>
                    </a:lnTo>
                    <a:cubicBezTo>
                      <a:pt x="286510" y="539249"/>
                      <a:pt x="276461" y="545051"/>
                      <a:pt x="266684" y="542431"/>
                    </a:cubicBezTo>
                    <a:lnTo>
                      <a:pt x="266686" y="542431"/>
                    </a:lnTo>
                    <a:cubicBezTo>
                      <a:pt x="256908" y="539811"/>
                      <a:pt x="251107" y="529762"/>
                      <a:pt x="253726" y="519985"/>
                    </a:cubicBezTo>
                    <a:close/>
                    <a:moveTo>
                      <a:pt x="607632" y="530867"/>
                    </a:moveTo>
                    <a:lnTo>
                      <a:pt x="586644" y="609191"/>
                    </a:lnTo>
                    <a:cubicBezTo>
                      <a:pt x="584024" y="618968"/>
                      <a:pt x="573975" y="624770"/>
                      <a:pt x="564198" y="622150"/>
                    </a:cubicBezTo>
                    <a:lnTo>
                      <a:pt x="564199" y="622149"/>
                    </a:lnTo>
                    <a:cubicBezTo>
                      <a:pt x="554422" y="619530"/>
                      <a:pt x="548620" y="609481"/>
                      <a:pt x="551240" y="599703"/>
                    </a:cubicBezTo>
                    <a:lnTo>
                      <a:pt x="568954" y="533596"/>
                    </a:lnTo>
                    <a:lnTo>
                      <a:pt x="569913" y="534077"/>
                    </a:lnTo>
                    <a:cubicBezTo>
                      <a:pt x="578152" y="536285"/>
                      <a:pt x="586456" y="536690"/>
                      <a:pt x="594419" y="535531"/>
                    </a:cubicBezTo>
                    <a:close/>
                    <a:moveTo>
                      <a:pt x="211259" y="409853"/>
                    </a:moveTo>
                    <a:lnTo>
                      <a:pt x="226594" y="419533"/>
                    </a:lnTo>
                    <a:lnTo>
                      <a:pt x="246299" y="420702"/>
                    </a:lnTo>
                    <a:lnTo>
                      <a:pt x="221974" y="511478"/>
                    </a:lnTo>
                    <a:cubicBezTo>
                      <a:pt x="219354" y="521255"/>
                      <a:pt x="209305" y="527057"/>
                      <a:pt x="199528" y="524437"/>
                    </a:cubicBezTo>
                    <a:lnTo>
                      <a:pt x="199530" y="524436"/>
                    </a:lnTo>
                    <a:cubicBezTo>
                      <a:pt x="189752" y="521817"/>
                      <a:pt x="183951" y="511768"/>
                      <a:pt x="186570" y="501990"/>
                    </a:cubicBezTo>
                    <a:close/>
                    <a:moveTo>
                      <a:pt x="646480" y="512886"/>
                    </a:moveTo>
                    <a:lnTo>
                      <a:pt x="646543" y="512959"/>
                    </a:lnTo>
                    <a:cubicBezTo>
                      <a:pt x="652859" y="517943"/>
                      <a:pt x="660253" y="521745"/>
                      <a:pt x="668492" y="523952"/>
                    </a:cubicBezTo>
                    <a:lnTo>
                      <a:pt x="681259" y="524709"/>
                    </a:lnTo>
                    <a:lnTo>
                      <a:pt x="653800" y="627185"/>
                    </a:lnTo>
                    <a:cubicBezTo>
                      <a:pt x="651180" y="636962"/>
                      <a:pt x="641131" y="642764"/>
                      <a:pt x="631354" y="640144"/>
                    </a:cubicBezTo>
                    <a:lnTo>
                      <a:pt x="631355" y="640144"/>
                    </a:lnTo>
                    <a:cubicBezTo>
                      <a:pt x="621578" y="637524"/>
                      <a:pt x="615776" y="627475"/>
                      <a:pt x="618396" y="617698"/>
                    </a:cubicBezTo>
                    <a:close/>
                    <a:moveTo>
                      <a:pt x="158275" y="0"/>
                    </a:moveTo>
                    <a:lnTo>
                      <a:pt x="158855" y="19373"/>
                    </a:lnTo>
                    <a:cubicBezTo>
                      <a:pt x="162694" y="30786"/>
                      <a:pt x="169743" y="40924"/>
                      <a:pt x="179217" y="48401"/>
                    </a:cubicBezTo>
                    <a:lnTo>
                      <a:pt x="189993" y="53799"/>
                    </a:lnTo>
                    <a:lnTo>
                      <a:pt x="192804" y="76182"/>
                    </a:lnTo>
                    <a:cubicBezTo>
                      <a:pt x="196731" y="83122"/>
                      <a:pt x="201970" y="89289"/>
                      <a:pt x="208286" y="94274"/>
                    </a:cubicBezTo>
                    <a:lnTo>
                      <a:pt x="218672" y="99476"/>
                    </a:lnTo>
                    <a:lnTo>
                      <a:pt x="205196" y="117258"/>
                    </a:lnTo>
                    <a:lnTo>
                      <a:pt x="211071" y="164055"/>
                    </a:lnTo>
                    <a:lnTo>
                      <a:pt x="201688" y="163499"/>
                    </a:lnTo>
                    <a:cubicBezTo>
                      <a:pt x="177800" y="166975"/>
                      <a:pt x="156991" y="184522"/>
                      <a:pt x="150254" y="209666"/>
                    </a:cubicBezTo>
                    <a:lnTo>
                      <a:pt x="151449" y="219183"/>
                    </a:lnTo>
                    <a:lnTo>
                      <a:pt x="111186" y="214137"/>
                    </a:lnTo>
                    <a:cubicBezTo>
                      <a:pt x="45847" y="196983"/>
                      <a:pt x="0" y="156824"/>
                      <a:pt x="0" y="110019"/>
                    </a:cubicBezTo>
                    <a:cubicBezTo>
                      <a:pt x="0" y="63214"/>
                      <a:pt x="45847" y="23055"/>
                      <a:pt x="111186" y="5901"/>
                    </a:cubicBezTo>
                    <a:close/>
                    <a:moveTo>
                      <a:pt x="280273" y="22535"/>
                    </a:moveTo>
                    <a:cubicBezTo>
                      <a:pt x="294793" y="22631"/>
                      <a:pt x="407642" y="97140"/>
                      <a:pt x="415691" y="111945"/>
                    </a:cubicBezTo>
                    <a:cubicBezTo>
                      <a:pt x="423740" y="126751"/>
                      <a:pt x="351497" y="122572"/>
                      <a:pt x="328569" y="111369"/>
                    </a:cubicBezTo>
                    <a:cubicBezTo>
                      <a:pt x="305640" y="100166"/>
                      <a:pt x="265752" y="22439"/>
                      <a:pt x="280273" y="22535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5" name="Oval 804"/>
              <p:cNvSpPr/>
              <p:nvPr/>
            </p:nvSpPr>
            <p:spPr>
              <a:xfrm>
                <a:off x="217138" y="2112464"/>
                <a:ext cx="59875" cy="59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6" name="Group 805"/>
            <p:cNvGrpSpPr/>
            <p:nvPr/>
          </p:nvGrpSpPr>
          <p:grpSpPr>
            <a:xfrm>
              <a:off x="2958926" y="2904406"/>
              <a:ext cx="625805" cy="527810"/>
              <a:chOff x="173808" y="1925433"/>
              <a:chExt cx="848809" cy="712341"/>
            </a:xfrm>
          </p:grpSpPr>
          <p:sp>
            <p:nvSpPr>
              <p:cNvPr id="807" name="Freeform 806"/>
              <p:cNvSpPr/>
              <p:nvPr/>
            </p:nvSpPr>
            <p:spPr>
              <a:xfrm>
                <a:off x="250398" y="1925433"/>
                <a:ext cx="772219" cy="555006"/>
              </a:xfrm>
              <a:custGeom>
                <a:avLst/>
                <a:gdLst>
                  <a:gd name="connsiteX0" fmla="*/ 179470 w 772219"/>
                  <a:gd name="connsiteY0" fmla="*/ 0 h 555006"/>
                  <a:gd name="connsiteX1" fmla="*/ 236394 w 772219"/>
                  <a:gd name="connsiteY1" fmla="*/ 38382 h 555006"/>
                  <a:gd name="connsiteX2" fmla="*/ 239523 w 772219"/>
                  <a:gd name="connsiteY2" fmla="*/ 54146 h 555006"/>
                  <a:gd name="connsiteX3" fmla="*/ 241058 w 772219"/>
                  <a:gd name="connsiteY3" fmla="*/ 53831 h 555006"/>
                  <a:gd name="connsiteX4" fmla="*/ 284743 w 772219"/>
                  <a:gd name="connsiteY4" fmla="*/ 72237 h 555006"/>
                  <a:gd name="connsiteX5" fmla="*/ 296585 w 772219"/>
                  <a:gd name="connsiteY5" fmla="*/ 101321 h 555006"/>
                  <a:gd name="connsiteX6" fmla="*/ 314033 w 772219"/>
                  <a:gd name="connsiteY6" fmla="*/ 97738 h 555006"/>
                  <a:gd name="connsiteX7" fmla="*/ 338080 w 772219"/>
                  <a:gd name="connsiteY7" fmla="*/ 102677 h 555006"/>
                  <a:gd name="connsiteX8" fmla="*/ 341148 w 772219"/>
                  <a:gd name="connsiteY8" fmla="*/ 104780 h 555006"/>
                  <a:gd name="connsiteX9" fmla="*/ 343409 w 772219"/>
                  <a:gd name="connsiteY9" fmla="*/ 99228 h 555006"/>
                  <a:gd name="connsiteX10" fmla="*/ 387093 w 772219"/>
                  <a:gd name="connsiteY10" fmla="*/ 80822 h 555006"/>
                  <a:gd name="connsiteX11" fmla="*/ 430778 w 772219"/>
                  <a:gd name="connsiteY11" fmla="*/ 99228 h 555006"/>
                  <a:gd name="connsiteX12" fmla="*/ 432039 w 772219"/>
                  <a:gd name="connsiteY12" fmla="*/ 102327 h 555006"/>
                  <a:gd name="connsiteX13" fmla="*/ 435123 w 772219"/>
                  <a:gd name="connsiteY13" fmla="*/ 94755 h 555006"/>
                  <a:gd name="connsiteX14" fmla="*/ 478807 w 772219"/>
                  <a:gd name="connsiteY14" fmla="*/ 76349 h 555006"/>
                  <a:gd name="connsiteX15" fmla="*/ 522492 w 772219"/>
                  <a:gd name="connsiteY15" fmla="*/ 94755 h 555006"/>
                  <a:gd name="connsiteX16" fmla="*/ 535037 w 772219"/>
                  <a:gd name="connsiteY16" fmla="*/ 125564 h 555006"/>
                  <a:gd name="connsiteX17" fmla="*/ 539842 w 772219"/>
                  <a:gd name="connsiteY17" fmla="*/ 122269 h 555006"/>
                  <a:gd name="connsiteX18" fmla="*/ 563889 w 772219"/>
                  <a:gd name="connsiteY18" fmla="*/ 117330 h 555006"/>
                  <a:gd name="connsiteX19" fmla="*/ 607574 w 772219"/>
                  <a:gd name="connsiteY19" fmla="*/ 135736 h 555006"/>
                  <a:gd name="connsiteX20" fmla="*/ 619451 w 772219"/>
                  <a:gd name="connsiteY20" fmla="*/ 164906 h 555006"/>
                  <a:gd name="connsiteX21" fmla="*/ 638198 w 772219"/>
                  <a:gd name="connsiteY21" fmla="*/ 161056 h 555006"/>
                  <a:gd name="connsiteX22" fmla="*/ 681883 w 772219"/>
                  <a:gd name="connsiteY22" fmla="*/ 179462 h 555006"/>
                  <a:gd name="connsiteX23" fmla="*/ 699974 w 772219"/>
                  <a:gd name="connsiteY23" fmla="*/ 223893 h 555006"/>
                  <a:gd name="connsiteX24" fmla="*/ 704176 w 772219"/>
                  <a:gd name="connsiteY24" fmla="*/ 223030 h 555006"/>
                  <a:gd name="connsiteX25" fmla="*/ 765955 w 772219"/>
                  <a:gd name="connsiteY25" fmla="*/ 285874 h 555006"/>
                  <a:gd name="connsiteX26" fmla="*/ 749799 w 772219"/>
                  <a:gd name="connsiteY26" fmla="*/ 325551 h 555006"/>
                  <a:gd name="connsiteX27" fmla="*/ 754125 w 772219"/>
                  <a:gd name="connsiteY27" fmla="*/ 328517 h 555006"/>
                  <a:gd name="connsiteX28" fmla="*/ 772219 w 772219"/>
                  <a:gd name="connsiteY28" fmla="*/ 372955 h 555006"/>
                  <a:gd name="connsiteX29" fmla="*/ 710440 w 772219"/>
                  <a:gd name="connsiteY29" fmla="*/ 435799 h 555006"/>
                  <a:gd name="connsiteX30" fmla="*/ 691546 w 772219"/>
                  <a:gd name="connsiteY30" fmla="*/ 431919 h 555006"/>
                  <a:gd name="connsiteX31" fmla="*/ 695196 w 772219"/>
                  <a:gd name="connsiteY31" fmla="*/ 440882 h 555006"/>
                  <a:gd name="connsiteX32" fmla="*/ 633417 w 772219"/>
                  <a:gd name="connsiteY32" fmla="*/ 503726 h 555006"/>
                  <a:gd name="connsiteX33" fmla="*/ 609370 w 772219"/>
                  <a:gd name="connsiteY33" fmla="*/ 498788 h 555006"/>
                  <a:gd name="connsiteX34" fmla="*/ 596878 w 772219"/>
                  <a:gd name="connsiteY34" fmla="*/ 490220 h 555006"/>
                  <a:gd name="connsiteX35" fmla="*/ 584502 w 772219"/>
                  <a:gd name="connsiteY35" fmla="*/ 520614 h 555006"/>
                  <a:gd name="connsiteX36" fmla="*/ 540817 w 772219"/>
                  <a:gd name="connsiteY36" fmla="*/ 539020 h 555006"/>
                  <a:gd name="connsiteX37" fmla="*/ 516770 w 772219"/>
                  <a:gd name="connsiteY37" fmla="*/ 534082 h 555006"/>
                  <a:gd name="connsiteX38" fmla="*/ 497310 w 772219"/>
                  <a:gd name="connsiteY38" fmla="*/ 520735 h 555006"/>
                  <a:gd name="connsiteX39" fmla="*/ 490851 w 772219"/>
                  <a:gd name="connsiteY39" fmla="*/ 536600 h 555006"/>
                  <a:gd name="connsiteX40" fmla="*/ 447166 w 772219"/>
                  <a:gd name="connsiteY40" fmla="*/ 555006 h 555006"/>
                  <a:gd name="connsiteX41" fmla="*/ 403482 w 772219"/>
                  <a:gd name="connsiteY41" fmla="*/ 536600 h 555006"/>
                  <a:gd name="connsiteX42" fmla="*/ 401208 w 772219"/>
                  <a:gd name="connsiteY42" fmla="*/ 531015 h 555006"/>
                  <a:gd name="connsiteX43" fmla="*/ 398934 w 772219"/>
                  <a:gd name="connsiteY43" fmla="*/ 536600 h 555006"/>
                  <a:gd name="connsiteX44" fmla="*/ 355249 w 772219"/>
                  <a:gd name="connsiteY44" fmla="*/ 555006 h 555006"/>
                  <a:gd name="connsiteX45" fmla="*/ 311565 w 772219"/>
                  <a:gd name="connsiteY45" fmla="*/ 536600 h 555006"/>
                  <a:gd name="connsiteX46" fmla="*/ 307780 w 772219"/>
                  <a:gd name="connsiteY46" fmla="*/ 527304 h 555006"/>
                  <a:gd name="connsiteX47" fmla="*/ 291447 w 772219"/>
                  <a:gd name="connsiteY47" fmla="*/ 538506 h 555006"/>
                  <a:gd name="connsiteX48" fmla="*/ 267400 w 772219"/>
                  <a:gd name="connsiteY48" fmla="*/ 543444 h 555006"/>
                  <a:gd name="connsiteX49" fmla="*/ 223716 w 772219"/>
                  <a:gd name="connsiteY49" fmla="*/ 525038 h 555006"/>
                  <a:gd name="connsiteX50" fmla="*/ 215269 w 772219"/>
                  <a:gd name="connsiteY50" fmla="*/ 504293 h 555006"/>
                  <a:gd name="connsiteX51" fmla="*/ 203597 w 772219"/>
                  <a:gd name="connsiteY51" fmla="*/ 512298 h 555006"/>
                  <a:gd name="connsiteX52" fmla="*/ 179550 w 772219"/>
                  <a:gd name="connsiteY52" fmla="*/ 517236 h 555006"/>
                  <a:gd name="connsiteX53" fmla="*/ 122626 w 772219"/>
                  <a:gd name="connsiteY53" fmla="*/ 478854 h 555006"/>
                  <a:gd name="connsiteX54" fmla="*/ 121766 w 772219"/>
                  <a:gd name="connsiteY54" fmla="*/ 474520 h 555006"/>
                  <a:gd name="connsiteX55" fmla="*/ 113021 w 772219"/>
                  <a:gd name="connsiteY55" fmla="*/ 476316 h 555006"/>
                  <a:gd name="connsiteX56" fmla="*/ 51242 w 772219"/>
                  <a:gd name="connsiteY56" fmla="*/ 413472 h 555006"/>
                  <a:gd name="connsiteX57" fmla="*/ 67491 w 772219"/>
                  <a:gd name="connsiteY57" fmla="*/ 373567 h 555006"/>
                  <a:gd name="connsiteX58" fmla="*/ 51494 w 772219"/>
                  <a:gd name="connsiteY58" fmla="*/ 334280 h 555006"/>
                  <a:gd name="connsiteX59" fmla="*/ 89226 w 772219"/>
                  <a:gd name="connsiteY59" fmla="*/ 276374 h 555006"/>
                  <a:gd name="connsiteX60" fmla="*/ 98434 w 772219"/>
                  <a:gd name="connsiteY60" fmla="*/ 274483 h 555006"/>
                  <a:gd name="connsiteX61" fmla="*/ 80647 w 772219"/>
                  <a:gd name="connsiteY61" fmla="*/ 230801 h 555006"/>
                  <a:gd name="connsiteX62" fmla="*/ 89061 w 772219"/>
                  <a:gd name="connsiteY62" fmla="*/ 210137 h 555006"/>
                  <a:gd name="connsiteX63" fmla="*/ 77683 w 772219"/>
                  <a:gd name="connsiteY63" fmla="*/ 207800 h 555006"/>
                  <a:gd name="connsiteX64" fmla="*/ 58046 w 772219"/>
                  <a:gd name="connsiteY64" fmla="*/ 194332 h 555006"/>
                  <a:gd name="connsiteX65" fmla="*/ 49538 w 772219"/>
                  <a:gd name="connsiteY65" fmla="*/ 173439 h 555006"/>
                  <a:gd name="connsiteX66" fmla="*/ 37732 w 772219"/>
                  <a:gd name="connsiteY66" fmla="*/ 171014 h 555006"/>
                  <a:gd name="connsiteX67" fmla="*/ 0 w 772219"/>
                  <a:gd name="connsiteY67" fmla="*/ 113109 h 555006"/>
                  <a:gd name="connsiteX68" fmla="*/ 37732 w 772219"/>
                  <a:gd name="connsiteY68" fmla="*/ 55204 h 555006"/>
                  <a:gd name="connsiteX69" fmla="*/ 47061 w 772219"/>
                  <a:gd name="connsiteY69" fmla="*/ 53288 h 555006"/>
                  <a:gd name="connsiteX70" fmla="*/ 58120 w 772219"/>
                  <a:gd name="connsiteY70" fmla="*/ 26128 h 555006"/>
                  <a:gd name="connsiteX71" fmla="*/ 101804 w 772219"/>
                  <a:gd name="connsiteY71" fmla="*/ 7722 h 555006"/>
                  <a:gd name="connsiteX72" fmla="*/ 125851 w 772219"/>
                  <a:gd name="connsiteY72" fmla="*/ 12661 h 555006"/>
                  <a:gd name="connsiteX73" fmla="*/ 135299 w 772219"/>
                  <a:gd name="connsiteY73" fmla="*/ 19140 h 555006"/>
                  <a:gd name="connsiteX74" fmla="*/ 135786 w 772219"/>
                  <a:gd name="connsiteY74" fmla="*/ 18406 h 555006"/>
                  <a:gd name="connsiteX75" fmla="*/ 179470 w 772219"/>
                  <a:gd name="connsiteY75" fmla="*/ 0 h 555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72219" h="555006">
                    <a:moveTo>
                      <a:pt x="179470" y="0"/>
                    </a:moveTo>
                    <a:cubicBezTo>
                      <a:pt x="205060" y="0"/>
                      <a:pt x="227016" y="15826"/>
                      <a:pt x="236394" y="38382"/>
                    </a:cubicBezTo>
                    <a:lnTo>
                      <a:pt x="239523" y="54146"/>
                    </a:lnTo>
                    <a:lnTo>
                      <a:pt x="241058" y="53831"/>
                    </a:lnTo>
                    <a:cubicBezTo>
                      <a:pt x="258118" y="53831"/>
                      <a:pt x="273563" y="60865"/>
                      <a:pt x="284743" y="72237"/>
                    </a:cubicBezTo>
                    <a:lnTo>
                      <a:pt x="296585" y="101321"/>
                    </a:lnTo>
                    <a:lnTo>
                      <a:pt x="314033" y="97738"/>
                    </a:lnTo>
                    <a:cubicBezTo>
                      <a:pt x="322563" y="97738"/>
                      <a:pt x="330689" y="99496"/>
                      <a:pt x="338080" y="102677"/>
                    </a:cubicBezTo>
                    <a:lnTo>
                      <a:pt x="341148" y="104780"/>
                    </a:lnTo>
                    <a:lnTo>
                      <a:pt x="343409" y="99228"/>
                    </a:lnTo>
                    <a:cubicBezTo>
                      <a:pt x="354588" y="87856"/>
                      <a:pt x="370033" y="80822"/>
                      <a:pt x="387093" y="80822"/>
                    </a:cubicBezTo>
                    <a:cubicBezTo>
                      <a:pt x="404153" y="80822"/>
                      <a:pt x="419598" y="87856"/>
                      <a:pt x="430778" y="99228"/>
                    </a:cubicBezTo>
                    <a:lnTo>
                      <a:pt x="432039" y="102327"/>
                    </a:lnTo>
                    <a:lnTo>
                      <a:pt x="435123" y="94755"/>
                    </a:lnTo>
                    <a:cubicBezTo>
                      <a:pt x="446302" y="83383"/>
                      <a:pt x="461747" y="76349"/>
                      <a:pt x="478807" y="76349"/>
                    </a:cubicBezTo>
                    <a:cubicBezTo>
                      <a:pt x="495867" y="76349"/>
                      <a:pt x="511312" y="83383"/>
                      <a:pt x="522492" y="94755"/>
                    </a:cubicBezTo>
                    <a:lnTo>
                      <a:pt x="535037" y="125564"/>
                    </a:lnTo>
                    <a:lnTo>
                      <a:pt x="539842" y="122269"/>
                    </a:lnTo>
                    <a:cubicBezTo>
                      <a:pt x="547233" y="119088"/>
                      <a:pt x="555359" y="117330"/>
                      <a:pt x="563889" y="117330"/>
                    </a:cubicBezTo>
                    <a:cubicBezTo>
                      <a:pt x="580949" y="117330"/>
                      <a:pt x="596394" y="124364"/>
                      <a:pt x="607574" y="135736"/>
                    </a:cubicBezTo>
                    <a:lnTo>
                      <a:pt x="619451" y="164906"/>
                    </a:lnTo>
                    <a:lnTo>
                      <a:pt x="638198" y="161056"/>
                    </a:lnTo>
                    <a:cubicBezTo>
                      <a:pt x="655258" y="161056"/>
                      <a:pt x="670703" y="168090"/>
                      <a:pt x="681883" y="179462"/>
                    </a:cubicBezTo>
                    <a:lnTo>
                      <a:pt x="699974" y="223893"/>
                    </a:lnTo>
                    <a:lnTo>
                      <a:pt x="704176" y="223030"/>
                    </a:lnTo>
                    <a:cubicBezTo>
                      <a:pt x="738296" y="223030"/>
                      <a:pt x="765955" y="251166"/>
                      <a:pt x="765955" y="285874"/>
                    </a:cubicBezTo>
                    <a:lnTo>
                      <a:pt x="749799" y="325551"/>
                    </a:lnTo>
                    <a:lnTo>
                      <a:pt x="754125" y="328517"/>
                    </a:lnTo>
                    <a:cubicBezTo>
                      <a:pt x="765304" y="339890"/>
                      <a:pt x="772219" y="355601"/>
                      <a:pt x="772219" y="372955"/>
                    </a:cubicBezTo>
                    <a:cubicBezTo>
                      <a:pt x="772219" y="407663"/>
                      <a:pt x="744560" y="435799"/>
                      <a:pt x="710440" y="435799"/>
                    </a:cubicBezTo>
                    <a:lnTo>
                      <a:pt x="691546" y="431919"/>
                    </a:lnTo>
                    <a:lnTo>
                      <a:pt x="695196" y="440882"/>
                    </a:lnTo>
                    <a:cubicBezTo>
                      <a:pt x="695196" y="475590"/>
                      <a:pt x="667537" y="503726"/>
                      <a:pt x="633417" y="503726"/>
                    </a:cubicBezTo>
                    <a:cubicBezTo>
                      <a:pt x="624887" y="503726"/>
                      <a:pt x="616761" y="501968"/>
                      <a:pt x="609370" y="498788"/>
                    </a:cubicBezTo>
                    <a:lnTo>
                      <a:pt x="596878" y="490220"/>
                    </a:lnTo>
                    <a:lnTo>
                      <a:pt x="584502" y="520614"/>
                    </a:lnTo>
                    <a:cubicBezTo>
                      <a:pt x="573322" y="531986"/>
                      <a:pt x="557877" y="539020"/>
                      <a:pt x="540817" y="539020"/>
                    </a:cubicBezTo>
                    <a:cubicBezTo>
                      <a:pt x="532287" y="539020"/>
                      <a:pt x="524161" y="537262"/>
                      <a:pt x="516770" y="534082"/>
                    </a:cubicBezTo>
                    <a:lnTo>
                      <a:pt x="497310" y="520735"/>
                    </a:lnTo>
                    <a:lnTo>
                      <a:pt x="490851" y="536600"/>
                    </a:lnTo>
                    <a:cubicBezTo>
                      <a:pt x="479671" y="547972"/>
                      <a:pt x="464226" y="555006"/>
                      <a:pt x="447166" y="555006"/>
                    </a:cubicBezTo>
                    <a:cubicBezTo>
                      <a:pt x="430106" y="555006"/>
                      <a:pt x="414661" y="547972"/>
                      <a:pt x="403482" y="536600"/>
                    </a:cubicBezTo>
                    <a:lnTo>
                      <a:pt x="401208" y="531015"/>
                    </a:lnTo>
                    <a:lnTo>
                      <a:pt x="398934" y="536600"/>
                    </a:lnTo>
                    <a:cubicBezTo>
                      <a:pt x="387754" y="547972"/>
                      <a:pt x="372309" y="555006"/>
                      <a:pt x="355249" y="555006"/>
                    </a:cubicBezTo>
                    <a:cubicBezTo>
                      <a:pt x="338189" y="555006"/>
                      <a:pt x="322744" y="547972"/>
                      <a:pt x="311565" y="536600"/>
                    </a:cubicBezTo>
                    <a:lnTo>
                      <a:pt x="307780" y="527304"/>
                    </a:lnTo>
                    <a:lnTo>
                      <a:pt x="291447" y="538506"/>
                    </a:lnTo>
                    <a:cubicBezTo>
                      <a:pt x="284056" y="541686"/>
                      <a:pt x="275930" y="543444"/>
                      <a:pt x="267400" y="543444"/>
                    </a:cubicBezTo>
                    <a:cubicBezTo>
                      <a:pt x="250340" y="543444"/>
                      <a:pt x="234895" y="536410"/>
                      <a:pt x="223716" y="525038"/>
                    </a:cubicBezTo>
                    <a:lnTo>
                      <a:pt x="215269" y="504293"/>
                    </a:lnTo>
                    <a:lnTo>
                      <a:pt x="203597" y="512298"/>
                    </a:lnTo>
                    <a:cubicBezTo>
                      <a:pt x="196206" y="515478"/>
                      <a:pt x="188080" y="517236"/>
                      <a:pt x="179550" y="517236"/>
                    </a:cubicBezTo>
                    <a:cubicBezTo>
                      <a:pt x="153960" y="517236"/>
                      <a:pt x="132004" y="501410"/>
                      <a:pt x="122626" y="478854"/>
                    </a:cubicBezTo>
                    <a:lnTo>
                      <a:pt x="121766" y="474520"/>
                    </a:lnTo>
                    <a:lnTo>
                      <a:pt x="113021" y="476316"/>
                    </a:lnTo>
                    <a:cubicBezTo>
                      <a:pt x="78901" y="476316"/>
                      <a:pt x="51242" y="448180"/>
                      <a:pt x="51242" y="413472"/>
                    </a:cubicBezTo>
                    <a:lnTo>
                      <a:pt x="67491" y="373567"/>
                    </a:lnTo>
                    <a:lnTo>
                      <a:pt x="51494" y="334280"/>
                    </a:lnTo>
                    <a:cubicBezTo>
                      <a:pt x="51494" y="308249"/>
                      <a:pt x="67052" y="285915"/>
                      <a:pt x="89226" y="276374"/>
                    </a:cubicBezTo>
                    <a:lnTo>
                      <a:pt x="98434" y="274483"/>
                    </a:lnTo>
                    <a:lnTo>
                      <a:pt x="80647" y="230801"/>
                    </a:lnTo>
                    <a:lnTo>
                      <a:pt x="89061" y="210137"/>
                    </a:lnTo>
                    <a:lnTo>
                      <a:pt x="77683" y="207800"/>
                    </a:lnTo>
                    <a:cubicBezTo>
                      <a:pt x="70292" y="204620"/>
                      <a:pt x="63635" y="200019"/>
                      <a:pt x="58046" y="194332"/>
                    </a:cubicBezTo>
                    <a:lnTo>
                      <a:pt x="49538" y="173439"/>
                    </a:lnTo>
                    <a:lnTo>
                      <a:pt x="37732" y="171014"/>
                    </a:lnTo>
                    <a:cubicBezTo>
                      <a:pt x="15558" y="161474"/>
                      <a:pt x="0" y="139140"/>
                      <a:pt x="0" y="113109"/>
                    </a:cubicBezTo>
                    <a:cubicBezTo>
                      <a:pt x="0" y="87078"/>
                      <a:pt x="15558" y="64744"/>
                      <a:pt x="37732" y="55204"/>
                    </a:cubicBezTo>
                    <a:lnTo>
                      <a:pt x="47061" y="53288"/>
                    </a:lnTo>
                    <a:lnTo>
                      <a:pt x="58120" y="26128"/>
                    </a:lnTo>
                    <a:cubicBezTo>
                      <a:pt x="69299" y="14756"/>
                      <a:pt x="84744" y="7722"/>
                      <a:pt x="101804" y="7722"/>
                    </a:cubicBezTo>
                    <a:cubicBezTo>
                      <a:pt x="110334" y="7722"/>
                      <a:pt x="118460" y="9480"/>
                      <a:pt x="125851" y="12661"/>
                    </a:cubicBezTo>
                    <a:lnTo>
                      <a:pt x="135299" y="19140"/>
                    </a:lnTo>
                    <a:lnTo>
                      <a:pt x="135786" y="18406"/>
                    </a:lnTo>
                    <a:cubicBezTo>
                      <a:pt x="146965" y="7034"/>
                      <a:pt x="162410" y="0"/>
                      <a:pt x="17947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8" name="Freeform 807"/>
              <p:cNvSpPr/>
              <p:nvPr/>
            </p:nvSpPr>
            <p:spPr>
              <a:xfrm rot="20700000">
                <a:off x="173808" y="1997001"/>
                <a:ext cx="681259" cy="640773"/>
              </a:xfrm>
              <a:custGeom>
                <a:avLst/>
                <a:gdLst>
                  <a:gd name="connsiteX0" fmla="*/ 273575 w 681259"/>
                  <a:gd name="connsiteY0" fmla="*/ 445908 h 640773"/>
                  <a:gd name="connsiteX1" fmla="*/ 282718 w 681259"/>
                  <a:gd name="connsiteY1" fmla="*/ 456591 h 640773"/>
                  <a:gd name="connsiteX2" fmla="*/ 304667 w 681259"/>
                  <a:gd name="connsiteY2" fmla="*/ 467585 h 640773"/>
                  <a:gd name="connsiteX3" fmla="*/ 305696 w 681259"/>
                  <a:gd name="connsiteY3" fmla="*/ 467646 h 640773"/>
                  <a:gd name="connsiteX4" fmla="*/ 289130 w 681259"/>
                  <a:gd name="connsiteY4" fmla="*/ 529472 h 640773"/>
                  <a:gd name="connsiteX5" fmla="*/ 266684 w 681259"/>
                  <a:gd name="connsiteY5" fmla="*/ 542431 h 640773"/>
                  <a:gd name="connsiteX6" fmla="*/ 266686 w 681259"/>
                  <a:gd name="connsiteY6" fmla="*/ 542431 h 640773"/>
                  <a:gd name="connsiteX7" fmla="*/ 253726 w 681259"/>
                  <a:gd name="connsiteY7" fmla="*/ 519985 h 640773"/>
                  <a:gd name="connsiteX8" fmla="*/ 607632 w 681259"/>
                  <a:gd name="connsiteY8" fmla="*/ 530867 h 640773"/>
                  <a:gd name="connsiteX9" fmla="*/ 586644 w 681259"/>
                  <a:gd name="connsiteY9" fmla="*/ 609191 h 640773"/>
                  <a:gd name="connsiteX10" fmla="*/ 564198 w 681259"/>
                  <a:gd name="connsiteY10" fmla="*/ 622150 h 640773"/>
                  <a:gd name="connsiteX11" fmla="*/ 564199 w 681259"/>
                  <a:gd name="connsiteY11" fmla="*/ 622149 h 640773"/>
                  <a:gd name="connsiteX12" fmla="*/ 551240 w 681259"/>
                  <a:gd name="connsiteY12" fmla="*/ 599703 h 640773"/>
                  <a:gd name="connsiteX13" fmla="*/ 568954 w 681259"/>
                  <a:gd name="connsiteY13" fmla="*/ 533596 h 640773"/>
                  <a:gd name="connsiteX14" fmla="*/ 569913 w 681259"/>
                  <a:gd name="connsiteY14" fmla="*/ 534077 h 640773"/>
                  <a:gd name="connsiteX15" fmla="*/ 594419 w 681259"/>
                  <a:gd name="connsiteY15" fmla="*/ 535531 h 640773"/>
                  <a:gd name="connsiteX16" fmla="*/ 211259 w 681259"/>
                  <a:gd name="connsiteY16" fmla="*/ 409853 h 640773"/>
                  <a:gd name="connsiteX17" fmla="*/ 226594 w 681259"/>
                  <a:gd name="connsiteY17" fmla="*/ 419533 h 640773"/>
                  <a:gd name="connsiteX18" fmla="*/ 246299 w 681259"/>
                  <a:gd name="connsiteY18" fmla="*/ 420702 h 640773"/>
                  <a:gd name="connsiteX19" fmla="*/ 221974 w 681259"/>
                  <a:gd name="connsiteY19" fmla="*/ 511478 h 640773"/>
                  <a:gd name="connsiteX20" fmla="*/ 199528 w 681259"/>
                  <a:gd name="connsiteY20" fmla="*/ 524437 h 640773"/>
                  <a:gd name="connsiteX21" fmla="*/ 199530 w 681259"/>
                  <a:gd name="connsiteY21" fmla="*/ 524436 h 640773"/>
                  <a:gd name="connsiteX22" fmla="*/ 186570 w 681259"/>
                  <a:gd name="connsiteY22" fmla="*/ 501990 h 640773"/>
                  <a:gd name="connsiteX23" fmla="*/ 646480 w 681259"/>
                  <a:gd name="connsiteY23" fmla="*/ 512886 h 640773"/>
                  <a:gd name="connsiteX24" fmla="*/ 646543 w 681259"/>
                  <a:gd name="connsiteY24" fmla="*/ 512959 h 640773"/>
                  <a:gd name="connsiteX25" fmla="*/ 668492 w 681259"/>
                  <a:gd name="connsiteY25" fmla="*/ 523952 h 640773"/>
                  <a:gd name="connsiteX26" fmla="*/ 681259 w 681259"/>
                  <a:gd name="connsiteY26" fmla="*/ 524709 h 640773"/>
                  <a:gd name="connsiteX27" fmla="*/ 653800 w 681259"/>
                  <a:gd name="connsiteY27" fmla="*/ 627185 h 640773"/>
                  <a:gd name="connsiteX28" fmla="*/ 631354 w 681259"/>
                  <a:gd name="connsiteY28" fmla="*/ 640144 h 640773"/>
                  <a:gd name="connsiteX29" fmla="*/ 631355 w 681259"/>
                  <a:gd name="connsiteY29" fmla="*/ 640144 h 640773"/>
                  <a:gd name="connsiteX30" fmla="*/ 618396 w 681259"/>
                  <a:gd name="connsiteY30" fmla="*/ 617698 h 640773"/>
                  <a:gd name="connsiteX31" fmla="*/ 158275 w 681259"/>
                  <a:gd name="connsiteY31" fmla="*/ 0 h 640773"/>
                  <a:gd name="connsiteX32" fmla="*/ 158855 w 681259"/>
                  <a:gd name="connsiteY32" fmla="*/ 19373 h 640773"/>
                  <a:gd name="connsiteX33" fmla="*/ 179217 w 681259"/>
                  <a:gd name="connsiteY33" fmla="*/ 48401 h 640773"/>
                  <a:gd name="connsiteX34" fmla="*/ 189993 w 681259"/>
                  <a:gd name="connsiteY34" fmla="*/ 53799 h 640773"/>
                  <a:gd name="connsiteX35" fmla="*/ 192804 w 681259"/>
                  <a:gd name="connsiteY35" fmla="*/ 76182 h 640773"/>
                  <a:gd name="connsiteX36" fmla="*/ 208286 w 681259"/>
                  <a:gd name="connsiteY36" fmla="*/ 94274 h 640773"/>
                  <a:gd name="connsiteX37" fmla="*/ 218672 w 681259"/>
                  <a:gd name="connsiteY37" fmla="*/ 99476 h 640773"/>
                  <a:gd name="connsiteX38" fmla="*/ 205196 w 681259"/>
                  <a:gd name="connsiteY38" fmla="*/ 117258 h 640773"/>
                  <a:gd name="connsiteX39" fmla="*/ 211071 w 681259"/>
                  <a:gd name="connsiteY39" fmla="*/ 164055 h 640773"/>
                  <a:gd name="connsiteX40" fmla="*/ 201688 w 681259"/>
                  <a:gd name="connsiteY40" fmla="*/ 163499 h 640773"/>
                  <a:gd name="connsiteX41" fmla="*/ 150254 w 681259"/>
                  <a:gd name="connsiteY41" fmla="*/ 209666 h 640773"/>
                  <a:gd name="connsiteX42" fmla="*/ 151449 w 681259"/>
                  <a:gd name="connsiteY42" fmla="*/ 219183 h 640773"/>
                  <a:gd name="connsiteX43" fmla="*/ 111186 w 681259"/>
                  <a:gd name="connsiteY43" fmla="*/ 214137 h 640773"/>
                  <a:gd name="connsiteX44" fmla="*/ 0 w 681259"/>
                  <a:gd name="connsiteY44" fmla="*/ 110019 h 640773"/>
                  <a:gd name="connsiteX45" fmla="*/ 111186 w 681259"/>
                  <a:gd name="connsiteY45" fmla="*/ 5901 h 640773"/>
                  <a:gd name="connsiteX46" fmla="*/ 280273 w 681259"/>
                  <a:gd name="connsiteY46" fmla="*/ 22535 h 640773"/>
                  <a:gd name="connsiteX47" fmla="*/ 415691 w 681259"/>
                  <a:gd name="connsiteY47" fmla="*/ 111945 h 640773"/>
                  <a:gd name="connsiteX48" fmla="*/ 328569 w 681259"/>
                  <a:gd name="connsiteY48" fmla="*/ 111369 h 640773"/>
                  <a:gd name="connsiteX49" fmla="*/ 280273 w 681259"/>
                  <a:gd name="connsiteY49" fmla="*/ 22535 h 64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81259" h="640773">
                    <a:moveTo>
                      <a:pt x="273575" y="445908"/>
                    </a:moveTo>
                    <a:lnTo>
                      <a:pt x="282718" y="456591"/>
                    </a:lnTo>
                    <a:cubicBezTo>
                      <a:pt x="289034" y="461576"/>
                      <a:pt x="296428" y="465377"/>
                      <a:pt x="304667" y="467585"/>
                    </a:cubicBezTo>
                    <a:lnTo>
                      <a:pt x="305696" y="467646"/>
                    </a:lnTo>
                    <a:lnTo>
                      <a:pt x="289130" y="529472"/>
                    </a:lnTo>
                    <a:cubicBezTo>
                      <a:pt x="286510" y="539249"/>
                      <a:pt x="276461" y="545051"/>
                      <a:pt x="266684" y="542431"/>
                    </a:cubicBezTo>
                    <a:lnTo>
                      <a:pt x="266686" y="542431"/>
                    </a:lnTo>
                    <a:cubicBezTo>
                      <a:pt x="256908" y="539811"/>
                      <a:pt x="251107" y="529762"/>
                      <a:pt x="253726" y="519985"/>
                    </a:cubicBezTo>
                    <a:close/>
                    <a:moveTo>
                      <a:pt x="607632" y="530867"/>
                    </a:moveTo>
                    <a:lnTo>
                      <a:pt x="586644" y="609191"/>
                    </a:lnTo>
                    <a:cubicBezTo>
                      <a:pt x="584024" y="618968"/>
                      <a:pt x="573975" y="624770"/>
                      <a:pt x="564198" y="622150"/>
                    </a:cubicBezTo>
                    <a:lnTo>
                      <a:pt x="564199" y="622149"/>
                    </a:lnTo>
                    <a:cubicBezTo>
                      <a:pt x="554422" y="619530"/>
                      <a:pt x="548620" y="609481"/>
                      <a:pt x="551240" y="599703"/>
                    </a:cubicBezTo>
                    <a:lnTo>
                      <a:pt x="568954" y="533596"/>
                    </a:lnTo>
                    <a:lnTo>
                      <a:pt x="569913" y="534077"/>
                    </a:lnTo>
                    <a:cubicBezTo>
                      <a:pt x="578152" y="536285"/>
                      <a:pt x="586456" y="536690"/>
                      <a:pt x="594419" y="535531"/>
                    </a:cubicBezTo>
                    <a:close/>
                    <a:moveTo>
                      <a:pt x="211259" y="409853"/>
                    </a:moveTo>
                    <a:lnTo>
                      <a:pt x="226594" y="419533"/>
                    </a:lnTo>
                    <a:lnTo>
                      <a:pt x="246299" y="420702"/>
                    </a:lnTo>
                    <a:lnTo>
                      <a:pt x="221974" y="511478"/>
                    </a:lnTo>
                    <a:cubicBezTo>
                      <a:pt x="219354" y="521255"/>
                      <a:pt x="209305" y="527057"/>
                      <a:pt x="199528" y="524437"/>
                    </a:cubicBezTo>
                    <a:lnTo>
                      <a:pt x="199530" y="524436"/>
                    </a:lnTo>
                    <a:cubicBezTo>
                      <a:pt x="189752" y="521817"/>
                      <a:pt x="183951" y="511768"/>
                      <a:pt x="186570" y="501990"/>
                    </a:cubicBezTo>
                    <a:close/>
                    <a:moveTo>
                      <a:pt x="646480" y="512886"/>
                    </a:moveTo>
                    <a:lnTo>
                      <a:pt x="646543" y="512959"/>
                    </a:lnTo>
                    <a:cubicBezTo>
                      <a:pt x="652859" y="517943"/>
                      <a:pt x="660253" y="521745"/>
                      <a:pt x="668492" y="523952"/>
                    </a:cubicBezTo>
                    <a:lnTo>
                      <a:pt x="681259" y="524709"/>
                    </a:lnTo>
                    <a:lnTo>
                      <a:pt x="653800" y="627185"/>
                    </a:lnTo>
                    <a:cubicBezTo>
                      <a:pt x="651180" y="636962"/>
                      <a:pt x="641131" y="642764"/>
                      <a:pt x="631354" y="640144"/>
                    </a:cubicBezTo>
                    <a:lnTo>
                      <a:pt x="631355" y="640144"/>
                    </a:lnTo>
                    <a:cubicBezTo>
                      <a:pt x="621578" y="637524"/>
                      <a:pt x="615776" y="627475"/>
                      <a:pt x="618396" y="617698"/>
                    </a:cubicBezTo>
                    <a:close/>
                    <a:moveTo>
                      <a:pt x="158275" y="0"/>
                    </a:moveTo>
                    <a:lnTo>
                      <a:pt x="158855" y="19373"/>
                    </a:lnTo>
                    <a:cubicBezTo>
                      <a:pt x="162694" y="30786"/>
                      <a:pt x="169743" y="40924"/>
                      <a:pt x="179217" y="48401"/>
                    </a:cubicBezTo>
                    <a:lnTo>
                      <a:pt x="189993" y="53799"/>
                    </a:lnTo>
                    <a:lnTo>
                      <a:pt x="192804" y="76182"/>
                    </a:lnTo>
                    <a:cubicBezTo>
                      <a:pt x="196731" y="83122"/>
                      <a:pt x="201970" y="89289"/>
                      <a:pt x="208286" y="94274"/>
                    </a:cubicBezTo>
                    <a:lnTo>
                      <a:pt x="218672" y="99476"/>
                    </a:lnTo>
                    <a:lnTo>
                      <a:pt x="205196" y="117258"/>
                    </a:lnTo>
                    <a:lnTo>
                      <a:pt x="211071" y="164055"/>
                    </a:lnTo>
                    <a:lnTo>
                      <a:pt x="201688" y="163499"/>
                    </a:lnTo>
                    <a:cubicBezTo>
                      <a:pt x="177800" y="166975"/>
                      <a:pt x="156991" y="184522"/>
                      <a:pt x="150254" y="209666"/>
                    </a:cubicBezTo>
                    <a:lnTo>
                      <a:pt x="151449" y="219183"/>
                    </a:lnTo>
                    <a:lnTo>
                      <a:pt x="111186" y="214137"/>
                    </a:lnTo>
                    <a:cubicBezTo>
                      <a:pt x="45847" y="196983"/>
                      <a:pt x="0" y="156824"/>
                      <a:pt x="0" y="110019"/>
                    </a:cubicBezTo>
                    <a:cubicBezTo>
                      <a:pt x="0" y="63214"/>
                      <a:pt x="45847" y="23055"/>
                      <a:pt x="111186" y="5901"/>
                    </a:cubicBezTo>
                    <a:close/>
                    <a:moveTo>
                      <a:pt x="280273" y="22535"/>
                    </a:moveTo>
                    <a:cubicBezTo>
                      <a:pt x="294793" y="22631"/>
                      <a:pt x="407642" y="97140"/>
                      <a:pt x="415691" y="111945"/>
                    </a:cubicBezTo>
                    <a:cubicBezTo>
                      <a:pt x="423740" y="126751"/>
                      <a:pt x="351497" y="122572"/>
                      <a:pt x="328569" y="111369"/>
                    </a:cubicBezTo>
                    <a:cubicBezTo>
                      <a:pt x="305640" y="100166"/>
                      <a:pt x="265752" y="22439"/>
                      <a:pt x="280273" y="22535"/>
                    </a:cubicBezTo>
                    <a:close/>
                  </a:path>
                </a:pathLst>
              </a:custGeom>
              <a:solidFill>
                <a:srgbClr val="66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9" name="Oval 808"/>
              <p:cNvSpPr/>
              <p:nvPr/>
            </p:nvSpPr>
            <p:spPr>
              <a:xfrm>
                <a:off x="217138" y="2112464"/>
                <a:ext cx="59875" cy="598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995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3233"/>
            </a:gs>
            <a:gs pos="100000">
              <a:srgbClr val="081C1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Rounded Rectangle 716"/>
          <p:cNvSpPr/>
          <p:nvPr/>
        </p:nvSpPr>
        <p:spPr>
          <a:xfrm>
            <a:off x="144183" y="3446915"/>
            <a:ext cx="8865144" cy="340171"/>
          </a:xfrm>
          <a:prstGeom prst="round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Rounded Rectangle 717"/>
          <p:cNvSpPr/>
          <p:nvPr/>
        </p:nvSpPr>
        <p:spPr>
          <a:xfrm>
            <a:off x="144183" y="4082409"/>
            <a:ext cx="8865144" cy="340171"/>
          </a:xfrm>
          <a:prstGeom prst="round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Rounded Rectangle 718"/>
          <p:cNvSpPr/>
          <p:nvPr/>
        </p:nvSpPr>
        <p:spPr>
          <a:xfrm>
            <a:off x="144183" y="4717903"/>
            <a:ext cx="8865144" cy="340171"/>
          </a:xfrm>
          <a:prstGeom prst="round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Rounded Rectangle 719"/>
          <p:cNvSpPr/>
          <p:nvPr/>
        </p:nvSpPr>
        <p:spPr>
          <a:xfrm>
            <a:off x="144183" y="5353398"/>
            <a:ext cx="8865144" cy="340171"/>
          </a:xfrm>
          <a:prstGeom prst="round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Rounded Rectangle 720"/>
          <p:cNvSpPr/>
          <p:nvPr/>
        </p:nvSpPr>
        <p:spPr>
          <a:xfrm>
            <a:off x="144183" y="5988893"/>
            <a:ext cx="8865144" cy="340171"/>
          </a:xfrm>
          <a:prstGeom prst="round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6" name="Group 495"/>
          <p:cNvGrpSpPr/>
          <p:nvPr/>
        </p:nvGrpSpPr>
        <p:grpSpPr>
          <a:xfrm>
            <a:off x="5438775" y="1121307"/>
            <a:ext cx="2941573" cy="2192141"/>
            <a:chOff x="1180497" y="3721893"/>
            <a:chExt cx="1967406" cy="1466165"/>
          </a:xfrm>
        </p:grpSpPr>
        <p:grpSp>
          <p:nvGrpSpPr>
            <p:cNvPr id="497" name="Group 496"/>
            <p:cNvGrpSpPr/>
            <p:nvPr/>
          </p:nvGrpSpPr>
          <p:grpSpPr>
            <a:xfrm>
              <a:off x="2704419" y="3721893"/>
              <a:ext cx="443484" cy="1466165"/>
              <a:chOff x="8576604" y="336496"/>
              <a:chExt cx="443484" cy="1466165"/>
            </a:xfrm>
          </p:grpSpPr>
          <p:grpSp>
            <p:nvGrpSpPr>
              <p:cNvPr id="657" name="Group 656"/>
              <p:cNvGrpSpPr>
                <a:grpSpLocks noChangeAspect="1"/>
              </p:cNvGrpSpPr>
              <p:nvPr/>
            </p:nvGrpSpPr>
            <p:grpSpPr>
              <a:xfrm>
                <a:off x="8576604" y="336496"/>
                <a:ext cx="443484" cy="310896"/>
                <a:chOff x="5106194" y="3970556"/>
                <a:chExt cx="2004677" cy="1464802"/>
              </a:xfrm>
            </p:grpSpPr>
            <p:sp>
              <p:nvSpPr>
                <p:cNvPr id="697" name="Freeform 696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8" name="Oval 697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9" name="Oval 698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00" name="Group 699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707" name="Oval 706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8" name="Oval 707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1" name="Group 700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705" name="Oval 704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6" name="Oval 705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2" name="Group 701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703" name="Oval 702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4" name="Oval 703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58" name="Group 657"/>
              <p:cNvGrpSpPr>
                <a:grpSpLocks noChangeAspect="1"/>
              </p:cNvGrpSpPr>
              <p:nvPr/>
            </p:nvGrpSpPr>
            <p:grpSpPr>
              <a:xfrm>
                <a:off x="8576604" y="721586"/>
                <a:ext cx="443484" cy="310896"/>
                <a:chOff x="5106194" y="3970556"/>
                <a:chExt cx="2004677" cy="1464802"/>
              </a:xfrm>
            </p:grpSpPr>
            <p:sp>
              <p:nvSpPr>
                <p:cNvPr id="685" name="Freeform 684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E609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6" name="Oval 685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E609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7" name="Oval 686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EA56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8" name="Group 687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695" name="Oval 694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6" name="Oval 695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89" name="Group 688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693" name="Oval 692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4" name="Oval 693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90" name="Group 689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691" name="Oval 690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2" name="Oval 691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59" name="Group 658"/>
              <p:cNvGrpSpPr>
                <a:grpSpLocks noChangeAspect="1"/>
              </p:cNvGrpSpPr>
              <p:nvPr/>
            </p:nvGrpSpPr>
            <p:grpSpPr>
              <a:xfrm>
                <a:off x="8576604" y="1106676"/>
                <a:ext cx="443484" cy="310896"/>
                <a:chOff x="5106194" y="3970556"/>
                <a:chExt cx="2004677" cy="1464802"/>
              </a:xfrm>
            </p:grpSpPr>
            <p:sp>
              <p:nvSpPr>
                <p:cNvPr id="673" name="Freeform 672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4" name="Oval 673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5" name="Oval 674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76" name="Group 675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683" name="Oval 682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4" name="Oval 683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7" name="Group 676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681" name="Oval 680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2" name="Oval 681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8" name="Group 677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679" name="Oval 678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0" name="Oval 679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60" name="Group 659"/>
              <p:cNvGrpSpPr>
                <a:grpSpLocks noChangeAspect="1"/>
              </p:cNvGrpSpPr>
              <p:nvPr/>
            </p:nvGrpSpPr>
            <p:grpSpPr>
              <a:xfrm>
                <a:off x="8576604" y="1491765"/>
                <a:ext cx="443484" cy="310896"/>
                <a:chOff x="5106194" y="3970556"/>
                <a:chExt cx="2004677" cy="1464802"/>
              </a:xfrm>
            </p:grpSpPr>
            <p:sp>
              <p:nvSpPr>
                <p:cNvPr id="661" name="Freeform 660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2" name="Oval 661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3" name="Oval 662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64" name="Group 663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671" name="Oval 670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2" name="Oval 671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65" name="Group 664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669" name="Oval 668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0" name="Oval 669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66" name="Group 665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667" name="Oval 666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8" name="Oval 667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498" name="Group 497"/>
            <p:cNvGrpSpPr/>
            <p:nvPr/>
          </p:nvGrpSpPr>
          <p:grpSpPr>
            <a:xfrm>
              <a:off x="2197577" y="3721893"/>
              <a:ext cx="443484" cy="1466165"/>
              <a:chOff x="7795712" y="336496"/>
              <a:chExt cx="443484" cy="1466165"/>
            </a:xfrm>
          </p:grpSpPr>
          <p:grpSp>
            <p:nvGrpSpPr>
              <p:cNvPr id="605" name="Group 604"/>
              <p:cNvGrpSpPr>
                <a:grpSpLocks noChangeAspect="1"/>
              </p:cNvGrpSpPr>
              <p:nvPr/>
            </p:nvGrpSpPr>
            <p:grpSpPr>
              <a:xfrm>
                <a:off x="7795712" y="721586"/>
                <a:ext cx="443484" cy="310896"/>
                <a:chOff x="5106194" y="3970556"/>
                <a:chExt cx="2004677" cy="1464802"/>
              </a:xfrm>
            </p:grpSpPr>
            <p:sp>
              <p:nvSpPr>
                <p:cNvPr id="645" name="Freeform 644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Oval 645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Oval 646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8" name="Group 647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655" name="Oval 654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6" name="Oval 655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49" name="Group 648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653" name="Oval 652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4" name="Oval 653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0" name="Group 649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651" name="Oval 650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2" name="Oval 651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6" name="Group 605"/>
              <p:cNvGrpSpPr>
                <a:grpSpLocks noChangeAspect="1"/>
              </p:cNvGrpSpPr>
              <p:nvPr/>
            </p:nvGrpSpPr>
            <p:grpSpPr>
              <a:xfrm>
                <a:off x="7795712" y="336496"/>
                <a:ext cx="443484" cy="310896"/>
                <a:chOff x="5106194" y="3970556"/>
                <a:chExt cx="2004677" cy="1464802"/>
              </a:xfrm>
            </p:grpSpPr>
            <p:sp>
              <p:nvSpPr>
                <p:cNvPr id="633" name="Freeform 632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Oval 633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5" name="Oval 634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36" name="Group 635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643" name="Oval 642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4" name="Oval 643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7" name="Group 636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641" name="Oval 640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2" name="Oval 641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8" name="Group 637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639" name="Oval 638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0" name="Oval 639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7" name="Group 606"/>
              <p:cNvGrpSpPr>
                <a:grpSpLocks noChangeAspect="1"/>
              </p:cNvGrpSpPr>
              <p:nvPr/>
            </p:nvGrpSpPr>
            <p:grpSpPr>
              <a:xfrm>
                <a:off x="7795712" y="1106676"/>
                <a:ext cx="443484" cy="310896"/>
                <a:chOff x="5106194" y="3970556"/>
                <a:chExt cx="2004677" cy="1464802"/>
              </a:xfrm>
            </p:grpSpPr>
            <p:sp>
              <p:nvSpPr>
                <p:cNvPr id="621" name="Freeform 620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Oval 621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3" name="Oval 622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24" name="Group 623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631" name="Oval 630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2" name="Oval 631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5" name="Group 624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629" name="Oval 628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0" name="Oval 629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6" name="Group 625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627" name="Oval 626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8" name="Oval 627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08" name="Group 607"/>
              <p:cNvGrpSpPr>
                <a:grpSpLocks noChangeAspect="1"/>
              </p:cNvGrpSpPr>
              <p:nvPr/>
            </p:nvGrpSpPr>
            <p:grpSpPr>
              <a:xfrm>
                <a:off x="7795712" y="1491765"/>
                <a:ext cx="443484" cy="310896"/>
                <a:chOff x="5106194" y="3970556"/>
                <a:chExt cx="2004677" cy="1464802"/>
              </a:xfrm>
            </p:grpSpPr>
            <p:sp>
              <p:nvSpPr>
                <p:cNvPr id="609" name="Freeform 608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Oval 609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Oval 610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2" name="Group 611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619" name="Oval 618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0" name="Oval 619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3" name="Group 612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617" name="Oval 616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8" name="Oval 617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4" name="Group 613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615" name="Oval 614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6" name="Oval 615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499" name="Group 498"/>
            <p:cNvGrpSpPr/>
            <p:nvPr/>
          </p:nvGrpSpPr>
          <p:grpSpPr>
            <a:xfrm>
              <a:off x="1689037" y="3721893"/>
              <a:ext cx="443484" cy="1466165"/>
              <a:chOff x="7795712" y="336496"/>
              <a:chExt cx="443484" cy="1466165"/>
            </a:xfrm>
          </p:grpSpPr>
          <p:grpSp>
            <p:nvGrpSpPr>
              <p:cNvPr id="553" name="Group 552"/>
              <p:cNvGrpSpPr>
                <a:grpSpLocks noChangeAspect="1"/>
              </p:cNvGrpSpPr>
              <p:nvPr/>
            </p:nvGrpSpPr>
            <p:grpSpPr>
              <a:xfrm>
                <a:off x="7795712" y="721586"/>
                <a:ext cx="443484" cy="310896"/>
                <a:chOff x="5106194" y="3970556"/>
                <a:chExt cx="2004677" cy="1464802"/>
              </a:xfrm>
            </p:grpSpPr>
            <p:sp>
              <p:nvSpPr>
                <p:cNvPr id="593" name="Freeform 592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4" name="Oval 593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Oval 594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96" name="Group 595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603" name="Oval 602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4" name="Oval 603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7" name="Group 596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601" name="Oval 600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2" name="Oval 601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8" name="Group 597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599" name="Oval 598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0" name="Oval 599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4" name="Group 553"/>
              <p:cNvGrpSpPr>
                <a:grpSpLocks noChangeAspect="1"/>
              </p:cNvGrpSpPr>
              <p:nvPr/>
            </p:nvGrpSpPr>
            <p:grpSpPr>
              <a:xfrm>
                <a:off x="7795712" y="336496"/>
                <a:ext cx="443484" cy="310896"/>
                <a:chOff x="5106194" y="3970556"/>
                <a:chExt cx="2004677" cy="1464802"/>
              </a:xfrm>
            </p:grpSpPr>
            <p:sp>
              <p:nvSpPr>
                <p:cNvPr id="581" name="Freeform 580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2" name="Oval 581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Oval 582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4" name="Group 583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591" name="Oval 590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2" name="Oval 591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5" name="Group 584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589" name="Oval 588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0" name="Oval 589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6" name="Group 585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587" name="Oval 586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8" name="Oval 587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5" name="Group 554"/>
              <p:cNvGrpSpPr>
                <a:grpSpLocks noChangeAspect="1"/>
              </p:cNvGrpSpPr>
              <p:nvPr/>
            </p:nvGrpSpPr>
            <p:grpSpPr>
              <a:xfrm>
                <a:off x="7795712" y="1106676"/>
                <a:ext cx="443484" cy="310896"/>
                <a:chOff x="5106194" y="3970556"/>
                <a:chExt cx="2004677" cy="1464802"/>
              </a:xfrm>
            </p:grpSpPr>
            <p:sp>
              <p:nvSpPr>
                <p:cNvPr id="569" name="Freeform 568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0" name="Oval 569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Oval 570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72" name="Group 571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579" name="Oval 578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0" name="Oval 579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3" name="Group 572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577" name="Oval 576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8" name="Oval 577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4" name="Group 573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575" name="Oval 574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6" name="Oval 575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6" name="Group 555"/>
              <p:cNvGrpSpPr>
                <a:grpSpLocks noChangeAspect="1"/>
              </p:cNvGrpSpPr>
              <p:nvPr/>
            </p:nvGrpSpPr>
            <p:grpSpPr>
              <a:xfrm>
                <a:off x="7795712" y="1491765"/>
                <a:ext cx="443484" cy="310896"/>
                <a:chOff x="5106194" y="3970556"/>
                <a:chExt cx="2004677" cy="1464802"/>
              </a:xfrm>
            </p:grpSpPr>
            <p:sp>
              <p:nvSpPr>
                <p:cNvPr id="557" name="Freeform 556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Oval 557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Oval 558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0" name="Group 559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567" name="Oval 566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8" name="Oval 567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1" name="Group 560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565" name="Oval 564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6" name="Oval 565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2" name="Group 561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563" name="Oval 562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4" name="Oval 563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500" name="Group 499"/>
            <p:cNvGrpSpPr/>
            <p:nvPr/>
          </p:nvGrpSpPr>
          <p:grpSpPr>
            <a:xfrm>
              <a:off x="1180497" y="3721893"/>
              <a:ext cx="443484" cy="1466165"/>
              <a:chOff x="7795712" y="336496"/>
              <a:chExt cx="443484" cy="1466165"/>
            </a:xfrm>
          </p:grpSpPr>
          <p:grpSp>
            <p:nvGrpSpPr>
              <p:cNvPr id="501" name="Group 500"/>
              <p:cNvGrpSpPr>
                <a:grpSpLocks noChangeAspect="1"/>
              </p:cNvGrpSpPr>
              <p:nvPr/>
            </p:nvGrpSpPr>
            <p:grpSpPr>
              <a:xfrm>
                <a:off x="7795712" y="721586"/>
                <a:ext cx="443484" cy="310896"/>
                <a:chOff x="5106194" y="3970556"/>
                <a:chExt cx="2004677" cy="1464802"/>
              </a:xfrm>
            </p:grpSpPr>
            <p:sp>
              <p:nvSpPr>
                <p:cNvPr id="541" name="Freeform 540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Oval 541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Oval 542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44" name="Group 543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551" name="Oval 550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2" name="Oval 551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5" name="Group 544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549" name="Oval 548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0" name="Oval 549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6" name="Group 545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547" name="Oval 546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8" name="Oval 547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02" name="Group 501"/>
              <p:cNvGrpSpPr>
                <a:grpSpLocks noChangeAspect="1"/>
              </p:cNvGrpSpPr>
              <p:nvPr/>
            </p:nvGrpSpPr>
            <p:grpSpPr>
              <a:xfrm>
                <a:off x="7795712" y="336496"/>
                <a:ext cx="443484" cy="310896"/>
                <a:chOff x="5106194" y="3970556"/>
                <a:chExt cx="2004677" cy="1464802"/>
              </a:xfrm>
            </p:grpSpPr>
            <p:sp>
              <p:nvSpPr>
                <p:cNvPr id="529" name="Freeform 528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" name="Oval 529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Oval 530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2" name="Group 531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539" name="Oval 538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0" name="Oval 539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3" name="Group 532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537" name="Oval 536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8" name="Oval 537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4" name="Group 533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535" name="Oval 534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6" name="Oval 535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03" name="Group 502"/>
              <p:cNvGrpSpPr>
                <a:grpSpLocks noChangeAspect="1"/>
              </p:cNvGrpSpPr>
              <p:nvPr/>
            </p:nvGrpSpPr>
            <p:grpSpPr>
              <a:xfrm>
                <a:off x="7795712" y="1106676"/>
                <a:ext cx="443484" cy="310896"/>
                <a:chOff x="5106194" y="3970556"/>
                <a:chExt cx="2004677" cy="1464802"/>
              </a:xfrm>
            </p:grpSpPr>
            <p:sp>
              <p:nvSpPr>
                <p:cNvPr id="517" name="Freeform 516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Oval 517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9" name="Oval 518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0" name="Group 519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527" name="Oval 526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" name="Oval 527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1" name="Group 520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525" name="Oval 524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6" name="Oval 525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2" name="Group 521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523" name="Oval 522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4" name="Oval 523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04" name="Group 503"/>
              <p:cNvGrpSpPr>
                <a:grpSpLocks noChangeAspect="1"/>
              </p:cNvGrpSpPr>
              <p:nvPr/>
            </p:nvGrpSpPr>
            <p:grpSpPr>
              <a:xfrm>
                <a:off x="7795712" y="1491765"/>
                <a:ext cx="443484" cy="310896"/>
                <a:chOff x="5106194" y="3970556"/>
                <a:chExt cx="2004677" cy="1464802"/>
              </a:xfrm>
            </p:grpSpPr>
            <p:sp>
              <p:nvSpPr>
                <p:cNvPr id="505" name="Freeform 504"/>
                <p:cNvSpPr/>
                <p:nvPr/>
              </p:nvSpPr>
              <p:spPr>
                <a:xfrm rot="2700000" flipH="1">
                  <a:off x="5807305" y="4693264"/>
                  <a:ext cx="628029" cy="856159"/>
                </a:xfrm>
                <a:custGeom>
                  <a:avLst/>
                  <a:gdLst>
                    <a:gd name="connsiteX0" fmla="*/ 405798 w 453886"/>
                    <a:gd name="connsiteY0" fmla="*/ 33774 h 856159"/>
                    <a:gd name="connsiteX1" fmla="*/ 453886 w 453886"/>
                    <a:gd name="connsiteY1" fmla="*/ 72178 h 856159"/>
                    <a:gd name="connsiteX2" fmla="*/ 269236 w 453886"/>
                    <a:gd name="connsiteY2" fmla="*/ 856159 h 856159"/>
                    <a:gd name="connsiteX3" fmla="*/ 233232 w 453886"/>
                    <a:gd name="connsiteY3" fmla="*/ 850819 h 856159"/>
                    <a:gd name="connsiteX4" fmla="*/ 0 w 453886"/>
                    <a:gd name="connsiteY4" fmla="*/ 429775 h 856159"/>
                    <a:gd name="connsiteX5" fmla="*/ 292100 w 453886"/>
                    <a:gd name="connsiteY5" fmla="*/ 0 h 856159"/>
                    <a:gd name="connsiteX6" fmla="*/ 405798 w 453886"/>
                    <a:gd name="connsiteY6" fmla="*/ 33774 h 85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3886" h="856159">
                      <a:moveTo>
                        <a:pt x="405798" y="33774"/>
                      </a:moveTo>
                      <a:lnTo>
                        <a:pt x="453886" y="72178"/>
                      </a:lnTo>
                      <a:lnTo>
                        <a:pt x="269236" y="856159"/>
                      </a:lnTo>
                      <a:lnTo>
                        <a:pt x="233232" y="850819"/>
                      </a:lnTo>
                      <a:cubicBezTo>
                        <a:pt x="100127" y="810743"/>
                        <a:pt x="0" y="637464"/>
                        <a:pt x="0" y="429775"/>
                      </a:cubicBezTo>
                      <a:cubicBezTo>
                        <a:pt x="0" y="192417"/>
                        <a:pt x="130778" y="0"/>
                        <a:pt x="292100" y="0"/>
                      </a:cubicBezTo>
                      <a:cubicBezTo>
                        <a:pt x="332430" y="0"/>
                        <a:pt x="370852" y="12026"/>
                        <a:pt x="405798" y="33774"/>
                      </a:cubicBezTo>
                      <a:close/>
                    </a:path>
                  </a:pathLst>
                </a:cu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Oval 505"/>
                <p:cNvSpPr/>
                <p:nvPr/>
              </p:nvSpPr>
              <p:spPr>
                <a:xfrm rot="18900000">
                  <a:off x="5822645" y="3970556"/>
                  <a:ext cx="584200" cy="859550"/>
                </a:xfrm>
                <a:prstGeom prst="ellipse">
                  <a:avLst/>
                </a:prstGeom>
                <a:solidFill>
                  <a:srgbClr val="5A57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" name="Oval 506"/>
                <p:cNvSpPr/>
                <p:nvPr/>
              </p:nvSpPr>
              <p:spPr>
                <a:xfrm>
                  <a:off x="5575300" y="4337049"/>
                  <a:ext cx="1397000" cy="977900"/>
                </a:xfrm>
                <a:prstGeom prst="ellipse">
                  <a:avLst/>
                </a:prstGeom>
                <a:solidFill>
                  <a:srgbClr val="60C4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8" name="Group 507"/>
                <p:cNvGrpSpPr/>
                <p:nvPr/>
              </p:nvGrpSpPr>
              <p:grpSpPr>
                <a:xfrm>
                  <a:off x="5106194" y="4499265"/>
                  <a:ext cx="762000" cy="653468"/>
                  <a:chOff x="5106194" y="3108112"/>
                  <a:chExt cx="762000" cy="653468"/>
                </a:xfrm>
                <a:solidFill>
                  <a:srgbClr val="5A5772"/>
                </a:solidFill>
              </p:grpSpPr>
              <p:sp>
                <p:nvSpPr>
                  <p:cNvPr id="515" name="Oval 514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" name="Oval 515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9" name="Group 508"/>
                <p:cNvGrpSpPr/>
                <p:nvPr/>
              </p:nvGrpSpPr>
              <p:grpSpPr>
                <a:xfrm rot="10800000">
                  <a:off x="6876592" y="4725544"/>
                  <a:ext cx="234279" cy="200910"/>
                  <a:chOff x="5106194" y="3108112"/>
                  <a:chExt cx="762000" cy="653468"/>
                </a:xfrm>
                <a:solidFill>
                  <a:srgbClr val="E60914"/>
                </a:solidFill>
              </p:grpSpPr>
              <p:sp>
                <p:nvSpPr>
                  <p:cNvPr id="513" name="Oval 512"/>
                  <p:cNvSpPr/>
                  <p:nvPr/>
                </p:nvSpPr>
                <p:spPr>
                  <a:xfrm rot="1800000">
                    <a:off x="5106194" y="3108112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4" name="Oval 513"/>
                  <p:cNvSpPr/>
                  <p:nvPr/>
                </p:nvSpPr>
                <p:spPr>
                  <a:xfrm rot="19800000">
                    <a:off x="5106194" y="3426618"/>
                    <a:ext cx="762000" cy="33496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0" name="Group 509"/>
                <p:cNvGrpSpPr/>
                <p:nvPr/>
              </p:nvGrpSpPr>
              <p:grpSpPr>
                <a:xfrm>
                  <a:off x="6460104" y="4596605"/>
                  <a:ext cx="283596" cy="283596"/>
                  <a:chOff x="6460104" y="4596605"/>
                  <a:chExt cx="283596" cy="283596"/>
                </a:xfrm>
              </p:grpSpPr>
              <p:sp>
                <p:nvSpPr>
                  <p:cNvPr id="511" name="Oval 510"/>
                  <p:cNvSpPr/>
                  <p:nvPr/>
                </p:nvSpPr>
                <p:spPr>
                  <a:xfrm>
                    <a:off x="6460104" y="4596605"/>
                    <a:ext cx="283596" cy="28359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2" name="Oval 511"/>
                  <p:cNvSpPr/>
                  <p:nvPr/>
                </p:nvSpPr>
                <p:spPr>
                  <a:xfrm>
                    <a:off x="6508126" y="4644627"/>
                    <a:ext cx="187553" cy="187553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709" name="TextBox 708"/>
          <p:cNvSpPr txBox="1"/>
          <p:nvPr/>
        </p:nvSpPr>
        <p:spPr>
          <a:xfrm>
            <a:off x="1238413" y="270335"/>
            <a:ext cx="1628971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algn="ctr">
              <a:defRPr sz="9600" b="1" cap="small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venim MT" panose="02010502060101010101" pitchFamily="2" charset="-79"/>
                <a:cs typeface="Levenim MT" panose="02010502060101010101" pitchFamily="2" charset="-79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</a:rPr>
              <a:t>Boss</a:t>
            </a:r>
          </a:p>
        </p:txBody>
      </p:sp>
      <p:sp>
        <p:nvSpPr>
          <p:cNvPr id="710" name="TextBox 709"/>
          <p:cNvSpPr txBox="1"/>
          <p:nvPr/>
        </p:nvSpPr>
        <p:spPr>
          <a:xfrm>
            <a:off x="6299643" y="270335"/>
            <a:ext cx="2185214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algn="ctr">
              <a:defRPr sz="9600" b="1" cap="small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venim MT" panose="02010502060101010101" pitchFamily="2" charset="-79"/>
                <a:cs typeface="Levenim MT" panose="02010502060101010101" pitchFamily="2" charset="-79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</a:rPr>
              <a:t>Leader</a:t>
            </a:r>
          </a:p>
        </p:txBody>
      </p:sp>
      <p:sp>
        <p:nvSpPr>
          <p:cNvPr id="711" name="TextBox 710"/>
          <p:cNvSpPr txBox="1"/>
          <p:nvPr/>
        </p:nvSpPr>
        <p:spPr>
          <a:xfrm>
            <a:off x="3149756" y="-38057"/>
            <a:ext cx="283064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Differences between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714" name="Straight Arrow Connector 713"/>
          <p:cNvCxnSpPr/>
          <p:nvPr/>
        </p:nvCxnSpPr>
        <p:spPr>
          <a:xfrm>
            <a:off x="2867384" y="732000"/>
            <a:ext cx="1318637" cy="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2" name="TextBox 711"/>
          <p:cNvSpPr txBox="1"/>
          <p:nvPr/>
        </p:nvSpPr>
        <p:spPr>
          <a:xfrm>
            <a:off x="4186021" y="378058"/>
            <a:ext cx="784062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Vs.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15" name="TextBox 714"/>
          <p:cNvSpPr txBox="1"/>
          <p:nvPr/>
        </p:nvSpPr>
        <p:spPr>
          <a:xfrm>
            <a:off x="254480" y="3415824"/>
            <a:ext cx="6167823" cy="32983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C000"/>
                </a:solidFill>
              </a:rPr>
              <a:t>Drives</a:t>
            </a:r>
            <a:r>
              <a:rPr lang="en-US" sz="2400" dirty="0">
                <a:solidFill>
                  <a:srgbClr val="FFC000"/>
                </a:solidFill>
              </a:rPr>
              <a:t> employees</a:t>
            </a:r>
          </a:p>
          <a:p>
            <a:pPr marL="457200" indent="-4572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967DEB"/>
                </a:solidFill>
              </a:rPr>
              <a:t>Depends on </a:t>
            </a:r>
            <a:r>
              <a:rPr lang="en-US" sz="2400" b="1" dirty="0" smtClean="0">
                <a:solidFill>
                  <a:srgbClr val="967DEB"/>
                </a:solidFill>
              </a:rPr>
              <a:t>authority</a:t>
            </a:r>
          </a:p>
          <a:p>
            <a:pPr marL="457200" indent="-4572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E3FE00"/>
                </a:solidFill>
              </a:rPr>
              <a:t>Inspires </a:t>
            </a:r>
            <a:r>
              <a:rPr lang="en-US" sz="2400" b="1" dirty="0" smtClean="0">
                <a:solidFill>
                  <a:srgbClr val="E3FE00"/>
                </a:solidFill>
              </a:rPr>
              <a:t>fear</a:t>
            </a:r>
          </a:p>
          <a:p>
            <a:pPr marL="457200" indent="-4572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72D9E3"/>
                </a:solidFill>
              </a:rPr>
              <a:t>Says “</a:t>
            </a:r>
            <a:r>
              <a:rPr lang="en-US" sz="2400" b="1" dirty="0" smtClean="0">
                <a:solidFill>
                  <a:srgbClr val="72D9E3"/>
                </a:solidFill>
              </a:rPr>
              <a:t>I</a:t>
            </a:r>
            <a:r>
              <a:rPr lang="en-US" sz="2400" dirty="0" smtClean="0">
                <a:solidFill>
                  <a:srgbClr val="72D9E3"/>
                </a:solidFill>
              </a:rPr>
              <a:t>”</a:t>
            </a:r>
          </a:p>
          <a:p>
            <a:pPr marL="457200" indent="-4572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ED7D31"/>
                </a:solidFill>
              </a:rPr>
              <a:t>Places </a:t>
            </a:r>
            <a:r>
              <a:rPr lang="en-US" sz="2400" b="1" dirty="0" smtClean="0">
                <a:solidFill>
                  <a:srgbClr val="ED7D31"/>
                </a:solidFill>
              </a:rPr>
              <a:t>blame</a:t>
            </a:r>
            <a:r>
              <a:rPr lang="en-US" sz="2400" dirty="0" smtClean="0">
                <a:solidFill>
                  <a:srgbClr val="ED7D31"/>
                </a:solidFill>
              </a:rPr>
              <a:t> for the breakdown</a:t>
            </a:r>
          </a:p>
          <a:p>
            <a:pPr marL="457200" indent="-4572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Knows</a:t>
            </a:r>
            <a:r>
              <a:rPr lang="en-US" sz="2400" dirty="0" smtClean="0">
                <a:solidFill>
                  <a:srgbClr val="FF0000"/>
                </a:solidFill>
              </a:rPr>
              <a:t> how it’s done</a:t>
            </a:r>
          </a:p>
          <a:p>
            <a:pPr marL="457200" indent="-4572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70AD47"/>
                </a:solidFill>
              </a:rPr>
              <a:t>Uses</a:t>
            </a:r>
            <a:r>
              <a:rPr lang="en-US" sz="2400" dirty="0" smtClean="0">
                <a:solidFill>
                  <a:srgbClr val="70AD47"/>
                </a:solidFill>
              </a:rPr>
              <a:t> people</a:t>
            </a:r>
          </a:p>
          <a:p>
            <a:pPr marL="457200" indent="-4572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Takes</a:t>
            </a:r>
            <a:r>
              <a:rPr lang="en-US" sz="2400" dirty="0" smtClean="0">
                <a:solidFill>
                  <a:schemeClr val="bg1"/>
                </a:solidFill>
              </a:rPr>
              <a:t> credit</a:t>
            </a:r>
          </a:p>
          <a:p>
            <a:pPr marL="457200" indent="-4572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B0F0"/>
                </a:solidFill>
              </a:rPr>
              <a:t>Commands</a:t>
            </a:r>
          </a:p>
          <a:p>
            <a:pPr marL="457200" indent="-4572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66FF"/>
                </a:solidFill>
              </a:rPr>
              <a:t>Says “</a:t>
            </a:r>
            <a:r>
              <a:rPr lang="en-US" sz="2400" b="1" dirty="0" smtClean="0">
                <a:solidFill>
                  <a:srgbClr val="FF66FF"/>
                </a:solidFill>
              </a:rPr>
              <a:t>Go!</a:t>
            </a:r>
            <a:r>
              <a:rPr lang="en-US" sz="2400" dirty="0" smtClean="0">
                <a:solidFill>
                  <a:srgbClr val="FF66FF"/>
                </a:solidFill>
              </a:rPr>
              <a:t>”</a:t>
            </a:r>
            <a:endParaRPr lang="en-US" sz="2400" dirty="0">
              <a:solidFill>
                <a:srgbClr val="FF66FF"/>
              </a:solidFill>
            </a:endParaRPr>
          </a:p>
        </p:txBody>
      </p:sp>
      <p:sp>
        <p:nvSpPr>
          <p:cNvPr id="716" name="TextBox 715"/>
          <p:cNvSpPr txBox="1"/>
          <p:nvPr/>
        </p:nvSpPr>
        <p:spPr>
          <a:xfrm>
            <a:off x="5288580" y="3415824"/>
            <a:ext cx="4331221" cy="32983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457200" indent="-457200">
              <a:lnSpc>
                <a:spcPts val="3500"/>
              </a:lnSpc>
              <a:buFont typeface="Arial" panose="020B0604020202020204" pitchFamily="34" charset="0"/>
              <a:buChar char="•"/>
              <a:defRPr sz="3200"/>
            </a:lvl1pPr>
          </a:lstStyle>
          <a:p>
            <a:pPr>
              <a:lnSpc>
                <a:spcPts val="2500"/>
              </a:lnSpc>
            </a:pPr>
            <a:r>
              <a:rPr lang="en-US" sz="2400" b="1" dirty="0">
                <a:solidFill>
                  <a:srgbClr val="FFC000"/>
                </a:solidFill>
              </a:rPr>
              <a:t>Coaches</a:t>
            </a:r>
            <a:r>
              <a:rPr lang="en-US" sz="2400" dirty="0">
                <a:solidFill>
                  <a:srgbClr val="FFC000"/>
                </a:solidFill>
              </a:rPr>
              <a:t> employees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rgbClr val="967DEB"/>
                </a:solidFill>
              </a:rPr>
              <a:t>Depends on </a:t>
            </a:r>
            <a:r>
              <a:rPr lang="en-US" sz="2400" b="1" dirty="0">
                <a:solidFill>
                  <a:srgbClr val="967DEB"/>
                </a:solidFill>
              </a:rPr>
              <a:t>goodwill</a:t>
            </a:r>
          </a:p>
          <a:p>
            <a:pPr>
              <a:lnSpc>
                <a:spcPts val="2500"/>
              </a:lnSpc>
            </a:pPr>
            <a:r>
              <a:rPr lang="en-US" sz="2400" dirty="0" smtClean="0">
                <a:solidFill>
                  <a:srgbClr val="E3FE00"/>
                </a:solidFill>
              </a:rPr>
              <a:t>Generates </a:t>
            </a:r>
            <a:r>
              <a:rPr lang="en-US" sz="2400" b="1" dirty="0">
                <a:solidFill>
                  <a:srgbClr val="E3FE00"/>
                </a:solidFill>
              </a:rPr>
              <a:t>enthusiasm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rgbClr val="72D9E3"/>
                </a:solidFill>
              </a:rPr>
              <a:t>Says “</a:t>
            </a:r>
            <a:r>
              <a:rPr lang="en-US" sz="2400" b="1" dirty="0">
                <a:solidFill>
                  <a:srgbClr val="72D9E3"/>
                </a:solidFill>
              </a:rPr>
              <a:t>we</a:t>
            </a:r>
            <a:r>
              <a:rPr lang="en-US" sz="2400" dirty="0">
                <a:solidFill>
                  <a:srgbClr val="72D9E3"/>
                </a:solidFill>
              </a:rPr>
              <a:t>”</a:t>
            </a:r>
          </a:p>
          <a:p>
            <a:pPr>
              <a:lnSpc>
                <a:spcPts val="2500"/>
              </a:lnSpc>
            </a:pPr>
            <a:r>
              <a:rPr lang="en-US" sz="2400" b="1" dirty="0">
                <a:solidFill>
                  <a:srgbClr val="ED7D31"/>
                </a:solidFill>
              </a:rPr>
              <a:t>Fixes</a:t>
            </a:r>
            <a:r>
              <a:rPr lang="en-US" sz="2400" dirty="0">
                <a:solidFill>
                  <a:srgbClr val="ED7D31"/>
                </a:solidFill>
              </a:rPr>
              <a:t> the breakdown</a:t>
            </a:r>
          </a:p>
          <a:p>
            <a:pPr>
              <a:lnSpc>
                <a:spcPts val="2500"/>
              </a:lnSpc>
            </a:pPr>
            <a:r>
              <a:rPr lang="en-US" sz="2400" b="1" dirty="0">
                <a:solidFill>
                  <a:srgbClr val="FF0000"/>
                </a:solidFill>
              </a:rPr>
              <a:t>Shows</a:t>
            </a:r>
            <a:r>
              <a:rPr lang="en-US" sz="2400" dirty="0">
                <a:solidFill>
                  <a:srgbClr val="FF0000"/>
                </a:solidFill>
              </a:rPr>
              <a:t> how it’s done</a:t>
            </a:r>
          </a:p>
          <a:p>
            <a:pPr>
              <a:lnSpc>
                <a:spcPts val="2500"/>
              </a:lnSpc>
            </a:pPr>
            <a:r>
              <a:rPr lang="en-US" sz="2400" b="1" dirty="0">
                <a:solidFill>
                  <a:srgbClr val="70AD47"/>
                </a:solidFill>
              </a:rPr>
              <a:t>Develops</a:t>
            </a:r>
            <a:r>
              <a:rPr lang="en-US" sz="2400" dirty="0">
                <a:solidFill>
                  <a:srgbClr val="70AD47"/>
                </a:solidFill>
              </a:rPr>
              <a:t> people</a:t>
            </a:r>
          </a:p>
          <a:p>
            <a:pPr>
              <a:lnSpc>
                <a:spcPts val="2500"/>
              </a:lnSpc>
            </a:pPr>
            <a:r>
              <a:rPr lang="en-US" sz="2400" b="1" dirty="0">
                <a:solidFill>
                  <a:schemeClr val="bg1"/>
                </a:solidFill>
              </a:rPr>
              <a:t>Gives</a:t>
            </a:r>
            <a:r>
              <a:rPr lang="en-US" sz="2400" dirty="0">
                <a:solidFill>
                  <a:schemeClr val="bg1"/>
                </a:solidFill>
              </a:rPr>
              <a:t> credit</a:t>
            </a:r>
          </a:p>
          <a:p>
            <a:pPr>
              <a:lnSpc>
                <a:spcPts val="2500"/>
              </a:lnSpc>
            </a:pPr>
            <a:r>
              <a:rPr lang="en-US" sz="2400" b="1" dirty="0">
                <a:solidFill>
                  <a:srgbClr val="00B0F0"/>
                </a:solidFill>
              </a:rPr>
              <a:t>Asks</a:t>
            </a:r>
          </a:p>
          <a:p>
            <a:pPr>
              <a:lnSpc>
                <a:spcPts val="2500"/>
              </a:lnSpc>
            </a:pPr>
            <a:r>
              <a:rPr lang="en-US" sz="2400" dirty="0">
                <a:solidFill>
                  <a:srgbClr val="FF66FF"/>
                </a:solidFill>
              </a:rPr>
              <a:t>Says “</a:t>
            </a:r>
            <a:r>
              <a:rPr lang="en-US" sz="2400" b="1" dirty="0">
                <a:solidFill>
                  <a:srgbClr val="FF66FF"/>
                </a:solidFill>
              </a:rPr>
              <a:t>Let’s go!</a:t>
            </a:r>
            <a:r>
              <a:rPr lang="en-US" sz="2400" dirty="0">
                <a:solidFill>
                  <a:srgbClr val="FF66FF"/>
                </a:solidFill>
              </a:rPr>
              <a:t>”</a:t>
            </a:r>
          </a:p>
        </p:txBody>
      </p:sp>
      <p:cxnSp>
        <p:nvCxnSpPr>
          <p:cNvPr id="1216" name="Straight Arrow Connector 1215"/>
          <p:cNvCxnSpPr>
            <a:endCxn id="712" idx="3"/>
          </p:cNvCxnSpPr>
          <p:nvPr/>
        </p:nvCxnSpPr>
        <p:spPr>
          <a:xfrm flipH="1">
            <a:off x="4970083" y="732001"/>
            <a:ext cx="1329560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9" name="Group 1218"/>
          <p:cNvGrpSpPr/>
          <p:nvPr/>
        </p:nvGrpSpPr>
        <p:grpSpPr>
          <a:xfrm>
            <a:off x="173808" y="1883098"/>
            <a:ext cx="848809" cy="712341"/>
            <a:chOff x="173808" y="1925433"/>
            <a:chExt cx="848809" cy="712341"/>
          </a:xfrm>
        </p:grpSpPr>
        <p:sp>
          <p:nvSpPr>
            <p:cNvPr id="1220" name="Freeform 1219"/>
            <p:cNvSpPr/>
            <p:nvPr/>
          </p:nvSpPr>
          <p:spPr>
            <a:xfrm>
              <a:off x="250398" y="1925433"/>
              <a:ext cx="772219" cy="555006"/>
            </a:xfrm>
            <a:custGeom>
              <a:avLst/>
              <a:gdLst>
                <a:gd name="connsiteX0" fmla="*/ 179470 w 772219"/>
                <a:gd name="connsiteY0" fmla="*/ 0 h 555006"/>
                <a:gd name="connsiteX1" fmla="*/ 236394 w 772219"/>
                <a:gd name="connsiteY1" fmla="*/ 38382 h 555006"/>
                <a:gd name="connsiteX2" fmla="*/ 239523 w 772219"/>
                <a:gd name="connsiteY2" fmla="*/ 54146 h 555006"/>
                <a:gd name="connsiteX3" fmla="*/ 241058 w 772219"/>
                <a:gd name="connsiteY3" fmla="*/ 53831 h 555006"/>
                <a:gd name="connsiteX4" fmla="*/ 284743 w 772219"/>
                <a:gd name="connsiteY4" fmla="*/ 72237 h 555006"/>
                <a:gd name="connsiteX5" fmla="*/ 296585 w 772219"/>
                <a:gd name="connsiteY5" fmla="*/ 101321 h 555006"/>
                <a:gd name="connsiteX6" fmla="*/ 314033 w 772219"/>
                <a:gd name="connsiteY6" fmla="*/ 97738 h 555006"/>
                <a:gd name="connsiteX7" fmla="*/ 338080 w 772219"/>
                <a:gd name="connsiteY7" fmla="*/ 102677 h 555006"/>
                <a:gd name="connsiteX8" fmla="*/ 341148 w 772219"/>
                <a:gd name="connsiteY8" fmla="*/ 104780 h 555006"/>
                <a:gd name="connsiteX9" fmla="*/ 343409 w 772219"/>
                <a:gd name="connsiteY9" fmla="*/ 99228 h 555006"/>
                <a:gd name="connsiteX10" fmla="*/ 387093 w 772219"/>
                <a:gd name="connsiteY10" fmla="*/ 80822 h 555006"/>
                <a:gd name="connsiteX11" fmla="*/ 430778 w 772219"/>
                <a:gd name="connsiteY11" fmla="*/ 99228 h 555006"/>
                <a:gd name="connsiteX12" fmla="*/ 432039 w 772219"/>
                <a:gd name="connsiteY12" fmla="*/ 102327 h 555006"/>
                <a:gd name="connsiteX13" fmla="*/ 435123 w 772219"/>
                <a:gd name="connsiteY13" fmla="*/ 94755 h 555006"/>
                <a:gd name="connsiteX14" fmla="*/ 478807 w 772219"/>
                <a:gd name="connsiteY14" fmla="*/ 76349 h 555006"/>
                <a:gd name="connsiteX15" fmla="*/ 522492 w 772219"/>
                <a:gd name="connsiteY15" fmla="*/ 94755 h 555006"/>
                <a:gd name="connsiteX16" fmla="*/ 535037 w 772219"/>
                <a:gd name="connsiteY16" fmla="*/ 125564 h 555006"/>
                <a:gd name="connsiteX17" fmla="*/ 539842 w 772219"/>
                <a:gd name="connsiteY17" fmla="*/ 122269 h 555006"/>
                <a:gd name="connsiteX18" fmla="*/ 563889 w 772219"/>
                <a:gd name="connsiteY18" fmla="*/ 117330 h 555006"/>
                <a:gd name="connsiteX19" fmla="*/ 607574 w 772219"/>
                <a:gd name="connsiteY19" fmla="*/ 135736 h 555006"/>
                <a:gd name="connsiteX20" fmla="*/ 619451 w 772219"/>
                <a:gd name="connsiteY20" fmla="*/ 164906 h 555006"/>
                <a:gd name="connsiteX21" fmla="*/ 638198 w 772219"/>
                <a:gd name="connsiteY21" fmla="*/ 161056 h 555006"/>
                <a:gd name="connsiteX22" fmla="*/ 681883 w 772219"/>
                <a:gd name="connsiteY22" fmla="*/ 179462 h 555006"/>
                <a:gd name="connsiteX23" fmla="*/ 699974 w 772219"/>
                <a:gd name="connsiteY23" fmla="*/ 223893 h 555006"/>
                <a:gd name="connsiteX24" fmla="*/ 704176 w 772219"/>
                <a:gd name="connsiteY24" fmla="*/ 223030 h 555006"/>
                <a:gd name="connsiteX25" fmla="*/ 765955 w 772219"/>
                <a:gd name="connsiteY25" fmla="*/ 285874 h 555006"/>
                <a:gd name="connsiteX26" fmla="*/ 749799 w 772219"/>
                <a:gd name="connsiteY26" fmla="*/ 325551 h 555006"/>
                <a:gd name="connsiteX27" fmla="*/ 754125 w 772219"/>
                <a:gd name="connsiteY27" fmla="*/ 328517 h 555006"/>
                <a:gd name="connsiteX28" fmla="*/ 772219 w 772219"/>
                <a:gd name="connsiteY28" fmla="*/ 372955 h 555006"/>
                <a:gd name="connsiteX29" fmla="*/ 710440 w 772219"/>
                <a:gd name="connsiteY29" fmla="*/ 435799 h 555006"/>
                <a:gd name="connsiteX30" fmla="*/ 691546 w 772219"/>
                <a:gd name="connsiteY30" fmla="*/ 431919 h 555006"/>
                <a:gd name="connsiteX31" fmla="*/ 695196 w 772219"/>
                <a:gd name="connsiteY31" fmla="*/ 440882 h 555006"/>
                <a:gd name="connsiteX32" fmla="*/ 633417 w 772219"/>
                <a:gd name="connsiteY32" fmla="*/ 503726 h 555006"/>
                <a:gd name="connsiteX33" fmla="*/ 609370 w 772219"/>
                <a:gd name="connsiteY33" fmla="*/ 498788 h 555006"/>
                <a:gd name="connsiteX34" fmla="*/ 596878 w 772219"/>
                <a:gd name="connsiteY34" fmla="*/ 490220 h 555006"/>
                <a:gd name="connsiteX35" fmla="*/ 584502 w 772219"/>
                <a:gd name="connsiteY35" fmla="*/ 520614 h 555006"/>
                <a:gd name="connsiteX36" fmla="*/ 540817 w 772219"/>
                <a:gd name="connsiteY36" fmla="*/ 539020 h 555006"/>
                <a:gd name="connsiteX37" fmla="*/ 516770 w 772219"/>
                <a:gd name="connsiteY37" fmla="*/ 534082 h 555006"/>
                <a:gd name="connsiteX38" fmla="*/ 497310 w 772219"/>
                <a:gd name="connsiteY38" fmla="*/ 520735 h 555006"/>
                <a:gd name="connsiteX39" fmla="*/ 490851 w 772219"/>
                <a:gd name="connsiteY39" fmla="*/ 536600 h 555006"/>
                <a:gd name="connsiteX40" fmla="*/ 447166 w 772219"/>
                <a:gd name="connsiteY40" fmla="*/ 555006 h 555006"/>
                <a:gd name="connsiteX41" fmla="*/ 403482 w 772219"/>
                <a:gd name="connsiteY41" fmla="*/ 536600 h 555006"/>
                <a:gd name="connsiteX42" fmla="*/ 401208 w 772219"/>
                <a:gd name="connsiteY42" fmla="*/ 531015 h 555006"/>
                <a:gd name="connsiteX43" fmla="*/ 398934 w 772219"/>
                <a:gd name="connsiteY43" fmla="*/ 536600 h 555006"/>
                <a:gd name="connsiteX44" fmla="*/ 355249 w 772219"/>
                <a:gd name="connsiteY44" fmla="*/ 555006 h 555006"/>
                <a:gd name="connsiteX45" fmla="*/ 311565 w 772219"/>
                <a:gd name="connsiteY45" fmla="*/ 536600 h 555006"/>
                <a:gd name="connsiteX46" fmla="*/ 307780 w 772219"/>
                <a:gd name="connsiteY46" fmla="*/ 527304 h 555006"/>
                <a:gd name="connsiteX47" fmla="*/ 291447 w 772219"/>
                <a:gd name="connsiteY47" fmla="*/ 538506 h 555006"/>
                <a:gd name="connsiteX48" fmla="*/ 267400 w 772219"/>
                <a:gd name="connsiteY48" fmla="*/ 543444 h 555006"/>
                <a:gd name="connsiteX49" fmla="*/ 223716 w 772219"/>
                <a:gd name="connsiteY49" fmla="*/ 525038 h 555006"/>
                <a:gd name="connsiteX50" fmla="*/ 215269 w 772219"/>
                <a:gd name="connsiteY50" fmla="*/ 504293 h 555006"/>
                <a:gd name="connsiteX51" fmla="*/ 203597 w 772219"/>
                <a:gd name="connsiteY51" fmla="*/ 512298 h 555006"/>
                <a:gd name="connsiteX52" fmla="*/ 179550 w 772219"/>
                <a:gd name="connsiteY52" fmla="*/ 517236 h 555006"/>
                <a:gd name="connsiteX53" fmla="*/ 122626 w 772219"/>
                <a:gd name="connsiteY53" fmla="*/ 478854 h 555006"/>
                <a:gd name="connsiteX54" fmla="*/ 121766 w 772219"/>
                <a:gd name="connsiteY54" fmla="*/ 474520 h 555006"/>
                <a:gd name="connsiteX55" fmla="*/ 113021 w 772219"/>
                <a:gd name="connsiteY55" fmla="*/ 476316 h 555006"/>
                <a:gd name="connsiteX56" fmla="*/ 51242 w 772219"/>
                <a:gd name="connsiteY56" fmla="*/ 413472 h 555006"/>
                <a:gd name="connsiteX57" fmla="*/ 67491 w 772219"/>
                <a:gd name="connsiteY57" fmla="*/ 373567 h 555006"/>
                <a:gd name="connsiteX58" fmla="*/ 51494 w 772219"/>
                <a:gd name="connsiteY58" fmla="*/ 334280 h 555006"/>
                <a:gd name="connsiteX59" fmla="*/ 89226 w 772219"/>
                <a:gd name="connsiteY59" fmla="*/ 276374 h 555006"/>
                <a:gd name="connsiteX60" fmla="*/ 98434 w 772219"/>
                <a:gd name="connsiteY60" fmla="*/ 274483 h 555006"/>
                <a:gd name="connsiteX61" fmla="*/ 80647 w 772219"/>
                <a:gd name="connsiteY61" fmla="*/ 230801 h 555006"/>
                <a:gd name="connsiteX62" fmla="*/ 89061 w 772219"/>
                <a:gd name="connsiteY62" fmla="*/ 210137 h 555006"/>
                <a:gd name="connsiteX63" fmla="*/ 77683 w 772219"/>
                <a:gd name="connsiteY63" fmla="*/ 207800 h 555006"/>
                <a:gd name="connsiteX64" fmla="*/ 58046 w 772219"/>
                <a:gd name="connsiteY64" fmla="*/ 194332 h 555006"/>
                <a:gd name="connsiteX65" fmla="*/ 49538 w 772219"/>
                <a:gd name="connsiteY65" fmla="*/ 173439 h 555006"/>
                <a:gd name="connsiteX66" fmla="*/ 37732 w 772219"/>
                <a:gd name="connsiteY66" fmla="*/ 171014 h 555006"/>
                <a:gd name="connsiteX67" fmla="*/ 0 w 772219"/>
                <a:gd name="connsiteY67" fmla="*/ 113109 h 555006"/>
                <a:gd name="connsiteX68" fmla="*/ 37732 w 772219"/>
                <a:gd name="connsiteY68" fmla="*/ 55204 h 555006"/>
                <a:gd name="connsiteX69" fmla="*/ 47061 w 772219"/>
                <a:gd name="connsiteY69" fmla="*/ 53288 h 555006"/>
                <a:gd name="connsiteX70" fmla="*/ 58120 w 772219"/>
                <a:gd name="connsiteY70" fmla="*/ 26128 h 555006"/>
                <a:gd name="connsiteX71" fmla="*/ 101804 w 772219"/>
                <a:gd name="connsiteY71" fmla="*/ 7722 h 555006"/>
                <a:gd name="connsiteX72" fmla="*/ 125851 w 772219"/>
                <a:gd name="connsiteY72" fmla="*/ 12661 h 555006"/>
                <a:gd name="connsiteX73" fmla="*/ 135299 w 772219"/>
                <a:gd name="connsiteY73" fmla="*/ 19140 h 555006"/>
                <a:gd name="connsiteX74" fmla="*/ 135786 w 772219"/>
                <a:gd name="connsiteY74" fmla="*/ 18406 h 555006"/>
                <a:gd name="connsiteX75" fmla="*/ 179470 w 772219"/>
                <a:gd name="connsiteY75" fmla="*/ 0 h 55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72219" h="555006">
                  <a:moveTo>
                    <a:pt x="179470" y="0"/>
                  </a:moveTo>
                  <a:cubicBezTo>
                    <a:pt x="205060" y="0"/>
                    <a:pt x="227016" y="15826"/>
                    <a:pt x="236394" y="38382"/>
                  </a:cubicBezTo>
                  <a:lnTo>
                    <a:pt x="239523" y="54146"/>
                  </a:lnTo>
                  <a:lnTo>
                    <a:pt x="241058" y="53831"/>
                  </a:lnTo>
                  <a:cubicBezTo>
                    <a:pt x="258118" y="53831"/>
                    <a:pt x="273563" y="60865"/>
                    <a:pt x="284743" y="72237"/>
                  </a:cubicBezTo>
                  <a:lnTo>
                    <a:pt x="296585" y="101321"/>
                  </a:lnTo>
                  <a:lnTo>
                    <a:pt x="314033" y="97738"/>
                  </a:lnTo>
                  <a:cubicBezTo>
                    <a:pt x="322563" y="97738"/>
                    <a:pt x="330689" y="99496"/>
                    <a:pt x="338080" y="102677"/>
                  </a:cubicBezTo>
                  <a:lnTo>
                    <a:pt x="341148" y="104780"/>
                  </a:lnTo>
                  <a:lnTo>
                    <a:pt x="343409" y="99228"/>
                  </a:lnTo>
                  <a:cubicBezTo>
                    <a:pt x="354588" y="87856"/>
                    <a:pt x="370033" y="80822"/>
                    <a:pt x="387093" y="80822"/>
                  </a:cubicBezTo>
                  <a:cubicBezTo>
                    <a:pt x="404153" y="80822"/>
                    <a:pt x="419598" y="87856"/>
                    <a:pt x="430778" y="99228"/>
                  </a:cubicBezTo>
                  <a:lnTo>
                    <a:pt x="432039" y="102327"/>
                  </a:lnTo>
                  <a:lnTo>
                    <a:pt x="435123" y="94755"/>
                  </a:lnTo>
                  <a:cubicBezTo>
                    <a:pt x="446302" y="83383"/>
                    <a:pt x="461747" y="76349"/>
                    <a:pt x="478807" y="76349"/>
                  </a:cubicBezTo>
                  <a:cubicBezTo>
                    <a:pt x="495867" y="76349"/>
                    <a:pt x="511312" y="83383"/>
                    <a:pt x="522492" y="94755"/>
                  </a:cubicBezTo>
                  <a:lnTo>
                    <a:pt x="535037" y="125564"/>
                  </a:lnTo>
                  <a:lnTo>
                    <a:pt x="539842" y="122269"/>
                  </a:lnTo>
                  <a:cubicBezTo>
                    <a:pt x="547233" y="119088"/>
                    <a:pt x="555359" y="117330"/>
                    <a:pt x="563889" y="117330"/>
                  </a:cubicBezTo>
                  <a:cubicBezTo>
                    <a:pt x="580949" y="117330"/>
                    <a:pt x="596394" y="124364"/>
                    <a:pt x="607574" y="135736"/>
                  </a:cubicBezTo>
                  <a:lnTo>
                    <a:pt x="619451" y="164906"/>
                  </a:lnTo>
                  <a:lnTo>
                    <a:pt x="638198" y="161056"/>
                  </a:lnTo>
                  <a:cubicBezTo>
                    <a:pt x="655258" y="161056"/>
                    <a:pt x="670703" y="168090"/>
                    <a:pt x="681883" y="179462"/>
                  </a:cubicBezTo>
                  <a:lnTo>
                    <a:pt x="699974" y="223893"/>
                  </a:lnTo>
                  <a:lnTo>
                    <a:pt x="704176" y="223030"/>
                  </a:lnTo>
                  <a:cubicBezTo>
                    <a:pt x="738296" y="223030"/>
                    <a:pt x="765955" y="251166"/>
                    <a:pt x="765955" y="285874"/>
                  </a:cubicBezTo>
                  <a:lnTo>
                    <a:pt x="749799" y="325551"/>
                  </a:lnTo>
                  <a:lnTo>
                    <a:pt x="754125" y="328517"/>
                  </a:lnTo>
                  <a:cubicBezTo>
                    <a:pt x="765304" y="339890"/>
                    <a:pt x="772219" y="355601"/>
                    <a:pt x="772219" y="372955"/>
                  </a:cubicBezTo>
                  <a:cubicBezTo>
                    <a:pt x="772219" y="407663"/>
                    <a:pt x="744560" y="435799"/>
                    <a:pt x="710440" y="435799"/>
                  </a:cubicBezTo>
                  <a:lnTo>
                    <a:pt x="691546" y="431919"/>
                  </a:lnTo>
                  <a:lnTo>
                    <a:pt x="695196" y="440882"/>
                  </a:lnTo>
                  <a:cubicBezTo>
                    <a:pt x="695196" y="475590"/>
                    <a:pt x="667537" y="503726"/>
                    <a:pt x="633417" y="503726"/>
                  </a:cubicBezTo>
                  <a:cubicBezTo>
                    <a:pt x="624887" y="503726"/>
                    <a:pt x="616761" y="501968"/>
                    <a:pt x="609370" y="498788"/>
                  </a:cubicBezTo>
                  <a:lnTo>
                    <a:pt x="596878" y="490220"/>
                  </a:lnTo>
                  <a:lnTo>
                    <a:pt x="584502" y="520614"/>
                  </a:lnTo>
                  <a:cubicBezTo>
                    <a:pt x="573322" y="531986"/>
                    <a:pt x="557877" y="539020"/>
                    <a:pt x="540817" y="539020"/>
                  </a:cubicBezTo>
                  <a:cubicBezTo>
                    <a:pt x="532287" y="539020"/>
                    <a:pt x="524161" y="537262"/>
                    <a:pt x="516770" y="534082"/>
                  </a:cubicBezTo>
                  <a:lnTo>
                    <a:pt x="497310" y="520735"/>
                  </a:lnTo>
                  <a:lnTo>
                    <a:pt x="490851" y="536600"/>
                  </a:lnTo>
                  <a:cubicBezTo>
                    <a:pt x="479671" y="547972"/>
                    <a:pt x="464226" y="555006"/>
                    <a:pt x="447166" y="555006"/>
                  </a:cubicBezTo>
                  <a:cubicBezTo>
                    <a:pt x="430106" y="555006"/>
                    <a:pt x="414661" y="547972"/>
                    <a:pt x="403482" y="536600"/>
                  </a:cubicBezTo>
                  <a:lnTo>
                    <a:pt x="401208" y="531015"/>
                  </a:lnTo>
                  <a:lnTo>
                    <a:pt x="398934" y="536600"/>
                  </a:lnTo>
                  <a:cubicBezTo>
                    <a:pt x="387754" y="547972"/>
                    <a:pt x="372309" y="555006"/>
                    <a:pt x="355249" y="555006"/>
                  </a:cubicBezTo>
                  <a:cubicBezTo>
                    <a:pt x="338189" y="555006"/>
                    <a:pt x="322744" y="547972"/>
                    <a:pt x="311565" y="536600"/>
                  </a:cubicBezTo>
                  <a:lnTo>
                    <a:pt x="307780" y="527304"/>
                  </a:lnTo>
                  <a:lnTo>
                    <a:pt x="291447" y="538506"/>
                  </a:lnTo>
                  <a:cubicBezTo>
                    <a:pt x="284056" y="541686"/>
                    <a:pt x="275930" y="543444"/>
                    <a:pt x="267400" y="543444"/>
                  </a:cubicBezTo>
                  <a:cubicBezTo>
                    <a:pt x="250340" y="543444"/>
                    <a:pt x="234895" y="536410"/>
                    <a:pt x="223716" y="525038"/>
                  </a:cubicBezTo>
                  <a:lnTo>
                    <a:pt x="215269" y="504293"/>
                  </a:lnTo>
                  <a:lnTo>
                    <a:pt x="203597" y="512298"/>
                  </a:lnTo>
                  <a:cubicBezTo>
                    <a:pt x="196206" y="515478"/>
                    <a:pt x="188080" y="517236"/>
                    <a:pt x="179550" y="517236"/>
                  </a:cubicBezTo>
                  <a:cubicBezTo>
                    <a:pt x="153960" y="517236"/>
                    <a:pt x="132004" y="501410"/>
                    <a:pt x="122626" y="478854"/>
                  </a:cubicBezTo>
                  <a:lnTo>
                    <a:pt x="121766" y="474520"/>
                  </a:lnTo>
                  <a:lnTo>
                    <a:pt x="113021" y="476316"/>
                  </a:lnTo>
                  <a:cubicBezTo>
                    <a:pt x="78901" y="476316"/>
                    <a:pt x="51242" y="448180"/>
                    <a:pt x="51242" y="413472"/>
                  </a:cubicBezTo>
                  <a:lnTo>
                    <a:pt x="67491" y="373567"/>
                  </a:lnTo>
                  <a:lnTo>
                    <a:pt x="51494" y="334280"/>
                  </a:lnTo>
                  <a:cubicBezTo>
                    <a:pt x="51494" y="308249"/>
                    <a:pt x="67052" y="285915"/>
                    <a:pt x="89226" y="276374"/>
                  </a:cubicBezTo>
                  <a:lnTo>
                    <a:pt x="98434" y="274483"/>
                  </a:lnTo>
                  <a:lnTo>
                    <a:pt x="80647" y="230801"/>
                  </a:lnTo>
                  <a:lnTo>
                    <a:pt x="89061" y="210137"/>
                  </a:lnTo>
                  <a:lnTo>
                    <a:pt x="77683" y="207800"/>
                  </a:lnTo>
                  <a:cubicBezTo>
                    <a:pt x="70292" y="204620"/>
                    <a:pt x="63635" y="200019"/>
                    <a:pt x="58046" y="194332"/>
                  </a:cubicBezTo>
                  <a:lnTo>
                    <a:pt x="49538" y="173439"/>
                  </a:lnTo>
                  <a:lnTo>
                    <a:pt x="37732" y="171014"/>
                  </a:lnTo>
                  <a:cubicBezTo>
                    <a:pt x="15558" y="161474"/>
                    <a:pt x="0" y="139140"/>
                    <a:pt x="0" y="113109"/>
                  </a:cubicBezTo>
                  <a:cubicBezTo>
                    <a:pt x="0" y="87078"/>
                    <a:pt x="15558" y="64744"/>
                    <a:pt x="37732" y="55204"/>
                  </a:cubicBezTo>
                  <a:lnTo>
                    <a:pt x="47061" y="53288"/>
                  </a:lnTo>
                  <a:lnTo>
                    <a:pt x="58120" y="26128"/>
                  </a:lnTo>
                  <a:cubicBezTo>
                    <a:pt x="69299" y="14756"/>
                    <a:pt x="84744" y="7722"/>
                    <a:pt x="101804" y="7722"/>
                  </a:cubicBezTo>
                  <a:cubicBezTo>
                    <a:pt x="110334" y="7722"/>
                    <a:pt x="118460" y="9480"/>
                    <a:pt x="125851" y="12661"/>
                  </a:cubicBezTo>
                  <a:lnTo>
                    <a:pt x="135299" y="19140"/>
                  </a:lnTo>
                  <a:lnTo>
                    <a:pt x="135786" y="18406"/>
                  </a:lnTo>
                  <a:cubicBezTo>
                    <a:pt x="146965" y="7034"/>
                    <a:pt x="162410" y="0"/>
                    <a:pt x="1794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1" name="Freeform 1220"/>
            <p:cNvSpPr/>
            <p:nvPr/>
          </p:nvSpPr>
          <p:spPr>
            <a:xfrm rot="20700000">
              <a:off x="173808" y="1997001"/>
              <a:ext cx="681259" cy="640773"/>
            </a:xfrm>
            <a:custGeom>
              <a:avLst/>
              <a:gdLst>
                <a:gd name="connsiteX0" fmla="*/ 273575 w 681259"/>
                <a:gd name="connsiteY0" fmla="*/ 445908 h 640773"/>
                <a:gd name="connsiteX1" fmla="*/ 282718 w 681259"/>
                <a:gd name="connsiteY1" fmla="*/ 456591 h 640773"/>
                <a:gd name="connsiteX2" fmla="*/ 304667 w 681259"/>
                <a:gd name="connsiteY2" fmla="*/ 467585 h 640773"/>
                <a:gd name="connsiteX3" fmla="*/ 305696 w 681259"/>
                <a:gd name="connsiteY3" fmla="*/ 467646 h 640773"/>
                <a:gd name="connsiteX4" fmla="*/ 289130 w 681259"/>
                <a:gd name="connsiteY4" fmla="*/ 529472 h 640773"/>
                <a:gd name="connsiteX5" fmla="*/ 266684 w 681259"/>
                <a:gd name="connsiteY5" fmla="*/ 542431 h 640773"/>
                <a:gd name="connsiteX6" fmla="*/ 266686 w 681259"/>
                <a:gd name="connsiteY6" fmla="*/ 542431 h 640773"/>
                <a:gd name="connsiteX7" fmla="*/ 253726 w 681259"/>
                <a:gd name="connsiteY7" fmla="*/ 519985 h 640773"/>
                <a:gd name="connsiteX8" fmla="*/ 607632 w 681259"/>
                <a:gd name="connsiteY8" fmla="*/ 530867 h 640773"/>
                <a:gd name="connsiteX9" fmla="*/ 586644 w 681259"/>
                <a:gd name="connsiteY9" fmla="*/ 609191 h 640773"/>
                <a:gd name="connsiteX10" fmla="*/ 564198 w 681259"/>
                <a:gd name="connsiteY10" fmla="*/ 622150 h 640773"/>
                <a:gd name="connsiteX11" fmla="*/ 564199 w 681259"/>
                <a:gd name="connsiteY11" fmla="*/ 622149 h 640773"/>
                <a:gd name="connsiteX12" fmla="*/ 551240 w 681259"/>
                <a:gd name="connsiteY12" fmla="*/ 599703 h 640773"/>
                <a:gd name="connsiteX13" fmla="*/ 568954 w 681259"/>
                <a:gd name="connsiteY13" fmla="*/ 533596 h 640773"/>
                <a:gd name="connsiteX14" fmla="*/ 569913 w 681259"/>
                <a:gd name="connsiteY14" fmla="*/ 534077 h 640773"/>
                <a:gd name="connsiteX15" fmla="*/ 594419 w 681259"/>
                <a:gd name="connsiteY15" fmla="*/ 535531 h 640773"/>
                <a:gd name="connsiteX16" fmla="*/ 211259 w 681259"/>
                <a:gd name="connsiteY16" fmla="*/ 409853 h 640773"/>
                <a:gd name="connsiteX17" fmla="*/ 226594 w 681259"/>
                <a:gd name="connsiteY17" fmla="*/ 419533 h 640773"/>
                <a:gd name="connsiteX18" fmla="*/ 246299 w 681259"/>
                <a:gd name="connsiteY18" fmla="*/ 420702 h 640773"/>
                <a:gd name="connsiteX19" fmla="*/ 221974 w 681259"/>
                <a:gd name="connsiteY19" fmla="*/ 511478 h 640773"/>
                <a:gd name="connsiteX20" fmla="*/ 199528 w 681259"/>
                <a:gd name="connsiteY20" fmla="*/ 524437 h 640773"/>
                <a:gd name="connsiteX21" fmla="*/ 199530 w 681259"/>
                <a:gd name="connsiteY21" fmla="*/ 524436 h 640773"/>
                <a:gd name="connsiteX22" fmla="*/ 186570 w 681259"/>
                <a:gd name="connsiteY22" fmla="*/ 501990 h 640773"/>
                <a:gd name="connsiteX23" fmla="*/ 646480 w 681259"/>
                <a:gd name="connsiteY23" fmla="*/ 512886 h 640773"/>
                <a:gd name="connsiteX24" fmla="*/ 646543 w 681259"/>
                <a:gd name="connsiteY24" fmla="*/ 512959 h 640773"/>
                <a:gd name="connsiteX25" fmla="*/ 668492 w 681259"/>
                <a:gd name="connsiteY25" fmla="*/ 523952 h 640773"/>
                <a:gd name="connsiteX26" fmla="*/ 681259 w 681259"/>
                <a:gd name="connsiteY26" fmla="*/ 524709 h 640773"/>
                <a:gd name="connsiteX27" fmla="*/ 653800 w 681259"/>
                <a:gd name="connsiteY27" fmla="*/ 627185 h 640773"/>
                <a:gd name="connsiteX28" fmla="*/ 631354 w 681259"/>
                <a:gd name="connsiteY28" fmla="*/ 640144 h 640773"/>
                <a:gd name="connsiteX29" fmla="*/ 631355 w 681259"/>
                <a:gd name="connsiteY29" fmla="*/ 640144 h 640773"/>
                <a:gd name="connsiteX30" fmla="*/ 618396 w 681259"/>
                <a:gd name="connsiteY30" fmla="*/ 617698 h 640773"/>
                <a:gd name="connsiteX31" fmla="*/ 158275 w 681259"/>
                <a:gd name="connsiteY31" fmla="*/ 0 h 640773"/>
                <a:gd name="connsiteX32" fmla="*/ 158855 w 681259"/>
                <a:gd name="connsiteY32" fmla="*/ 19373 h 640773"/>
                <a:gd name="connsiteX33" fmla="*/ 179217 w 681259"/>
                <a:gd name="connsiteY33" fmla="*/ 48401 h 640773"/>
                <a:gd name="connsiteX34" fmla="*/ 189993 w 681259"/>
                <a:gd name="connsiteY34" fmla="*/ 53799 h 640773"/>
                <a:gd name="connsiteX35" fmla="*/ 192804 w 681259"/>
                <a:gd name="connsiteY35" fmla="*/ 76182 h 640773"/>
                <a:gd name="connsiteX36" fmla="*/ 208286 w 681259"/>
                <a:gd name="connsiteY36" fmla="*/ 94274 h 640773"/>
                <a:gd name="connsiteX37" fmla="*/ 218672 w 681259"/>
                <a:gd name="connsiteY37" fmla="*/ 99476 h 640773"/>
                <a:gd name="connsiteX38" fmla="*/ 205196 w 681259"/>
                <a:gd name="connsiteY38" fmla="*/ 117258 h 640773"/>
                <a:gd name="connsiteX39" fmla="*/ 211071 w 681259"/>
                <a:gd name="connsiteY39" fmla="*/ 164055 h 640773"/>
                <a:gd name="connsiteX40" fmla="*/ 201688 w 681259"/>
                <a:gd name="connsiteY40" fmla="*/ 163499 h 640773"/>
                <a:gd name="connsiteX41" fmla="*/ 150254 w 681259"/>
                <a:gd name="connsiteY41" fmla="*/ 209666 h 640773"/>
                <a:gd name="connsiteX42" fmla="*/ 151449 w 681259"/>
                <a:gd name="connsiteY42" fmla="*/ 219183 h 640773"/>
                <a:gd name="connsiteX43" fmla="*/ 111186 w 681259"/>
                <a:gd name="connsiteY43" fmla="*/ 214137 h 640773"/>
                <a:gd name="connsiteX44" fmla="*/ 0 w 681259"/>
                <a:gd name="connsiteY44" fmla="*/ 110019 h 640773"/>
                <a:gd name="connsiteX45" fmla="*/ 111186 w 681259"/>
                <a:gd name="connsiteY45" fmla="*/ 5901 h 640773"/>
                <a:gd name="connsiteX46" fmla="*/ 280273 w 681259"/>
                <a:gd name="connsiteY46" fmla="*/ 22535 h 640773"/>
                <a:gd name="connsiteX47" fmla="*/ 415691 w 681259"/>
                <a:gd name="connsiteY47" fmla="*/ 111945 h 640773"/>
                <a:gd name="connsiteX48" fmla="*/ 328569 w 681259"/>
                <a:gd name="connsiteY48" fmla="*/ 111369 h 640773"/>
                <a:gd name="connsiteX49" fmla="*/ 280273 w 681259"/>
                <a:gd name="connsiteY49" fmla="*/ 22535 h 64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1259" h="640773">
                  <a:moveTo>
                    <a:pt x="273575" y="445908"/>
                  </a:moveTo>
                  <a:lnTo>
                    <a:pt x="282718" y="456591"/>
                  </a:lnTo>
                  <a:cubicBezTo>
                    <a:pt x="289034" y="461576"/>
                    <a:pt x="296428" y="465377"/>
                    <a:pt x="304667" y="467585"/>
                  </a:cubicBezTo>
                  <a:lnTo>
                    <a:pt x="305696" y="467646"/>
                  </a:lnTo>
                  <a:lnTo>
                    <a:pt x="289130" y="529472"/>
                  </a:lnTo>
                  <a:cubicBezTo>
                    <a:pt x="286510" y="539249"/>
                    <a:pt x="276461" y="545051"/>
                    <a:pt x="266684" y="542431"/>
                  </a:cubicBezTo>
                  <a:lnTo>
                    <a:pt x="266686" y="542431"/>
                  </a:lnTo>
                  <a:cubicBezTo>
                    <a:pt x="256908" y="539811"/>
                    <a:pt x="251107" y="529762"/>
                    <a:pt x="253726" y="519985"/>
                  </a:cubicBezTo>
                  <a:close/>
                  <a:moveTo>
                    <a:pt x="607632" y="530867"/>
                  </a:moveTo>
                  <a:lnTo>
                    <a:pt x="586644" y="609191"/>
                  </a:lnTo>
                  <a:cubicBezTo>
                    <a:pt x="584024" y="618968"/>
                    <a:pt x="573975" y="624770"/>
                    <a:pt x="564198" y="622150"/>
                  </a:cubicBezTo>
                  <a:lnTo>
                    <a:pt x="564199" y="622149"/>
                  </a:lnTo>
                  <a:cubicBezTo>
                    <a:pt x="554422" y="619530"/>
                    <a:pt x="548620" y="609481"/>
                    <a:pt x="551240" y="599703"/>
                  </a:cubicBezTo>
                  <a:lnTo>
                    <a:pt x="568954" y="533596"/>
                  </a:lnTo>
                  <a:lnTo>
                    <a:pt x="569913" y="534077"/>
                  </a:lnTo>
                  <a:cubicBezTo>
                    <a:pt x="578152" y="536285"/>
                    <a:pt x="586456" y="536690"/>
                    <a:pt x="594419" y="535531"/>
                  </a:cubicBezTo>
                  <a:close/>
                  <a:moveTo>
                    <a:pt x="211259" y="409853"/>
                  </a:moveTo>
                  <a:lnTo>
                    <a:pt x="226594" y="419533"/>
                  </a:lnTo>
                  <a:lnTo>
                    <a:pt x="246299" y="420702"/>
                  </a:lnTo>
                  <a:lnTo>
                    <a:pt x="221974" y="511478"/>
                  </a:lnTo>
                  <a:cubicBezTo>
                    <a:pt x="219354" y="521255"/>
                    <a:pt x="209305" y="527057"/>
                    <a:pt x="199528" y="524437"/>
                  </a:cubicBezTo>
                  <a:lnTo>
                    <a:pt x="199530" y="524436"/>
                  </a:lnTo>
                  <a:cubicBezTo>
                    <a:pt x="189752" y="521817"/>
                    <a:pt x="183951" y="511768"/>
                    <a:pt x="186570" y="501990"/>
                  </a:cubicBezTo>
                  <a:close/>
                  <a:moveTo>
                    <a:pt x="646480" y="512886"/>
                  </a:moveTo>
                  <a:lnTo>
                    <a:pt x="646543" y="512959"/>
                  </a:lnTo>
                  <a:cubicBezTo>
                    <a:pt x="652859" y="517943"/>
                    <a:pt x="660253" y="521745"/>
                    <a:pt x="668492" y="523952"/>
                  </a:cubicBezTo>
                  <a:lnTo>
                    <a:pt x="681259" y="524709"/>
                  </a:lnTo>
                  <a:lnTo>
                    <a:pt x="653800" y="627185"/>
                  </a:lnTo>
                  <a:cubicBezTo>
                    <a:pt x="651180" y="636962"/>
                    <a:pt x="641131" y="642764"/>
                    <a:pt x="631354" y="640144"/>
                  </a:cubicBezTo>
                  <a:lnTo>
                    <a:pt x="631355" y="640144"/>
                  </a:lnTo>
                  <a:cubicBezTo>
                    <a:pt x="621578" y="637524"/>
                    <a:pt x="615776" y="627475"/>
                    <a:pt x="618396" y="617698"/>
                  </a:cubicBezTo>
                  <a:close/>
                  <a:moveTo>
                    <a:pt x="158275" y="0"/>
                  </a:moveTo>
                  <a:lnTo>
                    <a:pt x="158855" y="19373"/>
                  </a:lnTo>
                  <a:cubicBezTo>
                    <a:pt x="162694" y="30786"/>
                    <a:pt x="169743" y="40924"/>
                    <a:pt x="179217" y="48401"/>
                  </a:cubicBezTo>
                  <a:lnTo>
                    <a:pt x="189993" y="53799"/>
                  </a:lnTo>
                  <a:lnTo>
                    <a:pt x="192804" y="76182"/>
                  </a:lnTo>
                  <a:cubicBezTo>
                    <a:pt x="196731" y="83122"/>
                    <a:pt x="201970" y="89289"/>
                    <a:pt x="208286" y="94274"/>
                  </a:cubicBezTo>
                  <a:lnTo>
                    <a:pt x="218672" y="99476"/>
                  </a:lnTo>
                  <a:lnTo>
                    <a:pt x="205196" y="117258"/>
                  </a:lnTo>
                  <a:lnTo>
                    <a:pt x="211071" y="164055"/>
                  </a:lnTo>
                  <a:lnTo>
                    <a:pt x="201688" y="163499"/>
                  </a:lnTo>
                  <a:cubicBezTo>
                    <a:pt x="177800" y="166975"/>
                    <a:pt x="156991" y="184522"/>
                    <a:pt x="150254" y="209666"/>
                  </a:cubicBezTo>
                  <a:lnTo>
                    <a:pt x="151449" y="219183"/>
                  </a:lnTo>
                  <a:lnTo>
                    <a:pt x="111186" y="214137"/>
                  </a:lnTo>
                  <a:cubicBezTo>
                    <a:pt x="45847" y="196983"/>
                    <a:pt x="0" y="156824"/>
                    <a:pt x="0" y="110019"/>
                  </a:cubicBezTo>
                  <a:cubicBezTo>
                    <a:pt x="0" y="63214"/>
                    <a:pt x="45847" y="23055"/>
                    <a:pt x="111186" y="5901"/>
                  </a:cubicBezTo>
                  <a:close/>
                  <a:moveTo>
                    <a:pt x="280273" y="22535"/>
                  </a:moveTo>
                  <a:cubicBezTo>
                    <a:pt x="294793" y="22631"/>
                    <a:pt x="407642" y="97140"/>
                    <a:pt x="415691" y="111945"/>
                  </a:cubicBezTo>
                  <a:cubicBezTo>
                    <a:pt x="423740" y="126751"/>
                    <a:pt x="351497" y="122572"/>
                    <a:pt x="328569" y="111369"/>
                  </a:cubicBezTo>
                  <a:cubicBezTo>
                    <a:pt x="305640" y="100166"/>
                    <a:pt x="265752" y="22439"/>
                    <a:pt x="280273" y="22535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2" name="Oval 1221"/>
            <p:cNvSpPr/>
            <p:nvPr/>
          </p:nvSpPr>
          <p:spPr>
            <a:xfrm>
              <a:off x="217138" y="2112464"/>
              <a:ext cx="59875" cy="59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3" name="Group 1222"/>
          <p:cNvGrpSpPr/>
          <p:nvPr/>
        </p:nvGrpSpPr>
        <p:grpSpPr>
          <a:xfrm>
            <a:off x="1411696" y="1121307"/>
            <a:ext cx="625805" cy="527810"/>
            <a:chOff x="173808" y="1925433"/>
            <a:chExt cx="848809" cy="712341"/>
          </a:xfrm>
        </p:grpSpPr>
        <p:sp>
          <p:nvSpPr>
            <p:cNvPr id="1224" name="Freeform 1223"/>
            <p:cNvSpPr/>
            <p:nvPr/>
          </p:nvSpPr>
          <p:spPr>
            <a:xfrm>
              <a:off x="250398" y="1925433"/>
              <a:ext cx="772219" cy="555006"/>
            </a:xfrm>
            <a:custGeom>
              <a:avLst/>
              <a:gdLst>
                <a:gd name="connsiteX0" fmla="*/ 179470 w 772219"/>
                <a:gd name="connsiteY0" fmla="*/ 0 h 555006"/>
                <a:gd name="connsiteX1" fmla="*/ 236394 w 772219"/>
                <a:gd name="connsiteY1" fmla="*/ 38382 h 555006"/>
                <a:gd name="connsiteX2" fmla="*/ 239523 w 772219"/>
                <a:gd name="connsiteY2" fmla="*/ 54146 h 555006"/>
                <a:gd name="connsiteX3" fmla="*/ 241058 w 772219"/>
                <a:gd name="connsiteY3" fmla="*/ 53831 h 555006"/>
                <a:gd name="connsiteX4" fmla="*/ 284743 w 772219"/>
                <a:gd name="connsiteY4" fmla="*/ 72237 h 555006"/>
                <a:gd name="connsiteX5" fmla="*/ 296585 w 772219"/>
                <a:gd name="connsiteY5" fmla="*/ 101321 h 555006"/>
                <a:gd name="connsiteX6" fmla="*/ 314033 w 772219"/>
                <a:gd name="connsiteY6" fmla="*/ 97738 h 555006"/>
                <a:gd name="connsiteX7" fmla="*/ 338080 w 772219"/>
                <a:gd name="connsiteY7" fmla="*/ 102677 h 555006"/>
                <a:gd name="connsiteX8" fmla="*/ 341148 w 772219"/>
                <a:gd name="connsiteY8" fmla="*/ 104780 h 555006"/>
                <a:gd name="connsiteX9" fmla="*/ 343409 w 772219"/>
                <a:gd name="connsiteY9" fmla="*/ 99228 h 555006"/>
                <a:gd name="connsiteX10" fmla="*/ 387093 w 772219"/>
                <a:gd name="connsiteY10" fmla="*/ 80822 h 555006"/>
                <a:gd name="connsiteX11" fmla="*/ 430778 w 772219"/>
                <a:gd name="connsiteY11" fmla="*/ 99228 h 555006"/>
                <a:gd name="connsiteX12" fmla="*/ 432039 w 772219"/>
                <a:gd name="connsiteY12" fmla="*/ 102327 h 555006"/>
                <a:gd name="connsiteX13" fmla="*/ 435123 w 772219"/>
                <a:gd name="connsiteY13" fmla="*/ 94755 h 555006"/>
                <a:gd name="connsiteX14" fmla="*/ 478807 w 772219"/>
                <a:gd name="connsiteY14" fmla="*/ 76349 h 555006"/>
                <a:gd name="connsiteX15" fmla="*/ 522492 w 772219"/>
                <a:gd name="connsiteY15" fmla="*/ 94755 h 555006"/>
                <a:gd name="connsiteX16" fmla="*/ 535037 w 772219"/>
                <a:gd name="connsiteY16" fmla="*/ 125564 h 555006"/>
                <a:gd name="connsiteX17" fmla="*/ 539842 w 772219"/>
                <a:gd name="connsiteY17" fmla="*/ 122269 h 555006"/>
                <a:gd name="connsiteX18" fmla="*/ 563889 w 772219"/>
                <a:gd name="connsiteY18" fmla="*/ 117330 h 555006"/>
                <a:gd name="connsiteX19" fmla="*/ 607574 w 772219"/>
                <a:gd name="connsiteY19" fmla="*/ 135736 h 555006"/>
                <a:gd name="connsiteX20" fmla="*/ 619451 w 772219"/>
                <a:gd name="connsiteY20" fmla="*/ 164906 h 555006"/>
                <a:gd name="connsiteX21" fmla="*/ 638198 w 772219"/>
                <a:gd name="connsiteY21" fmla="*/ 161056 h 555006"/>
                <a:gd name="connsiteX22" fmla="*/ 681883 w 772219"/>
                <a:gd name="connsiteY22" fmla="*/ 179462 h 555006"/>
                <a:gd name="connsiteX23" fmla="*/ 699974 w 772219"/>
                <a:gd name="connsiteY23" fmla="*/ 223893 h 555006"/>
                <a:gd name="connsiteX24" fmla="*/ 704176 w 772219"/>
                <a:gd name="connsiteY24" fmla="*/ 223030 h 555006"/>
                <a:gd name="connsiteX25" fmla="*/ 765955 w 772219"/>
                <a:gd name="connsiteY25" fmla="*/ 285874 h 555006"/>
                <a:gd name="connsiteX26" fmla="*/ 749799 w 772219"/>
                <a:gd name="connsiteY26" fmla="*/ 325551 h 555006"/>
                <a:gd name="connsiteX27" fmla="*/ 754125 w 772219"/>
                <a:gd name="connsiteY27" fmla="*/ 328517 h 555006"/>
                <a:gd name="connsiteX28" fmla="*/ 772219 w 772219"/>
                <a:gd name="connsiteY28" fmla="*/ 372955 h 555006"/>
                <a:gd name="connsiteX29" fmla="*/ 710440 w 772219"/>
                <a:gd name="connsiteY29" fmla="*/ 435799 h 555006"/>
                <a:gd name="connsiteX30" fmla="*/ 691546 w 772219"/>
                <a:gd name="connsiteY30" fmla="*/ 431919 h 555006"/>
                <a:gd name="connsiteX31" fmla="*/ 695196 w 772219"/>
                <a:gd name="connsiteY31" fmla="*/ 440882 h 555006"/>
                <a:gd name="connsiteX32" fmla="*/ 633417 w 772219"/>
                <a:gd name="connsiteY32" fmla="*/ 503726 h 555006"/>
                <a:gd name="connsiteX33" fmla="*/ 609370 w 772219"/>
                <a:gd name="connsiteY33" fmla="*/ 498788 h 555006"/>
                <a:gd name="connsiteX34" fmla="*/ 596878 w 772219"/>
                <a:gd name="connsiteY34" fmla="*/ 490220 h 555006"/>
                <a:gd name="connsiteX35" fmla="*/ 584502 w 772219"/>
                <a:gd name="connsiteY35" fmla="*/ 520614 h 555006"/>
                <a:gd name="connsiteX36" fmla="*/ 540817 w 772219"/>
                <a:gd name="connsiteY36" fmla="*/ 539020 h 555006"/>
                <a:gd name="connsiteX37" fmla="*/ 516770 w 772219"/>
                <a:gd name="connsiteY37" fmla="*/ 534082 h 555006"/>
                <a:gd name="connsiteX38" fmla="*/ 497310 w 772219"/>
                <a:gd name="connsiteY38" fmla="*/ 520735 h 555006"/>
                <a:gd name="connsiteX39" fmla="*/ 490851 w 772219"/>
                <a:gd name="connsiteY39" fmla="*/ 536600 h 555006"/>
                <a:gd name="connsiteX40" fmla="*/ 447166 w 772219"/>
                <a:gd name="connsiteY40" fmla="*/ 555006 h 555006"/>
                <a:gd name="connsiteX41" fmla="*/ 403482 w 772219"/>
                <a:gd name="connsiteY41" fmla="*/ 536600 h 555006"/>
                <a:gd name="connsiteX42" fmla="*/ 401208 w 772219"/>
                <a:gd name="connsiteY42" fmla="*/ 531015 h 555006"/>
                <a:gd name="connsiteX43" fmla="*/ 398934 w 772219"/>
                <a:gd name="connsiteY43" fmla="*/ 536600 h 555006"/>
                <a:gd name="connsiteX44" fmla="*/ 355249 w 772219"/>
                <a:gd name="connsiteY44" fmla="*/ 555006 h 555006"/>
                <a:gd name="connsiteX45" fmla="*/ 311565 w 772219"/>
                <a:gd name="connsiteY45" fmla="*/ 536600 h 555006"/>
                <a:gd name="connsiteX46" fmla="*/ 307780 w 772219"/>
                <a:gd name="connsiteY46" fmla="*/ 527304 h 555006"/>
                <a:gd name="connsiteX47" fmla="*/ 291447 w 772219"/>
                <a:gd name="connsiteY47" fmla="*/ 538506 h 555006"/>
                <a:gd name="connsiteX48" fmla="*/ 267400 w 772219"/>
                <a:gd name="connsiteY48" fmla="*/ 543444 h 555006"/>
                <a:gd name="connsiteX49" fmla="*/ 223716 w 772219"/>
                <a:gd name="connsiteY49" fmla="*/ 525038 h 555006"/>
                <a:gd name="connsiteX50" fmla="*/ 215269 w 772219"/>
                <a:gd name="connsiteY50" fmla="*/ 504293 h 555006"/>
                <a:gd name="connsiteX51" fmla="*/ 203597 w 772219"/>
                <a:gd name="connsiteY51" fmla="*/ 512298 h 555006"/>
                <a:gd name="connsiteX52" fmla="*/ 179550 w 772219"/>
                <a:gd name="connsiteY52" fmla="*/ 517236 h 555006"/>
                <a:gd name="connsiteX53" fmla="*/ 122626 w 772219"/>
                <a:gd name="connsiteY53" fmla="*/ 478854 h 555006"/>
                <a:gd name="connsiteX54" fmla="*/ 121766 w 772219"/>
                <a:gd name="connsiteY54" fmla="*/ 474520 h 555006"/>
                <a:gd name="connsiteX55" fmla="*/ 113021 w 772219"/>
                <a:gd name="connsiteY55" fmla="*/ 476316 h 555006"/>
                <a:gd name="connsiteX56" fmla="*/ 51242 w 772219"/>
                <a:gd name="connsiteY56" fmla="*/ 413472 h 555006"/>
                <a:gd name="connsiteX57" fmla="*/ 67491 w 772219"/>
                <a:gd name="connsiteY57" fmla="*/ 373567 h 555006"/>
                <a:gd name="connsiteX58" fmla="*/ 51494 w 772219"/>
                <a:gd name="connsiteY58" fmla="*/ 334280 h 555006"/>
                <a:gd name="connsiteX59" fmla="*/ 89226 w 772219"/>
                <a:gd name="connsiteY59" fmla="*/ 276374 h 555006"/>
                <a:gd name="connsiteX60" fmla="*/ 98434 w 772219"/>
                <a:gd name="connsiteY60" fmla="*/ 274483 h 555006"/>
                <a:gd name="connsiteX61" fmla="*/ 80647 w 772219"/>
                <a:gd name="connsiteY61" fmla="*/ 230801 h 555006"/>
                <a:gd name="connsiteX62" fmla="*/ 89061 w 772219"/>
                <a:gd name="connsiteY62" fmla="*/ 210137 h 555006"/>
                <a:gd name="connsiteX63" fmla="*/ 77683 w 772219"/>
                <a:gd name="connsiteY63" fmla="*/ 207800 h 555006"/>
                <a:gd name="connsiteX64" fmla="*/ 58046 w 772219"/>
                <a:gd name="connsiteY64" fmla="*/ 194332 h 555006"/>
                <a:gd name="connsiteX65" fmla="*/ 49538 w 772219"/>
                <a:gd name="connsiteY65" fmla="*/ 173439 h 555006"/>
                <a:gd name="connsiteX66" fmla="*/ 37732 w 772219"/>
                <a:gd name="connsiteY66" fmla="*/ 171014 h 555006"/>
                <a:gd name="connsiteX67" fmla="*/ 0 w 772219"/>
                <a:gd name="connsiteY67" fmla="*/ 113109 h 555006"/>
                <a:gd name="connsiteX68" fmla="*/ 37732 w 772219"/>
                <a:gd name="connsiteY68" fmla="*/ 55204 h 555006"/>
                <a:gd name="connsiteX69" fmla="*/ 47061 w 772219"/>
                <a:gd name="connsiteY69" fmla="*/ 53288 h 555006"/>
                <a:gd name="connsiteX70" fmla="*/ 58120 w 772219"/>
                <a:gd name="connsiteY70" fmla="*/ 26128 h 555006"/>
                <a:gd name="connsiteX71" fmla="*/ 101804 w 772219"/>
                <a:gd name="connsiteY71" fmla="*/ 7722 h 555006"/>
                <a:gd name="connsiteX72" fmla="*/ 125851 w 772219"/>
                <a:gd name="connsiteY72" fmla="*/ 12661 h 555006"/>
                <a:gd name="connsiteX73" fmla="*/ 135299 w 772219"/>
                <a:gd name="connsiteY73" fmla="*/ 19140 h 555006"/>
                <a:gd name="connsiteX74" fmla="*/ 135786 w 772219"/>
                <a:gd name="connsiteY74" fmla="*/ 18406 h 555006"/>
                <a:gd name="connsiteX75" fmla="*/ 179470 w 772219"/>
                <a:gd name="connsiteY75" fmla="*/ 0 h 55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72219" h="555006">
                  <a:moveTo>
                    <a:pt x="179470" y="0"/>
                  </a:moveTo>
                  <a:cubicBezTo>
                    <a:pt x="205060" y="0"/>
                    <a:pt x="227016" y="15826"/>
                    <a:pt x="236394" y="38382"/>
                  </a:cubicBezTo>
                  <a:lnTo>
                    <a:pt x="239523" y="54146"/>
                  </a:lnTo>
                  <a:lnTo>
                    <a:pt x="241058" y="53831"/>
                  </a:lnTo>
                  <a:cubicBezTo>
                    <a:pt x="258118" y="53831"/>
                    <a:pt x="273563" y="60865"/>
                    <a:pt x="284743" y="72237"/>
                  </a:cubicBezTo>
                  <a:lnTo>
                    <a:pt x="296585" y="101321"/>
                  </a:lnTo>
                  <a:lnTo>
                    <a:pt x="314033" y="97738"/>
                  </a:lnTo>
                  <a:cubicBezTo>
                    <a:pt x="322563" y="97738"/>
                    <a:pt x="330689" y="99496"/>
                    <a:pt x="338080" y="102677"/>
                  </a:cubicBezTo>
                  <a:lnTo>
                    <a:pt x="341148" y="104780"/>
                  </a:lnTo>
                  <a:lnTo>
                    <a:pt x="343409" y="99228"/>
                  </a:lnTo>
                  <a:cubicBezTo>
                    <a:pt x="354588" y="87856"/>
                    <a:pt x="370033" y="80822"/>
                    <a:pt x="387093" y="80822"/>
                  </a:cubicBezTo>
                  <a:cubicBezTo>
                    <a:pt x="404153" y="80822"/>
                    <a:pt x="419598" y="87856"/>
                    <a:pt x="430778" y="99228"/>
                  </a:cubicBezTo>
                  <a:lnTo>
                    <a:pt x="432039" y="102327"/>
                  </a:lnTo>
                  <a:lnTo>
                    <a:pt x="435123" y="94755"/>
                  </a:lnTo>
                  <a:cubicBezTo>
                    <a:pt x="446302" y="83383"/>
                    <a:pt x="461747" y="76349"/>
                    <a:pt x="478807" y="76349"/>
                  </a:cubicBezTo>
                  <a:cubicBezTo>
                    <a:pt x="495867" y="76349"/>
                    <a:pt x="511312" y="83383"/>
                    <a:pt x="522492" y="94755"/>
                  </a:cubicBezTo>
                  <a:lnTo>
                    <a:pt x="535037" y="125564"/>
                  </a:lnTo>
                  <a:lnTo>
                    <a:pt x="539842" y="122269"/>
                  </a:lnTo>
                  <a:cubicBezTo>
                    <a:pt x="547233" y="119088"/>
                    <a:pt x="555359" y="117330"/>
                    <a:pt x="563889" y="117330"/>
                  </a:cubicBezTo>
                  <a:cubicBezTo>
                    <a:pt x="580949" y="117330"/>
                    <a:pt x="596394" y="124364"/>
                    <a:pt x="607574" y="135736"/>
                  </a:cubicBezTo>
                  <a:lnTo>
                    <a:pt x="619451" y="164906"/>
                  </a:lnTo>
                  <a:lnTo>
                    <a:pt x="638198" y="161056"/>
                  </a:lnTo>
                  <a:cubicBezTo>
                    <a:pt x="655258" y="161056"/>
                    <a:pt x="670703" y="168090"/>
                    <a:pt x="681883" y="179462"/>
                  </a:cubicBezTo>
                  <a:lnTo>
                    <a:pt x="699974" y="223893"/>
                  </a:lnTo>
                  <a:lnTo>
                    <a:pt x="704176" y="223030"/>
                  </a:lnTo>
                  <a:cubicBezTo>
                    <a:pt x="738296" y="223030"/>
                    <a:pt x="765955" y="251166"/>
                    <a:pt x="765955" y="285874"/>
                  </a:cubicBezTo>
                  <a:lnTo>
                    <a:pt x="749799" y="325551"/>
                  </a:lnTo>
                  <a:lnTo>
                    <a:pt x="754125" y="328517"/>
                  </a:lnTo>
                  <a:cubicBezTo>
                    <a:pt x="765304" y="339890"/>
                    <a:pt x="772219" y="355601"/>
                    <a:pt x="772219" y="372955"/>
                  </a:cubicBezTo>
                  <a:cubicBezTo>
                    <a:pt x="772219" y="407663"/>
                    <a:pt x="744560" y="435799"/>
                    <a:pt x="710440" y="435799"/>
                  </a:cubicBezTo>
                  <a:lnTo>
                    <a:pt x="691546" y="431919"/>
                  </a:lnTo>
                  <a:lnTo>
                    <a:pt x="695196" y="440882"/>
                  </a:lnTo>
                  <a:cubicBezTo>
                    <a:pt x="695196" y="475590"/>
                    <a:pt x="667537" y="503726"/>
                    <a:pt x="633417" y="503726"/>
                  </a:cubicBezTo>
                  <a:cubicBezTo>
                    <a:pt x="624887" y="503726"/>
                    <a:pt x="616761" y="501968"/>
                    <a:pt x="609370" y="498788"/>
                  </a:cubicBezTo>
                  <a:lnTo>
                    <a:pt x="596878" y="490220"/>
                  </a:lnTo>
                  <a:lnTo>
                    <a:pt x="584502" y="520614"/>
                  </a:lnTo>
                  <a:cubicBezTo>
                    <a:pt x="573322" y="531986"/>
                    <a:pt x="557877" y="539020"/>
                    <a:pt x="540817" y="539020"/>
                  </a:cubicBezTo>
                  <a:cubicBezTo>
                    <a:pt x="532287" y="539020"/>
                    <a:pt x="524161" y="537262"/>
                    <a:pt x="516770" y="534082"/>
                  </a:cubicBezTo>
                  <a:lnTo>
                    <a:pt x="497310" y="520735"/>
                  </a:lnTo>
                  <a:lnTo>
                    <a:pt x="490851" y="536600"/>
                  </a:lnTo>
                  <a:cubicBezTo>
                    <a:pt x="479671" y="547972"/>
                    <a:pt x="464226" y="555006"/>
                    <a:pt x="447166" y="555006"/>
                  </a:cubicBezTo>
                  <a:cubicBezTo>
                    <a:pt x="430106" y="555006"/>
                    <a:pt x="414661" y="547972"/>
                    <a:pt x="403482" y="536600"/>
                  </a:cubicBezTo>
                  <a:lnTo>
                    <a:pt x="401208" y="531015"/>
                  </a:lnTo>
                  <a:lnTo>
                    <a:pt x="398934" y="536600"/>
                  </a:lnTo>
                  <a:cubicBezTo>
                    <a:pt x="387754" y="547972"/>
                    <a:pt x="372309" y="555006"/>
                    <a:pt x="355249" y="555006"/>
                  </a:cubicBezTo>
                  <a:cubicBezTo>
                    <a:pt x="338189" y="555006"/>
                    <a:pt x="322744" y="547972"/>
                    <a:pt x="311565" y="536600"/>
                  </a:cubicBezTo>
                  <a:lnTo>
                    <a:pt x="307780" y="527304"/>
                  </a:lnTo>
                  <a:lnTo>
                    <a:pt x="291447" y="538506"/>
                  </a:lnTo>
                  <a:cubicBezTo>
                    <a:pt x="284056" y="541686"/>
                    <a:pt x="275930" y="543444"/>
                    <a:pt x="267400" y="543444"/>
                  </a:cubicBezTo>
                  <a:cubicBezTo>
                    <a:pt x="250340" y="543444"/>
                    <a:pt x="234895" y="536410"/>
                    <a:pt x="223716" y="525038"/>
                  </a:cubicBezTo>
                  <a:lnTo>
                    <a:pt x="215269" y="504293"/>
                  </a:lnTo>
                  <a:lnTo>
                    <a:pt x="203597" y="512298"/>
                  </a:lnTo>
                  <a:cubicBezTo>
                    <a:pt x="196206" y="515478"/>
                    <a:pt x="188080" y="517236"/>
                    <a:pt x="179550" y="517236"/>
                  </a:cubicBezTo>
                  <a:cubicBezTo>
                    <a:pt x="153960" y="517236"/>
                    <a:pt x="132004" y="501410"/>
                    <a:pt x="122626" y="478854"/>
                  </a:cubicBezTo>
                  <a:lnTo>
                    <a:pt x="121766" y="474520"/>
                  </a:lnTo>
                  <a:lnTo>
                    <a:pt x="113021" y="476316"/>
                  </a:lnTo>
                  <a:cubicBezTo>
                    <a:pt x="78901" y="476316"/>
                    <a:pt x="51242" y="448180"/>
                    <a:pt x="51242" y="413472"/>
                  </a:cubicBezTo>
                  <a:lnTo>
                    <a:pt x="67491" y="373567"/>
                  </a:lnTo>
                  <a:lnTo>
                    <a:pt x="51494" y="334280"/>
                  </a:lnTo>
                  <a:cubicBezTo>
                    <a:pt x="51494" y="308249"/>
                    <a:pt x="67052" y="285915"/>
                    <a:pt x="89226" y="276374"/>
                  </a:cubicBezTo>
                  <a:lnTo>
                    <a:pt x="98434" y="274483"/>
                  </a:lnTo>
                  <a:lnTo>
                    <a:pt x="80647" y="230801"/>
                  </a:lnTo>
                  <a:lnTo>
                    <a:pt x="89061" y="210137"/>
                  </a:lnTo>
                  <a:lnTo>
                    <a:pt x="77683" y="207800"/>
                  </a:lnTo>
                  <a:cubicBezTo>
                    <a:pt x="70292" y="204620"/>
                    <a:pt x="63635" y="200019"/>
                    <a:pt x="58046" y="194332"/>
                  </a:cubicBezTo>
                  <a:lnTo>
                    <a:pt x="49538" y="173439"/>
                  </a:lnTo>
                  <a:lnTo>
                    <a:pt x="37732" y="171014"/>
                  </a:lnTo>
                  <a:cubicBezTo>
                    <a:pt x="15558" y="161474"/>
                    <a:pt x="0" y="139140"/>
                    <a:pt x="0" y="113109"/>
                  </a:cubicBezTo>
                  <a:cubicBezTo>
                    <a:pt x="0" y="87078"/>
                    <a:pt x="15558" y="64744"/>
                    <a:pt x="37732" y="55204"/>
                  </a:cubicBezTo>
                  <a:lnTo>
                    <a:pt x="47061" y="53288"/>
                  </a:lnTo>
                  <a:lnTo>
                    <a:pt x="58120" y="26128"/>
                  </a:lnTo>
                  <a:cubicBezTo>
                    <a:pt x="69299" y="14756"/>
                    <a:pt x="84744" y="7722"/>
                    <a:pt x="101804" y="7722"/>
                  </a:cubicBezTo>
                  <a:cubicBezTo>
                    <a:pt x="110334" y="7722"/>
                    <a:pt x="118460" y="9480"/>
                    <a:pt x="125851" y="12661"/>
                  </a:cubicBezTo>
                  <a:lnTo>
                    <a:pt x="135299" y="19140"/>
                  </a:lnTo>
                  <a:lnTo>
                    <a:pt x="135786" y="18406"/>
                  </a:lnTo>
                  <a:cubicBezTo>
                    <a:pt x="146965" y="7034"/>
                    <a:pt x="162410" y="0"/>
                    <a:pt x="1794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5" name="Freeform 1224"/>
            <p:cNvSpPr/>
            <p:nvPr/>
          </p:nvSpPr>
          <p:spPr>
            <a:xfrm rot="20700000">
              <a:off x="173808" y="1997001"/>
              <a:ext cx="681259" cy="640773"/>
            </a:xfrm>
            <a:custGeom>
              <a:avLst/>
              <a:gdLst>
                <a:gd name="connsiteX0" fmla="*/ 273575 w 681259"/>
                <a:gd name="connsiteY0" fmla="*/ 445908 h 640773"/>
                <a:gd name="connsiteX1" fmla="*/ 282718 w 681259"/>
                <a:gd name="connsiteY1" fmla="*/ 456591 h 640773"/>
                <a:gd name="connsiteX2" fmla="*/ 304667 w 681259"/>
                <a:gd name="connsiteY2" fmla="*/ 467585 h 640773"/>
                <a:gd name="connsiteX3" fmla="*/ 305696 w 681259"/>
                <a:gd name="connsiteY3" fmla="*/ 467646 h 640773"/>
                <a:gd name="connsiteX4" fmla="*/ 289130 w 681259"/>
                <a:gd name="connsiteY4" fmla="*/ 529472 h 640773"/>
                <a:gd name="connsiteX5" fmla="*/ 266684 w 681259"/>
                <a:gd name="connsiteY5" fmla="*/ 542431 h 640773"/>
                <a:gd name="connsiteX6" fmla="*/ 266686 w 681259"/>
                <a:gd name="connsiteY6" fmla="*/ 542431 h 640773"/>
                <a:gd name="connsiteX7" fmla="*/ 253726 w 681259"/>
                <a:gd name="connsiteY7" fmla="*/ 519985 h 640773"/>
                <a:gd name="connsiteX8" fmla="*/ 607632 w 681259"/>
                <a:gd name="connsiteY8" fmla="*/ 530867 h 640773"/>
                <a:gd name="connsiteX9" fmla="*/ 586644 w 681259"/>
                <a:gd name="connsiteY9" fmla="*/ 609191 h 640773"/>
                <a:gd name="connsiteX10" fmla="*/ 564198 w 681259"/>
                <a:gd name="connsiteY10" fmla="*/ 622150 h 640773"/>
                <a:gd name="connsiteX11" fmla="*/ 564199 w 681259"/>
                <a:gd name="connsiteY11" fmla="*/ 622149 h 640773"/>
                <a:gd name="connsiteX12" fmla="*/ 551240 w 681259"/>
                <a:gd name="connsiteY12" fmla="*/ 599703 h 640773"/>
                <a:gd name="connsiteX13" fmla="*/ 568954 w 681259"/>
                <a:gd name="connsiteY13" fmla="*/ 533596 h 640773"/>
                <a:gd name="connsiteX14" fmla="*/ 569913 w 681259"/>
                <a:gd name="connsiteY14" fmla="*/ 534077 h 640773"/>
                <a:gd name="connsiteX15" fmla="*/ 594419 w 681259"/>
                <a:gd name="connsiteY15" fmla="*/ 535531 h 640773"/>
                <a:gd name="connsiteX16" fmla="*/ 211259 w 681259"/>
                <a:gd name="connsiteY16" fmla="*/ 409853 h 640773"/>
                <a:gd name="connsiteX17" fmla="*/ 226594 w 681259"/>
                <a:gd name="connsiteY17" fmla="*/ 419533 h 640773"/>
                <a:gd name="connsiteX18" fmla="*/ 246299 w 681259"/>
                <a:gd name="connsiteY18" fmla="*/ 420702 h 640773"/>
                <a:gd name="connsiteX19" fmla="*/ 221974 w 681259"/>
                <a:gd name="connsiteY19" fmla="*/ 511478 h 640773"/>
                <a:gd name="connsiteX20" fmla="*/ 199528 w 681259"/>
                <a:gd name="connsiteY20" fmla="*/ 524437 h 640773"/>
                <a:gd name="connsiteX21" fmla="*/ 199530 w 681259"/>
                <a:gd name="connsiteY21" fmla="*/ 524436 h 640773"/>
                <a:gd name="connsiteX22" fmla="*/ 186570 w 681259"/>
                <a:gd name="connsiteY22" fmla="*/ 501990 h 640773"/>
                <a:gd name="connsiteX23" fmla="*/ 646480 w 681259"/>
                <a:gd name="connsiteY23" fmla="*/ 512886 h 640773"/>
                <a:gd name="connsiteX24" fmla="*/ 646543 w 681259"/>
                <a:gd name="connsiteY24" fmla="*/ 512959 h 640773"/>
                <a:gd name="connsiteX25" fmla="*/ 668492 w 681259"/>
                <a:gd name="connsiteY25" fmla="*/ 523952 h 640773"/>
                <a:gd name="connsiteX26" fmla="*/ 681259 w 681259"/>
                <a:gd name="connsiteY26" fmla="*/ 524709 h 640773"/>
                <a:gd name="connsiteX27" fmla="*/ 653800 w 681259"/>
                <a:gd name="connsiteY27" fmla="*/ 627185 h 640773"/>
                <a:gd name="connsiteX28" fmla="*/ 631354 w 681259"/>
                <a:gd name="connsiteY28" fmla="*/ 640144 h 640773"/>
                <a:gd name="connsiteX29" fmla="*/ 631355 w 681259"/>
                <a:gd name="connsiteY29" fmla="*/ 640144 h 640773"/>
                <a:gd name="connsiteX30" fmla="*/ 618396 w 681259"/>
                <a:gd name="connsiteY30" fmla="*/ 617698 h 640773"/>
                <a:gd name="connsiteX31" fmla="*/ 158275 w 681259"/>
                <a:gd name="connsiteY31" fmla="*/ 0 h 640773"/>
                <a:gd name="connsiteX32" fmla="*/ 158855 w 681259"/>
                <a:gd name="connsiteY32" fmla="*/ 19373 h 640773"/>
                <a:gd name="connsiteX33" fmla="*/ 179217 w 681259"/>
                <a:gd name="connsiteY33" fmla="*/ 48401 h 640773"/>
                <a:gd name="connsiteX34" fmla="*/ 189993 w 681259"/>
                <a:gd name="connsiteY34" fmla="*/ 53799 h 640773"/>
                <a:gd name="connsiteX35" fmla="*/ 192804 w 681259"/>
                <a:gd name="connsiteY35" fmla="*/ 76182 h 640773"/>
                <a:gd name="connsiteX36" fmla="*/ 208286 w 681259"/>
                <a:gd name="connsiteY36" fmla="*/ 94274 h 640773"/>
                <a:gd name="connsiteX37" fmla="*/ 218672 w 681259"/>
                <a:gd name="connsiteY37" fmla="*/ 99476 h 640773"/>
                <a:gd name="connsiteX38" fmla="*/ 205196 w 681259"/>
                <a:gd name="connsiteY38" fmla="*/ 117258 h 640773"/>
                <a:gd name="connsiteX39" fmla="*/ 211071 w 681259"/>
                <a:gd name="connsiteY39" fmla="*/ 164055 h 640773"/>
                <a:gd name="connsiteX40" fmla="*/ 201688 w 681259"/>
                <a:gd name="connsiteY40" fmla="*/ 163499 h 640773"/>
                <a:gd name="connsiteX41" fmla="*/ 150254 w 681259"/>
                <a:gd name="connsiteY41" fmla="*/ 209666 h 640773"/>
                <a:gd name="connsiteX42" fmla="*/ 151449 w 681259"/>
                <a:gd name="connsiteY42" fmla="*/ 219183 h 640773"/>
                <a:gd name="connsiteX43" fmla="*/ 111186 w 681259"/>
                <a:gd name="connsiteY43" fmla="*/ 214137 h 640773"/>
                <a:gd name="connsiteX44" fmla="*/ 0 w 681259"/>
                <a:gd name="connsiteY44" fmla="*/ 110019 h 640773"/>
                <a:gd name="connsiteX45" fmla="*/ 111186 w 681259"/>
                <a:gd name="connsiteY45" fmla="*/ 5901 h 640773"/>
                <a:gd name="connsiteX46" fmla="*/ 280273 w 681259"/>
                <a:gd name="connsiteY46" fmla="*/ 22535 h 640773"/>
                <a:gd name="connsiteX47" fmla="*/ 415691 w 681259"/>
                <a:gd name="connsiteY47" fmla="*/ 111945 h 640773"/>
                <a:gd name="connsiteX48" fmla="*/ 328569 w 681259"/>
                <a:gd name="connsiteY48" fmla="*/ 111369 h 640773"/>
                <a:gd name="connsiteX49" fmla="*/ 280273 w 681259"/>
                <a:gd name="connsiteY49" fmla="*/ 22535 h 64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1259" h="640773">
                  <a:moveTo>
                    <a:pt x="273575" y="445908"/>
                  </a:moveTo>
                  <a:lnTo>
                    <a:pt x="282718" y="456591"/>
                  </a:lnTo>
                  <a:cubicBezTo>
                    <a:pt x="289034" y="461576"/>
                    <a:pt x="296428" y="465377"/>
                    <a:pt x="304667" y="467585"/>
                  </a:cubicBezTo>
                  <a:lnTo>
                    <a:pt x="305696" y="467646"/>
                  </a:lnTo>
                  <a:lnTo>
                    <a:pt x="289130" y="529472"/>
                  </a:lnTo>
                  <a:cubicBezTo>
                    <a:pt x="286510" y="539249"/>
                    <a:pt x="276461" y="545051"/>
                    <a:pt x="266684" y="542431"/>
                  </a:cubicBezTo>
                  <a:lnTo>
                    <a:pt x="266686" y="542431"/>
                  </a:lnTo>
                  <a:cubicBezTo>
                    <a:pt x="256908" y="539811"/>
                    <a:pt x="251107" y="529762"/>
                    <a:pt x="253726" y="519985"/>
                  </a:cubicBezTo>
                  <a:close/>
                  <a:moveTo>
                    <a:pt x="607632" y="530867"/>
                  </a:moveTo>
                  <a:lnTo>
                    <a:pt x="586644" y="609191"/>
                  </a:lnTo>
                  <a:cubicBezTo>
                    <a:pt x="584024" y="618968"/>
                    <a:pt x="573975" y="624770"/>
                    <a:pt x="564198" y="622150"/>
                  </a:cubicBezTo>
                  <a:lnTo>
                    <a:pt x="564199" y="622149"/>
                  </a:lnTo>
                  <a:cubicBezTo>
                    <a:pt x="554422" y="619530"/>
                    <a:pt x="548620" y="609481"/>
                    <a:pt x="551240" y="599703"/>
                  </a:cubicBezTo>
                  <a:lnTo>
                    <a:pt x="568954" y="533596"/>
                  </a:lnTo>
                  <a:lnTo>
                    <a:pt x="569913" y="534077"/>
                  </a:lnTo>
                  <a:cubicBezTo>
                    <a:pt x="578152" y="536285"/>
                    <a:pt x="586456" y="536690"/>
                    <a:pt x="594419" y="535531"/>
                  </a:cubicBezTo>
                  <a:close/>
                  <a:moveTo>
                    <a:pt x="211259" y="409853"/>
                  </a:moveTo>
                  <a:lnTo>
                    <a:pt x="226594" y="419533"/>
                  </a:lnTo>
                  <a:lnTo>
                    <a:pt x="246299" y="420702"/>
                  </a:lnTo>
                  <a:lnTo>
                    <a:pt x="221974" y="511478"/>
                  </a:lnTo>
                  <a:cubicBezTo>
                    <a:pt x="219354" y="521255"/>
                    <a:pt x="209305" y="527057"/>
                    <a:pt x="199528" y="524437"/>
                  </a:cubicBezTo>
                  <a:lnTo>
                    <a:pt x="199530" y="524436"/>
                  </a:lnTo>
                  <a:cubicBezTo>
                    <a:pt x="189752" y="521817"/>
                    <a:pt x="183951" y="511768"/>
                    <a:pt x="186570" y="501990"/>
                  </a:cubicBezTo>
                  <a:close/>
                  <a:moveTo>
                    <a:pt x="646480" y="512886"/>
                  </a:moveTo>
                  <a:lnTo>
                    <a:pt x="646543" y="512959"/>
                  </a:lnTo>
                  <a:cubicBezTo>
                    <a:pt x="652859" y="517943"/>
                    <a:pt x="660253" y="521745"/>
                    <a:pt x="668492" y="523952"/>
                  </a:cubicBezTo>
                  <a:lnTo>
                    <a:pt x="681259" y="524709"/>
                  </a:lnTo>
                  <a:lnTo>
                    <a:pt x="653800" y="627185"/>
                  </a:lnTo>
                  <a:cubicBezTo>
                    <a:pt x="651180" y="636962"/>
                    <a:pt x="641131" y="642764"/>
                    <a:pt x="631354" y="640144"/>
                  </a:cubicBezTo>
                  <a:lnTo>
                    <a:pt x="631355" y="640144"/>
                  </a:lnTo>
                  <a:cubicBezTo>
                    <a:pt x="621578" y="637524"/>
                    <a:pt x="615776" y="627475"/>
                    <a:pt x="618396" y="617698"/>
                  </a:cubicBezTo>
                  <a:close/>
                  <a:moveTo>
                    <a:pt x="158275" y="0"/>
                  </a:moveTo>
                  <a:lnTo>
                    <a:pt x="158855" y="19373"/>
                  </a:lnTo>
                  <a:cubicBezTo>
                    <a:pt x="162694" y="30786"/>
                    <a:pt x="169743" y="40924"/>
                    <a:pt x="179217" y="48401"/>
                  </a:cubicBezTo>
                  <a:lnTo>
                    <a:pt x="189993" y="53799"/>
                  </a:lnTo>
                  <a:lnTo>
                    <a:pt x="192804" y="76182"/>
                  </a:lnTo>
                  <a:cubicBezTo>
                    <a:pt x="196731" y="83122"/>
                    <a:pt x="201970" y="89289"/>
                    <a:pt x="208286" y="94274"/>
                  </a:cubicBezTo>
                  <a:lnTo>
                    <a:pt x="218672" y="99476"/>
                  </a:lnTo>
                  <a:lnTo>
                    <a:pt x="205196" y="117258"/>
                  </a:lnTo>
                  <a:lnTo>
                    <a:pt x="211071" y="164055"/>
                  </a:lnTo>
                  <a:lnTo>
                    <a:pt x="201688" y="163499"/>
                  </a:lnTo>
                  <a:cubicBezTo>
                    <a:pt x="177800" y="166975"/>
                    <a:pt x="156991" y="184522"/>
                    <a:pt x="150254" y="209666"/>
                  </a:cubicBezTo>
                  <a:lnTo>
                    <a:pt x="151449" y="219183"/>
                  </a:lnTo>
                  <a:lnTo>
                    <a:pt x="111186" y="214137"/>
                  </a:lnTo>
                  <a:cubicBezTo>
                    <a:pt x="45847" y="196983"/>
                    <a:pt x="0" y="156824"/>
                    <a:pt x="0" y="110019"/>
                  </a:cubicBezTo>
                  <a:cubicBezTo>
                    <a:pt x="0" y="63214"/>
                    <a:pt x="45847" y="23055"/>
                    <a:pt x="111186" y="5901"/>
                  </a:cubicBezTo>
                  <a:close/>
                  <a:moveTo>
                    <a:pt x="280273" y="22535"/>
                  </a:moveTo>
                  <a:cubicBezTo>
                    <a:pt x="294793" y="22631"/>
                    <a:pt x="407642" y="97140"/>
                    <a:pt x="415691" y="111945"/>
                  </a:cubicBezTo>
                  <a:cubicBezTo>
                    <a:pt x="423740" y="126751"/>
                    <a:pt x="351497" y="122572"/>
                    <a:pt x="328569" y="111369"/>
                  </a:cubicBezTo>
                  <a:cubicBezTo>
                    <a:pt x="305640" y="100166"/>
                    <a:pt x="265752" y="22439"/>
                    <a:pt x="280273" y="22535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6" name="Oval 1225"/>
            <p:cNvSpPr/>
            <p:nvPr/>
          </p:nvSpPr>
          <p:spPr>
            <a:xfrm>
              <a:off x="217138" y="2112464"/>
              <a:ext cx="59875" cy="59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7" name="Group 1226"/>
          <p:cNvGrpSpPr/>
          <p:nvPr/>
        </p:nvGrpSpPr>
        <p:grpSpPr>
          <a:xfrm>
            <a:off x="1411696" y="2862072"/>
            <a:ext cx="625805" cy="527809"/>
            <a:chOff x="173808" y="1925434"/>
            <a:chExt cx="848809" cy="712340"/>
          </a:xfrm>
        </p:grpSpPr>
        <p:sp>
          <p:nvSpPr>
            <p:cNvPr id="1228" name="Freeform 1227"/>
            <p:cNvSpPr/>
            <p:nvPr/>
          </p:nvSpPr>
          <p:spPr>
            <a:xfrm>
              <a:off x="250398" y="1925434"/>
              <a:ext cx="772219" cy="555006"/>
            </a:xfrm>
            <a:custGeom>
              <a:avLst/>
              <a:gdLst>
                <a:gd name="connsiteX0" fmla="*/ 179470 w 772219"/>
                <a:gd name="connsiteY0" fmla="*/ 0 h 555006"/>
                <a:gd name="connsiteX1" fmla="*/ 236394 w 772219"/>
                <a:gd name="connsiteY1" fmla="*/ 38382 h 555006"/>
                <a:gd name="connsiteX2" fmla="*/ 239523 w 772219"/>
                <a:gd name="connsiteY2" fmla="*/ 54146 h 555006"/>
                <a:gd name="connsiteX3" fmla="*/ 241058 w 772219"/>
                <a:gd name="connsiteY3" fmla="*/ 53831 h 555006"/>
                <a:gd name="connsiteX4" fmla="*/ 284743 w 772219"/>
                <a:gd name="connsiteY4" fmla="*/ 72237 h 555006"/>
                <a:gd name="connsiteX5" fmla="*/ 296585 w 772219"/>
                <a:gd name="connsiteY5" fmla="*/ 101321 h 555006"/>
                <a:gd name="connsiteX6" fmla="*/ 314033 w 772219"/>
                <a:gd name="connsiteY6" fmla="*/ 97738 h 555006"/>
                <a:gd name="connsiteX7" fmla="*/ 338080 w 772219"/>
                <a:gd name="connsiteY7" fmla="*/ 102677 h 555006"/>
                <a:gd name="connsiteX8" fmla="*/ 341148 w 772219"/>
                <a:gd name="connsiteY8" fmla="*/ 104780 h 555006"/>
                <a:gd name="connsiteX9" fmla="*/ 343409 w 772219"/>
                <a:gd name="connsiteY9" fmla="*/ 99228 h 555006"/>
                <a:gd name="connsiteX10" fmla="*/ 387093 w 772219"/>
                <a:gd name="connsiteY10" fmla="*/ 80822 h 555006"/>
                <a:gd name="connsiteX11" fmla="*/ 430778 w 772219"/>
                <a:gd name="connsiteY11" fmla="*/ 99228 h 555006"/>
                <a:gd name="connsiteX12" fmla="*/ 432039 w 772219"/>
                <a:gd name="connsiteY12" fmla="*/ 102327 h 555006"/>
                <a:gd name="connsiteX13" fmla="*/ 435123 w 772219"/>
                <a:gd name="connsiteY13" fmla="*/ 94755 h 555006"/>
                <a:gd name="connsiteX14" fmla="*/ 478807 w 772219"/>
                <a:gd name="connsiteY14" fmla="*/ 76349 h 555006"/>
                <a:gd name="connsiteX15" fmla="*/ 522492 w 772219"/>
                <a:gd name="connsiteY15" fmla="*/ 94755 h 555006"/>
                <a:gd name="connsiteX16" fmla="*/ 535037 w 772219"/>
                <a:gd name="connsiteY16" fmla="*/ 125564 h 555006"/>
                <a:gd name="connsiteX17" fmla="*/ 539842 w 772219"/>
                <a:gd name="connsiteY17" fmla="*/ 122269 h 555006"/>
                <a:gd name="connsiteX18" fmla="*/ 563889 w 772219"/>
                <a:gd name="connsiteY18" fmla="*/ 117330 h 555006"/>
                <a:gd name="connsiteX19" fmla="*/ 607574 w 772219"/>
                <a:gd name="connsiteY19" fmla="*/ 135736 h 555006"/>
                <a:gd name="connsiteX20" fmla="*/ 619451 w 772219"/>
                <a:gd name="connsiteY20" fmla="*/ 164906 h 555006"/>
                <a:gd name="connsiteX21" fmla="*/ 638198 w 772219"/>
                <a:gd name="connsiteY21" fmla="*/ 161056 h 555006"/>
                <a:gd name="connsiteX22" fmla="*/ 681883 w 772219"/>
                <a:gd name="connsiteY22" fmla="*/ 179462 h 555006"/>
                <a:gd name="connsiteX23" fmla="*/ 699974 w 772219"/>
                <a:gd name="connsiteY23" fmla="*/ 223893 h 555006"/>
                <a:gd name="connsiteX24" fmla="*/ 704176 w 772219"/>
                <a:gd name="connsiteY24" fmla="*/ 223030 h 555006"/>
                <a:gd name="connsiteX25" fmla="*/ 765955 w 772219"/>
                <a:gd name="connsiteY25" fmla="*/ 285874 h 555006"/>
                <a:gd name="connsiteX26" fmla="*/ 749799 w 772219"/>
                <a:gd name="connsiteY26" fmla="*/ 325551 h 555006"/>
                <a:gd name="connsiteX27" fmla="*/ 754125 w 772219"/>
                <a:gd name="connsiteY27" fmla="*/ 328517 h 555006"/>
                <a:gd name="connsiteX28" fmla="*/ 772219 w 772219"/>
                <a:gd name="connsiteY28" fmla="*/ 372955 h 555006"/>
                <a:gd name="connsiteX29" fmla="*/ 710440 w 772219"/>
                <a:gd name="connsiteY29" fmla="*/ 435799 h 555006"/>
                <a:gd name="connsiteX30" fmla="*/ 691546 w 772219"/>
                <a:gd name="connsiteY30" fmla="*/ 431919 h 555006"/>
                <a:gd name="connsiteX31" fmla="*/ 695196 w 772219"/>
                <a:gd name="connsiteY31" fmla="*/ 440882 h 555006"/>
                <a:gd name="connsiteX32" fmla="*/ 633417 w 772219"/>
                <a:gd name="connsiteY32" fmla="*/ 503726 h 555006"/>
                <a:gd name="connsiteX33" fmla="*/ 609370 w 772219"/>
                <a:gd name="connsiteY33" fmla="*/ 498788 h 555006"/>
                <a:gd name="connsiteX34" fmla="*/ 596878 w 772219"/>
                <a:gd name="connsiteY34" fmla="*/ 490220 h 555006"/>
                <a:gd name="connsiteX35" fmla="*/ 584502 w 772219"/>
                <a:gd name="connsiteY35" fmla="*/ 520614 h 555006"/>
                <a:gd name="connsiteX36" fmla="*/ 540817 w 772219"/>
                <a:gd name="connsiteY36" fmla="*/ 539020 h 555006"/>
                <a:gd name="connsiteX37" fmla="*/ 516770 w 772219"/>
                <a:gd name="connsiteY37" fmla="*/ 534082 h 555006"/>
                <a:gd name="connsiteX38" fmla="*/ 497310 w 772219"/>
                <a:gd name="connsiteY38" fmla="*/ 520735 h 555006"/>
                <a:gd name="connsiteX39" fmla="*/ 490851 w 772219"/>
                <a:gd name="connsiteY39" fmla="*/ 536600 h 555006"/>
                <a:gd name="connsiteX40" fmla="*/ 447166 w 772219"/>
                <a:gd name="connsiteY40" fmla="*/ 555006 h 555006"/>
                <a:gd name="connsiteX41" fmla="*/ 403482 w 772219"/>
                <a:gd name="connsiteY41" fmla="*/ 536600 h 555006"/>
                <a:gd name="connsiteX42" fmla="*/ 401208 w 772219"/>
                <a:gd name="connsiteY42" fmla="*/ 531015 h 555006"/>
                <a:gd name="connsiteX43" fmla="*/ 398934 w 772219"/>
                <a:gd name="connsiteY43" fmla="*/ 536600 h 555006"/>
                <a:gd name="connsiteX44" fmla="*/ 355249 w 772219"/>
                <a:gd name="connsiteY44" fmla="*/ 555006 h 555006"/>
                <a:gd name="connsiteX45" fmla="*/ 311565 w 772219"/>
                <a:gd name="connsiteY45" fmla="*/ 536600 h 555006"/>
                <a:gd name="connsiteX46" fmla="*/ 307780 w 772219"/>
                <a:gd name="connsiteY46" fmla="*/ 527304 h 555006"/>
                <a:gd name="connsiteX47" fmla="*/ 291447 w 772219"/>
                <a:gd name="connsiteY47" fmla="*/ 538506 h 555006"/>
                <a:gd name="connsiteX48" fmla="*/ 267400 w 772219"/>
                <a:gd name="connsiteY48" fmla="*/ 543444 h 555006"/>
                <a:gd name="connsiteX49" fmla="*/ 223716 w 772219"/>
                <a:gd name="connsiteY49" fmla="*/ 525038 h 555006"/>
                <a:gd name="connsiteX50" fmla="*/ 215269 w 772219"/>
                <a:gd name="connsiteY50" fmla="*/ 504293 h 555006"/>
                <a:gd name="connsiteX51" fmla="*/ 203597 w 772219"/>
                <a:gd name="connsiteY51" fmla="*/ 512298 h 555006"/>
                <a:gd name="connsiteX52" fmla="*/ 179550 w 772219"/>
                <a:gd name="connsiteY52" fmla="*/ 517236 h 555006"/>
                <a:gd name="connsiteX53" fmla="*/ 122626 w 772219"/>
                <a:gd name="connsiteY53" fmla="*/ 478854 h 555006"/>
                <a:gd name="connsiteX54" fmla="*/ 121766 w 772219"/>
                <a:gd name="connsiteY54" fmla="*/ 474520 h 555006"/>
                <a:gd name="connsiteX55" fmla="*/ 113021 w 772219"/>
                <a:gd name="connsiteY55" fmla="*/ 476316 h 555006"/>
                <a:gd name="connsiteX56" fmla="*/ 51242 w 772219"/>
                <a:gd name="connsiteY56" fmla="*/ 413472 h 555006"/>
                <a:gd name="connsiteX57" fmla="*/ 67491 w 772219"/>
                <a:gd name="connsiteY57" fmla="*/ 373567 h 555006"/>
                <a:gd name="connsiteX58" fmla="*/ 51494 w 772219"/>
                <a:gd name="connsiteY58" fmla="*/ 334280 h 555006"/>
                <a:gd name="connsiteX59" fmla="*/ 89226 w 772219"/>
                <a:gd name="connsiteY59" fmla="*/ 276374 h 555006"/>
                <a:gd name="connsiteX60" fmla="*/ 98434 w 772219"/>
                <a:gd name="connsiteY60" fmla="*/ 274483 h 555006"/>
                <a:gd name="connsiteX61" fmla="*/ 80647 w 772219"/>
                <a:gd name="connsiteY61" fmla="*/ 230801 h 555006"/>
                <a:gd name="connsiteX62" fmla="*/ 89061 w 772219"/>
                <a:gd name="connsiteY62" fmla="*/ 210137 h 555006"/>
                <a:gd name="connsiteX63" fmla="*/ 77683 w 772219"/>
                <a:gd name="connsiteY63" fmla="*/ 207800 h 555006"/>
                <a:gd name="connsiteX64" fmla="*/ 58046 w 772219"/>
                <a:gd name="connsiteY64" fmla="*/ 194332 h 555006"/>
                <a:gd name="connsiteX65" fmla="*/ 49538 w 772219"/>
                <a:gd name="connsiteY65" fmla="*/ 173439 h 555006"/>
                <a:gd name="connsiteX66" fmla="*/ 37732 w 772219"/>
                <a:gd name="connsiteY66" fmla="*/ 171014 h 555006"/>
                <a:gd name="connsiteX67" fmla="*/ 0 w 772219"/>
                <a:gd name="connsiteY67" fmla="*/ 113109 h 555006"/>
                <a:gd name="connsiteX68" fmla="*/ 37732 w 772219"/>
                <a:gd name="connsiteY68" fmla="*/ 55204 h 555006"/>
                <a:gd name="connsiteX69" fmla="*/ 47061 w 772219"/>
                <a:gd name="connsiteY69" fmla="*/ 53288 h 555006"/>
                <a:gd name="connsiteX70" fmla="*/ 58120 w 772219"/>
                <a:gd name="connsiteY70" fmla="*/ 26128 h 555006"/>
                <a:gd name="connsiteX71" fmla="*/ 101804 w 772219"/>
                <a:gd name="connsiteY71" fmla="*/ 7722 h 555006"/>
                <a:gd name="connsiteX72" fmla="*/ 125851 w 772219"/>
                <a:gd name="connsiteY72" fmla="*/ 12661 h 555006"/>
                <a:gd name="connsiteX73" fmla="*/ 135299 w 772219"/>
                <a:gd name="connsiteY73" fmla="*/ 19140 h 555006"/>
                <a:gd name="connsiteX74" fmla="*/ 135786 w 772219"/>
                <a:gd name="connsiteY74" fmla="*/ 18406 h 555006"/>
                <a:gd name="connsiteX75" fmla="*/ 179470 w 772219"/>
                <a:gd name="connsiteY75" fmla="*/ 0 h 55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72219" h="555006">
                  <a:moveTo>
                    <a:pt x="179470" y="0"/>
                  </a:moveTo>
                  <a:cubicBezTo>
                    <a:pt x="205060" y="0"/>
                    <a:pt x="227016" y="15826"/>
                    <a:pt x="236394" y="38382"/>
                  </a:cubicBezTo>
                  <a:lnTo>
                    <a:pt x="239523" y="54146"/>
                  </a:lnTo>
                  <a:lnTo>
                    <a:pt x="241058" y="53831"/>
                  </a:lnTo>
                  <a:cubicBezTo>
                    <a:pt x="258118" y="53831"/>
                    <a:pt x="273563" y="60865"/>
                    <a:pt x="284743" y="72237"/>
                  </a:cubicBezTo>
                  <a:lnTo>
                    <a:pt x="296585" y="101321"/>
                  </a:lnTo>
                  <a:lnTo>
                    <a:pt x="314033" y="97738"/>
                  </a:lnTo>
                  <a:cubicBezTo>
                    <a:pt x="322563" y="97738"/>
                    <a:pt x="330689" y="99496"/>
                    <a:pt x="338080" y="102677"/>
                  </a:cubicBezTo>
                  <a:lnTo>
                    <a:pt x="341148" y="104780"/>
                  </a:lnTo>
                  <a:lnTo>
                    <a:pt x="343409" y="99228"/>
                  </a:lnTo>
                  <a:cubicBezTo>
                    <a:pt x="354588" y="87856"/>
                    <a:pt x="370033" y="80822"/>
                    <a:pt x="387093" y="80822"/>
                  </a:cubicBezTo>
                  <a:cubicBezTo>
                    <a:pt x="404153" y="80822"/>
                    <a:pt x="419598" y="87856"/>
                    <a:pt x="430778" y="99228"/>
                  </a:cubicBezTo>
                  <a:lnTo>
                    <a:pt x="432039" y="102327"/>
                  </a:lnTo>
                  <a:lnTo>
                    <a:pt x="435123" y="94755"/>
                  </a:lnTo>
                  <a:cubicBezTo>
                    <a:pt x="446302" y="83383"/>
                    <a:pt x="461747" y="76349"/>
                    <a:pt x="478807" y="76349"/>
                  </a:cubicBezTo>
                  <a:cubicBezTo>
                    <a:pt x="495867" y="76349"/>
                    <a:pt x="511312" y="83383"/>
                    <a:pt x="522492" y="94755"/>
                  </a:cubicBezTo>
                  <a:lnTo>
                    <a:pt x="535037" y="125564"/>
                  </a:lnTo>
                  <a:lnTo>
                    <a:pt x="539842" y="122269"/>
                  </a:lnTo>
                  <a:cubicBezTo>
                    <a:pt x="547233" y="119088"/>
                    <a:pt x="555359" y="117330"/>
                    <a:pt x="563889" y="117330"/>
                  </a:cubicBezTo>
                  <a:cubicBezTo>
                    <a:pt x="580949" y="117330"/>
                    <a:pt x="596394" y="124364"/>
                    <a:pt x="607574" y="135736"/>
                  </a:cubicBezTo>
                  <a:lnTo>
                    <a:pt x="619451" y="164906"/>
                  </a:lnTo>
                  <a:lnTo>
                    <a:pt x="638198" y="161056"/>
                  </a:lnTo>
                  <a:cubicBezTo>
                    <a:pt x="655258" y="161056"/>
                    <a:pt x="670703" y="168090"/>
                    <a:pt x="681883" y="179462"/>
                  </a:cubicBezTo>
                  <a:lnTo>
                    <a:pt x="699974" y="223893"/>
                  </a:lnTo>
                  <a:lnTo>
                    <a:pt x="704176" y="223030"/>
                  </a:lnTo>
                  <a:cubicBezTo>
                    <a:pt x="738296" y="223030"/>
                    <a:pt x="765955" y="251166"/>
                    <a:pt x="765955" y="285874"/>
                  </a:cubicBezTo>
                  <a:lnTo>
                    <a:pt x="749799" y="325551"/>
                  </a:lnTo>
                  <a:lnTo>
                    <a:pt x="754125" y="328517"/>
                  </a:lnTo>
                  <a:cubicBezTo>
                    <a:pt x="765304" y="339890"/>
                    <a:pt x="772219" y="355601"/>
                    <a:pt x="772219" y="372955"/>
                  </a:cubicBezTo>
                  <a:cubicBezTo>
                    <a:pt x="772219" y="407663"/>
                    <a:pt x="744560" y="435799"/>
                    <a:pt x="710440" y="435799"/>
                  </a:cubicBezTo>
                  <a:lnTo>
                    <a:pt x="691546" y="431919"/>
                  </a:lnTo>
                  <a:lnTo>
                    <a:pt x="695196" y="440882"/>
                  </a:lnTo>
                  <a:cubicBezTo>
                    <a:pt x="695196" y="475590"/>
                    <a:pt x="667537" y="503726"/>
                    <a:pt x="633417" y="503726"/>
                  </a:cubicBezTo>
                  <a:cubicBezTo>
                    <a:pt x="624887" y="503726"/>
                    <a:pt x="616761" y="501968"/>
                    <a:pt x="609370" y="498788"/>
                  </a:cubicBezTo>
                  <a:lnTo>
                    <a:pt x="596878" y="490220"/>
                  </a:lnTo>
                  <a:lnTo>
                    <a:pt x="584502" y="520614"/>
                  </a:lnTo>
                  <a:cubicBezTo>
                    <a:pt x="573322" y="531986"/>
                    <a:pt x="557877" y="539020"/>
                    <a:pt x="540817" y="539020"/>
                  </a:cubicBezTo>
                  <a:cubicBezTo>
                    <a:pt x="532287" y="539020"/>
                    <a:pt x="524161" y="537262"/>
                    <a:pt x="516770" y="534082"/>
                  </a:cubicBezTo>
                  <a:lnTo>
                    <a:pt x="497310" y="520735"/>
                  </a:lnTo>
                  <a:lnTo>
                    <a:pt x="490851" y="536600"/>
                  </a:lnTo>
                  <a:cubicBezTo>
                    <a:pt x="479671" y="547972"/>
                    <a:pt x="464226" y="555006"/>
                    <a:pt x="447166" y="555006"/>
                  </a:cubicBezTo>
                  <a:cubicBezTo>
                    <a:pt x="430106" y="555006"/>
                    <a:pt x="414661" y="547972"/>
                    <a:pt x="403482" y="536600"/>
                  </a:cubicBezTo>
                  <a:lnTo>
                    <a:pt x="401208" y="531015"/>
                  </a:lnTo>
                  <a:lnTo>
                    <a:pt x="398934" y="536600"/>
                  </a:lnTo>
                  <a:cubicBezTo>
                    <a:pt x="387754" y="547972"/>
                    <a:pt x="372309" y="555006"/>
                    <a:pt x="355249" y="555006"/>
                  </a:cubicBezTo>
                  <a:cubicBezTo>
                    <a:pt x="338189" y="555006"/>
                    <a:pt x="322744" y="547972"/>
                    <a:pt x="311565" y="536600"/>
                  </a:cubicBezTo>
                  <a:lnTo>
                    <a:pt x="307780" y="527304"/>
                  </a:lnTo>
                  <a:lnTo>
                    <a:pt x="291447" y="538506"/>
                  </a:lnTo>
                  <a:cubicBezTo>
                    <a:pt x="284056" y="541686"/>
                    <a:pt x="275930" y="543444"/>
                    <a:pt x="267400" y="543444"/>
                  </a:cubicBezTo>
                  <a:cubicBezTo>
                    <a:pt x="250340" y="543444"/>
                    <a:pt x="234895" y="536410"/>
                    <a:pt x="223716" y="525038"/>
                  </a:cubicBezTo>
                  <a:lnTo>
                    <a:pt x="215269" y="504293"/>
                  </a:lnTo>
                  <a:lnTo>
                    <a:pt x="203597" y="512298"/>
                  </a:lnTo>
                  <a:cubicBezTo>
                    <a:pt x="196206" y="515478"/>
                    <a:pt x="188080" y="517236"/>
                    <a:pt x="179550" y="517236"/>
                  </a:cubicBezTo>
                  <a:cubicBezTo>
                    <a:pt x="153960" y="517236"/>
                    <a:pt x="132004" y="501410"/>
                    <a:pt x="122626" y="478854"/>
                  </a:cubicBezTo>
                  <a:lnTo>
                    <a:pt x="121766" y="474520"/>
                  </a:lnTo>
                  <a:lnTo>
                    <a:pt x="113021" y="476316"/>
                  </a:lnTo>
                  <a:cubicBezTo>
                    <a:pt x="78901" y="476316"/>
                    <a:pt x="51242" y="448180"/>
                    <a:pt x="51242" y="413472"/>
                  </a:cubicBezTo>
                  <a:lnTo>
                    <a:pt x="67491" y="373567"/>
                  </a:lnTo>
                  <a:lnTo>
                    <a:pt x="51494" y="334280"/>
                  </a:lnTo>
                  <a:cubicBezTo>
                    <a:pt x="51494" y="308249"/>
                    <a:pt x="67052" y="285915"/>
                    <a:pt x="89226" y="276374"/>
                  </a:cubicBezTo>
                  <a:lnTo>
                    <a:pt x="98434" y="274483"/>
                  </a:lnTo>
                  <a:lnTo>
                    <a:pt x="80647" y="230801"/>
                  </a:lnTo>
                  <a:lnTo>
                    <a:pt x="89061" y="210137"/>
                  </a:lnTo>
                  <a:lnTo>
                    <a:pt x="77683" y="207800"/>
                  </a:lnTo>
                  <a:cubicBezTo>
                    <a:pt x="70292" y="204620"/>
                    <a:pt x="63635" y="200019"/>
                    <a:pt x="58046" y="194332"/>
                  </a:cubicBezTo>
                  <a:lnTo>
                    <a:pt x="49538" y="173439"/>
                  </a:lnTo>
                  <a:lnTo>
                    <a:pt x="37732" y="171014"/>
                  </a:lnTo>
                  <a:cubicBezTo>
                    <a:pt x="15558" y="161474"/>
                    <a:pt x="0" y="139140"/>
                    <a:pt x="0" y="113109"/>
                  </a:cubicBezTo>
                  <a:cubicBezTo>
                    <a:pt x="0" y="87078"/>
                    <a:pt x="15558" y="64744"/>
                    <a:pt x="37732" y="55204"/>
                  </a:cubicBezTo>
                  <a:lnTo>
                    <a:pt x="47061" y="53288"/>
                  </a:lnTo>
                  <a:lnTo>
                    <a:pt x="58120" y="26128"/>
                  </a:lnTo>
                  <a:cubicBezTo>
                    <a:pt x="69299" y="14756"/>
                    <a:pt x="84744" y="7722"/>
                    <a:pt x="101804" y="7722"/>
                  </a:cubicBezTo>
                  <a:cubicBezTo>
                    <a:pt x="110334" y="7722"/>
                    <a:pt x="118460" y="9480"/>
                    <a:pt x="125851" y="12661"/>
                  </a:cubicBezTo>
                  <a:lnTo>
                    <a:pt x="135299" y="19140"/>
                  </a:lnTo>
                  <a:lnTo>
                    <a:pt x="135786" y="18406"/>
                  </a:lnTo>
                  <a:cubicBezTo>
                    <a:pt x="146965" y="7034"/>
                    <a:pt x="162410" y="0"/>
                    <a:pt x="1794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9" name="Freeform 1228"/>
            <p:cNvSpPr/>
            <p:nvPr/>
          </p:nvSpPr>
          <p:spPr>
            <a:xfrm rot="20700000">
              <a:off x="173808" y="1997001"/>
              <a:ext cx="681259" cy="640773"/>
            </a:xfrm>
            <a:custGeom>
              <a:avLst/>
              <a:gdLst>
                <a:gd name="connsiteX0" fmla="*/ 273575 w 681259"/>
                <a:gd name="connsiteY0" fmla="*/ 445908 h 640773"/>
                <a:gd name="connsiteX1" fmla="*/ 282718 w 681259"/>
                <a:gd name="connsiteY1" fmla="*/ 456591 h 640773"/>
                <a:gd name="connsiteX2" fmla="*/ 304667 w 681259"/>
                <a:gd name="connsiteY2" fmla="*/ 467585 h 640773"/>
                <a:gd name="connsiteX3" fmla="*/ 305696 w 681259"/>
                <a:gd name="connsiteY3" fmla="*/ 467646 h 640773"/>
                <a:gd name="connsiteX4" fmla="*/ 289130 w 681259"/>
                <a:gd name="connsiteY4" fmla="*/ 529472 h 640773"/>
                <a:gd name="connsiteX5" fmla="*/ 266684 w 681259"/>
                <a:gd name="connsiteY5" fmla="*/ 542431 h 640773"/>
                <a:gd name="connsiteX6" fmla="*/ 266686 w 681259"/>
                <a:gd name="connsiteY6" fmla="*/ 542431 h 640773"/>
                <a:gd name="connsiteX7" fmla="*/ 253726 w 681259"/>
                <a:gd name="connsiteY7" fmla="*/ 519985 h 640773"/>
                <a:gd name="connsiteX8" fmla="*/ 607632 w 681259"/>
                <a:gd name="connsiteY8" fmla="*/ 530867 h 640773"/>
                <a:gd name="connsiteX9" fmla="*/ 586644 w 681259"/>
                <a:gd name="connsiteY9" fmla="*/ 609191 h 640773"/>
                <a:gd name="connsiteX10" fmla="*/ 564198 w 681259"/>
                <a:gd name="connsiteY10" fmla="*/ 622150 h 640773"/>
                <a:gd name="connsiteX11" fmla="*/ 564199 w 681259"/>
                <a:gd name="connsiteY11" fmla="*/ 622149 h 640773"/>
                <a:gd name="connsiteX12" fmla="*/ 551240 w 681259"/>
                <a:gd name="connsiteY12" fmla="*/ 599703 h 640773"/>
                <a:gd name="connsiteX13" fmla="*/ 568954 w 681259"/>
                <a:gd name="connsiteY13" fmla="*/ 533596 h 640773"/>
                <a:gd name="connsiteX14" fmla="*/ 569913 w 681259"/>
                <a:gd name="connsiteY14" fmla="*/ 534077 h 640773"/>
                <a:gd name="connsiteX15" fmla="*/ 594419 w 681259"/>
                <a:gd name="connsiteY15" fmla="*/ 535531 h 640773"/>
                <a:gd name="connsiteX16" fmla="*/ 211259 w 681259"/>
                <a:gd name="connsiteY16" fmla="*/ 409853 h 640773"/>
                <a:gd name="connsiteX17" fmla="*/ 226594 w 681259"/>
                <a:gd name="connsiteY17" fmla="*/ 419533 h 640773"/>
                <a:gd name="connsiteX18" fmla="*/ 246299 w 681259"/>
                <a:gd name="connsiteY18" fmla="*/ 420702 h 640773"/>
                <a:gd name="connsiteX19" fmla="*/ 221974 w 681259"/>
                <a:gd name="connsiteY19" fmla="*/ 511478 h 640773"/>
                <a:gd name="connsiteX20" fmla="*/ 199528 w 681259"/>
                <a:gd name="connsiteY20" fmla="*/ 524437 h 640773"/>
                <a:gd name="connsiteX21" fmla="*/ 199530 w 681259"/>
                <a:gd name="connsiteY21" fmla="*/ 524436 h 640773"/>
                <a:gd name="connsiteX22" fmla="*/ 186570 w 681259"/>
                <a:gd name="connsiteY22" fmla="*/ 501990 h 640773"/>
                <a:gd name="connsiteX23" fmla="*/ 646480 w 681259"/>
                <a:gd name="connsiteY23" fmla="*/ 512886 h 640773"/>
                <a:gd name="connsiteX24" fmla="*/ 646543 w 681259"/>
                <a:gd name="connsiteY24" fmla="*/ 512959 h 640773"/>
                <a:gd name="connsiteX25" fmla="*/ 668492 w 681259"/>
                <a:gd name="connsiteY25" fmla="*/ 523952 h 640773"/>
                <a:gd name="connsiteX26" fmla="*/ 681259 w 681259"/>
                <a:gd name="connsiteY26" fmla="*/ 524709 h 640773"/>
                <a:gd name="connsiteX27" fmla="*/ 653800 w 681259"/>
                <a:gd name="connsiteY27" fmla="*/ 627185 h 640773"/>
                <a:gd name="connsiteX28" fmla="*/ 631354 w 681259"/>
                <a:gd name="connsiteY28" fmla="*/ 640144 h 640773"/>
                <a:gd name="connsiteX29" fmla="*/ 631355 w 681259"/>
                <a:gd name="connsiteY29" fmla="*/ 640144 h 640773"/>
                <a:gd name="connsiteX30" fmla="*/ 618396 w 681259"/>
                <a:gd name="connsiteY30" fmla="*/ 617698 h 640773"/>
                <a:gd name="connsiteX31" fmla="*/ 158275 w 681259"/>
                <a:gd name="connsiteY31" fmla="*/ 0 h 640773"/>
                <a:gd name="connsiteX32" fmla="*/ 158855 w 681259"/>
                <a:gd name="connsiteY32" fmla="*/ 19373 h 640773"/>
                <a:gd name="connsiteX33" fmla="*/ 179217 w 681259"/>
                <a:gd name="connsiteY33" fmla="*/ 48401 h 640773"/>
                <a:gd name="connsiteX34" fmla="*/ 189993 w 681259"/>
                <a:gd name="connsiteY34" fmla="*/ 53799 h 640773"/>
                <a:gd name="connsiteX35" fmla="*/ 192804 w 681259"/>
                <a:gd name="connsiteY35" fmla="*/ 76182 h 640773"/>
                <a:gd name="connsiteX36" fmla="*/ 208286 w 681259"/>
                <a:gd name="connsiteY36" fmla="*/ 94274 h 640773"/>
                <a:gd name="connsiteX37" fmla="*/ 218672 w 681259"/>
                <a:gd name="connsiteY37" fmla="*/ 99476 h 640773"/>
                <a:gd name="connsiteX38" fmla="*/ 205196 w 681259"/>
                <a:gd name="connsiteY38" fmla="*/ 117258 h 640773"/>
                <a:gd name="connsiteX39" fmla="*/ 211071 w 681259"/>
                <a:gd name="connsiteY39" fmla="*/ 164055 h 640773"/>
                <a:gd name="connsiteX40" fmla="*/ 201688 w 681259"/>
                <a:gd name="connsiteY40" fmla="*/ 163499 h 640773"/>
                <a:gd name="connsiteX41" fmla="*/ 150254 w 681259"/>
                <a:gd name="connsiteY41" fmla="*/ 209666 h 640773"/>
                <a:gd name="connsiteX42" fmla="*/ 151449 w 681259"/>
                <a:gd name="connsiteY42" fmla="*/ 219183 h 640773"/>
                <a:gd name="connsiteX43" fmla="*/ 111186 w 681259"/>
                <a:gd name="connsiteY43" fmla="*/ 214137 h 640773"/>
                <a:gd name="connsiteX44" fmla="*/ 0 w 681259"/>
                <a:gd name="connsiteY44" fmla="*/ 110019 h 640773"/>
                <a:gd name="connsiteX45" fmla="*/ 111186 w 681259"/>
                <a:gd name="connsiteY45" fmla="*/ 5901 h 640773"/>
                <a:gd name="connsiteX46" fmla="*/ 280273 w 681259"/>
                <a:gd name="connsiteY46" fmla="*/ 22535 h 640773"/>
                <a:gd name="connsiteX47" fmla="*/ 415691 w 681259"/>
                <a:gd name="connsiteY47" fmla="*/ 111945 h 640773"/>
                <a:gd name="connsiteX48" fmla="*/ 328569 w 681259"/>
                <a:gd name="connsiteY48" fmla="*/ 111369 h 640773"/>
                <a:gd name="connsiteX49" fmla="*/ 280273 w 681259"/>
                <a:gd name="connsiteY49" fmla="*/ 22535 h 64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1259" h="640773">
                  <a:moveTo>
                    <a:pt x="273575" y="445908"/>
                  </a:moveTo>
                  <a:lnTo>
                    <a:pt x="282718" y="456591"/>
                  </a:lnTo>
                  <a:cubicBezTo>
                    <a:pt x="289034" y="461576"/>
                    <a:pt x="296428" y="465377"/>
                    <a:pt x="304667" y="467585"/>
                  </a:cubicBezTo>
                  <a:lnTo>
                    <a:pt x="305696" y="467646"/>
                  </a:lnTo>
                  <a:lnTo>
                    <a:pt x="289130" y="529472"/>
                  </a:lnTo>
                  <a:cubicBezTo>
                    <a:pt x="286510" y="539249"/>
                    <a:pt x="276461" y="545051"/>
                    <a:pt x="266684" y="542431"/>
                  </a:cubicBezTo>
                  <a:lnTo>
                    <a:pt x="266686" y="542431"/>
                  </a:lnTo>
                  <a:cubicBezTo>
                    <a:pt x="256908" y="539811"/>
                    <a:pt x="251107" y="529762"/>
                    <a:pt x="253726" y="519985"/>
                  </a:cubicBezTo>
                  <a:close/>
                  <a:moveTo>
                    <a:pt x="607632" y="530867"/>
                  </a:moveTo>
                  <a:lnTo>
                    <a:pt x="586644" y="609191"/>
                  </a:lnTo>
                  <a:cubicBezTo>
                    <a:pt x="584024" y="618968"/>
                    <a:pt x="573975" y="624770"/>
                    <a:pt x="564198" y="622150"/>
                  </a:cubicBezTo>
                  <a:lnTo>
                    <a:pt x="564199" y="622149"/>
                  </a:lnTo>
                  <a:cubicBezTo>
                    <a:pt x="554422" y="619530"/>
                    <a:pt x="548620" y="609481"/>
                    <a:pt x="551240" y="599703"/>
                  </a:cubicBezTo>
                  <a:lnTo>
                    <a:pt x="568954" y="533596"/>
                  </a:lnTo>
                  <a:lnTo>
                    <a:pt x="569913" y="534077"/>
                  </a:lnTo>
                  <a:cubicBezTo>
                    <a:pt x="578152" y="536285"/>
                    <a:pt x="586456" y="536690"/>
                    <a:pt x="594419" y="535531"/>
                  </a:cubicBezTo>
                  <a:close/>
                  <a:moveTo>
                    <a:pt x="211259" y="409853"/>
                  </a:moveTo>
                  <a:lnTo>
                    <a:pt x="226594" y="419533"/>
                  </a:lnTo>
                  <a:lnTo>
                    <a:pt x="246299" y="420702"/>
                  </a:lnTo>
                  <a:lnTo>
                    <a:pt x="221974" y="511478"/>
                  </a:lnTo>
                  <a:cubicBezTo>
                    <a:pt x="219354" y="521255"/>
                    <a:pt x="209305" y="527057"/>
                    <a:pt x="199528" y="524437"/>
                  </a:cubicBezTo>
                  <a:lnTo>
                    <a:pt x="199530" y="524436"/>
                  </a:lnTo>
                  <a:cubicBezTo>
                    <a:pt x="189752" y="521817"/>
                    <a:pt x="183951" y="511768"/>
                    <a:pt x="186570" y="501990"/>
                  </a:cubicBezTo>
                  <a:close/>
                  <a:moveTo>
                    <a:pt x="646480" y="512886"/>
                  </a:moveTo>
                  <a:lnTo>
                    <a:pt x="646543" y="512959"/>
                  </a:lnTo>
                  <a:cubicBezTo>
                    <a:pt x="652859" y="517943"/>
                    <a:pt x="660253" y="521745"/>
                    <a:pt x="668492" y="523952"/>
                  </a:cubicBezTo>
                  <a:lnTo>
                    <a:pt x="681259" y="524709"/>
                  </a:lnTo>
                  <a:lnTo>
                    <a:pt x="653800" y="627185"/>
                  </a:lnTo>
                  <a:cubicBezTo>
                    <a:pt x="651180" y="636962"/>
                    <a:pt x="641131" y="642764"/>
                    <a:pt x="631354" y="640144"/>
                  </a:cubicBezTo>
                  <a:lnTo>
                    <a:pt x="631355" y="640144"/>
                  </a:lnTo>
                  <a:cubicBezTo>
                    <a:pt x="621578" y="637524"/>
                    <a:pt x="615776" y="627475"/>
                    <a:pt x="618396" y="617698"/>
                  </a:cubicBezTo>
                  <a:close/>
                  <a:moveTo>
                    <a:pt x="158275" y="0"/>
                  </a:moveTo>
                  <a:lnTo>
                    <a:pt x="158855" y="19373"/>
                  </a:lnTo>
                  <a:cubicBezTo>
                    <a:pt x="162694" y="30786"/>
                    <a:pt x="169743" y="40924"/>
                    <a:pt x="179217" y="48401"/>
                  </a:cubicBezTo>
                  <a:lnTo>
                    <a:pt x="189993" y="53799"/>
                  </a:lnTo>
                  <a:lnTo>
                    <a:pt x="192804" y="76182"/>
                  </a:lnTo>
                  <a:cubicBezTo>
                    <a:pt x="196731" y="83122"/>
                    <a:pt x="201970" y="89289"/>
                    <a:pt x="208286" y="94274"/>
                  </a:cubicBezTo>
                  <a:lnTo>
                    <a:pt x="218672" y="99476"/>
                  </a:lnTo>
                  <a:lnTo>
                    <a:pt x="205196" y="117258"/>
                  </a:lnTo>
                  <a:lnTo>
                    <a:pt x="211071" y="164055"/>
                  </a:lnTo>
                  <a:lnTo>
                    <a:pt x="201688" y="163499"/>
                  </a:lnTo>
                  <a:cubicBezTo>
                    <a:pt x="177800" y="166975"/>
                    <a:pt x="156991" y="184522"/>
                    <a:pt x="150254" y="209666"/>
                  </a:cubicBezTo>
                  <a:lnTo>
                    <a:pt x="151449" y="219183"/>
                  </a:lnTo>
                  <a:lnTo>
                    <a:pt x="111186" y="214137"/>
                  </a:lnTo>
                  <a:cubicBezTo>
                    <a:pt x="45847" y="196983"/>
                    <a:pt x="0" y="156824"/>
                    <a:pt x="0" y="110019"/>
                  </a:cubicBezTo>
                  <a:cubicBezTo>
                    <a:pt x="0" y="63214"/>
                    <a:pt x="45847" y="23055"/>
                    <a:pt x="111186" y="5901"/>
                  </a:cubicBezTo>
                  <a:close/>
                  <a:moveTo>
                    <a:pt x="280273" y="22535"/>
                  </a:moveTo>
                  <a:cubicBezTo>
                    <a:pt x="294793" y="22631"/>
                    <a:pt x="407642" y="97140"/>
                    <a:pt x="415691" y="111945"/>
                  </a:cubicBezTo>
                  <a:cubicBezTo>
                    <a:pt x="423740" y="126751"/>
                    <a:pt x="351497" y="122572"/>
                    <a:pt x="328569" y="111369"/>
                  </a:cubicBezTo>
                  <a:cubicBezTo>
                    <a:pt x="305640" y="100166"/>
                    <a:pt x="265752" y="22439"/>
                    <a:pt x="280273" y="22535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0" name="Oval 1229"/>
            <p:cNvSpPr/>
            <p:nvPr/>
          </p:nvSpPr>
          <p:spPr>
            <a:xfrm>
              <a:off x="217138" y="2112464"/>
              <a:ext cx="59875" cy="59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1" name="Group 1230"/>
          <p:cNvGrpSpPr/>
          <p:nvPr/>
        </p:nvGrpSpPr>
        <p:grpSpPr>
          <a:xfrm>
            <a:off x="3732542" y="1121307"/>
            <a:ext cx="625805" cy="527810"/>
            <a:chOff x="173808" y="1925433"/>
            <a:chExt cx="848809" cy="712341"/>
          </a:xfrm>
        </p:grpSpPr>
        <p:sp>
          <p:nvSpPr>
            <p:cNvPr id="1232" name="Freeform 1231"/>
            <p:cNvSpPr/>
            <p:nvPr/>
          </p:nvSpPr>
          <p:spPr>
            <a:xfrm>
              <a:off x="250398" y="1925433"/>
              <a:ext cx="772219" cy="555006"/>
            </a:xfrm>
            <a:custGeom>
              <a:avLst/>
              <a:gdLst>
                <a:gd name="connsiteX0" fmla="*/ 179470 w 772219"/>
                <a:gd name="connsiteY0" fmla="*/ 0 h 555006"/>
                <a:gd name="connsiteX1" fmla="*/ 236394 w 772219"/>
                <a:gd name="connsiteY1" fmla="*/ 38382 h 555006"/>
                <a:gd name="connsiteX2" fmla="*/ 239523 w 772219"/>
                <a:gd name="connsiteY2" fmla="*/ 54146 h 555006"/>
                <a:gd name="connsiteX3" fmla="*/ 241058 w 772219"/>
                <a:gd name="connsiteY3" fmla="*/ 53831 h 555006"/>
                <a:gd name="connsiteX4" fmla="*/ 284743 w 772219"/>
                <a:gd name="connsiteY4" fmla="*/ 72237 h 555006"/>
                <a:gd name="connsiteX5" fmla="*/ 296585 w 772219"/>
                <a:gd name="connsiteY5" fmla="*/ 101321 h 555006"/>
                <a:gd name="connsiteX6" fmla="*/ 314033 w 772219"/>
                <a:gd name="connsiteY6" fmla="*/ 97738 h 555006"/>
                <a:gd name="connsiteX7" fmla="*/ 338080 w 772219"/>
                <a:gd name="connsiteY7" fmla="*/ 102677 h 555006"/>
                <a:gd name="connsiteX8" fmla="*/ 341148 w 772219"/>
                <a:gd name="connsiteY8" fmla="*/ 104780 h 555006"/>
                <a:gd name="connsiteX9" fmla="*/ 343409 w 772219"/>
                <a:gd name="connsiteY9" fmla="*/ 99228 h 555006"/>
                <a:gd name="connsiteX10" fmla="*/ 387093 w 772219"/>
                <a:gd name="connsiteY10" fmla="*/ 80822 h 555006"/>
                <a:gd name="connsiteX11" fmla="*/ 430778 w 772219"/>
                <a:gd name="connsiteY11" fmla="*/ 99228 h 555006"/>
                <a:gd name="connsiteX12" fmla="*/ 432039 w 772219"/>
                <a:gd name="connsiteY12" fmla="*/ 102327 h 555006"/>
                <a:gd name="connsiteX13" fmla="*/ 435123 w 772219"/>
                <a:gd name="connsiteY13" fmla="*/ 94755 h 555006"/>
                <a:gd name="connsiteX14" fmla="*/ 478807 w 772219"/>
                <a:gd name="connsiteY14" fmla="*/ 76349 h 555006"/>
                <a:gd name="connsiteX15" fmla="*/ 522492 w 772219"/>
                <a:gd name="connsiteY15" fmla="*/ 94755 h 555006"/>
                <a:gd name="connsiteX16" fmla="*/ 535037 w 772219"/>
                <a:gd name="connsiteY16" fmla="*/ 125564 h 555006"/>
                <a:gd name="connsiteX17" fmla="*/ 539842 w 772219"/>
                <a:gd name="connsiteY17" fmla="*/ 122269 h 555006"/>
                <a:gd name="connsiteX18" fmla="*/ 563889 w 772219"/>
                <a:gd name="connsiteY18" fmla="*/ 117330 h 555006"/>
                <a:gd name="connsiteX19" fmla="*/ 607574 w 772219"/>
                <a:gd name="connsiteY19" fmla="*/ 135736 h 555006"/>
                <a:gd name="connsiteX20" fmla="*/ 619451 w 772219"/>
                <a:gd name="connsiteY20" fmla="*/ 164906 h 555006"/>
                <a:gd name="connsiteX21" fmla="*/ 638198 w 772219"/>
                <a:gd name="connsiteY21" fmla="*/ 161056 h 555006"/>
                <a:gd name="connsiteX22" fmla="*/ 681883 w 772219"/>
                <a:gd name="connsiteY22" fmla="*/ 179462 h 555006"/>
                <a:gd name="connsiteX23" fmla="*/ 699974 w 772219"/>
                <a:gd name="connsiteY23" fmla="*/ 223893 h 555006"/>
                <a:gd name="connsiteX24" fmla="*/ 704176 w 772219"/>
                <a:gd name="connsiteY24" fmla="*/ 223030 h 555006"/>
                <a:gd name="connsiteX25" fmla="*/ 765955 w 772219"/>
                <a:gd name="connsiteY25" fmla="*/ 285874 h 555006"/>
                <a:gd name="connsiteX26" fmla="*/ 749799 w 772219"/>
                <a:gd name="connsiteY26" fmla="*/ 325551 h 555006"/>
                <a:gd name="connsiteX27" fmla="*/ 754125 w 772219"/>
                <a:gd name="connsiteY27" fmla="*/ 328517 h 555006"/>
                <a:gd name="connsiteX28" fmla="*/ 772219 w 772219"/>
                <a:gd name="connsiteY28" fmla="*/ 372955 h 555006"/>
                <a:gd name="connsiteX29" fmla="*/ 710440 w 772219"/>
                <a:gd name="connsiteY29" fmla="*/ 435799 h 555006"/>
                <a:gd name="connsiteX30" fmla="*/ 691546 w 772219"/>
                <a:gd name="connsiteY30" fmla="*/ 431919 h 555006"/>
                <a:gd name="connsiteX31" fmla="*/ 695196 w 772219"/>
                <a:gd name="connsiteY31" fmla="*/ 440882 h 555006"/>
                <a:gd name="connsiteX32" fmla="*/ 633417 w 772219"/>
                <a:gd name="connsiteY32" fmla="*/ 503726 h 555006"/>
                <a:gd name="connsiteX33" fmla="*/ 609370 w 772219"/>
                <a:gd name="connsiteY33" fmla="*/ 498788 h 555006"/>
                <a:gd name="connsiteX34" fmla="*/ 596878 w 772219"/>
                <a:gd name="connsiteY34" fmla="*/ 490220 h 555006"/>
                <a:gd name="connsiteX35" fmla="*/ 584502 w 772219"/>
                <a:gd name="connsiteY35" fmla="*/ 520614 h 555006"/>
                <a:gd name="connsiteX36" fmla="*/ 540817 w 772219"/>
                <a:gd name="connsiteY36" fmla="*/ 539020 h 555006"/>
                <a:gd name="connsiteX37" fmla="*/ 516770 w 772219"/>
                <a:gd name="connsiteY37" fmla="*/ 534082 h 555006"/>
                <a:gd name="connsiteX38" fmla="*/ 497310 w 772219"/>
                <a:gd name="connsiteY38" fmla="*/ 520735 h 555006"/>
                <a:gd name="connsiteX39" fmla="*/ 490851 w 772219"/>
                <a:gd name="connsiteY39" fmla="*/ 536600 h 555006"/>
                <a:gd name="connsiteX40" fmla="*/ 447166 w 772219"/>
                <a:gd name="connsiteY40" fmla="*/ 555006 h 555006"/>
                <a:gd name="connsiteX41" fmla="*/ 403482 w 772219"/>
                <a:gd name="connsiteY41" fmla="*/ 536600 h 555006"/>
                <a:gd name="connsiteX42" fmla="*/ 401208 w 772219"/>
                <a:gd name="connsiteY42" fmla="*/ 531015 h 555006"/>
                <a:gd name="connsiteX43" fmla="*/ 398934 w 772219"/>
                <a:gd name="connsiteY43" fmla="*/ 536600 h 555006"/>
                <a:gd name="connsiteX44" fmla="*/ 355249 w 772219"/>
                <a:gd name="connsiteY44" fmla="*/ 555006 h 555006"/>
                <a:gd name="connsiteX45" fmla="*/ 311565 w 772219"/>
                <a:gd name="connsiteY45" fmla="*/ 536600 h 555006"/>
                <a:gd name="connsiteX46" fmla="*/ 307780 w 772219"/>
                <a:gd name="connsiteY46" fmla="*/ 527304 h 555006"/>
                <a:gd name="connsiteX47" fmla="*/ 291447 w 772219"/>
                <a:gd name="connsiteY47" fmla="*/ 538506 h 555006"/>
                <a:gd name="connsiteX48" fmla="*/ 267400 w 772219"/>
                <a:gd name="connsiteY48" fmla="*/ 543444 h 555006"/>
                <a:gd name="connsiteX49" fmla="*/ 223716 w 772219"/>
                <a:gd name="connsiteY49" fmla="*/ 525038 h 555006"/>
                <a:gd name="connsiteX50" fmla="*/ 215269 w 772219"/>
                <a:gd name="connsiteY50" fmla="*/ 504293 h 555006"/>
                <a:gd name="connsiteX51" fmla="*/ 203597 w 772219"/>
                <a:gd name="connsiteY51" fmla="*/ 512298 h 555006"/>
                <a:gd name="connsiteX52" fmla="*/ 179550 w 772219"/>
                <a:gd name="connsiteY52" fmla="*/ 517236 h 555006"/>
                <a:gd name="connsiteX53" fmla="*/ 122626 w 772219"/>
                <a:gd name="connsiteY53" fmla="*/ 478854 h 555006"/>
                <a:gd name="connsiteX54" fmla="*/ 121766 w 772219"/>
                <a:gd name="connsiteY54" fmla="*/ 474520 h 555006"/>
                <a:gd name="connsiteX55" fmla="*/ 113021 w 772219"/>
                <a:gd name="connsiteY55" fmla="*/ 476316 h 555006"/>
                <a:gd name="connsiteX56" fmla="*/ 51242 w 772219"/>
                <a:gd name="connsiteY56" fmla="*/ 413472 h 555006"/>
                <a:gd name="connsiteX57" fmla="*/ 67491 w 772219"/>
                <a:gd name="connsiteY57" fmla="*/ 373567 h 555006"/>
                <a:gd name="connsiteX58" fmla="*/ 51494 w 772219"/>
                <a:gd name="connsiteY58" fmla="*/ 334280 h 555006"/>
                <a:gd name="connsiteX59" fmla="*/ 89226 w 772219"/>
                <a:gd name="connsiteY59" fmla="*/ 276374 h 555006"/>
                <a:gd name="connsiteX60" fmla="*/ 98434 w 772219"/>
                <a:gd name="connsiteY60" fmla="*/ 274483 h 555006"/>
                <a:gd name="connsiteX61" fmla="*/ 80647 w 772219"/>
                <a:gd name="connsiteY61" fmla="*/ 230801 h 555006"/>
                <a:gd name="connsiteX62" fmla="*/ 89061 w 772219"/>
                <a:gd name="connsiteY62" fmla="*/ 210137 h 555006"/>
                <a:gd name="connsiteX63" fmla="*/ 77683 w 772219"/>
                <a:gd name="connsiteY63" fmla="*/ 207800 h 555006"/>
                <a:gd name="connsiteX64" fmla="*/ 58046 w 772219"/>
                <a:gd name="connsiteY64" fmla="*/ 194332 h 555006"/>
                <a:gd name="connsiteX65" fmla="*/ 49538 w 772219"/>
                <a:gd name="connsiteY65" fmla="*/ 173439 h 555006"/>
                <a:gd name="connsiteX66" fmla="*/ 37732 w 772219"/>
                <a:gd name="connsiteY66" fmla="*/ 171014 h 555006"/>
                <a:gd name="connsiteX67" fmla="*/ 0 w 772219"/>
                <a:gd name="connsiteY67" fmla="*/ 113109 h 555006"/>
                <a:gd name="connsiteX68" fmla="*/ 37732 w 772219"/>
                <a:gd name="connsiteY68" fmla="*/ 55204 h 555006"/>
                <a:gd name="connsiteX69" fmla="*/ 47061 w 772219"/>
                <a:gd name="connsiteY69" fmla="*/ 53288 h 555006"/>
                <a:gd name="connsiteX70" fmla="*/ 58120 w 772219"/>
                <a:gd name="connsiteY70" fmla="*/ 26128 h 555006"/>
                <a:gd name="connsiteX71" fmla="*/ 101804 w 772219"/>
                <a:gd name="connsiteY71" fmla="*/ 7722 h 555006"/>
                <a:gd name="connsiteX72" fmla="*/ 125851 w 772219"/>
                <a:gd name="connsiteY72" fmla="*/ 12661 h 555006"/>
                <a:gd name="connsiteX73" fmla="*/ 135299 w 772219"/>
                <a:gd name="connsiteY73" fmla="*/ 19140 h 555006"/>
                <a:gd name="connsiteX74" fmla="*/ 135786 w 772219"/>
                <a:gd name="connsiteY74" fmla="*/ 18406 h 555006"/>
                <a:gd name="connsiteX75" fmla="*/ 179470 w 772219"/>
                <a:gd name="connsiteY75" fmla="*/ 0 h 55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72219" h="555006">
                  <a:moveTo>
                    <a:pt x="179470" y="0"/>
                  </a:moveTo>
                  <a:cubicBezTo>
                    <a:pt x="205060" y="0"/>
                    <a:pt x="227016" y="15826"/>
                    <a:pt x="236394" y="38382"/>
                  </a:cubicBezTo>
                  <a:lnTo>
                    <a:pt x="239523" y="54146"/>
                  </a:lnTo>
                  <a:lnTo>
                    <a:pt x="241058" y="53831"/>
                  </a:lnTo>
                  <a:cubicBezTo>
                    <a:pt x="258118" y="53831"/>
                    <a:pt x="273563" y="60865"/>
                    <a:pt x="284743" y="72237"/>
                  </a:cubicBezTo>
                  <a:lnTo>
                    <a:pt x="296585" y="101321"/>
                  </a:lnTo>
                  <a:lnTo>
                    <a:pt x="314033" y="97738"/>
                  </a:lnTo>
                  <a:cubicBezTo>
                    <a:pt x="322563" y="97738"/>
                    <a:pt x="330689" y="99496"/>
                    <a:pt x="338080" y="102677"/>
                  </a:cubicBezTo>
                  <a:lnTo>
                    <a:pt x="341148" y="104780"/>
                  </a:lnTo>
                  <a:lnTo>
                    <a:pt x="343409" y="99228"/>
                  </a:lnTo>
                  <a:cubicBezTo>
                    <a:pt x="354588" y="87856"/>
                    <a:pt x="370033" y="80822"/>
                    <a:pt x="387093" y="80822"/>
                  </a:cubicBezTo>
                  <a:cubicBezTo>
                    <a:pt x="404153" y="80822"/>
                    <a:pt x="419598" y="87856"/>
                    <a:pt x="430778" y="99228"/>
                  </a:cubicBezTo>
                  <a:lnTo>
                    <a:pt x="432039" y="102327"/>
                  </a:lnTo>
                  <a:lnTo>
                    <a:pt x="435123" y="94755"/>
                  </a:lnTo>
                  <a:cubicBezTo>
                    <a:pt x="446302" y="83383"/>
                    <a:pt x="461747" y="76349"/>
                    <a:pt x="478807" y="76349"/>
                  </a:cubicBezTo>
                  <a:cubicBezTo>
                    <a:pt x="495867" y="76349"/>
                    <a:pt x="511312" y="83383"/>
                    <a:pt x="522492" y="94755"/>
                  </a:cubicBezTo>
                  <a:lnTo>
                    <a:pt x="535037" y="125564"/>
                  </a:lnTo>
                  <a:lnTo>
                    <a:pt x="539842" y="122269"/>
                  </a:lnTo>
                  <a:cubicBezTo>
                    <a:pt x="547233" y="119088"/>
                    <a:pt x="555359" y="117330"/>
                    <a:pt x="563889" y="117330"/>
                  </a:cubicBezTo>
                  <a:cubicBezTo>
                    <a:pt x="580949" y="117330"/>
                    <a:pt x="596394" y="124364"/>
                    <a:pt x="607574" y="135736"/>
                  </a:cubicBezTo>
                  <a:lnTo>
                    <a:pt x="619451" y="164906"/>
                  </a:lnTo>
                  <a:lnTo>
                    <a:pt x="638198" y="161056"/>
                  </a:lnTo>
                  <a:cubicBezTo>
                    <a:pt x="655258" y="161056"/>
                    <a:pt x="670703" y="168090"/>
                    <a:pt x="681883" y="179462"/>
                  </a:cubicBezTo>
                  <a:lnTo>
                    <a:pt x="699974" y="223893"/>
                  </a:lnTo>
                  <a:lnTo>
                    <a:pt x="704176" y="223030"/>
                  </a:lnTo>
                  <a:cubicBezTo>
                    <a:pt x="738296" y="223030"/>
                    <a:pt x="765955" y="251166"/>
                    <a:pt x="765955" y="285874"/>
                  </a:cubicBezTo>
                  <a:lnTo>
                    <a:pt x="749799" y="325551"/>
                  </a:lnTo>
                  <a:lnTo>
                    <a:pt x="754125" y="328517"/>
                  </a:lnTo>
                  <a:cubicBezTo>
                    <a:pt x="765304" y="339890"/>
                    <a:pt x="772219" y="355601"/>
                    <a:pt x="772219" y="372955"/>
                  </a:cubicBezTo>
                  <a:cubicBezTo>
                    <a:pt x="772219" y="407663"/>
                    <a:pt x="744560" y="435799"/>
                    <a:pt x="710440" y="435799"/>
                  </a:cubicBezTo>
                  <a:lnTo>
                    <a:pt x="691546" y="431919"/>
                  </a:lnTo>
                  <a:lnTo>
                    <a:pt x="695196" y="440882"/>
                  </a:lnTo>
                  <a:cubicBezTo>
                    <a:pt x="695196" y="475590"/>
                    <a:pt x="667537" y="503726"/>
                    <a:pt x="633417" y="503726"/>
                  </a:cubicBezTo>
                  <a:cubicBezTo>
                    <a:pt x="624887" y="503726"/>
                    <a:pt x="616761" y="501968"/>
                    <a:pt x="609370" y="498788"/>
                  </a:cubicBezTo>
                  <a:lnTo>
                    <a:pt x="596878" y="490220"/>
                  </a:lnTo>
                  <a:lnTo>
                    <a:pt x="584502" y="520614"/>
                  </a:lnTo>
                  <a:cubicBezTo>
                    <a:pt x="573322" y="531986"/>
                    <a:pt x="557877" y="539020"/>
                    <a:pt x="540817" y="539020"/>
                  </a:cubicBezTo>
                  <a:cubicBezTo>
                    <a:pt x="532287" y="539020"/>
                    <a:pt x="524161" y="537262"/>
                    <a:pt x="516770" y="534082"/>
                  </a:cubicBezTo>
                  <a:lnTo>
                    <a:pt x="497310" y="520735"/>
                  </a:lnTo>
                  <a:lnTo>
                    <a:pt x="490851" y="536600"/>
                  </a:lnTo>
                  <a:cubicBezTo>
                    <a:pt x="479671" y="547972"/>
                    <a:pt x="464226" y="555006"/>
                    <a:pt x="447166" y="555006"/>
                  </a:cubicBezTo>
                  <a:cubicBezTo>
                    <a:pt x="430106" y="555006"/>
                    <a:pt x="414661" y="547972"/>
                    <a:pt x="403482" y="536600"/>
                  </a:cubicBezTo>
                  <a:lnTo>
                    <a:pt x="401208" y="531015"/>
                  </a:lnTo>
                  <a:lnTo>
                    <a:pt x="398934" y="536600"/>
                  </a:lnTo>
                  <a:cubicBezTo>
                    <a:pt x="387754" y="547972"/>
                    <a:pt x="372309" y="555006"/>
                    <a:pt x="355249" y="555006"/>
                  </a:cubicBezTo>
                  <a:cubicBezTo>
                    <a:pt x="338189" y="555006"/>
                    <a:pt x="322744" y="547972"/>
                    <a:pt x="311565" y="536600"/>
                  </a:cubicBezTo>
                  <a:lnTo>
                    <a:pt x="307780" y="527304"/>
                  </a:lnTo>
                  <a:lnTo>
                    <a:pt x="291447" y="538506"/>
                  </a:lnTo>
                  <a:cubicBezTo>
                    <a:pt x="284056" y="541686"/>
                    <a:pt x="275930" y="543444"/>
                    <a:pt x="267400" y="543444"/>
                  </a:cubicBezTo>
                  <a:cubicBezTo>
                    <a:pt x="250340" y="543444"/>
                    <a:pt x="234895" y="536410"/>
                    <a:pt x="223716" y="525038"/>
                  </a:cubicBezTo>
                  <a:lnTo>
                    <a:pt x="215269" y="504293"/>
                  </a:lnTo>
                  <a:lnTo>
                    <a:pt x="203597" y="512298"/>
                  </a:lnTo>
                  <a:cubicBezTo>
                    <a:pt x="196206" y="515478"/>
                    <a:pt x="188080" y="517236"/>
                    <a:pt x="179550" y="517236"/>
                  </a:cubicBezTo>
                  <a:cubicBezTo>
                    <a:pt x="153960" y="517236"/>
                    <a:pt x="132004" y="501410"/>
                    <a:pt x="122626" y="478854"/>
                  </a:cubicBezTo>
                  <a:lnTo>
                    <a:pt x="121766" y="474520"/>
                  </a:lnTo>
                  <a:lnTo>
                    <a:pt x="113021" y="476316"/>
                  </a:lnTo>
                  <a:cubicBezTo>
                    <a:pt x="78901" y="476316"/>
                    <a:pt x="51242" y="448180"/>
                    <a:pt x="51242" y="413472"/>
                  </a:cubicBezTo>
                  <a:lnTo>
                    <a:pt x="67491" y="373567"/>
                  </a:lnTo>
                  <a:lnTo>
                    <a:pt x="51494" y="334280"/>
                  </a:lnTo>
                  <a:cubicBezTo>
                    <a:pt x="51494" y="308249"/>
                    <a:pt x="67052" y="285915"/>
                    <a:pt x="89226" y="276374"/>
                  </a:cubicBezTo>
                  <a:lnTo>
                    <a:pt x="98434" y="274483"/>
                  </a:lnTo>
                  <a:lnTo>
                    <a:pt x="80647" y="230801"/>
                  </a:lnTo>
                  <a:lnTo>
                    <a:pt x="89061" y="210137"/>
                  </a:lnTo>
                  <a:lnTo>
                    <a:pt x="77683" y="207800"/>
                  </a:lnTo>
                  <a:cubicBezTo>
                    <a:pt x="70292" y="204620"/>
                    <a:pt x="63635" y="200019"/>
                    <a:pt x="58046" y="194332"/>
                  </a:cubicBezTo>
                  <a:lnTo>
                    <a:pt x="49538" y="173439"/>
                  </a:lnTo>
                  <a:lnTo>
                    <a:pt x="37732" y="171014"/>
                  </a:lnTo>
                  <a:cubicBezTo>
                    <a:pt x="15558" y="161474"/>
                    <a:pt x="0" y="139140"/>
                    <a:pt x="0" y="113109"/>
                  </a:cubicBezTo>
                  <a:cubicBezTo>
                    <a:pt x="0" y="87078"/>
                    <a:pt x="15558" y="64744"/>
                    <a:pt x="37732" y="55204"/>
                  </a:cubicBezTo>
                  <a:lnTo>
                    <a:pt x="47061" y="53288"/>
                  </a:lnTo>
                  <a:lnTo>
                    <a:pt x="58120" y="26128"/>
                  </a:lnTo>
                  <a:cubicBezTo>
                    <a:pt x="69299" y="14756"/>
                    <a:pt x="84744" y="7722"/>
                    <a:pt x="101804" y="7722"/>
                  </a:cubicBezTo>
                  <a:cubicBezTo>
                    <a:pt x="110334" y="7722"/>
                    <a:pt x="118460" y="9480"/>
                    <a:pt x="125851" y="12661"/>
                  </a:cubicBezTo>
                  <a:lnTo>
                    <a:pt x="135299" y="19140"/>
                  </a:lnTo>
                  <a:lnTo>
                    <a:pt x="135786" y="18406"/>
                  </a:lnTo>
                  <a:cubicBezTo>
                    <a:pt x="146965" y="7034"/>
                    <a:pt x="162410" y="0"/>
                    <a:pt x="1794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3" name="Freeform 1232"/>
            <p:cNvSpPr/>
            <p:nvPr/>
          </p:nvSpPr>
          <p:spPr>
            <a:xfrm rot="20700000">
              <a:off x="173808" y="1997001"/>
              <a:ext cx="681259" cy="640773"/>
            </a:xfrm>
            <a:custGeom>
              <a:avLst/>
              <a:gdLst>
                <a:gd name="connsiteX0" fmla="*/ 273575 w 681259"/>
                <a:gd name="connsiteY0" fmla="*/ 445908 h 640773"/>
                <a:gd name="connsiteX1" fmla="*/ 282718 w 681259"/>
                <a:gd name="connsiteY1" fmla="*/ 456591 h 640773"/>
                <a:gd name="connsiteX2" fmla="*/ 304667 w 681259"/>
                <a:gd name="connsiteY2" fmla="*/ 467585 h 640773"/>
                <a:gd name="connsiteX3" fmla="*/ 305696 w 681259"/>
                <a:gd name="connsiteY3" fmla="*/ 467646 h 640773"/>
                <a:gd name="connsiteX4" fmla="*/ 289130 w 681259"/>
                <a:gd name="connsiteY4" fmla="*/ 529472 h 640773"/>
                <a:gd name="connsiteX5" fmla="*/ 266684 w 681259"/>
                <a:gd name="connsiteY5" fmla="*/ 542431 h 640773"/>
                <a:gd name="connsiteX6" fmla="*/ 266686 w 681259"/>
                <a:gd name="connsiteY6" fmla="*/ 542431 h 640773"/>
                <a:gd name="connsiteX7" fmla="*/ 253726 w 681259"/>
                <a:gd name="connsiteY7" fmla="*/ 519985 h 640773"/>
                <a:gd name="connsiteX8" fmla="*/ 607632 w 681259"/>
                <a:gd name="connsiteY8" fmla="*/ 530867 h 640773"/>
                <a:gd name="connsiteX9" fmla="*/ 586644 w 681259"/>
                <a:gd name="connsiteY9" fmla="*/ 609191 h 640773"/>
                <a:gd name="connsiteX10" fmla="*/ 564198 w 681259"/>
                <a:gd name="connsiteY10" fmla="*/ 622150 h 640773"/>
                <a:gd name="connsiteX11" fmla="*/ 564199 w 681259"/>
                <a:gd name="connsiteY11" fmla="*/ 622149 h 640773"/>
                <a:gd name="connsiteX12" fmla="*/ 551240 w 681259"/>
                <a:gd name="connsiteY12" fmla="*/ 599703 h 640773"/>
                <a:gd name="connsiteX13" fmla="*/ 568954 w 681259"/>
                <a:gd name="connsiteY13" fmla="*/ 533596 h 640773"/>
                <a:gd name="connsiteX14" fmla="*/ 569913 w 681259"/>
                <a:gd name="connsiteY14" fmla="*/ 534077 h 640773"/>
                <a:gd name="connsiteX15" fmla="*/ 594419 w 681259"/>
                <a:gd name="connsiteY15" fmla="*/ 535531 h 640773"/>
                <a:gd name="connsiteX16" fmla="*/ 211259 w 681259"/>
                <a:gd name="connsiteY16" fmla="*/ 409853 h 640773"/>
                <a:gd name="connsiteX17" fmla="*/ 226594 w 681259"/>
                <a:gd name="connsiteY17" fmla="*/ 419533 h 640773"/>
                <a:gd name="connsiteX18" fmla="*/ 246299 w 681259"/>
                <a:gd name="connsiteY18" fmla="*/ 420702 h 640773"/>
                <a:gd name="connsiteX19" fmla="*/ 221974 w 681259"/>
                <a:gd name="connsiteY19" fmla="*/ 511478 h 640773"/>
                <a:gd name="connsiteX20" fmla="*/ 199528 w 681259"/>
                <a:gd name="connsiteY20" fmla="*/ 524437 h 640773"/>
                <a:gd name="connsiteX21" fmla="*/ 199530 w 681259"/>
                <a:gd name="connsiteY21" fmla="*/ 524436 h 640773"/>
                <a:gd name="connsiteX22" fmla="*/ 186570 w 681259"/>
                <a:gd name="connsiteY22" fmla="*/ 501990 h 640773"/>
                <a:gd name="connsiteX23" fmla="*/ 646480 w 681259"/>
                <a:gd name="connsiteY23" fmla="*/ 512886 h 640773"/>
                <a:gd name="connsiteX24" fmla="*/ 646543 w 681259"/>
                <a:gd name="connsiteY24" fmla="*/ 512959 h 640773"/>
                <a:gd name="connsiteX25" fmla="*/ 668492 w 681259"/>
                <a:gd name="connsiteY25" fmla="*/ 523952 h 640773"/>
                <a:gd name="connsiteX26" fmla="*/ 681259 w 681259"/>
                <a:gd name="connsiteY26" fmla="*/ 524709 h 640773"/>
                <a:gd name="connsiteX27" fmla="*/ 653800 w 681259"/>
                <a:gd name="connsiteY27" fmla="*/ 627185 h 640773"/>
                <a:gd name="connsiteX28" fmla="*/ 631354 w 681259"/>
                <a:gd name="connsiteY28" fmla="*/ 640144 h 640773"/>
                <a:gd name="connsiteX29" fmla="*/ 631355 w 681259"/>
                <a:gd name="connsiteY29" fmla="*/ 640144 h 640773"/>
                <a:gd name="connsiteX30" fmla="*/ 618396 w 681259"/>
                <a:gd name="connsiteY30" fmla="*/ 617698 h 640773"/>
                <a:gd name="connsiteX31" fmla="*/ 158275 w 681259"/>
                <a:gd name="connsiteY31" fmla="*/ 0 h 640773"/>
                <a:gd name="connsiteX32" fmla="*/ 158855 w 681259"/>
                <a:gd name="connsiteY32" fmla="*/ 19373 h 640773"/>
                <a:gd name="connsiteX33" fmla="*/ 179217 w 681259"/>
                <a:gd name="connsiteY33" fmla="*/ 48401 h 640773"/>
                <a:gd name="connsiteX34" fmla="*/ 189993 w 681259"/>
                <a:gd name="connsiteY34" fmla="*/ 53799 h 640773"/>
                <a:gd name="connsiteX35" fmla="*/ 192804 w 681259"/>
                <a:gd name="connsiteY35" fmla="*/ 76182 h 640773"/>
                <a:gd name="connsiteX36" fmla="*/ 208286 w 681259"/>
                <a:gd name="connsiteY36" fmla="*/ 94274 h 640773"/>
                <a:gd name="connsiteX37" fmla="*/ 218672 w 681259"/>
                <a:gd name="connsiteY37" fmla="*/ 99476 h 640773"/>
                <a:gd name="connsiteX38" fmla="*/ 205196 w 681259"/>
                <a:gd name="connsiteY38" fmla="*/ 117258 h 640773"/>
                <a:gd name="connsiteX39" fmla="*/ 211071 w 681259"/>
                <a:gd name="connsiteY39" fmla="*/ 164055 h 640773"/>
                <a:gd name="connsiteX40" fmla="*/ 201688 w 681259"/>
                <a:gd name="connsiteY40" fmla="*/ 163499 h 640773"/>
                <a:gd name="connsiteX41" fmla="*/ 150254 w 681259"/>
                <a:gd name="connsiteY41" fmla="*/ 209666 h 640773"/>
                <a:gd name="connsiteX42" fmla="*/ 151449 w 681259"/>
                <a:gd name="connsiteY42" fmla="*/ 219183 h 640773"/>
                <a:gd name="connsiteX43" fmla="*/ 111186 w 681259"/>
                <a:gd name="connsiteY43" fmla="*/ 214137 h 640773"/>
                <a:gd name="connsiteX44" fmla="*/ 0 w 681259"/>
                <a:gd name="connsiteY44" fmla="*/ 110019 h 640773"/>
                <a:gd name="connsiteX45" fmla="*/ 111186 w 681259"/>
                <a:gd name="connsiteY45" fmla="*/ 5901 h 640773"/>
                <a:gd name="connsiteX46" fmla="*/ 280273 w 681259"/>
                <a:gd name="connsiteY46" fmla="*/ 22535 h 640773"/>
                <a:gd name="connsiteX47" fmla="*/ 415691 w 681259"/>
                <a:gd name="connsiteY47" fmla="*/ 111945 h 640773"/>
                <a:gd name="connsiteX48" fmla="*/ 328569 w 681259"/>
                <a:gd name="connsiteY48" fmla="*/ 111369 h 640773"/>
                <a:gd name="connsiteX49" fmla="*/ 280273 w 681259"/>
                <a:gd name="connsiteY49" fmla="*/ 22535 h 64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1259" h="640773">
                  <a:moveTo>
                    <a:pt x="273575" y="445908"/>
                  </a:moveTo>
                  <a:lnTo>
                    <a:pt x="282718" y="456591"/>
                  </a:lnTo>
                  <a:cubicBezTo>
                    <a:pt x="289034" y="461576"/>
                    <a:pt x="296428" y="465377"/>
                    <a:pt x="304667" y="467585"/>
                  </a:cubicBezTo>
                  <a:lnTo>
                    <a:pt x="305696" y="467646"/>
                  </a:lnTo>
                  <a:lnTo>
                    <a:pt x="289130" y="529472"/>
                  </a:lnTo>
                  <a:cubicBezTo>
                    <a:pt x="286510" y="539249"/>
                    <a:pt x="276461" y="545051"/>
                    <a:pt x="266684" y="542431"/>
                  </a:cubicBezTo>
                  <a:lnTo>
                    <a:pt x="266686" y="542431"/>
                  </a:lnTo>
                  <a:cubicBezTo>
                    <a:pt x="256908" y="539811"/>
                    <a:pt x="251107" y="529762"/>
                    <a:pt x="253726" y="519985"/>
                  </a:cubicBezTo>
                  <a:close/>
                  <a:moveTo>
                    <a:pt x="607632" y="530867"/>
                  </a:moveTo>
                  <a:lnTo>
                    <a:pt x="586644" y="609191"/>
                  </a:lnTo>
                  <a:cubicBezTo>
                    <a:pt x="584024" y="618968"/>
                    <a:pt x="573975" y="624770"/>
                    <a:pt x="564198" y="622150"/>
                  </a:cubicBezTo>
                  <a:lnTo>
                    <a:pt x="564199" y="622149"/>
                  </a:lnTo>
                  <a:cubicBezTo>
                    <a:pt x="554422" y="619530"/>
                    <a:pt x="548620" y="609481"/>
                    <a:pt x="551240" y="599703"/>
                  </a:cubicBezTo>
                  <a:lnTo>
                    <a:pt x="568954" y="533596"/>
                  </a:lnTo>
                  <a:lnTo>
                    <a:pt x="569913" y="534077"/>
                  </a:lnTo>
                  <a:cubicBezTo>
                    <a:pt x="578152" y="536285"/>
                    <a:pt x="586456" y="536690"/>
                    <a:pt x="594419" y="535531"/>
                  </a:cubicBezTo>
                  <a:close/>
                  <a:moveTo>
                    <a:pt x="211259" y="409853"/>
                  </a:moveTo>
                  <a:lnTo>
                    <a:pt x="226594" y="419533"/>
                  </a:lnTo>
                  <a:lnTo>
                    <a:pt x="246299" y="420702"/>
                  </a:lnTo>
                  <a:lnTo>
                    <a:pt x="221974" y="511478"/>
                  </a:lnTo>
                  <a:cubicBezTo>
                    <a:pt x="219354" y="521255"/>
                    <a:pt x="209305" y="527057"/>
                    <a:pt x="199528" y="524437"/>
                  </a:cubicBezTo>
                  <a:lnTo>
                    <a:pt x="199530" y="524436"/>
                  </a:lnTo>
                  <a:cubicBezTo>
                    <a:pt x="189752" y="521817"/>
                    <a:pt x="183951" y="511768"/>
                    <a:pt x="186570" y="501990"/>
                  </a:cubicBezTo>
                  <a:close/>
                  <a:moveTo>
                    <a:pt x="646480" y="512886"/>
                  </a:moveTo>
                  <a:lnTo>
                    <a:pt x="646543" y="512959"/>
                  </a:lnTo>
                  <a:cubicBezTo>
                    <a:pt x="652859" y="517943"/>
                    <a:pt x="660253" y="521745"/>
                    <a:pt x="668492" y="523952"/>
                  </a:cubicBezTo>
                  <a:lnTo>
                    <a:pt x="681259" y="524709"/>
                  </a:lnTo>
                  <a:lnTo>
                    <a:pt x="653800" y="627185"/>
                  </a:lnTo>
                  <a:cubicBezTo>
                    <a:pt x="651180" y="636962"/>
                    <a:pt x="641131" y="642764"/>
                    <a:pt x="631354" y="640144"/>
                  </a:cubicBezTo>
                  <a:lnTo>
                    <a:pt x="631355" y="640144"/>
                  </a:lnTo>
                  <a:cubicBezTo>
                    <a:pt x="621578" y="637524"/>
                    <a:pt x="615776" y="627475"/>
                    <a:pt x="618396" y="617698"/>
                  </a:cubicBezTo>
                  <a:close/>
                  <a:moveTo>
                    <a:pt x="158275" y="0"/>
                  </a:moveTo>
                  <a:lnTo>
                    <a:pt x="158855" y="19373"/>
                  </a:lnTo>
                  <a:cubicBezTo>
                    <a:pt x="162694" y="30786"/>
                    <a:pt x="169743" y="40924"/>
                    <a:pt x="179217" y="48401"/>
                  </a:cubicBezTo>
                  <a:lnTo>
                    <a:pt x="189993" y="53799"/>
                  </a:lnTo>
                  <a:lnTo>
                    <a:pt x="192804" y="76182"/>
                  </a:lnTo>
                  <a:cubicBezTo>
                    <a:pt x="196731" y="83122"/>
                    <a:pt x="201970" y="89289"/>
                    <a:pt x="208286" y="94274"/>
                  </a:cubicBezTo>
                  <a:lnTo>
                    <a:pt x="218672" y="99476"/>
                  </a:lnTo>
                  <a:lnTo>
                    <a:pt x="205196" y="117258"/>
                  </a:lnTo>
                  <a:lnTo>
                    <a:pt x="211071" y="164055"/>
                  </a:lnTo>
                  <a:lnTo>
                    <a:pt x="201688" y="163499"/>
                  </a:lnTo>
                  <a:cubicBezTo>
                    <a:pt x="177800" y="166975"/>
                    <a:pt x="156991" y="184522"/>
                    <a:pt x="150254" y="209666"/>
                  </a:cubicBezTo>
                  <a:lnTo>
                    <a:pt x="151449" y="219183"/>
                  </a:lnTo>
                  <a:lnTo>
                    <a:pt x="111186" y="214137"/>
                  </a:lnTo>
                  <a:cubicBezTo>
                    <a:pt x="45847" y="196983"/>
                    <a:pt x="0" y="156824"/>
                    <a:pt x="0" y="110019"/>
                  </a:cubicBezTo>
                  <a:cubicBezTo>
                    <a:pt x="0" y="63214"/>
                    <a:pt x="45847" y="23055"/>
                    <a:pt x="111186" y="5901"/>
                  </a:cubicBezTo>
                  <a:close/>
                  <a:moveTo>
                    <a:pt x="280273" y="22535"/>
                  </a:moveTo>
                  <a:cubicBezTo>
                    <a:pt x="294793" y="22631"/>
                    <a:pt x="407642" y="97140"/>
                    <a:pt x="415691" y="111945"/>
                  </a:cubicBezTo>
                  <a:cubicBezTo>
                    <a:pt x="423740" y="126751"/>
                    <a:pt x="351497" y="122572"/>
                    <a:pt x="328569" y="111369"/>
                  </a:cubicBezTo>
                  <a:cubicBezTo>
                    <a:pt x="305640" y="100166"/>
                    <a:pt x="265752" y="22439"/>
                    <a:pt x="280273" y="22535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4" name="Oval 1233"/>
            <p:cNvSpPr/>
            <p:nvPr/>
          </p:nvSpPr>
          <p:spPr>
            <a:xfrm>
              <a:off x="217138" y="2112464"/>
              <a:ext cx="59875" cy="59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5" name="Group 1234"/>
          <p:cNvGrpSpPr/>
          <p:nvPr/>
        </p:nvGrpSpPr>
        <p:grpSpPr>
          <a:xfrm>
            <a:off x="3732542" y="2862071"/>
            <a:ext cx="625805" cy="527810"/>
            <a:chOff x="173808" y="1925433"/>
            <a:chExt cx="848809" cy="712341"/>
          </a:xfrm>
        </p:grpSpPr>
        <p:sp>
          <p:nvSpPr>
            <p:cNvPr id="1236" name="Freeform 1235"/>
            <p:cNvSpPr/>
            <p:nvPr/>
          </p:nvSpPr>
          <p:spPr>
            <a:xfrm>
              <a:off x="250398" y="1925433"/>
              <a:ext cx="772219" cy="555006"/>
            </a:xfrm>
            <a:custGeom>
              <a:avLst/>
              <a:gdLst>
                <a:gd name="connsiteX0" fmla="*/ 179470 w 772219"/>
                <a:gd name="connsiteY0" fmla="*/ 0 h 555006"/>
                <a:gd name="connsiteX1" fmla="*/ 236394 w 772219"/>
                <a:gd name="connsiteY1" fmla="*/ 38382 h 555006"/>
                <a:gd name="connsiteX2" fmla="*/ 239523 w 772219"/>
                <a:gd name="connsiteY2" fmla="*/ 54146 h 555006"/>
                <a:gd name="connsiteX3" fmla="*/ 241058 w 772219"/>
                <a:gd name="connsiteY3" fmla="*/ 53831 h 555006"/>
                <a:gd name="connsiteX4" fmla="*/ 284743 w 772219"/>
                <a:gd name="connsiteY4" fmla="*/ 72237 h 555006"/>
                <a:gd name="connsiteX5" fmla="*/ 296585 w 772219"/>
                <a:gd name="connsiteY5" fmla="*/ 101321 h 555006"/>
                <a:gd name="connsiteX6" fmla="*/ 314033 w 772219"/>
                <a:gd name="connsiteY6" fmla="*/ 97738 h 555006"/>
                <a:gd name="connsiteX7" fmla="*/ 338080 w 772219"/>
                <a:gd name="connsiteY7" fmla="*/ 102677 h 555006"/>
                <a:gd name="connsiteX8" fmla="*/ 341148 w 772219"/>
                <a:gd name="connsiteY8" fmla="*/ 104780 h 555006"/>
                <a:gd name="connsiteX9" fmla="*/ 343409 w 772219"/>
                <a:gd name="connsiteY9" fmla="*/ 99228 h 555006"/>
                <a:gd name="connsiteX10" fmla="*/ 387093 w 772219"/>
                <a:gd name="connsiteY10" fmla="*/ 80822 h 555006"/>
                <a:gd name="connsiteX11" fmla="*/ 430778 w 772219"/>
                <a:gd name="connsiteY11" fmla="*/ 99228 h 555006"/>
                <a:gd name="connsiteX12" fmla="*/ 432039 w 772219"/>
                <a:gd name="connsiteY12" fmla="*/ 102327 h 555006"/>
                <a:gd name="connsiteX13" fmla="*/ 435123 w 772219"/>
                <a:gd name="connsiteY13" fmla="*/ 94755 h 555006"/>
                <a:gd name="connsiteX14" fmla="*/ 478807 w 772219"/>
                <a:gd name="connsiteY14" fmla="*/ 76349 h 555006"/>
                <a:gd name="connsiteX15" fmla="*/ 522492 w 772219"/>
                <a:gd name="connsiteY15" fmla="*/ 94755 h 555006"/>
                <a:gd name="connsiteX16" fmla="*/ 535037 w 772219"/>
                <a:gd name="connsiteY16" fmla="*/ 125564 h 555006"/>
                <a:gd name="connsiteX17" fmla="*/ 539842 w 772219"/>
                <a:gd name="connsiteY17" fmla="*/ 122269 h 555006"/>
                <a:gd name="connsiteX18" fmla="*/ 563889 w 772219"/>
                <a:gd name="connsiteY18" fmla="*/ 117330 h 555006"/>
                <a:gd name="connsiteX19" fmla="*/ 607574 w 772219"/>
                <a:gd name="connsiteY19" fmla="*/ 135736 h 555006"/>
                <a:gd name="connsiteX20" fmla="*/ 619451 w 772219"/>
                <a:gd name="connsiteY20" fmla="*/ 164906 h 555006"/>
                <a:gd name="connsiteX21" fmla="*/ 638198 w 772219"/>
                <a:gd name="connsiteY21" fmla="*/ 161056 h 555006"/>
                <a:gd name="connsiteX22" fmla="*/ 681883 w 772219"/>
                <a:gd name="connsiteY22" fmla="*/ 179462 h 555006"/>
                <a:gd name="connsiteX23" fmla="*/ 699974 w 772219"/>
                <a:gd name="connsiteY23" fmla="*/ 223893 h 555006"/>
                <a:gd name="connsiteX24" fmla="*/ 704176 w 772219"/>
                <a:gd name="connsiteY24" fmla="*/ 223030 h 555006"/>
                <a:gd name="connsiteX25" fmla="*/ 765955 w 772219"/>
                <a:gd name="connsiteY25" fmla="*/ 285874 h 555006"/>
                <a:gd name="connsiteX26" fmla="*/ 749799 w 772219"/>
                <a:gd name="connsiteY26" fmla="*/ 325551 h 555006"/>
                <a:gd name="connsiteX27" fmla="*/ 754125 w 772219"/>
                <a:gd name="connsiteY27" fmla="*/ 328517 h 555006"/>
                <a:gd name="connsiteX28" fmla="*/ 772219 w 772219"/>
                <a:gd name="connsiteY28" fmla="*/ 372955 h 555006"/>
                <a:gd name="connsiteX29" fmla="*/ 710440 w 772219"/>
                <a:gd name="connsiteY29" fmla="*/ 435799 h 555006"/>
                <a:gd name="connsiteX30" fmla="*/ 691546 w 772219"/>
                <a:gd name="connsiteY30" fmla="*/ 431919 h 555006"/>
                <a:gd name="connsiteX31" fmla="*/ 695196 w 772219"/>
                <a:gd name="connsiteY31" fmla="*/ 440882 h 555006"/>
                <a:gd name="connsiteX32" fmla="*/ 633417 w 772219"/>
                <a:gd name="connsiteY32" fmla="*/ 503726 h 555006"/>
                <a:gd name="connsiteX33" fmla="*/ 609370 w 772219"/>
                <a:gd name="connsiteY33" fmla="*/ 498788 h 555006"/>
                <a:gd name="connsiteX34" fmla="*/ 596878 w 772219"/>
                <a:gd name="connsiteY34" fmla="*/ 490220 h 555006"/>
                <a:gd name="connsiteX35" fmla="*/ 584502 w 772219"/>
                <a:gd name="connsiteY35" fmla="*/ 520614 h 555006"/>
                <a:gd name="connsiteX36" fmla="*/ 540817 w 772219"/>
                <a:gd name="connsiteY36" fmla="*/ 539020 h 555006"/>
                <a:gd name="connsiteX37" fmla="*/ 516770 w 772219"/>
                <a:gd name="connsiteY37" fmla="*/ 534082 h 555006"/>
                <a:gd name="connsiteX38" fmla="*/ 497310 w 772219"/>
                <a:gd name="connsiteY38" fmla="*/ 520735 h 555006"/>
                <a:gd name="connsiteX39" fmla="*/ 490851 w 772219"/>
                <a:gd name="connsiteY39" fmla="*/ 536600 h 555006"/>
                <a:gd name="connsiteX40" fmla="*/ 447166 w 772219"/>
                <a:gd name="connsiteY40" fmla="*/ 555006 h 555006"/>
                <a:gd name="connsiteX41" fmla="*/ 403482 w 772219"/>
                <a:gd name="connsiteY41" fmla="*/ 536600 h 555006"/>
                <a:gd name="connsiteX42" fmla="*/ 401208 w 772219"/>
                <a:gd name="connsiteY42" fmla="*/ 531015 h 555006"/>
                <a:gd name="connsiteX43" fmla="*/ 398934 w 772219"/>
                <a:gd name="connsiteY43" fmla="*/ 536600 h 555006"/>
                <a:gd name="connsiteX44" fmla="*/ 355249 w 772219"/>
                <a:gd name="connsiteY44" fmla="*/ 555006 h 555006"/>
                <a:gd name="connsiteX45" fmla="*/ 311565 w 772219"/>
                <a:gd name="connsiteY45" fmla="*/ 536600 h 555006"/>
                <a:gd name="connsiteX46" fmla="*/ 307780 w 772219"/>
                <a:gd name="connsiteY46" fmla="*/ 527304 h 555006"/>
                <a:gd name="connsiteX47" fmla="*/ 291447 w 772219"/>
                <a:gd name="connsiteY47" fmla="*/ 538506 h 555006"/>
                <a:gd name="connsiteX48" fmla="*/ 267400 w 772219"/>
                <a:gd name="connsiteY48" fmla="*/ 543444 h 555006"/>
                <a:gd name="connsiteX49" fmla="*/ 223716 w 772219"/>
                <a:gd name="connsiteY49" fmla="*/ 525038 h 555006"/>
                <a:gd name="connsiteX50" fmla="*/ 215269 w 772219"/>
                <a:gd name="connsiteY50" fmla="*/ 504293 h 555006"/>
                <a:gd name="connsiteX51" fmla="*/ 203597 w 772219"/>
                <a:gd name="connsiteY51" fmla="*/ 512298 h 555006"/>
                <a:gd name="connsiteX52" fmla="*/ 179550 w 772219"/>
                <a:gd name="connsiteY52" fmla="*/ 517236 h 555006"/>
                <a:gd name="connsiteX53" fmla="*/ 122626 w 772219"/>
                <a:gd name="connsiteY53" fmla="*/ 478854 h 555006"/>
                <a:gd name="connsiteX54" fmla="*/ 121766 w 772219"/>
                <a:gd name="connsiteY54" fmla="*/ 474520 h 555006"/>
                <a:gd name="connsiteX55" fmla="*/ 113021 w 772219"/>
                <a:gd name="connsiteY55" fmla="*/ 476316 h 555006"/>
                <a:gd name="connsiteX56" fmla="*/ 51242 w 772219"/>
                <a:gd name="connsiteY56" fmla="*/ 413472 h 555006"/>
                <a:gd name="connsiteX57" fmla="*/ 67491 w 772219"/>
                <a:gd name="connsiteY57" fmla="*/ 373567 h 555006"/>
                <a:gd name="connsiteX58" fmla="*/ 51494 w 772219"/>
                <a:gd name="connsiteY58" fmla="*/ 334280 h 555006"/>
                <a:gd name="connsiteX59" fmla="*/ 89226 w 772219"/>
                <a:gd name="connsiteY59" fmla="*/ 276374 h 555006"/>
                <a:gd name="connsiteX60" fmla="*/ 98434 w 772219"/>
                <a:gd name="connsiteY60" fmla="*/ 274483 h 555006"/>
                <a:gd name="connsiteX61" fmla="*/ 80647 w 772219"/>
                <a:gd name="connsiteY61" fmla="*/ 230801 h 555006"/>
                <a:gd name="connsiteX62" fmla="*/ 89061 w 772219"/>
                <a:gd name="connsiteY62" fmla="*/ 210137 h 555006"/>
                <a:gd name="connsiteX63" fmla="*/ 77683 w 772219"/>
                <a:gd name="connsiteY63" fmla="*/ 207800 h 555006"/>
                <a:gd name="connsiteX64" fmla="*/ 58046 w 772219"/>
                <a:gd name="connsiteY64" fmla="*/ 194332 h 555006"/>
                <a:gd name="connsiteX65" fmla="*/ 49538 w 772219"/>
                <a:gd name="connsiteY65" fmla="*/ 173439 h 555006"/>
                <a:gd name="connsiteX66" fmla="*/ 37732 w 772219"/>
                <a:gd name="connsiteY66" fmla="*/ 171014 h 555006"/>
                <a:gd name="connsiteX67" fmla="*/ 0 w 772219"/>
                <a:gd name="connsiteY67" fmla="*/ 113109 h 555006"/>
                <a:gd name="connsiteX68" fmla="*/ 37732 w 772219"/>
                <a:gd name="connsiteY68" fmla="*/ 55204 h 555006"/>
                <a:gd name="connsiteX69" fmla="*/ 47061 w 772219"/>
                <a:gd name="connsiteY69" fmla="*/ 53288 h 555006"/>
                <a:gd name="connsiteX70" fmla="*/ 58120 w 772219"/>
                <a:gd name="connsiteY70" fmla="*/ 26128 h 555006"/>
                <a:gd name="connsiteX71" fmla="*/ 101804 w 772219"/>
                <a:gd name="connsiteY71" fmla="*/ 7722 h 555006"/>
                <a:gd name="connsiteX72" fmla="*/ 125851 w 772219"/>
                <a:gd name="connsiteY72" fmla="*/ 12661 h 555006"/>
                <a:gd name="connsiteX73" fmla="*/ 135299 w 772219"/>
                <a:gd name="connsiteY73" fmla="*/ 19140 h 555006"/>
                <a:gd name="connsiteX74" fmla="*/ 135786 w 772219"/>
                <a:gd name="connsiteY74" fmla="*/ 18406 h 555006"/>
                <a:gd name="connsiteX75" fmla="*/ 179470 w 772219"/>
                <a:gd name="connsiteY75" fmla="*/ 0 h 55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72219" h="555006">
                  <a:moveTo>
                    <a:pt x="179470" y="0"/>
                  </a:moveTo>
                  <a:cubicBezTo>
                    <a:pt x="205060" y="0"/>
                    <a:pt x="227016" y="15826"/>
                    <a:pt x="236394" y="38382"/>
                  </a:cubicBezTo>
                  <a:lnTo>
                    <a:pt x="239523" y="54146"/>
                  </a:lnTo>
                  <a:lnTo>
                    <a:pt x="241058" y="53831"/>
                  </a:lnTo>
                  <a:cubicBezTo>
                    <a:pt x="258118" y="53831"/>
                    <a:pt x="273563" y="60865"/>
                    <a:pt x="284743" y="72237"/>
                  </a:cubicBezTo>
                  <a:lnTo>
                    <a:pt x="296585" y="101321"/>
                  </a:lnTo>
                  <a:lnTo>
                    <a:pt x="314033" y="97738"/>
                  </a:lnTo>
                  <a:cubicBezTo>
                    <a:pt x="322563" y="97738"/>
                    <a:pt x="330689" y="99496"/>
                    <a:pt x="338080" y="102677"/>
                  </a:cubicBezTo>
                  <a:lnTo>
                    <a:pt x="341148" y="104780"/>
                  </a:lnTo>
                  <a:lnTo>
                    <a:pt x="343409" y="99228"/>
                  </a:lnTo>
                  <a:cubicBezTo>
                    <a:pt x="354588" y="87856"/>
                    <a:pt x="370033" y="80822"/>
                    <a:pt x="387093" y="80822"/>
                  </a:cubicBezTo>
                  <a:cubicBezTo>
                    <a:pt x="404153" y="80822"/>
                    <a:pt x="419598" y="87856"/>
                    <a:pt x="430778" y="99228"/>
                  </a:cubicBezTo>
                  <a:lnTo>
                    <a:pt x="432039" y="102327"/>
                  </a:lnTo>
                  <a:lnTo>
                    <a:pt x="435123" y="94755"/>
                  </a:lnTo>
                  <a:cubicBezTo>
                    <a:pt x="446302" y="83383"/>
                    <a:pt x="461747" y="76349"/>
                    <a:pt x="478807" y="76349"/>
                  </a:cubicBezTo>
                  <a:cubicBezTo>
                    <a:pt x="495867" y="76349"/>
                    <a:pt x="511312" y="83383"/>
                    <a:pt x="522492" y="94755"/>
                  </a:cubicBezTo>
                  <a:lnTo>
                    <a:pt x="535037" y="125564"/>
                  </a:lnTo>
                  <a:lnTo>
                    <a:pt x="539842" y="122269"/>
                  </a:lnTo>
                  <a:cubicBezTo>
                    <a:pt x="547233" y="119088"/>
                    <a:pt x="555359" y="117330"/>
                    <a:pt x="563889" y="117330"/>
                  </a:cubicBezTo>
                  <a:cubicBezTo>
                    <a:pt x="580949" y="117330"/>
                    <a:pt x="596394" y="124364"/>
                    <a:pt x="607574" y="135736"/>
                  </a:cubicBezTo>
                  <a:lnTo>
                    <a:pt x="619451" y="164906"/>
                  </a:lnTo>
                  <a:lnTo>
                    <a:pt x="638198" y="161056"/>
                  </a:lnTo>
                  <a:cubicBezTo>
                    <a:pt x="655258" y="161056"/>
                    <a:pt x="670703" y="168090"/>
                    <a:pt x="681883" y="179462"/>
                  </a:cubicBezTo>
                  <a:lnTo>
                    <a:pt x="699974" y="223893"/>
                  </a:lnTo>
                  <a:lnTo>
                    <a:pt x="704176" y="223030"/>
                  </a:lnTo>
                  <a:cubicBezTo>
                    <a:pt x="738296" y="223030"/>
                    <a:pt x="765955" y="251166"/>
                    <a:pt x="765955" y="285874"/>
                  </a:cubicBezTo>
                  <a:lnTo>
                    <a:pt x="749799" y="325551"/>
                  </a:lnTo>
                  <a:lnTo>
                    <a:pt x="754125" y="328517"/>
                  </a:lnTo>
                  <a:cubicBezTo>
                    <a:pt x="765304" y="339890"/>
                    <a:pt x="772219" y="355601"/>
                    <a:pt x="772219" y="372955"/>
                  </a:cubicBezTo>
                  <a:cubicBezTo>
                    <a:pt x="772219" y="407663"/>
                    <a:pt x="744560" y="435799"/>
                    <a:pt x="710440" y="435799"/>
                  </a:cubicBezTo>
                  <a:lnTo>
                    <a:pt x="691546" y="431919"/>
                  </a:lnTo>
                  <a:lnTo>
                    <a:pt x="695196" y="440882"/>
                  </a:lnTo>
                  <a:cubicBezTo>
                    <a:pt x="695196" y="475590"/>
                    <a:pt x="667537" y="503726"/>
                    <a:pt x="633417" y="503726"/>
                  </a:cubicBezTo>
                  <a:cubicBezTo>
                    <a:pt x="624887" y="503726"/>
                    <a:pt x="616761" y="501968"/>
                    <a:pt x="609370" y="498788"/>
                  </a:cubicBezTo>
                  <a:lnTo>
                    <a:pt x="596878" y="490220"/>
                  </a:lnTo>
                  <a:lnTo>
                    <a:pt x="584502" y="520614"/>
                  </a:lnTo>
                  <a:cubicBezTo>
                    <a:pt x="573322" y="531986"/>
                    <a:pt x="557877" y="539020"/>
                    <a:pt x="540817" y="539020"/>
                  </a:cubicBezTo>
                  <a:cubicBezTo>
                    <a:pt x="532287" y="539020"/>
                    <a:pt x="524161" y="537262"/>
                    <a:pt x="516770" y="534082"/>
                  </a:cubicBezTo>
                  <a:lnTo>
                    <a:pt x="497310" y="520735"/>
                  </a:lnTo>
                  <a:lnTo>
                    <a:pt x="490851" y="536600"/>
                  </a:lnTo>
                  <a:cubicBezTo>
                    <a:pt x="479671" y="547972"/>
                    <a:pt x="464226" y="555006"/>
                    <a:pt x="447166" y="555006"/>
                  </a:cubicBezTo>
                  <a:cubicBezTo>
                    <a:pt x="430106" y="555006"/>
                    <a:pt x="414661" y="547972"/>
                    <a:pt x="403482" y="536600"/>
                  </a:cubicBezTo>
                  <a:lnTo>
                    <a:pt x="401208" y="531015"/>
                  </a:lnTo>
                  <a:lnTo>
                    <a:pt x="398934" y="536600"/>
                  </a:lnTo>
                  <a:cubicBezTo>
                    <a:pt x="387754" y="547972"/>
                    <a:pt x="372309" y="555006"/>
                    <a:pt x="355249" y="555006"/>
                  </a:cubicBezTo>
                  <a:cubicBezTo>
                    <a:pt x="338189" y="555006"/>
                    <a:pt x="322744" y="547972"/>
                    <a:pt x="311565" y="536600"/>
                  </a:cubicBezTo>
                  <a:lnTo>
                    <a:pt x="307780" y="527304"/>
                  </a:lnTo>
                  <a:lnTo>
                    <a:pt x="291447" y="538506"/>
                  </a:lnTo>
                  <a:cubicBezTo>
                    <a:pt x="284056" y="541686"/>
                    <a:pt x="275930" y="543444"/>
                    <a:pt x="267400" y="543444"/>
                  </a:cubicBezTo>
                  <a:cubicBezTo>
                    <a:pt x="250340" y="543444"/>
                    <a:pt x="234895" y="536410"/>
                    <a:pt x="223716" y="525038"/>
                  </a:cubicBezTo>
                  <a:lnTo>
                    <a:pt x="215269" y="504293"/>
                  </a:lnTo>
                  <a:lnTo>
                    <a:pt x="203597" y="512298"/>
                  </a:lnTo>
                  <a:cubicBezTo>
                    <a:pt x="196206" y="515478"/>
                    <a:pt x="188080" y="517236"/>
                    <a:pt x="179550" y="517236"/>
                  </a:cubicBezTo>
                  <a:cubicBezTo>
                    <a:pt x="153960" y="517236"/>
                    <a:pt x="132004" y="501410"/>
                    <a:pt x="122626" y="478854"/>
                  </a:cubicBezTo>
                  <a:lnTo>
                    <a:pt x="121766" y="474520"/>
                  </a:lnTo>
                  <a:lnTo>
                    <a:pt x="113021" y="476316"/>
                  </a:lnTo>
                  <a:cubicBezTo>
                    <a:pt x="78901" y="476316"/>
                    <a:pt x="51242" y="448180"/>
                    <a:pt x="51242" y="413472"/>
                  </a:cubicBezTo>
                  <a:lnTo>
                    <a:pt x="67491" y="373567"/>
                  </a:lnTo>
                  <a:lnTo>
                    <a:pt x="51494" y="334280"/>
                  </a:lnTo>
                  <a:cubicBezTo>
                    <a:pt x="51494" y="308249"/>
                    <a:pt x="67052" y="285915"/>
                    <a:pt x="89226" y="276374"/>
                  </a:cubicBezTo>
                  <a:lnTo>
                    <a:pt x="98434" y="274483"/>
                  </a:lnTo>
                  <a:lnTo>
                    <a:pt x="80647" y="230801"/>
                  </a:lnTo>
                  <a:lnTo>
                    <a:pt x="89061" y="210137"/>
                  </a:lnTo>
                  <a:lnTo>
                    <a:pt x="77683" y="207800"/>
                  </a:lnTo>
                  <a:cubicBezTo>
                    <a:pt x="70292" y="204620"/>
                    <a:pt x="63635" y="200019"/>
                    <a:pt x="58046" y="194332"/>
                  </a:cubicBezTo>
                  <a:lnTo>
                    <a:pt x="49538" y="173439"/>
                  </a:lnTo>
                  <a:lnTo>
                    <a:pt x="37732" y="171014"/>
                  </a:lnTo>
                  <a:cubicBezTo>
                    <a:pt x="15558" y="161474"/>
                    <a:pt x="0" y="139140"/>
                    <a:pt x="0" y="113109"/>
                  </a:cubicBezTo>
                  <a:cubicBezTo>
                    <a:pt x="0" y="87078"/>
                    <a:pt x="15558" y="64744"/>
                    <a:pt x="37732" y="55204"/>
                  </a:cubicBezTo>
                  <a:lnTo>
                    <a:pt x="47061" y="53288"/>
                  </a:lnTo>
                  <a:lnTo>
                    <a:pt x="58120" y="26128"/>
                  </a:lnTo>
                  <a:cubicBezTo>
                    <a:pt x="69299" y="14756"/>
                    <a:pt x="84744" y="7722"/>
                    <a:pt x="101804" y="7722"/>
                  </a:cubicBezTo>
                  <a:cubicBezTo>
                    <a:pt x="110334" y="7722"/>
                    <a:pt x="118460" y="9480"/>
                    <a:pt x="125851" y="12661"/>
                  </a:cubicBezTo>
                  <a:lnTo>
                    <a:pt x="135299" y="19140"/>
                  </a:lnTo>
                  <a:lnTo>
                    <a:pt x="135786" y="18406"/>
                  </a:lnTo>
                  <a:cubicBezTo>
                    <a:pt x="146965" y="7034"/>
                    <a:pt x="162410" y="0"/>
                    <a:pt x="1794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7" name="Freeform 1236"/>
            <p:cNvSpPr/>
            <p:nvPr/>
          </p:nvSpPr>
          <p:spPr>
            <a:xfrm rot="20700000">
              <a:off x="173808" y="1997001"/>
              <a:ext cx="681259" cy="640773"/>
            </a:xfrm>
            <a:custGeom>
              <a:avLst/>
              <a:gdLst>
                <a:gd name="connsiteX0" fmla="*/ 273575 w 681259"/>
                <a:gd name="connsiteY0" fmla="*/ 445908 h 640773"/>
                <a:gd name="connsiteX1" fmla="*/ 282718 w 681259"/>
                <a:gd name="connsiteY1" fmla="*/ 456591 h 640773"/>
                <a:gd name="connsiteX2" fmla="*/ 304667 w 681259"/>
                <a:gd name="connsiteY2" fmla="*/ 467585 h 640773"/>
                <a:gd name="connsiteX3" fmla="*/ 305696 w 681259"/>
                <a:gd name="connsiteY3" fmla="*/ 467646 h 640773"/>
                <a:gd name="connsiteX4" fmla="*/ 289130 w 681259"/>
                <a:gd name="connsiteY4" fmla="*/ 529472 h 640773"/>
                <a:gd name="connsiteX5" fmla="*/ 266684 w 681259"/>
                <a:gd name="connsiteY5" fmla="*/ 542431 h 640773"/>
                <a:gd name="connsiteX6" fmla="*/ 266686 w 681259"/>
                <a:gd name="connsiteY6" fmla="*/ 542431 h 640773"/>
                <a:gd name="connsiteX7" fmla="*/ 253726 w 681259"/>
                <a:gd name="connsiteY7" fmla="*/ 519985 h 640773"/>
                <a:gd name="connsiteX8" fmla="*/ 607632 w 681259"/>
                <a:gd name="connsiteY8" fmla="*/ 530867 h 640773"/>
                <a:gd name="connsiteX9" fmla="*/ 586644 w 681259"/>
                <a:gd name="connsiteY9" fmla="*/ 609191 h 640773"/>
                <a:gd name="connsiteX10" fmla="*/ 564198 w 681259"/>
                <a:gd name="connsiteY10" fmla="*/ 622150 h 640773"/>
                <a:gd name="connsiteX11" fmla="*/ 564199 w 681259"/>
                <a:gd name="connsiteY11" fmla="*/ 622149 h 640773"/>
                <a:gd name="connsiteX12" fmla="*/ 551240 w 681259"/>
                <a:gd name="connsiteY12" fmla="*/ 599703 h 640773"/>
                <a:gd name="connsiteX13" fmla="*/ 568954 w 681259"/>
                <a:gd name="connsiteY13" fmla="*/ 533596 h 640773"/>
                <a:gd name="connsiteX14" fmla="*/ 569913 w 681259"/>
                <a:gd name="connsiteY14" fmla="*/ 534077 h 640773"/>
                <a:gd name="connsiteX15" fmla="*/ 594419 w 681259"/>
                <a:gd name="connsiteY15" fmla="*/ 535531 h 640773"/>
                <a:gd name="connsiteX16" fmla="*/ 211259 w 681259"/>
                <a:gd name="connsiteY16" fmla="*/ 409853 h 640773"/>
                <a:gd name="connsiteX17" fmla="*/ 226594 w 681259"/>
                <a:gd name="connsiteY17" fmla="*/ 419533 h 640773"/>
                <a:gd name="connsiteX18" fmla="*/ 246299 w 681259"/>
                <a:gd name="connsiteY18" fmla="*/ 420702 h 640773"/>
                <a:gd name="connsiteX19" fmla="*/ 221974 w 681259"/>
                <a:gd name="connsiteY19" fmla="*/ 511478 h 640773"/>
                <a:gd name="connsiteX20" fmla="*/ 199528 w 681259"/>
                <a:gd name="connsiteY20" fmla="*/ 524437 h 640773"/>
                <a:gd name="connsiteX21" fmla="*/ 199530 w 681259"/>
                <a:gd name="connsiteY21" fmla="*/ 524436 h 640773"/>
                <a:gd name="connsiteX22" fmla="*/ 186570 w 681259"/>
                <a:gd name="connsiteY22" fmla="*/ 501990 h 640773"/>
                <a:gd name="connsiteX23" fmla="*/ 646480 w 681259"/>
                <a:gd name="connsiteY23" fmla="*/ 512886 h 640773"/>
                <a:gd name="connsiteX24" fmla="*/ 646543 w 681259"/>
                <a:gd name="connsiteY24" fmla="*/ 512959 h 640773"/>
                <a:gd name="connsiteX25" fmla="*/ 668492 w 681259"/>
                <a:gd name="connsiteY25" fmla="*/ 523952 h 640773"/>
                <a:gd name="connsiteX26" fmla="*/ 681259 w 681259"/>
                <a:gd name="connsiteY26" fmla="*/ 524709 h 640773"/>
                <a:gd name="connsiteX27" fmla="*/ 653800 w 681259"/>
                <a:gd name="connsiteY27" fmla="*/ 627185 h 640773"/>
                <a:gd name="connsiteX28" fmla="*/ 631354 w 681259"/>
                <a:gd name="connsiteY28" fmla="*/ 640144 h 640773"/>
                <a:gd name="connsiteX29" fmla="*/ 631355 w 681259"/>
                <a:gd name="connsiteY29" fmla="*/ 640144 h 640773"/>
                <a:gd name="connsiteX30" fmla="*/ 618396 w 681259"/>
                <a:gd name="connsiteY30" fmla="*/ 617698 h 640773"/>
                <a:gd name="connsiteX31" fmla="*/ 158275 w 681259"/>
                <a:gd name="connsiteY31" fmla="*/ 0 h 640773"/>
                <a:gd name="connsiteX32" fmla="*/ 158855 w 681259"/>
                <a:gd name="connsiteY32" fmla="*/ 19373 h 640773"/>
                <a:gd name="connsiteX33" fmla="*/ 179217 w 681259"/>
                <a:gd name="connsiteY33" fmla="*/ 48401 h 640773"/>
                <a:gd name="connsiteX34" fmla="*/ 189993 w 681259"/>
                <a:gd name="connsiteY34" fmla="*/ 53799 h 640773"/>
                <a:gd name="connsiteX35" fmla="*/ 192804 w 681259"/>
                <a:gd name="connsiteY35" fmla="*/ 76182 h 640773"/>
                <a:gd name="connsiteX36" fmla="*/ 208286 w 681259"/>
                <a:gd name="connsiteY36" fmla="*/ 94274 h 640773"/>
                <a:gd name="connsiteX37" fmla="*/ 218672 w 681259"/>
                <a:gd name="connsiteY37" fmla="*/ 99476 h 640773"/>
                <a:gd name="connsiteX38" fmla="*/ 205196 w 681259"/>
                <a:gd name="connsiteY38" fmla="*/ 117258 h 640773"/>
                <a:gd name="connsiteX39" fmla="*/ 211071 w 681259"/>
                <a:gd name="connsiteY39" fmla="*/ 164055 h 640773"/>
                <a:gd name="connsiteX40" fmla="*/ 201688 w 681259"/>
                <a:gd name="connsiteY40" fmla="*/ 163499 h 640773"/>
                <a:gd name="connsiteX41" fmla="*/ 150254 w 681259"/>
                <a:gd name="connsiteY41" fmla="*/ 209666 h 640773"/>
                <a:gd name="connsiteX42" fmla="*/ 151449 w 681259"/>
                <a:gd name="connsiteY42" fmla="*/ 219183 h 640773"/>
                <a:gd name="connsiteX43" fmla="*/ 111186 w 681259"/>
                <a:gd name="connsiteY43" fmla="*/ 214137 h 640773"/>
                <a:gd name="connsiteX44" fmla="*/ 0 w 681259"/>
                <a:gd name="connsiteY44" fmla="*/ 110019 h 640773"/>
                <a:gd name="connsiteX45" fmla="*/ 111186 w 681259"/>
                <a:gd name="connsiteY45" fmla="*/ 5901 h 640773"/>
                <a:gd name="connsiteX46" fmla="*/ 280273 w 681259"/>
                <a:gd name="connsiteY46" fmla="*/ 22535 h 640773"/>
                <a:gd name="connsiteX47" fmla="*/ 415691 w 681259"/>
                <a:gd name="connsiteY47" fmla="*/ 111945 h 640773"/>
                <a:gd name="connsiteX48" fmla="*/ 328569 w 681259"/>
                <a:gd name="connsiteY48" fmla="*/ 111369 h 640773"/>
                <a:gd name="connsiteX49" fmla="*/ 280273 w 681259"/>
                <a:gd name="connsiteY49" fmla="*/ 22535 h 64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1259" h="640773">
                  <a:moveTo>
                    <a:pt x="273575" y="445908"/>
                  </a:moveTo>
                  <a:lnTo>
                    <a:pt x="282718" y="456591"/>
                  </a:lnTo>
                  <a:cubicBezTo>
                    <a:pt x="289034" y="461576"/>
                    <a:pt x="296428" y="465377"/>
                    <a:pt x="304667" y="467585"/>
                  </a:cubicBezTo>
                  <a:lnTo>
                    <a:pt x="305696" y="467646"/>
                  </a:lnTo>
                  <a:lnTo>
                    <a:pt x="289130" y="529472"/>
                  </a:lnTo>
                  <a:cubicBezTo>
                    <a:pt x="286510" y="539249"/>
                    <a:pt x="276461" y="545051"/>
                    <a:pt x="266684" y="542431"/>
                  </a:cubicBezTo>
                  <a:lnTo>
                    <a:pt x="266686" y="542431"/>
                  </a:lnTo>
                  <a:cubicBezTo>
                    <a:pt x="256908" y="539811"/>
                    <a:pt x="251107" y="529762"/>
                    <a:pt x="253726" y="519985"/>
                  </a:cubicBezTo>
                  <a:close/>
                  <a:moveTo>
                    <a:pt x="607632" y="530867"/>
                  </a:moveTo>
                  <a:lnTo>
                    <a:pt x="586644" y="609191"/>
                  </a:lnTo>
                  <a:cubicBezTo>
                    <a:pt x="584024" y="618968"/>
                    <a:pt x="573975" y="624770"/>
                    <a:pt x="564198" y="622150"/>
                  </a:cubicBezTo>
                  <a:lnTo>
                    <a:pt x="564199" y="622149"/>
                  </a:lnTo>
                  <a:cubicBezTo>
                    <a:pt x="554422" y="619530"/>
                    <a:pt x="548620" y="609481"/>
                    <a:pt x="551240" y="599703"/>
                  </a:cubicBezTo>
                  <a:lnTo>
                    <a:pt x="568954" y="533596"/>
                  </a:lnTo>
                  <a:lnTo>
                    <a:pt x="569913" y="534077"/>
                  </a:lnTo>
                  <a:cubicBezTo>
                    <a:pt x="578152" y="536285"/>
                    <a:pt x="586456" y="536690"/>
                    <a:pt x="594419" y="535531"/>
                  </a:cubicBezTo>
                  <a:close/>
                  <a:moveTo>
                    <a:pt x="211259" y="409853"/>
                  </a:moveTo>
                  <a:lnTo>
                    <a:pt x="226594" y="419533"/>
                  </a:lnTo>
                  <a:lnTo>
                    <a:pt x="246299" y="420702"/>
                  </a:lnTo>
                  <a:lnTo>
                    <a:pt x="221974" y="511478"/>
                  </a:lnTo>
                  <a:cubicBezTo>
                    <a:pt x="219354" y="521255"/>
                    <a:pt x="209305" y="527057"/>
                    <a:pt x="199528" y="524437"/>
                  </a:cubicBezTo>
                  <a:lnTo>
                    <a:pt x="199530" y="524436"/>
                  </a:lnTo>
                  <a:cubicBezTo>
                    <a:pt x="189752" y="521817"/>
                    <a:pt x="183951" y="511768"/>
                    <a:pt x="186570" y="501990"/>
                  </a:cubicBezTo>
                  <a:close/>
                  <a:moveTo>
                    <a:pt x="646480" y="512886"/>
                  </a:moveTo>
                  <a:lnTo>
                    <a:pt x="646543" y="512959"/>
                  </a:lnTo>
                  <a:cubicBezTo>
                    <a:pt x="652859" y="517943"/>
                    <a:pt x="660253" y="521745"/>
                    <a:pt x="668492" y="523952"/>
                  </a:cubicBezTo>
                  <a:lnTo>
                    <a:pt x="681259" y="524709"/>
                  </a:lnTo>
                  <a:lnTo>
                    <a:pt x="653800" y="627185"/>
                  </a:lnTo>
                  <a:cubicBezTo>
                    <a:pt x="651180" y="636962"/>
                    <a:pt x="641131" y="642764"/>
                    <a:pt x="631354" y="640144"/>
                  </a:cubicBezTo>
                  <a:lnTo>
                    <a:pt x="631355" y="640144"/>
                  </a:lnTo>
                  <a:cubicBezTo>
                    <a:pt x="621578" y="637524"/>
                    <a:pt x="615776" y="627475"/>
                    <a:pt x="618396" y="617698"/>
                  </a:cubicBezTo>
                  <a:close/>
                  <a:moveTo>
                    <a:pt x="158275" y="0"/>
                  </a:moveTo>
                  <a:lnTo>
                    <a:pt x="158855" y="19373"/>
                  </a:lnTo>
                  <a:cubicBezTo>
                    <a:pt x="162694" y="30786"/>
                    <a:pt x="169743" y="40924"/>
                    <a:pt x="179217" y="48401"/>
                  </a:cubicBezTo>
                  <a:lnTo>
                    <a:pt x="189993" y="53799"/>
                  </a:lnTo>
                  <a:lnTo>
                    <a:pt x="192804" y="76182"/>
                  </a:lnTo>
                  <a:cubicBezTo>
                    <a:pt x="196731" y="83122"/>
                    <a:pt x="201970" y="89289"/>
                    <a:pt x="208286" y="94274"/>
                  </a:cubicBezTo>
                  <a:lnTo>
                    <a:pt x="218672" y="99476"/>
                  </a:lnTo>
                  <a:lnTo>
                    <a:pt x="205196" y="117258"/>
                  </a:lnTo>
                  <a:lnTo>
                    <a:pt x="211071" y="164055"/>
                  </a:lnTo>
                  <a:lnTo>
                    <a:pt x="201688" y="163499"/>
                  </a:lnTo>
                  <a:cubicBezTo>
                    <a:pt x="177800" y="166975"/>
                    <a:pt x="156991" y="184522"/>
                    <a:pt x="150254" y="209666"/>
                  </a:cubicBezTo>
                  <a:lnTo>
                    <a:pt x="151449" y="219183"/>
                  </a:lnTo>
                  <a:lnTo>
                    <a:pt x="111186" y="214137"/>
                  </a:lnTo>
                  <a:cubicBezTo>
                    <a:pt x="45847" y="196983"/>
                    <a:pt x="0" y="156824"/>
                    <a:pt x="0" y="110019"/>
                  </a:cubicBezTo>
                  <a:cubicBezTo>
                    <a:pt x="0" y="63214"/>
                    <a:pt x="45847" y="23055"/>
                    <a:pt x="111186" y="5901"/>
                  </a:cubicBezTo>
                  <a:close/>
                  <a:moveTo>
                    <a:pt x="280273" y="22535"/>
                  </a:moveTo>
                  <a:cubicBezTo>
                    <a:pt x="294793" y="22631"/>
                    <a:pt x="407642" y="97140"/>
                    <a:pt x="415691" y="111945"/>
                  </a:cubicBezTo>
                  <a:cubicBezTo>
                    <a:pt x="423740" y="126751"/>
                    <a:pt x="351497" y="122572"/>
                    <a:pt x="328569" y="111369"/>
                  </a:cubicBezTo>
                  <a:cubicBezTo>
                    <a:pt x="305640" y="100166"/>
                    <a:pt x="265752" y="22439"/>
                    <a:pt x="280273" y="22535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8" name="Oval 1237"/>
            <p:cNvSpPr/>
            <p:nvPr/>
          </p:nvSpPr>
          <p:spPr>
            <a:xfrm>
              <a:off x="217138" y="2112464"/>
              <a:ext cx="59875" cy="59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9" name="Group 1238"/>
          <p:cNvGrpSpPr/>
          <p:nvPr/>
        </p:nvGrpSpPr>
        <p:grpSpPr>
          <a:xfrm>
            <a:off x="2185311" y="1121307"/>
            <a:ext cx="625805" cy="527810"/>
            <a:chOff x="173808" y="1925433"/>
            <a:chExt cx="848809" cy="712341"/>
          </a:xfrm>
        </p:grpSpPr>
        <p:sp>
          <p:nvSpPr>
            <p:cNvPr id="1240" name="Freeform 1239"/>
            <p:cNvSpPr/>
            <p:nvPr/>
          </p:nvSpPr>
          <p:spPr>
            <a:xfrm>
              <a:off x="250398" y="1925433"/>
              <a:ext cx="772219" cy="555006"/>
            </a:xfrm>
            <a:custGeom>
              <a:avLst/>
              <a:gdLst>
                <a:gd name="connsiteX0" fmla="*/ 179470 w 772219"/>
                <a:gd name="connsiteY0" fmla="*/ 0 h 555006"/>
                <a:gd name="connsiteX1" fmla="*/ 236394 w 772219"/>
                <a:gd name="connsiteY1" fmla="*/ 38382 h 555006"/>
                <a:gd name="connsiteX2" fmla="*/ 239523 w 772219"/>
                <a:gd name="connsiteY2" fmla="*/ 54146 h 555006"/>
                <a:gd name="connsiteX3" fmla="*/ 241058 w 772219"/>
                <a:gd name="connsiteY3" fmla="*/ 53831 h 555006"/>
                <a:gd name="connsiteX4" fmla="*/ 284743 w 772219"/>
                <a:gd name="connsiteY4" fmla="*/ 72237 h 555006"/>
                <a:gd name="connsiteX5" fmla="*/ 296585 w 772219"/>
                <a:gd name="connsiteY5" fmla="*/ 101321 h 555006"/>
                <a:gd name="connsiteX6" fmla="*/ 314033 w 772219"/>
                <a:gd name="connsiteY6" fmla="*/ 97738 h 555006"/>
                <a:gd name="connsiteX7" fmla="*/ 338080 w 772219"/>
                <a:gd name="connsiteY7" fmla="*/ 102677 h 555006"/>
                <a:gd name="connsiteX8" fmla="*/ 341148 w 772219"/>
                <a:gd name="connsiteY8" fmla="*/ 104780 h 555006"/>
                <a:gd name="connsiteX9" fmla="*/ 343409 w 772219"/>
                <a:gd name="connsiteY9" fmla="*/ 99228 h 555006"/>
                <a:gd name="connsiteX10" fmla="*/ 387093 w 772219"/>
                <a:gd name="connsiteY10" fmla="*/ 80822 h 555006"/>
                <a:gd name="connsiteX11" fmla="*/ 430778 w 772219"/>
                <a:gd name="connsiteY11" fmla="*/ 99228 h 555006"/>
                <a:gd name="connsiteX12" fmla="*/ 432039 w 772219"/>
                <a:gd name="connsiteY12" fmla="*/ 102327 h 555006"/>
                <a:gd name="connsiteX13" fmla="*/ 435123 w 772219"/>
                <a:gd name="connsiteY13" fmla="*/ 94755 h 555006"/>
                <a:gd name="connsiteX14" fmla="*/ 478807 w 772219"/>
                <a:gd name="connsiteY14" fmla="*/ 76349 h 555006"/>
                <a:gd name="connsiteX15" fmla="*/ 522492 w 772219"/>
                <a:gd name="connsiteY15" fmla="*/ 94755 h 555006"/>
                <a:gd name="connsiteX16" fmla="*/ 535037 w 772219"/>
                <a:gd name="connsiteY16" fmla="*/ 125564 h 555006"/>
                <a:gd name="connsiteX17" fmla="*/ 539842 w 772219"/>
                <a:gd name="connsiteY17" fmla="*/ 122269 h 555006"/>
                <a:gd name="connsiteX18" fmla="*/ 563889 w 772219"/>
                <a:gd name="connsiteY18" fmla="*/ 117330 h 555006"/>
                <a:gd name="connsiteX19" fmla="*/ 607574 w 772219"/>
                <a:gd name="connsiteY19" fmla="*/ 135736 h 555006"/>
                <a:gd name="connsiteX20" fmla="*/ 619451 w 772219"/>
                <a:gd name="connsiteY20" fmla="*/ 164906 h 555006"/>
                <a:gd name="connsiteX21" fmla="*/ 638198 w 772219"/>
                <a:gd name="connsiteY21" fmla="*/ 161056 h 555006"/>
                <a:gd name="connsiteX22" fmla="*/ 681883 w 772219"/>
                <a:gd name="connsiteY22" fmla="*/ 179462 h 555006"/>
                <a:gd name="connsiteX23" fmla="*/ 699974 w 772219"/>
                <a:gd name="connsiteY23" fmla="*/ 223893 h 555006"/>
                <a:gd name="connsiteX24" fmla="*/ 704176 w 772219"/>
                <a:gd name="connsiteY24" fmla="*/ 223030 h 555006"/>
                <a:gd name="connsiteX25" fmla="*/ 765955 w 772219"/>
                <a:gd name="connsiteY25" fmla="*/ 285874 h 555006"/>
                <a:gd name="connsiteX26" fmla="*/ 749799 w 772219"/>
                <a:gd name="connsiteY26" fmla="*/ 325551 h 555006"/>
                <a:gd name="connsiteX27" fmla="*/ 754125 w 772219"/>
                <a:gd name="connsiteY27" fmla="*/ 328517 h 555006"/>
                <a:gd name="connsiteX28" fmla="*/ 772219 w 772219"/>
                <a:gd name="connsiteY28" fmla="*/ 372955 h 555006"/>
                <a:gd name="connsiteX29" fmla="*/ 710440 w 772219"/>
                <a:gd name="connsiteY29" fmla="*/ 435799 h 555006"/>
                <a:gd name="connsiteX30" fmla="*/ 691546 w 772219"/>
                <a:gd name="connsiteY30" fmla="*/ 431919 h 555006"/>
                <a:gd name="connsiteX31" fmla="*/ 695196 w 772219"/>
                <a:gd name="connsiteY31" fmla="*/ 440882 h 555006"/>
                <a:gd name="connsiteX32" fmla="*/ 633417 w 772219"/>
                <a:gd name="connsiteY32" fmla="*/ 503726 h 555006"/>
                <a:gd name="connsiteX33" fmla="*/ 609370 w 772219"/>
                <a:gd name="connsiteY33" fmla="*/ 498788 h 555006"/>
                <a:gd name="connsiteX34" fmla="*/ 596878 w 772219"/>
                <a:gd name="connsiteY34" fmla="*/ 490220 h 555006"/>
                <a:gd name="connsiteX35" fmla="*/ 584502 w 772219"/>
                <a:gd name="connsiteY35" fmla="*/ 520614 h 555006"/>
                <a:gd name="connsiteX36" fmla="*/ 540817 w 772219"/>
                <a:gd name="connsiteY36" fmla="*/ 539020 h 555006"/>
                <a:gd name="connsiteX37" fmla="*/ 516770 w 772219"/>
                <a:gd name="connsiteY37" fmla="*/ 534082 h 555006"/>
                <a:gd name="connsiteX38" fmla="*/ 497310 w 772219"/>
                <a:gd name="connsiteY38" fmla="*/ 520735 h 555006"/>
                <a:gd name="connsiteX39" fmla="*/ 490851 w 772219"/>
                <a:gd name="connsiteY39" fmla="*/ 536600 h 555006"/>
                <a:gd name="connsiteX40" fmla="*/ 447166 w 772219"/>
                <a:gd name="connsiteY40" fmla="*/ 555006 h 555006"/>
                <a:gd name="connsiteX41" fmla="*/ 403482 w 772219"/>
                <a:gd name="connsiteY41" fmla="*/ 536600 h 555006"/>
                <a:gd name="connsiteX42" fmla="*/ 401208 w 772219"/>
                <a:gd name="connsiteY42" fmla="*/ 531015 h 555006"/>
                <a:gd name="connsiteX43" fmla="*/ 398934 w 772219"/>
                <a:gd name="connsiteY43" fmla="*/ 536600 h 555006"/>
                <a:gd name="connsiteX44" fmla="*/ 355249 w 772219"/>
                <a:gd name="connsiteY44" fmla="*/ 555006 h 555006"/>
                <a:gd name="connsiteX45" fmla="*/ 311565 w 772219"/>
                <a:gd name="connsiteY45" fmla="*/ 536600 h 555006"/>
                <a:gd name="connsiteX46" fmla="*/ 307780 w 772219"/>
                <a:gd name="connsiteY46" fmla="*/ 527304 h 555006"/>
                <a:gd name="connsiteX47" fmla="*/ 291447 w 772219"/>
                <a:gd name="connsiteY47" fmla="*/ 538506 h 555006"/>
                <a:gd name="connsiteX48" fmla="*/ 267400 w 772219"/>
                <a:gd name="connsiteY48" fmla="*/ 543444 h 555006"/>
                <a:gd name="connsiteX49" fmla="*/ 223716 w 772219"/>
                <a:gd name="connsiteY49" fmla="*/ 525038 h 555006"/>
                <a:gd name="connsiteX50" fmla="*/ 215269 w 772219"/>
                <a:gd name="connsiteY50" fmla="*/ 504293 h 555006"/>
                <a:gd name="connsiteX51" fmla="*/ 203597 w 772219"/>
                <a:gd name="connsiteY51" fmla="*/ 512298 h 555006"/>
                <a:gd name="connsiteX52" fmla="*/ 179550 w 772219"/>
                <a:gd name="connsiteY52" fmla="*/ 517236 h 555006"/>
                <a:gd name="connsiteX53" fmla="*/ 122626 w 772219"/>
                <a:gd name="connsiteY53" fmla="*/ 478854 h 555006"/>
                <a:gd name="connsiteX54" fmla="*/ 121766 w 772219"/>
                <a:gd name="connsiteY54" fmla="*/ 474520 h 555006"/>
                <a:gd name="connsiteX55" fmla="*/ 113021 w 772219"/>
                <a:gd name="connsiteY55" fmla="*/ 476316 h 555006"/>
                <a:gd name="connsiteX56" fmla="*/ 51242 w 772219"/>
                <a:gd name="connsiteY56" fmla="*/ 413472 h 555006"/>
                <a:gd name="connsiteX57" fmla="*/ 67491 w 772219"/>
                <a:gd name="connsiteY57" fmla="*/ 373567 h 555006"/>
                <a:gd name="connsiteX58" fmla="*/ 51494 w 772219"/>
                <a:gd name="connsiteY58" fmla="*/ 334280 h 555006"/>
                <a:gd name="connsiteX59" fmla="*/ 89226 w 772219"/>
                <a:gd name="connsiteY59" fmla="*/ 276374 h 555006"/>
                <a:gd name="connsiteX60" fmla="*/ 98434 w 772219"/>
                <a:gd name="connsiteY60" fmla="*/ 274483 h 555006"/>
                <a:gd name="connsiteX61" fmla="*/ 80647 w 772219"/>
                <a:gd name="connsiteY61" fmla="*/ 230801 h 555006"/>
                <a:gd name="connsiteX62" fmla="*/ 89061 w 772219"/>
                <a:gd name="connsiteY62" fmla="*/ 210137 h 555006"/>
                <a:gd name="connsiteX63" fmla="*/ 77683 w 772219"/>
                <a:gd name="connsiteY63" fmla="*/ 207800 h 555006"/>
                <a:gd name="connsiteX64" fmla="*/ 58046 w 772219"/>
                <a:gd name="connsiteY64" fmla="*/ 194332 h 555006"/>
                <a:gd name="connsiteX65" fmla="*/ 49538 w 772219"/>
                <a:gd name="connsiteY65" fmla="*/ 173439 h 555006"/>
                <a:gd name="connsiteX66" fmla="*/ 37732 w 772219"/>
                <a:gd name="connsiteY66" fmla="*/ 171014 h 555006"/>
                <a:gd name="connsiteX67" fmla="*/ 0 w 772219"/>
                <a:gd name="connsiteY67" fmla="*/ 113109 h 555006"/>
                <a:gd name="connsiteX68" fmla="*/ 37732 w 772219"/>
                <a:gd name="connsiteY68" fmla="*/ 55204 h 555006"/>
                <a:gd name="connsiteX69" fmla="*/ 47061 w 772219"/>
                <a:gd name="connsiteY69" fmla="*/ 53288 h 555006"/>
                <a:gd name="connsiteX70" fmla="*/ 58120 w 772219"/>
                <a:gd name="connsiteY70" fmla="*/ 26128 h 555006"/>
                <a:gd name="connsiteX71" fmla="*/ 101804 w 772219"/>
                <a:gd name="connsiteY71" fmla="*/ 7722 h 555006"/>
                <a:gd name="connsiteX72" fmla="*/ 125851 w 772219"/>
                <a:gd name="connsiteY72" fmla="*/ 12661 h 555006"/>
                <a:gd name="connsiteX73" fmla="*/ 135299 w 772219"/>
                <a:gd name="connsiteY73" fmla="*/ 19140 h 555006"/>
                <a:gd name="connsiteX74" fmla="*/ 135786 w 772219"/>
                <a:gd name="connsiteY74" fmla="*/ 18406 h 555006"/>
                <a:gd name="connsiteX75" fmla="*/ 179470 w 772219"/>
                <a:gd name="connsiteY75" fmla="*/ 0 h 55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72219" h="555006">
                  <a:moveTo>
                    <a:pt x="179470" y="0"/>
                  </a:moveTo>
                  <a:cubicBezTo>
                    <a:pt x="205060" y="0"/>
                    <a:pt x="227016" y="15826"/>
                    <a:pt x="236394" y="38382"/>
                  </a:cubicBezTo>
                  <a:lnTo>
                    <a:pt x="239523" y="54146"/>
                  </a:lnTo>
                  <a:lnTo>
                    <a:pt x="241058" y="53831"/>
                  </a:lnTo>
                  <a:cubicBezTo>
                    <a:pt x="258118" y="53831"/>
                    <a:pt x="273563" y="60865"/>
                    <a:pt x="284743" y="72237"/>
                  </a:cubicBezTo>
                  <a:lnTo>
                    <a:pt x="296585" y="101321"/>
                  </a:lnTo>
                  <a:lnTo>
                    <a:pt x="314033" y="97738"/>
                  </a:lnTo>
                  <a:cubicBezTo>
                    <a:pt x="322563" y="97738"/>
                    <a:pt x="330689" y="99496"/>
                    <a:pt x="338080" y="102677"/>
                  </a:cubicBezTo>
                  <a:lnTo>
                    <a:pt x="341148" y="104780"/>
                  </a:lnTo>
                  <a:lnTo>
                    <a:pt x="343409" y="99228"/>
                  </a:lnTo>
                  <a:cubicBezTo>
                    <a:pt x="354588" y="87856"/>
                    <a:pt x="370033" y="80822"/>
                    <a:pt x="387093" y="80822"/>
                  </a:cubicBezTo>
                  <a:cubicBezTo>
                    <a:pt x="404153" y="80822"/>
                    <a:pt x="419598" y="87856"/>
                    <a:pt x="430778" y="99228"/>
                  </a:cubicBezTo>
                  <a:lnTo>
                    <a:pt x="432039" y="102327"/>
                  </a:lnTo>
                  <a:lnTo>
                    <a:pt x="435123" y="94755"/>
                  </a:lnTo>
                  <a:cubicBezTo>
                    <a:pt x="446302" y="83383"/>
                    <a:pt x="461747" y="76349"/>
                    <a:pt x="478807" y="76349"/>
                  </a:cubicBezTo>
                  <a:cubicBezTo>
                    <a:pt x="495867" y="76349"/>
                    <a:pt x="511312" y="83383"/>
                    <a:pt x="522492" y="94755"/>
                  </a:cubicBezTo>
                  <a:lnTo>
                    <a:pt x="535037" y="125564"/>
                  </a:lnTo>
                  <a:lnTo>
                    <a:pt x="539842" y="122269"/>
                  </a:lnTo>
                  <a:cubicBezTo>
                    <a:pt x="547233" y="119088"/>
                    <a:pt x="555359" y="117330"/>
                    <a:pt x="563889" y="117330"/>
                  </a:cubicBezTo>
                  <a:cubicBezTo>
                    <a:pt x="580949" y="117330"/>
                    <a:pt x="596394" y="124364"/>
                    <a:pt x="607574" y="135736"/>
                  </a:cubicBezTo>
                  <a:lnTo>
                    <a:pt x="619451" y="164906"/>
                  </a:lnTo>
                  <a:lnTo>
                    <a:pt x="638198" y="161056"/>
                  </a:lnTo>
                  <a:cubicBezTo>
                    <a:pt x="655258" y="161056"/>
                    <a:pt x="670703" y="168090"/>
                    <a:pt x="681883" y="179462"/>
                  </a:cubicBezTo>
                  <a:lnTo>
                    <a:pt x="699974" y="223893"/>
                  </a:lnTo>
                  <a:lnTo>
                    <a:pt x="704176" y="223030"/>
                  </a:lnTo>
                  <a:cubicBezTo>
                    <a:pt x="738296" y="223030"/>
                    <a:pt x="765955" y="251166"/>
                    <a:pt x="765955" y="285874"/>
                  </a:cubicBezTo>
                  <a:lnTo>
                    <a:pt x="749799" y="325551"/>
                  </a:lnTo>
                  <a:lnTo>
                    <a:pt x="754125" y="328517"/>
                  </a:lnTo>
                  <a:cubicBezTo>
                    <a:pt x="765304" y="339890"/>
                    <a:pt x="772219" y="355601"/>
                    <a:pt x="772219" y="372955"/>
                  </a:cubicBezTo>
                  <a:cubicBezTo>
                    <a:pt x="772219" y="407663"/>
                    <a:pt x="744560" y="435799"/>
                    <a:pt x="710440" y="435799"/>
                  </a:cubicBezTo>
                  <a:lnTo>
                    <a:pt x="691546" y="431919"/>
                  </a:lnTo>
                  <a:lnTo>
                    <a:pt x="695196" y="440882"/>
                  </a:lnTo>
                  <a:cubicBezTo>
                    <a:pt x="695196" y="475590"/>
                    <a:pt x="667537" y="503726"/>
                    <a:pt x="633417" y="503726"/>
                  </a:cubicBezTo>
                  <a:cubicBezTo>
                    <a:pt x="624887" y="503726"/>
                    <a:pt x="616761" y="501968"/>
                    <a:pt x="609370" y="498788"/>
                  </a:cubicBezTo>
                  <a:lnTo>
                    <a:pt x="596878" y="490220"/>
                  </a:lnTo>
                  <a:lnTo>
                    <a:pt x="584502" y="520614"/>
                  </a:lnTo>
                  <a:cubicBezTo>
                    <a:pt x="573322" y="531986"/>
                    <a:pt x="557877" y="539020"/>
                    <a:pt x="540817" y="539020"/>
                  </a:cubicBezTo>
                  <a:cubicBezTo>
                    <a:pt x="532287" y="539020"/>
                    <a:pt x="524161" y="537262"/>
                    <a:pt x="516770" y="534082"/>
                  </a:cubicBezTo>
                  <a:lnTo>
                    <a:pt x="497310" y="520735"/>
                  </a:lnTo>
                  <a:lnTo>
                    <a:pt x="490851" y="536600"/>
                  </a:lnTo>
                  <a:cubicBezTo>
                    <a:pt x="479671" y="547972"/>
                    <a:pt x="464226" y="555006"/>
                    <a:pt x="447166" y="555006"/>
                  </a:cubicBezTo>
                  <a:cubicBezTo>
                    <a:pt x="430106" y="555006"/>
                    <a:pt x="414661" y="547972"/>
                    <a:pt x="403482" y="536600"/>
                  </a:cubicBezTo>
                  <a:lnTo>
                    <a:pt x="401208" y="531015"/>
                  </a:lnTo>
                  <a:lnTo>
                    <a:pt x="398934" y="536600"/>
                  </a:lnTo>
                  <a:cubicBezTo>
                    <a:pt x="387754" y="547972"/>
                    <a:pt x="372309" y="555006"/>
                    <a:pt x="355249" y="555006"/>
                  </a:cubicBezTo>
                  <a:cubicBezTo>
                    <a:pt x="338189" y="555006"/>
                    <a:pt x="322744" y="547972"/>
                    <a:pt x="311565" y="536600"/>
                  </a:cubicBezTo>
                  <a:lnTo>
                    <a:pt x="307780" y="527304"/>
                  </a:lnTo>
                  <a:lnTo>
                    <a:pt x="291447" y="538506"/>
                  </a:lnTo>
                  <a:cubicBezTo>
                    <a:pt x="284056" y="541686"/>
                    <a:pt x="275930" y="543444"/>
                    <a:pt x="267400" y="543444"/>
                  </a:cubicBezTo>
                  <a:cubicBezTo>
                    <a:pt x="250340" y="543444"/>
                    <a:pt x="234895" y="536410"/>
                    <a:pt x="223716" y="525038"/>
                  </a:cubicBezTo>
                  <a:lnTo>
                    <a:pt x="215269" y="504293"/>
                  </a:lnTo>
                  <a:lnTo>
                    <a:pt x="203597" y="512298"/>
                  </a:lnTo>
                  <a:cubicBezTo>
                    <a:pt x="196206" y="515478"/>
                    <a:pt x="188080" y="517236"/>
                    <a:pt x="179550" y="517236"/>
                  </a:cubicBezTo>
                  <a:cubicBezTo>
                    <a:pt x="153960" y="517236"/>
                    <a:pt x="132004" y="501410"/>
                    <a:pt x="122626" y="478854"/>
                  </a:cubicBezTo>
                  <a:lnTo>
                    <a:pt x="121766" y="474520"/>
                  </a:lnTo>
                  <a:lnTo>
                    <a:pt x="113021" y="476316"/>
                  </a:lnTo>
                  <a:cubicBezTo>
                    <a:pt x="78901" y="476316"/>
                    <a:pt x="51242" y="448180"/>
                    <a:pt x="51242" y="413472"/>
                  </a:cubicBezTo>
                  <a:lnTo>
                    <a:pt x="67491" y="373567"/>
                  </a:lnTo>
                  <a:lnTo>
                    <a:pt x="51494" y="334280"/>
                  </a:lnTo>
                  <a:cubicBezTo>
                    <a:pt x="51494" y="308249"/>
                    <a:pt x="67052" y="285915"/>
                    <a:pt x="89226" y="276374"/>
                  </a:cubicBezTo>
                  <a:lnTo>
                    <a:pt x="98434" y="274483"/>
                  </a:lnTo>
                  <a:lnTo>
                    <a:pt x="80647" y="230801"/>
                  </a:lnTo>
                  <a:lnTo>
                    <a:pt x="89061" y="210137"/>
                  </a:lnTo>
                  <a:lnTo>
                    <a:pt x="77683" y="207800"/>
                  </a:lnTo>
                  <a:cubicBezTo>
                    <a:pt x="70292" y="204620"/>
                    <a:pt x="63635" y="200019"/>
                    <a:pt x="58046" y="194332"/>
                  </a:cubicBezTo>
                  <a:lnTo>
                    <a:pt x="49538" y="173439"/>
                  </a:lnTo>
                  <a:lnTo>
                    <a:pt x="37732" y="171014"/>
                  </a:lnTo>
                  <a:cubicBezTo>
                    <a:pt x="15558" y="161474"/>
                    <a:pt x="0" y="139140"/>
                    <a:pt x="0" y="113109"/>
                  </a:cubicBezTo>
                  <a:cubicBezTo>
                    <a:pt x="0" y="87078"/>
                    <a:pt x="15558" y="64744"/>
                    <a:pt x="37732" y="55204"/>
                  </a:cubicBezTo>
                  <a:lnTo>
                    <a:pt x="47061" y="53288"/>
                  </a:lnTo>
                  <a:lnTo>
                    <a:pt x="58120" y="26128"/>
                  </a:lnTo>
                  <a:cubicBezTo>
                    <a:pt x="69299" y="14756"/>
                    <a:pt x="84744" y="7722"/>
                    <a:pt x="101804" y="7722"/>
                  </a:cubicBezTo>
                  <a:cubicBezTo>
                    <a:pt x="110334" y="7722"/>
                    <a:pt x="118460" y="9480"/>
                    <a:pt x="125851" y="12661"/>
                  </a:cubicBezTo>
                  <a:lnTo>
                    <a:pt x="135299" y="19140"/>
                  </a:lnTo>
                  <a:lnTo>
                    <a:pt x="135786" y="18406"/>
                  </a:lnTo>
                  <a:cubicBezTo>
                    <a:pt x="146965" y="7034"/>
                    <a:pt x="162410" y="0"/>
                    <a:pt x="1794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1" name="Freeform 1240"/>
            <p:cNvSpPr/>
            <p:nvPr/>
          </p:nvSpPr>
          <p:spPr>
            <a:xfrm rot="20700000">
              <a:off x="173808" y="1997001"/>
              <a:ext cx="681259" cy="640773"/>
            </a:xfrm>
            <a:custGeom>
              <a:avLst/>
              <a:gdLst>
                <a:gd name="connsiteX0" fmla="*/ 273575 w 681259"/>
                <a:gd name="connsiteY0" fmla="*/ 445908 h 640773"/>
                <a:gd name="connsiteX1" fmla="*/ 282718 w 681259"/>
                <a:gd name="connsiteY1" fmla="*/ 456591 h 640773"/>
                <a:gd name="connsiteX2" fmla="*/ 304667 w 681259"/>
                <a:gd name="connsiteY2" fmla="*/ 467585 h 640773"/>
                <a:gd name="connsiteX3" fmla="*/ 305696 w 681259"/>
                <a:gd name="connsiteY3" fmla="*/ 467646 h 640773"/>
                <a:gd name="connsiteX4" fmla="*/ 289130 w 681259"/>
                <a:gd name="connsiteY4" fmla="*/ 529472 h 640773"/>
                <a:gd name="connsiteX5" fmla="*/ 266684 w 681259"/>
                <a:gd name="connsiteY5" fmla="*/ 542431 h 640773"/>
                <a:gd name="connsiteX6" fmla="*/ 266686 w 681259"/>
                <a:gd name="connsiteY6" fmla="*/ 542431 h 640773"/>
                <a:gd name="connsiteX7" fmla="*/ 253726 w 681259"/>
                <a:gd name="connsiteY7" fmla="*/ 519985 h 640773"/>
                <a:gd name="connsiteX8" fmla="*/ 607632 w 681259"/>
                <a:gd name="connsiteY8" fmla="*/ 530867 h 640773"/>
                <a:gd name="connsiteX9" fmla="*/ 586644 w 681259"/>
                <a:gd name="connsiteY9" fmla="*/ 609191 h 640773"/>
                <a:gd name="connsiteX10" fmla="*/ 564198 w 681259"/>
                <a:gd name="connsiteY10" fmla="*/ 622150 h 640773"/>
                <a:gd name="connsiteX11" fmla="*/ 564199 w 681259"/>
                <a:gd name="connsiteY11" fmla="*/ 622149 h 640773"/>
                <a:gd name="connsiteX12" fmla="*/ 551240 w 681259"/>
                <a:gd name="connsiteY12" fmla="*/ 599703 h 640773"/>
                <a:gd name="connsiteX13" fmla="*/ 568954 w 681259"/>
                <a:gd name="connsiteY13" fmla="*/ 533596 h 640773"/>
                <a:gd name="connsiteX14" fmla="*/ 569913 w 681259"/>
                <a:gd name="connsiteY14" fmla="*/ 534077 h 640773"/>
                <a:gd name="connsiteX15" fmla="*/ 594419 w 681259"/>
                <a:gd name="connsiteY15" fmla="*/ 535531 h 640773"/>
                <a:gd name="connsiteX16" fmla="*/ 211259 w 681259"/>
                <a:gd name="connsiteY16" fmla="*/ 409853 h 640773"/>
                <a:gd name="connsiteX17" fmla="*/ 226594 w 681259"/>
                <a:gd name="connsiteY17" fmla="*/ 419533 h 640773"/>
                <a:gd name="connsiteX18" fmla="*/ 246299 w 681259"/>
                <a:gd name="connsiteY18" fmla="*/ 420702 h 640773"/>
                <a:gd name="connsiteX19" fmla="*/ 221974 w 681259"/>
                <a:gd name="connsiteY19" fmla="*/ 511478 h 640773"/>
                <a:gd name="connsiteX20" fmla="*/ 199528 w 681259"/>
                <a:gd name="connsiteY20" fmla="*/ 524437 h 640773"/>
                <a:gd name="connsiteX21" fmla="*/ 199530 w 681259"/>
                <a:gd name="connsiteY21" fmla="*/ 524436 h 640773"/>
                <a:gd name="connsiteX22" fmla="*/ 186570 w 681259"/>
                <a:gd name="connsiteY22" fmla="*/ 501990 h 640773"/>
                <a:gd name="connsiteX23" fmla="*/ 646480 w 681259"/>
                <a:gd name="connsiteY23" fmla="*/ 512886 h 640773"/>
                <a:gd name="connsiteX24" fmla="*/ 646543 w 681259"/>
                <a:gd name="connsiteY24" fmla="*/ 512959 h 640773"/>
                <a:gd name="connsiteX25" fmla="*/ 668492 w 681259"/>
                <a:gd name="connsiteY25" fmla="*/ 523952 h 640773"/>
                <a:gd name="connsiteX26" fmla="*/ 681259 w 681259"/>
                <a:gd name="connsiteY26" fmla="*/ 524709 h 640773"/>
                <a:gd name="connsiteX27" fmla="*/ 653800 w 681259"/>
                <a:gd name="connsiteY27" fmla="*/ 627185 h 640773"/>
                <a:gd name="connsiteX28" fmla="*/ 631354 w 681259"/>
                <a:gd name="connsiteY28" fmla="*/ 640144 h 640773"/>
                <a:gd name="connsiteX29" fmla="*/ 631355 w 681259"/>
                <a:gd name="connsiteY29" fmla="*/ 640144 h 640773"/>
                <a:gd name="connsiteX30" fmla="*/ 618396 w 681259"/>
                <a:gd name="connsiteY30" fmla="*/ 617698 h 640773"/>
                <a:gd name="connsiteX31" fmla="*/ 158275 w 681259"/>
                <a:gd name="connsiteY31" fmla="*/ 0 h 640773"/>
                <a:gd name="connsiteX32" fmla="*/ 158855 w 681259"/>
                <a:gd name="connsiteY32" fmla="*/ 19373 h 640773"/>
                <a:gd name="connsiteX33" fmla="*/ 179217 w 681259"/>
                <a:gd name="connsiteY33" fmla="*/ 48401 h 640773"/>
                <a:gd name="connsiteX34" fmla="*/ 189993 w 681259"/>
                <a:gd name="connsiteY34" fmla="*/ 53799 h 640773"/>
                <a:gd name="connsiteX35" fmla="*/ 192804 w 681259"/>
                <a:gd name="connsiteY35" fmla="*/ 76182 h 640773"/>
                <a:gd name="connsiteX36" fmla="*/ 208286 w 681259"/>
                <a:gd name="connsiteY36" fmla="*/ 94274 h 640773"/>
                <a:gd name="connsiteX37" fmla="*/ 218672 w 681259"/>
                <a:gd name="connsiteY37" fmla="*/ 99476 h 640773"/>
                <a:gd name="connsiteX38" fmla="*/ 205196 w 681259"/>
                <a:gd name="connsiteY38" fmla="*/ 117258 h 640773"/>
                <a:gd name="connsiteX39" fmla="*/ 211071 w 681259"/>
                <a:gd name="connsiteY39" fmla="*/ 164055 h 640773"/>
                <a:gd name="connsiteX40" fmla="*/ 201688 w 681259"/>
                <a:gd name="connsiteY40" fmla="*/ 163499 h 640773"/>
                <a:gd name="connsiteX41" fmla="*/ 150254 w 681259"/>
                <a:gd name="connsiteY41" fmla="*/ 209666 h 640773"/>
                <a:gd name="connsiteX42" fmla="*/ 151449 w 681259"/>
                <a:gd name="connsiteY42" fmla="*/ 219183 h 640773"/>
                <a:gd name="connsiteX43" fmla="*/ 111186 w 681259"/>
                <a:gd name="connsiteY43" fmla="*/ 214137 h 640773"/>
                <a:gd name="connsiteX44" fmla="*/ 0 w 681259"/>
                <a:gd name="connsiteY44" fmla="*/ 110019 h 640773"/>
                <a:gd name="connsiteX45" fmla="*/ 111186 w 681259"/>
                <a:gd name="connsiteY45" fmla="*/ 5901 h 640773"/>
                <a:gd name="connsiteX46" fmla="*/ 280273 w 681259"/>
                <a:gd name="connsiteY46" fmla="*/ 22535 h 640773"/>
                <a:gd name="connsiteX47" fmla="*/ 415691 w 681259"/>
                <a:gd name="connsiteY47" fmla="*/ 111945 h 640773"/>
                <a:gd name="connsiteX48" fmla="*/ 328569 w 681259"/>
                <a:gd name="connsiteY48" fmla="*/ 111369 h 640773"/>
                <a:gd name="connsiteX49" fmla="*/ 280273 w 681259"/>
                <a:gd name="connsiteY49" fmla="*/ 22535 h 64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1259" h="640773">
                  <a:moveTo>
                    <a:pt x="273575" y="445908"/>
                  </a:moveTo>
                  <a:lnTo>
                    <a:pt x="282718" y="456591"/>
                  </a:lnTo>
                  <a:cubicBezTo>
                    <a:pt x="289034" y="461576"/>
                    <a:pt x="296428" y="465377"/>
                    <a:pt x="304667" y="467585"/>
                  </a:cubicBezTo>
                  <a:lnTo>
                    <a:pt x="305696" y="467646"/>
                  </a:lnTo>
                  <a:lnTo>
                    <a:pt x="289130" y="529472"/>
                  </a:lnTo>
                  <a:cubicBezTo>
                    <a:pt x="286510" y="539249"/>
                    <a:pt x="276461" y="545051"/>
                    <a:pt x="266684" y="542431"/>
                  </a:cubicBezTo>
                  <a:lnTo>
                    <a:pt x="266686" y="542431"/>
                  </a:lnTo>
                  <a:cubicBezTo>
                    <a:pt x="256908" y="539811"/>
                    <a:pt x="251107" y="529762"/>
                    <a:pt x="253726" y="519985"/>
                  </a:cubicBezTo>
                  <a:close/>
                  <a:moveTo>
                    <a:pt x="607632" y="530867"/>
                  </a:moveTo>
                  <a:lnTo>
                    <a:pt x="586644" y="609191"/>
                  </a:lnTo>
                  <a:cubicBezTo>
                    <a:pt x="584024" y="618968"/>
                    <a:pt x="573975" y="624770"/>
                    <a:pt x="564198" y="622150"/>
                  </a:cubicBezTo>
                  <a:lnTo>
                    <a:pt x="564199" y="622149"/>
                  </a:lnTo>
                  <a:cubicBezTo>
                    <a:pt x="554422" y="619530"/>
                    <a:pt x="548620" y="609481"/>
                    <a:pt x="551240" y="599703"/>
                  </a:cubicBezTo>
                  <a:lnTo>
                    <a:pt x="568954" y="533596"/>
                  </a:lnTo>
                  <a:lnTo>
                    <a:pt x="569913" y="534077"/>
                  </a:lnTo>
                  <a:cubicBezTo>
                    <a:pt x="578152" y="536285"/>
                    <a:pt x="586456" y="536690"/>
                    <a:pt x="594419" y="535531"/>
                  </a:cubicBezTo>
                  <a:close/>
                  <a:moveTo>
                    <a:pt x="211259" y="409853"/>
                  </a:moveTo>
                  <a:lnTo>
                    <a:pt x="226594" y="419533"/>
                  </a:lnTo>
                  <a:lnTo>
                    <a:pt x="246299" y="420702"/>
                  </a:lnTo>
                  <a:lnTo>
                    <a:pt x="221974" y="511478"/>
                  </a:lnTo>
                  <a:cubicBezTo>
                    <a:pt x="219354" y="521255"/>
                    <a:pt x="209305" y="527057"/>
                    <a:pt x="199528" y="524437"/>
                  </a:cubicBezTo>
                  <a:lnTo>
                    <a:pt x="199530" y="524436"/>
                  </a:lnTo>
                  <a:cubicBezTo>
                    <a:pt x="189752" y="521817"/>
                    <a:pt x="183951" y="511768"/>
                    <a:pt x="186570" y="501990"/>
                  </a:cubicBezTo>
                  <a:close/>
                  <a:moveTo>
                    <a:pt x="646480" y="512886"/>
                  </a:moveTo>
                  <a:lnTo>
                    <a:pt x="646543" y="512959"/>
                  </a:lnTo>
                  <a:cubicBezTo>
                    <a:pt x="652859" y="517943"/>
                    <a:pt x="660253" y="521745"/>
                    <a:pt x="668492" y="523952"/>
                  </a:cubicBezTo>
                  <a:lnTo>
                    <a:pt x="681259" y="524709"/>
                  </a:lnTo>
                  <a:lnTo>
                    <a:pt x="653800" y="627185"/>
                  </a:lnTo>
                  <a:cubicBezTo>
                    <a:pt x="651180" y="636962"/>
                    <a:pt x="641131" y="642764"/>
                    <a:pt x="631354" y="640144"/>
                  </a:cubicBezTo>
                  <a:lnTo>
                    <a:pt x="631355" y="640144"/>
                  </a:lnTo>
                  <a:cubicBezTo>
                    <a:pt x="621578" y="637524"/>
                    <a:pt x="615776" y="627475"/>
                    <a:pt x="618396" y="617698"/>
                  </a:cubicBezTo>
                  <a:close/>
                  <a:moveTo>
                    <a:pt x="158275" y="0"/>
                  </a:moveTo>
                  <a:lnTo>
                    <a:pt x="158855" y="19373"/>
                  </a:lnTo>
                  <a:cubicBezTo>
                    <a:pt x="162694" y="30786"/>
                    <a:pt x="169743" y="40924"/>
                    <a:pt x="179217" y="48401"/>
                  </a:cubicBezTo>
                  <a:lnTo>
                    <a:pt x="189993" y="53799"/>
                  </a:lnTo>
                  <a:lnTo>
                    <a:pt x="192804" y="76182"/>
                  </a:lnTo>
                  <a:cubicBezTo>
                    <a:pt x="196731" y="83122"/>
                    <a:pt x="201970" y="89289"/>
                    <a:pt x="208286" y="94274"/>
                  </a:cubicBezTo>
                  <a:lnTo>
                    <a:pt x="218672" y="99476"/>
                  </a:lnTo>
                  <a:lnTo>
                    <a:pt x="205196" y="117258"/>
                  </a:lnTo>
                  <a:lnTo>
                    <a:pt x="211071" y="164055"/>
                  </a:lnTo>
                  <a:lnTo>
                    <a:pt x="201688" y="163499"/>
                  </a:lnTo>
                  <a:cubicBezTo>
                    <a:pt x="177800" y="166975"/>
                    <a:pt x="156991" y="184522"/>
                    <a:pt x="150254" y="209666"/>
                  </a:cubicBezTo>
                  <a:lnTo>
                    <a:pt x="151449" y="219183"/>
                  </a:lnTo>
                  <a:lnTo>
                    <a:pt x="111186" y="214137"/>
                  </a:lnTo>
                  <a:cubicBezTo>
                    <a:pt x="45847" y="196983"/>
                    <a:pt x="0" y="156824"/>
                    <a:pt x="0" y="110019"/>
                  </a:cubicBezTo>
                  <a:cubicBezTo>
                    <a:pt x="0" y="63214"/>
                    <a:pt x="45847" y="23055"/>
                    <a:pt x="111186" y="5901"/>
                  </a:cubicBezTo>
                  <a:close/>
                  <a:moveTo>
                    <a:pt x="280273" y="22535"/>
                  </a:moveTo>
                  <a:cubicBezTo>
                    <a:pt x="294793" y="22631"/>
                    <a:pt x="407642" y="97140"/>
                    <a:pt x="415691" y="111945"/>
                  </a:cubicBezTo>
                  <a:cubicBezTo>
                    <a:pt x="423740" y="126751"/>
                    <a:pt x="351497" y="122572"/>
                    <a:pt x="328569" y="111369"/>
                  </a:cubicBezTo>
                  <a:cubicBezTo>
                    <a:pt x="305640" y="100166"/>
                    <a:pt x="265752" y="22439"/>
                    <a:pt x="280273" y="22535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2" name="Oval 1241"/>
            <p:cNvSpPr/>
            <p:nvPr/>
          </p:nvSpPr>
          <p:spPr>
            <a:xfrm>
              <a:off x="217138" y="2112464"/>
              <a:ext cx="59875" cy="59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3" name="Group 1242"/>
          <p:cNvGrpSpPr/>
          <p:nvPr/>
        </p:nvGrpSpPr>
        <p:grpSpPr>
          <a:xfrm>
            <a:off x="2958926" y="1121307"/>
            <a:ext cx="625805" cy="527810"/>
            <a:chOff x="173808" y="1925433"/>
            <a:chExt cx="848809" cy="712341"/>
          </a:xfrm>
        </p:grpSpPr>
        <p:sp>
          <p:nvSpPr>
            <p:cNvPr id="1244" name="Freeform 1243"/>
            <p:cNvSpPr/>
            <p:nvPr/>
          </p:nvSpPr>
          <p:spPr>
            <a:xfrm>
              <a:off x="250398" y="1925433"/>
              <a:ext cx="772219" cy="555006"/>
            </a:xfrm>
            <a:custGeom>
              <a:avLst/>
              <a:gdLst>
                <a:gd name="connsiteX0" fmla="*/ 179470 w 772219"/>
                <a:gd name="connsiteY0" fmla="*/ 0 h 555006"/>
                <a:gd name="connsiteX1" fmla="*/ 236394 w 772219"/>
                <a:gd name="connsiteY1" fmla="*/ 38382 h 555006"/>
                <a:gd name="connsiteX2" fmla="*/ 239523 w 772219"/>
                <a:gd name="connsiteY2" fmla="*/ 54146 h 555006"/>
                <a:gd name="connsiteX3" fmla="*/ 241058 w 772219"/>
                <a:gd name="connsiteY3" fmla="*/ 53831 h 555006"/>
                <a:gd name="connsiteX4" fmla="*/ 284743 w 772219"/>
                <a:gd name="connsiteY4" fmla="*/ 72237 h 555006"/>
                <a:gd name="connsiteX5" fmla="*/ 296585 w 772219"/>
                <a:gd name="connsiteY5" fmla="*/ 101321 h 555006"/>
                <a:gd name="connsiteX6" fmla="*/ 314033 w 772219"/>
                <a:gd name="connsiteY6" fmla="*/ 97738 h 555006"/>
                <a:gd name="connsiteX7" fmla="*/ 338080 w 772219"/>
                <a:gd name="connsiteY7" fmla="*/ 102677 h 555006"/>
                <a:gd name="connsiteX8" fmla="*/ 341148 w 772219"/>
                <a:gd name="connsiteY8" fmla="*/ 104780 h 555006"/>
                <a:gd name="connsiteX9" fmla="*/ 343409 w 772219"/>
                <a:gd name="connsiteY9" fmla="*/ 99228 h 555006"/>
                <a:gd name="connsiteX10" fmla="*/ 387093 w 772219"/>
                <a:gd name="connsiteY10" fmla="*/ 80822 h 555006"/>
                <a:gd name="connsiteX11" fmla="*/ 430778 w 772219"/>
                <a:gd name="connsiteY11" fmla="*/ 99228 h 555006"/>
                <a:gd name="connsiteX12" fmla="*/ 432039 w 772219"/>
                <a:gd name="connsiteY12" fmla="*/ 102327 h 555006"/>
                <a:gd name="connsiteX13" fmla="*/ 435123 w 772219"/>
                <a:gd name="connsiteY13" fmla="*/ 94755 h 555006"/>
                <a:gd name="connsiteX14" fmla="*/ 478807 w 772219"/>
                <a:gd name="connsiteY14" fmla="*/ 76349 h 555006"/>
                <a:gd name="connsiteX15" fmla="*/ 522492 w 772219"/>
                <a:gd name="connsiteY15" fmla="*/ 94755 h 555006"/>
                <a:gd name="connsiteX16" fmla="*/ 535037 w 772219"/>
                <a:gd name="connsiteY16" fmla="*/ 125564 h 555006"/>
                <a:gd name="connsiteX17" fmla="*/ 539842 w 772219"/>
                <a:gd name="connsiteY17" fmla="*/ 122269 h 555006"/>
                <a:gd name="connsiteX18" fmla="*/ 563889 w 772219"/>
                <a:gd name="connsiteY18" fmla="*/ 117330 h 555006"/>
                <a:gd name="connsiteX19" fmla="*/ 607574 w 772219"/>
                <a:gd name="connsiteY19" fmla="*/ 135736 h 555006"/>
                <a:gd name="connsiteX20" fmla="*/ 619451 w 772219"/>
                <a:gd name="connsiteY20" fmla="*/ 164906 h 555006"/>
                <a:gd name="connsiteX21" fmla="*/ 638198 w 772219"/>
                <a:gd name="connsiteY21" fmla="*/ 161056 h 555006"/>
                <a:gd name="connsiteX22" fmla="*/ 681883 w 772219"/>
                <a:gd name="connsiteY22" fmla="*/ 179462 h 555006"/>
                <a:gd name="connsiteX23" fmla="*/ 699974 w 772219"/>
                <a:gd name="connsiteY23" fmla="*/ 223893 h 555006"/>
                <a:gd name="connsiteX24" fmla="*/ 704176 w 772219"/>
                <a:gd name="connsiteY24" fmla="*/ 223030 h 555006"/>
                <a:gd name="connsiteX25" fmla="*/ 765955 w 772219"/>
                <a:gd name="connsiteY25" fmla="*/ 285874 h 555006"/>
                <a:gd name="connsiteX26" fmla="*/ 749799 w 772219"/>
                <a:gd name="connsiteY26" fmla="*/ 325551 h 555006"/>
                <a:gd name="connsiteX27" fmla="*/ 754125 w 772219"/>
                <a:gd name="connsiteY27" fmla="*/ 328517 h 555006"/>
                <a:gd name="connsiteX28" fmla="*/ 772219 w 772219"/>
                <a:gd name="connsiteY28" fmla="*/ 372955 h 555006"/>
                <a:gd name="connsiteX29" fmla="*/ 710440 w 772219"/>
                <a:gd name="connsiteY29" fmla="*/ 435799 h 555006"/>
                <a:gd name="connsiteX30" fmla="*/ 691546 w 772219"/>
                <a:gd name="connsiteY30" fmla="*/ 431919 h 555006"/>
                <a:gd name="connsiteX31" fmla="*/ 695196 w 772219"/>
                <a:gd name="connsiteY31" fmla="*/ 440882 h 555006"/>
                <a:gd name="connsiteX32" fmla="*/ 633417 w 772219"/>
                <a:gd name="connsiteY32" fmla="*/ 503726 h 555006"/>
                <a:gd name="connsiteX33" fmla="*/ 609370 w 772219"/>
                <a:gd name="connsiteY33" fmla="*/ 498788 h 555006"/>
                <a:gd name="connsiteX34" fmla="*/ 596878 w 772219"/>
                <a:gd name="connsiteY34" fmla="*/ 490220 h 555006"/>
                <a:gd name="connsiteX35" fmla="*/ 584502 w 772219"/>
                <a:gd name="connsiteY35" fmla="*/ 520614 h 555006"/>
                <a:gd name="connsiteX36" fmla="*/ 540817 w 772219"/>
                <a:gd name="connsiteY36" fmla="*/ 539020 h 555006"/>
                <a:gd name="connsiteX37" fmla="*/ 516770 w 772219"/>
                <a:gd name="connsiteY37" fmla="*/ 534082 h 555006"/>
                <a:gd name="connsiteX38" fmla="*/ 497310 w 772219"/>
                <a:gd name="connsiteY38" fmla="*/ 520735 h 555006"/>
                <a:gd name="connsiteX39" fmla="*/ 490851 w 772219"/>
                <a:gd name="connsiteY39" fmla="*/ 536600 h 555006"/>
                <a:gd name="connsiteX40" fmla="*/ 447166 w 772219"/>
                <a:gd name="connsiteY40" fmla="*/ 555006 h 555006"/>
                <a:gd name="connsiteX41" fmla="*/ 403482 w 772219"/>
                <a:gd name="connsiteY41" fmla="*/ 536600 h 555006"/>
                <a:gd name="connsiteX42" fmla="*/ 401208 w 772219"/>
                <a:gd name="connsiteY42" fmla="*/ 531015 h 555006"/>
                <a:gd name="connsiteX43" fmla="*/ 398934 w 772219"/>
                <a:gd name="connsiteY43" fmla="*/ 536600 h 555006"/>
                <a:gd name="connsiteX44" fmla="*/ 355249 w 772219"/>
                <a:gd name="connsiteY44" fmla="*/ 555006 h 555006"/>
                <a:gd name="connsiteX45" fmla="*/ 311565 w 772219"/>
                <a:gd name="connsiteY45" fmla="*/ 536600 h 555006"/>
                <a:gd name="connsiteX46" fmla="*/ 307780 w 772219"/>
                <a:gd name="connsiteY46" fmla="*/ 527304 h 555006"/>
                <a:gd name="connsiteX47" fmla="*/ 291447 w 772219"/>
                <a:gd name="connsiteY47" fmla="*/ 538506 h 555006"/>
                <a:gd name="connsiteX48" fmla="*/ 267400 w 772219"/>
                <a:gd name="connsiteY48" fmla="*/ 543444 h 555006"/>
                <a:gd name="connsiteX49" fmla="*/ 223716 w 772219"/>
                <a:gd name="connsiteY49" fmla="*/ 525038 h 555006"/>
                <a:gd name="connsiteX50" fmla="*/ 215269 w 772219"/>
                <a:gd name="connsiteY50" fmla="*/ 504293 h 555006"/>
                <a:gd name="connsiteX51" fmla="*/ 203597 w 772219"/>
                <a:gd name="connsiteY51" fmla="*/ 512298 h 555006"/>
                <a:gd name="connsiteX52" fmla="*/ 179550 w 772219"/>
                <a:gd name="connsiteY52" fmla="*/ 517236 h 555006"/>
                <a:gd name="connsiteX53" fmla="*/ 122626 w 772219"/>
                <a:gd name="connsiteY53" fmla="*/ 478854 h 555006"/>
                <a:gd name="connsiteX54" fmla="*/ 121766 w 772219"/>
                <a:gd name="connsiteY54" fmla="*/ 474520 h 555006"/>
                <a:gd name="connsiteX55" fmla="*/ 113021 w 772219"/>
                <a:gd name="connsiteY55" fmla="*/ 476316 h 555006"/>
                <a:gd name="connsiteX56" fmla="*/ 51242 w 772219"/>
                <a:gd name="connsiteY56" fmla="*/ 413472 h 555006"/>
                <a:gd name="connsiteX57" fmla="*/ 67491 w 772219"/>
                <a:gd name="connsiteY57" fmla="*/ 373567 h 555006"/>
                <a:gd name="connsiteX58" fmla="*/ 51494 w 772219"/>
                <a:gd name="connsiteY58" fmla="*/ 334280 h 555006"/>
                <a:gd name="connsiteX59" fmla="*/ 89226 w 772219"/>
                <a:gd name="connsiteY59" fmla="*/ 276374 h 555006"/>
                <a:gd name="connsiteX60" fmla="*/ 98434 w 772219"/>
                <a:gd name="connsiteY60" fmla="*/ 274483 h 555006"/>
                <a:gd name="connsiteX61" fmla="*/ 80647 w 772219"/>
                <a:gd name="connsiteY61" fmla="*/ 230801 h 555006"/>
                <a:gd name="connsiteX62" fmla="*/ 89061 w 772219"/>
                <a:gd name="connsiteY62" fmla="*/ 210137 h 555006"/>
                <a:gd name="connsiteX63" fmla="*/ 77683 w 772219"/>
                <a:gd name="connsiteY63" fmla="*/ 207800 h 555006"/>
                <a:gd name="connsiteX64" fmla="*/ 58046 w 772219"/>
                <a:gd name="connsiteY64" fmla="*/ 194332 h 555006"/>
                <a:gd name="connsiteX65" fmla="*/ 49538 w 772219"/>
                <a:gd name="connsiteY65" fmla="*/ 173439 h 555006"/>
                <a:gd name="connsiteX66" fmla="*/ 37732 w 772219"/>
                <a:gd name="connsiteY66" fmla="*/ 171014 h 555006"/>
                <a:gd name="connsiteX67" fmla="*/ 0 w 772219"/>
                <a:gd name="connsiteY67" fmla="*/ 113109 h 555006"/>
                <a:gd name="connsiteX68" fmla="*/ 37732 w 772219"/>
                <a:gd name="connsiteY68" fmla="*/ 55204 h 555006"/>
                <a:gd name="connsiteX69" fmla="*/ 47061 w 772219"/>
                <a:gd name="connsiteY69" fmla="*/ 53288 h 555006"/>
                <a:gd name="connsiteX70" fmla="*/ 58120 w 772219"/>
                <a:gd name="connsiteY70" fmla="*/ 26128 h 555006"/>
                <a:gd name="connsiteX71" fmla="*/ 101804 w 772219"/>
                <a:gd name="connsiteY71" fmla="*/ 7722 h 555006"/>
                <a:gd name="connsiteX72" fmla="*/ 125851 w 772219"/>
                <a:gd name="connsiteY72" fmla="*/ 12661 h 555006"/>
                <a:gd name="connsiteX73" fmla="*/ 135299 w 772219"/>
                <a:gd name="connsiteY73" fmla="*/ 19140 h 555006"/>
                <a:gd name="connsiteX74" fmla="*/ 135786 w 772219"/>
                <a:gd name="connsiteY74" fmla="*/ 18406 h 555006"/>
                <a:gd name="connsiteX75" fmla="*/ 179470 w 772219"/>
                <a:gd name="connsiteY75" fmla="*/ 0 h 55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72219" h="555006">
                  <a:moveTo>
                    <a:pt x="179470" y="0"/>
                  </a:moveTo>
                  <a:cubicBezTo>
                    <a:pt x="205060" y="0"/>
                    <a:pt x="227016" y="15826"/>
                    <a:pt x="236394" y="38382"/>
                  </a:cubicBezTo>
                  <a:lnTo>
                    <a:pt x="239523" y="54146"/>
                  </a:lnTo>
                  <a:lnTo>
                    <a:pt x="241058" y="53831"/>
                  </a:lnTo>
                  <a:cubicBezTo>
                    <a:pt x="258118" y="53831"/>
                    <a:pt x="273563" y="60865"/>
                    <a:pt x="284743" y="72237"/>
                  </a:cubicBezTo>
                  <a:lnTo>
                    <a:pt x="296585" y="101321"/>
                  </a:lnTo>
                  <a:lnTo>
                    <a:pt x="314033" y="97738"/>
                  </a:lnTo>
                  <a:cubicBezTo>
                    <a:pt x="322563" y="97738"/>
                    <a:pt x="330689" y="99496"/>
                    <a:pt x="338080" y="102677"/>
                  </a:cubicBezTo>
                  <a:lnTo>
                    <a:pt x="341148" y="104780"/>
                  </a:lnTo>
                  <a:lnTo>
                    <a:pt x="343409" y="99228"/>
                  </a:lnTo>
                  <a:cubicBezTo>
                    <a:pt x="354588" y="87856"/>
                    <a:pt x="370033" y="80822"/>
                    <a:pt x="387093" y="80822"/>
                  </a:cubicBezTo>
                  <a:cubicBezTo>
                    <a:pt x="404153" y="80822"/>
                    <a:pt x="419598" y="87856"/>
                    <a:pt x="430778" y="99228"/>
                  </a:cubicBezTo>
                  <a:lnTo>
                    <a:pt x="432039" y="102327"/>
                  </a:lnTo>
                  <a:lnTo>
                    <a:pt x="435123" y="94755"/>
                  </a:lnTo>
                  <a:cubicBezTo>
                    <a:pt x="446302" y="83383"/>
                    <a:pt x="461747" y="76349"/>
                    <a:pt x="478807" y="76349"/>
                  </a:cubicBezTo>
                  <a:cubicBezTo>
                    <a:pt x="495867" y="76349"/>
                    <a:pt x="511312" y="83383"/>
                    <a:pt x="522492" y="94755"/>
                  </a:cubicBezTo>
                  <a:lnTo>
                    <a:pt x="535037" y="125564"/>
                  </a:lnTo>
                  <a:lnTo>
                    <a:pt x="539842" y="122269"/>
                  </a:lnTo>
                  <a:cubicBezTo>
                    <a:pt x="547233" y="119088"/>
                    <a:pt x="555359" y="117330"/>
                    <a:pt x="563889" y="117330"/>
                  </a:cubicBezTo>
                  <a:cubicBezTo>
                    <a:pt x="580949" y="117330"/>
                    <a:pt x="596394" y="124364"/>
                    <a:pt x="607574" y="135736"/>
                  </a:cubicBezTo>
                  <a:lnTo>
                    <a:pt x="619451" y="164906"/>
                  </a:lnTo>
                  <a:lnTo>
                    <a:pt x="638198" y="161056"/>
                  </a:lnTo>
                  <a:cubicBezTo>
                    <a:pt x="655258" y="161056"/>
                    <a:pt x="670703" y="168090"/>
                    <a:pt x="681883" y="179462"/>
                  </a:cubicBezTo>
                  <a:lnTo>
                    <a:pt x="699974" y="223893"/>
                  </a:lnTo>
                  <a:lnTo>
                    <a:pt x="704176" y="223030"/>
                  </a:lnTo>
                  <a:cubicBezTo>
                    <a:pt x="738296" y="223030"/>
                    <a:pt x="765955" y="251166"/>
                    <a:pt x="765955" y="285874"/>
                  </a:cubicBezTo>
                  <a:lnTo>
                    <a:pt x="749799" y="325551"/>
                  </a:lnTo>
                  <a:lnTo>
                    <a:pt x="754125" y="328517"/>
                  </a:lnTo>
                  <a:cubicBezTo>
                    <a:pt x="765304" y="339890"/>
                    <a:pt x="772219" y="355601"/>
                    <a:pt x="772219" y="372955"/>
                  </a:cubicBezTo>
                  <a:cubicBezTo>
                    <a:pt x="772219" y="407663"/>
                    <a:pt x="744560" y="435799"/>
                    <a:pt x="710440" y="435799"/>
                  </a:cubicBezTo>
                  <a:lnTo>
                    <a:pt x="691546" y="431919"/>
                  </a:lnTo>
                  <a:lnTo>
                    <a:pt x="695196" y="440882"/>
                  </a:lnTo>
                  <a:cubicBezTo>
                    <a:pt x="695196" y="475590"/>
                    <a:pt x="667537" y="503726"/>
                    <a:pt x="633417" y="503726"/>
                  </a:cubicBezTo>
                  <a:cubicBezTo>
                    <a:pt x="624887" y="503726"/>
                    <a:pt x="616761" y="501968"/>
                    <a:pt x="609370" y="498788"/>
                  </a:cubicBezTo>
                  <a:lnTo>
                    <a:pt x="596878" y="490220"/>
                  </a:lnTo>
                  <a:lnTo>
                    <a:pt x="584502" y="520614"/>
                  </a:lnTo>
                  <a:cubicBezTo>
                    <a:pt x="573322" y="531986"/>
                    <a:pt x="557877" y="539020"/>
                    <a:pt x="540817" y="539020"/>
                  </a:cubicBezTo>
                  <a:cubicBezTo>
                    <a:pt x="532287" y="539020"/>
                    <a:pt x="524161" y="537262"/>
                    <a:pt x="516770" y="534082"/>
                  </a:cubicBezTo>
                  <a:lnTo>
                    <a:pt x="497310" y="520735"/>
                  </a:lnTo>
                  <a:lnTo>
                    <a:pt x="490851" y="536600"/>
                  </a:lnTo>
                  <a:cubicBezTo>
                    <a:pt x="479671" y="547972"/>
                    <a:pt x="464226" y="555006"/>
                    <a:pt x="447166" y="555006"/>
                  </a:cubicBezTo>
                  <a:cubicBezTo>
                    <a:pt x="430106" y="555006"/>
                    <a:pt x="414661" y="547972"/>
                    <a:pt x="403482" y="536600"/>
                  </a:cubicBezTo>
                  <a:lnTo>
                    <a:pt x="401208" y="531015"/>
                  </a:lnTo>
                  <a:lnTo>
                    <a:pt x="398934" y="536600"/>
                  </a:lnTo>
                  <a:cubicBezTo>
                    <a:pt x="387754" y="547972"/>
                    <a:pt x="372309" y="555006"/>
                    <a:pt x="355249" y="555006"/>
                  </a:cubicBezTo>
                  <a:cubicBezTo>
                    <a:pt x="338189" y="555006"/>
                    <a:pt x="322744" y="547972"/>
                    <a:pt x="311565" y="536600"/>
                  </a:cubicBezTo>
                  <a:lnTo>
                    <a:pt x="307780" y="527304"/>
                  </a:lnTo>
                  <a:lnTo>
                    <a:pt x="291447" y="538506"/>
                  </a:lnTo>
                  <a:cubicBezTo>
                    <a:pt x="284056" y="541686"/>
                    <a:pt x="275930" y="543444"/>
                    <a:pt x="267400" y="543444"/>
                  </a:cubicBezTo>
                  <a:cubicBezTo>
                    <a:pt x="250340" y="543444"/>
                    <a:pt x="234895" y="536410"/>
                    <a:pt x="223716" y="525038"/>
                  </a:cubicBezTo>
                  <a:lnTo>
                    <a:pt x="215269" y="504293"/>
                  </a:lnTo>
                  <a:lnTo>
                    <a:pt x="203597" y="512298"/>
                  </a:lnTo>
                  <a:cubicBezTo>
                    <a:pt x="196206" y="515478"/>
                    <a:pt x="188080" y="517236"/>
                    <a:pt x="179550" y="517236"/>
                  </a:cubicBezTo>
                  <a:cubicBezTo>
                    <a:pt x="153960" y="517236"/>
                    <a:pt x="132004" y="501410"/>
                    <a:pt x="122626" y="478854"/>
                  </a:cubicBezTo>
                  <a:lnTo>
                    <a:pt x="121766" y="474520"/>
                  </a:lnTo>
                  <a:lnTo>
                    <a:pt x="113021" y="476316"/>
                  </a:lnTo>
                  <a:cubicBezTo>
                    <a:pt x="78901" y="476316"/>
                    <a:pt x="51242" y="448180"/>
                    <a:pt x="51242" y="413472"/>
                  </a:cubicBezTo>
                  <a:lnTo>
                    <a:pt x="67491" y="373567"/>
                  </a:lnTo>
                  <a:lnTo>
                    <a:pt x="51494" y="334280"/>
                  </a:lnTo>
                  <a:cubicBezTo>
                    <a:pt x="51494" y="308249"/>
                    <a:pt x="67052" y="285915"/>
                    <a:pt x="89226" y="276374"/>
                  </a:cubicBezTo>
                  <a:lnTo>
                    <a:pt x="98434" y="274483"/>
                  </a:lnTo>
                  <a:lnTo>
                    <a:pt x="80647" y="230801"/>
                  </a:lnTo>
                  <a:lnTo>
                    <a:pt x="89061" y="210137"/>
                  </a:lnTo>
                  <a:lnTo>
                    <a:pt x="77683" y="207800"/>
                  </a:lnTo>
                  <a:cubicBezTo>
                    <a:pt x="70292" y="204620"/>
                    <a:pt x="63635" y="200019"/>
                    <a:pt x="58046" y="194332"/>
                  </a:cubicBezTo>
                  <a:lnTo>
                    <a:pt x="49538" y="173439"/>
                  </a:lnTo>
                  <a:lnTo>
                    <a:pt x="37732" y="171014"/>
                  </a:lnTo>
                  <a:cubicBezTo>
                    <a:pt x="15558" y="161474"/>
                    <a:pt x="0" y="139140"/>
                    <a:pt x="0" y="113109"/>
                  </a:cubicBezTo>
                  <a:cubicBezTo>
                    <a:pt x="0" y="87078"/>
                    <a:pt x="15558" y="64744"/>
                    <a:pt x="37732" y="55204"/>
                  </a:cubicBezTo>
                  <a:lnTo>
                    <a:pt x="47061" y="53288"/>
                  </a:lnTo>
                  <a:lnTo>
                    <a:pt x="58120" y="26128"/>
                  </a:lnTo>
                  <a:cubicBezTo>
                    <a:pt x="69299" y="14756"/>
                    <a:pt x="84744" y="7722"/>
                    <a:pt x="101804" y="7722"/>
                  </a:cubicBezTo>
                  <a:cubicBezTo>
                    <a:pt x="110334" y="7722"/>
                    <a:pt x="118460" y="9480"/>
                    <a:pt x="125851" y="12661"/>
                  </a:cubicBezTo>
                  <a:lnTo>
                    <a:pt x="135299" y="19140"/>
                  </a:lnTo>
                  <a:lnTo>
                    <a:pt x="135786" y="18406"/>
                  </a:lnTo>
                  <a:cubicBezTo>
                    <a:pt x="146965" y="7034"/>
                    <a:pt x="162410" y="0"/>
                    <a:pt x="1794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5" name="Freeform 1244"/>
            <p:cNvSpPr/>
            <p:nvPr/>
          </p:nvSpPr>
          <p:spPr>
            <a:xfrm rot="20700000">
              <a:off x="173808" y="1997001"/>
              <a:ext cx="681259" cy="640773"/>
            </a:xfrm>
            <a:custGeom>
              <a:avLst/>
              <a:gdLst>
                <a:gd name="connsiteX0" fmla="*/ 273575 w 681259"/>
                <a:gd name="connsiteY0" fmla="*/ 445908 h 640773"/>
                <a:gd name="connsiteX1" fmla="*/ 282718 w 681259"/>
                <a:gd name="connsiteY1" fmla="*/ 456591 h 640773"/>
                <a:gd name="connsiteX2" fmla="*/ 304667 w 681259"/>
                <a:gd name="connsiteY2" fmla="*/ 467585 h 640773"/>
                <a:gd name="connsiteX3" fmla="*/ 305696 w 681259"/>
                <a:gd name="connsiteY3" fmla="*/ 467646 h 640773"/>
                <a:gd name="connsiteX4" fmla="*/ 289130 w 681259"/>
                <a:gd name="connsiteY4" fmla="*/ 529472 h 640773"/>
                <a:gd name="connsiteX5" fmla="*/ 266684 w 681259"/>
                <a:gd name="connsiteY5" fmla="*/ 542431 h 640773"/>
                <a:gd name="connsiteX6" fmla="*/ 266686 w 681259"/>
                <a:gd name="connsiteY6" fmla="*/ 542431 h 640773"/>
                <a:gd name="connsiteX7" fmla="*/ 253726 w 681259"/>
                <a:gd name="connsiteY7" fmla="*/ 519985 h 640773"/>
                <a:gd name="connsiteX8" fmla="*/ 607632 w 681259"/>
                <a:gd name="connsiteY8" fmla="*/ 530867 h 640773"/>
                <a:gd name="connsiteX9" fmla="*/ 586644 w 681259"/>
                <a:gd name="connsiteY9" fmla="*/ 609191 h 640773"/>
                <a:gd name="connsiteX10" fmla="*/ 564198 w 681259"/>
                <a:gd name="connsiteY10" fmla="*/ 622150 h 640773"/>
                <a:gd name="connsiteX11" fmla="*/ 564199 w 681259"/>
                <a:gd name="connsiteY11" fmla="*/ 622149 h 640773"/>
                <a:gd name="connsiteX12" fmla="*/ 551240 w 681259"/>
                <a:gd name="connsiteY12" fmla="*/ 599703 h 640773"/>
                <a:gd name="connsiteX13" fmla="*/ 568954 w 681259"/>
                <a:gd name="connsiteY13" fmla="*/ 533596 h 640773"/>
                <a:gd name="connsiteX14" fmla="*/ 569913 w 681259"/>
                <a:gd name="connsiteY14" fmla="*/ 534077 h 640773"/>
                <a:gd name="connsiteX15" fmla="*/ 594419 w 681259"/>
                <a:gd name="connsiteY15" fmla="*/ 535531 h 640773"/>
                <a:gd name="connsiteX16" fmla="*/ 211259 w 681259"/>
                <a:gd name="connsiteY16" fmla="*/ 409853 h 640773"/>
                <a:gd name="connsiteX17" fmla="*/ 226594 w 681259"/>
                <a:gd name="connsiteY17" fmla="*/ 419533 h 640773"/>
                <a:gd name="connsiteX18" fmla="*/ 246299 w 681259"/>
                <a:gd name="connsiteY18" fmla="*/ 420702 h 640773"/>
                <a:gd name="connsiteX19" fmla="*/ 221974 w 681259"/>
                <a:gd name="connsiteY19" fmla="*/ 511478 h 640773"/>
                <a:gd name="connsiteX20" fmla="*/ 199528 w 681259"/>
                <a:gd name="connsiteY20" fmla="*/ 524437 h 640773"/>
                <a:gd name="connsiteX21" fmla="*/ 199530 w 681259"/>
                <a:gd name="connsiteY21" fmla="*/ 524436 h 640773"/>
                <a:gd name="connsiteX22" fmla="*/ 186570 w 681259"/>
                <a:gd name="connsiteY22" fmla="*/ 501990 h 640773"/>
                <a:gd name="connsiteX23" fmla="*/ 646480 w 681259"/>
                <a:gd name="connsiteY23" fmla="*/ 512886 h 640773"/>
                <a:gd name="connsiteX24" fmla="*/ 646543 w 681259"/>
                <a:gd name="connsiteY24" fmla="*/ 512959 h 640773"/>
                <a:gd name="connsiteX25" fmla="*/ 668492 w 681259"/>
                <a:gd name="connsiteY25" fmla="*/ 523952 h 640773"/>
                <a:gd name="connsiteX26" fmla="*/ 681259 w 681259"/>
                <a:gd name="connsiteY26" fmla="*/ 524709 h 640773"/>
                <a:gd name="connsiteX27" fmla="*/ 653800 w 681259"/>
                <a:gd name="connsiteY27" fmla="*/ 627185 h 640773"/>
                <a:gd name="connsiteX28" fmla="*/ 631354 w 681259"/>
                <a:gd name="connsiteY28" fmla="*/ 640144 h 640773"/>
                <a:gd name="connsiteX29" fmla="*/ 631355 w 681259"/>
                <a:gd name="connsiteY29" fmla="*/ 640144 h 640773"/>
                <a:gd name="connsiteX30" fmla="*/ 618396 w 681259"/>
                <a:gd name="connsiteY30" fmla="*/ 617698 h 640773"/>
                <a:gd name="connsiteX31" fmla="*/ 158275 w 681259"/>
                <a:gd name="connsiteY31" fmla="*/ 0 h 640773"/>
                <a:gd name="connsiteX32" fmla="*/ 158855 w 681259"/>
                <a:gd name="connsiteY32" fmla="*/ 19373 h 640773"/>
                <a:gd name="connsiteX33" fmla="*/ 179217 w 681259"/>
                <a:gd name="connsiteY33" fmla="*/ 48401 h 640773"/>
                <a:gd name="connsiteX34" fmla="*/ 189993 w 681259"/>
                <a:gd name="connsiteY34" fmla="*/ 53799 h 640773"/>
                <a:gd name="connsiteX35" fmla="*/ 192804 w 681259"/>
                <a:gd name="connsiteY35" fmla="*/ 76182 h 640773"/>
                <a:gd name="connsiteX36" fmla="*/ 208286 w 681259"/>
                <a:gd name="connsiteY36" fmla="*/ 94274 h 640773"/>
                <a:gd name="connsiteX37" fmla="*/ 218672 w 681259"/>
                <a:gd name="connsiteY37" fmla="*/ 99476 h 640773"/>
                <a:gd name="connsiteX38" fmla="*/ 205196 w 681259"/>
                <a:gd name="connsiteY38" fmla="*/ 117258 h 640773"/>
                <a:gd name="connsiteX39" fmla="*/ 211071 w 681259"/>
                <a:gd name="connsiteY39" fmla="*/ 164055 h 640773"/>
                <a:gd name="connsiteX40" fmla="*/ 201688 w 681259"/>
                <a:gd name="connsiteY40" fmla="*/ 163499 h 640773"/>
                <a:gd name="connsiteX41" fmla="*/ 150254 w 681259"/>
                <a:gd name="connsiteY41" fmla="*/ 209666 h 640773"/>
                <a:gd name="connsiteX42" fmla="*/ 151449 w 681259"/>
                <a:gd name="connsiteY42" fmla="*/ 219183 h 640773"/>
                <a:gd name="connsiteX43" fmla="*/ 111186 w 681259"/>
                <a:gd name="connsiteY43" fmla="*/ 214137 h 640773"/>
                <a:gd name="connsiteX44" fmla="*/ 0 w 681259"/>
                <a:gd name="connsiteY44" fmla="*/ 110019 h 640773"/>
                <a:gd name="connsiteX45" fmla="*/ 111186 w 681259"/>
                <a:gd name="connsiteY45" fmla="*/ 5901 h 640773"/>
                <a:gd name="connsiteX46" fmla="*/ 280273 w 681259"/>
                <a:gd name="connsiteY46" fmla="*/ 22535 h 640773"/>
                <a:gd name="connsiteX47" fmla="*/ 415691 w 681259"/>
                <a:gd name="connsiteY47" fmla="*/ 111945 h 640773"/>
                <a:gd name="connsiteX48" fmla="*/ 328569 w 681259"/>
                <a:gd name="connsiteY48" fmla="*/ 111369 h 640773"/>
                <a:gd name="connsiteX49" fmla="*/ 280273 w 681259"/>
                <a:gd name="connsiteY49" fmla="*/ 22535 h 64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1259" h="640773">
                  <a:moveTo>
                    <a:pt x="273575" y="445908"/>
                  </a:moveTo>
                  <a:lnTo>
                    <a:pt x="282718" y="456591"/>
                  </a:lnTo>
                  <a:cubicBezTo>
                    <a:pt x="289034" y="461576"/>
                    <a:pt x="296428" y="465377"/>
                    <a:pt x="304667" y="467585"/>
                  </a:cubicBezTo>
                  <a:lnTo>
                    <a:pt x="305696" y="467646"/>
                  </a:lnTo>
                  <a:lnTo>
                    <a:pt x="289130" y="529472"/>
                  </a:lnTo>
                  <a:cubicBezTo>
                    <a:pt x="286510" y="539249"/>
                    <a:pt x="276461" y="545051"/>
                    <a:pt x="266684" y="542431"/>
                  </a:cubicBezTo>
                  <a:lnTo>
                    <a:pt x="266686" y="542431"/>
                  </a:lnTo>
                  <a:cubicBezTo>
                    <a:pt x="256908" y="539811"/>
                    <a:pt x="251107" y="529762"/>
                    <a:pt x="253726" y="519985"/>
                  </a:cubicBezTo>
                  <a:close/>
                  <a:moveTo>
                    <a:pt x="607632" y="530867"/>
                  </a:moveTo>
                  <a:lnTo>
                    <a:pt x="586644" y="609191"/>
                  </a:lnTo>
                  <a:cubicBezTo>
                    <a:pt x="584024" y="618968"/>
                    <a:pt x="573975" y="624770"/>
                    <a:pt x="564198" y="622150"/>
                  </a:cubicBezTo>
                  <a:lnTo>
                    <a:pt x="564199" y="622149"/>
                  </a:lnTo>
                  <a:cubicBezTo>
                    <a:pt x="554422" y="619530"/>
                    <a:pt x="548620" y="609481"/>
                    <a:pt x="551240" y="599703"/>
                  </a:cubicBezTo>
                  <a:lnTo>
                    <a:pt x="568954" y="533596"/>
                  </a:lnTo>
                  <a:lnTo>
                    <a:pt x="569913" y="534077"/>
                  </a:lnTo>
                  <a:cubicBezTo>
                    <a:pt x="578152" y="536285"/>
                    <a:pt x="586456" y="536690"/>
                    <a:pt x="594419" y="535531"/>
                  </a:cubicBezTo>
                  <a:close/>
                  <a:moveTo>
                    <a:pt x="211259" y="409853"/>
                  </a:moveTo>
                  <a:lnTo>
                    <a:pt x="226594" y="419533"/>
                  </a:lnTo>
                  <a:lnTo>
                    <a:pt x="246299" y="420702"/>
                  </a:lnTo>
                  <a:lnTo>
                    <a:pt x="221974" y="511478"/>
                  </a:lnTo>
                  <a:cubicBezTo>
                    <a:pt x="219354" y="521255"/>
                    <a:pt x="209305" y="527057"/>
                    <a:pt x="199528" y="524437"/>
                  </a:cubicBezTo>
                  <a:lnTo>
                    <a:pt x="199530" y="524436"/>
                  </a:lnTo>
                  <a:cubicBezTo>
                    <a:pt x="189752" y="521817"/>
                    <a:pt x="183951" y="511768"/>
                    <a:pt x="186570" y="501990"/>
                  </a:cubicBezTo>
                  <a:close/>
                  <a:moveTo>
                    <a:pt x="646480" y="512886"/>
                  </a:moveTo>
                  <a:lnTo>
                    <a:pt x="646543" y="512959"/>
                  </a:lnTo>
                  <a:cubicBezTo>
                    <a:pt x="652859" y="517943"/>
                    <a:pt x="660253" y="521745"/>
                    <a:pt x="668492" y="523952"/>
                  </a:cubicBezTo>
                  <a:lnTo>
                    <a:pt x="681259" y="524709"/>
                  </a:lnTo>
                  <a:lnTo>
                    <a:pt x="653800" y="627185"/>
                  </a:lnTo>
                  <a:cubicBezTo>
                    <a:pt x="651180" y="636962"/>
                    <a:pt x="641131" y="642764"/>
                    <a:pt x="631354" y="640144"/>
                  </a:cubicBezTo>
                  <a:lnTo>
                    <a:pt x="631355" y="640144"/>
                  </a:lnTo>
                  <a:cubicBezTo>
                    <a:pt x="621578" y="637524"/>
                    <a:pt x="615776" y="627475"/>
                    <a:pt x="618396" y="617698"/>
                  </a:cubicBezTo>
                  <a:close/>
                  <a:moveTo>
                    <a:pt x="158275" y="0"/>
                  </a:moveTo>
                  <a:lnTo>
                    <a:pt x="158855" y="19373"/>
                  </a:lnTo>
                  <a:cubicBezTo>
                    <a:pt x="162694" y="30786"/>
                    <a:pt x="169743" y="40924"/>
                    <a:pt x="179217" y="48401"/>
                  </a:cubicBezTo>
                  <a:lnTo>
                    <a:pt x="189993" y="53799"/>
                  </a:lnTo>
                  <a:lnTo>
                    <a:pt x="192804" y="76182"/>
                  </a:lnTo>
                  <a:cubicBezTo>
                    <a:pt x="196731" y="83122"/>
                    <a:pt x="201970" y="89289"/>
                    <a:pt x="208286" y="94274"/>
                  </a:cubicBezTo>
                  <a:lnTo>
                    <a:pt x="218672" y="99476"/>
                  </a:lnTo>
                  <a:lnTo>
                    <a:pt x="205196" y="117258"/>
                  </a:lnTo>
                  <a:lnTo>
                    <a:pt x="211071" y="164055"/>
                  </a:lnTo>
                  <a:lnTo>
                    <a:pt x="201688" y="163499"/>
                  </a:lnTo>
                  <a:cubicBezTo>
                    <a:pt x="177800" y="166975"/>
                    <a:pt x="156991" y="184522"/>
                    <a:pt x="150254" y="209666"/>
                  </a:cubicBezTo>
                  <a:lnTo>
                    <a:pt x="151449" y="219183"/>
                  </a:lnTo>
                  <a:lnTo>
                    <a:pt x="111186" y="214137"/>
                  </a:lnTo>
                  <a:cubicBezTo>
                    <a:pt x="45847" y="196983"/>
                    <a:pt x="0" y="156824"/>
                    <a:pt x="0" y="110019"/>
                  </a:cubicBezTo>
                  <a:cubicBezTo>
                    <a:pt x="0" y="63214"/>
                    <a:pt x="45847" y="23055"/>
                    <a:pt x="111186" y="5901"/>
                  </a:cubicBezTo>
                  <a:close/>
                  <a:moveTo>
                    <a:pt x="280273" y="22535"/>
                  </a:moveTo>
                  <a:cubicBezTo>
                    <a:pt x="294793" y="22631"/>
                    <a:pt x="407642" y="97140"/>
                    <a:pt x="415691" y="111945"/>
                  </a:cubicBezTo>
                  <a:cubicBezTo>
                    <a:pt x="423740" y="126751"/>
                    <a:pt x="351497" y="122572"/>
                    <a:pt x="328569" y="111369"/>
                  </a:cubicBezTo>
                  <a:cubicBezTo>
                    <a:pt x="305640" y="100166"/>
                    <a:pt x="265752" y="22439"/>
                    <a:pt x="280273" y="22535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6" name="Oval 1245"/>
            <p:cNvSpPr/>
            <p:nvPr/>
          </p:nvSpPr>
          <p:spPr>
            <a:xfrm>
              <a:off x="217138" y="2112464"/>
              <a:ext cx="59875" cy="59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7" name="Group 1246"/>
          <p:cNvGrpSpPr/>
          <p:nvPr/>
        </p:nvGrpSpPr>
        <p:grpSpPr>
          <a:xfrm>
            <a:off x="1396306" y="1701562"/>
            <a:ext cx="625805" cy="527810"/>
            <a:chOff x="173808" y="1925433"/>
            <a:chExt cx="848809" cy="712341"/>
          </a:xfrm>
        </p:grpSpPr>
        <p:sp>
          <p:nvSpPr>
            <p:cNvPr id="1248" name="Freeform 1247"/>
            <p:cNvSpPr/>
            <p:nvPr/>
          </p:nvSpPr>
          <p:spPr>
            <a:xfrm>
              <a:off x="250398" y="1925433"/>
              <a:ext cx="772219" cy="555006"/>
            </a:xfrm>
            <a:custGeom>
              <a:avLst/>
              <a:gdLst>
                <a:gd name="connsiteX0" fmla="*/ 179470 w 772219"/>
                <a:gd name="connsiteY0" fmla="*/ 0 h 555006"/>
                <a:gd name="connsiteX1" fmla="*/ 236394 w 772219"/>
                <a:gd name="connsiteY1" fmla="*/ 38382 h 555006"/>
                <a:gd name="connsiteX2" fmla="*/ 239523 w 772219"/>
                <a:gd name="connsiteY2" fmla="*/ 54146 h 555006"/>
                <a:gd name="connsiteX3" fmla="*/ 241058 w 772219"/>
                <a:gd name="connsiteY3" fmla="*/ 53831 h 555006"/>
                <a:gd name="connsiteX4" fmla="*/ 284743 w 772219"/>
                <a:gd name="connsiteY4" fmla="*/ 72237 h 555006"/>
                <a:gd name="connsiteX5" fmla="*/ 296585 w 772219"/>
                <a:gd name="connsiteY5" fmla="*/ 101321 h 555006"/>
                <a:gd name="connsiteX6" fmla="*/ 314033 w 772219"/>
                <a:gd name="connsiteY6" fmla="*/ 97738 h 555006"/>
                <a:gd name="connsiteX7" fmla="*/ 338080 w 772219"/>
                <a:gd name="connsiteY7" fmla="*/ 102677 h 555006"/>
                <a:gd name="connsiteX8" fmla="*/ 341148 w 772219"/>
                <a:gd name="connsiteY8" fmla="*/ 104780 h 555006"/>
                <a:gd name="connsiteX9" fmla="*/ 343409 w 772219"/>
                <a:gd name="connsiteY9" fmla="*/ 99228 h 555006"/>
                <a:gd name="connsiteX10" fmla="*/ 387093 w 772219"/>
                <a:gd name="connsiteY10" fmla="*/ 80822 h 555006"/>
                <a:gd name="connsiteX11" fmla="*/ 430778 w 772219"/>
                <a:gd name="connsiteY11" fmla="*/ 99228 h 555006"/>
                <a:gd name="connsiteX12" fmla="*/ 432039 w 772219"/>
                <a:gd name="connsiteY12" fmla="*/ 102327 h 555006"/>
                <a:gd name="connsiteX13" fmla="*/ 435123 w 772219"/>
                <a:gd name="connsiteY13" fmla="*/ 94755 h 555006"/>
                <a:gd name="connsiteX14" fmla="*/ 478807 w 772219"/>
                <a:gd name="connsiteY14" fmla="*/ 76349 h 555006"/>
                <a:gd name="connsiteX15" fmla="*/ 522492 w 772219"/>
                <a:gd name="connsiteY15" fmla="*/ 94755 h 555006"/>
                <a:gd name="connsiteX16" fmla="*/ 535037 w 772219"/>
                <a:gd name="connsiteY16" fmla="*/ 125564 h 555006"/>
                <a:gd name="connsiteX17" fmla="*/ 539842 w 772219"/>
                <a:gd name="connsiteY17" fmla="*/ 122269 h 555006"/>
                <a:gd name="connsiteX18" fmla="*/ 563889 w 772219"/>
                <a:gd name="connsiteY18" fmla="*/ 117330 h 555006"/>
                <a:gd name="connsiteX19" fmla="*/ 607574 w 772219"/>
                <a:gd name="connsiteY19" fmla="*/ 135736 h 555006"/>
                <a:gd name="connsiteX20" fmla="*/ 619451 w 772219"/>
                <a:gd name="connsiteY20" fmla="*/ 164906 h 555006"/>
                <a:gd name="connsiteX21" fmla="*/ 638198 w 772219"/>
                <a:gd name="connsiteY21" fmla="*/ 161056 h 555006"/>
                <a:gd name="connsiteX22" fmla="*/ 681883 w 772219"/>
                <a:gd name="connsiteY22" fmla="*/ 179462 h 555006"/>
                <a:gd name="connsiteX23" fmla="*/ 699974 w 772219"/>
                <a:gd name="connsiteY23" fmla="*/ 223893 h 555006"/>
                <a:gd name="connsiteX24" fmla="*/ 704176 w 772219"/>
                <a:gd name="connsiteY24" fmla="*/ 223030 h 555006"/>
                <a:gd name="connsiteX25" fmla="*/ 765955 w 772219"/>
                <a:gd name="connsiteY25" fmla="*/ 285874 h 555006"/>
                <a:gd name="connsiteX26" fmla="*/ 749799 w 772219"/>
                <a:gd name="connsiteY26" fmla="*/ 325551 h 555006"/>
                <a:gd name="connsiteX27" fmla="*/ 754125 w 772219"/>
                <a:gd name="connsiteY27" fmla="*/ 328517 h 555006"/>
                <a:gd name="connsiteX28" fmla="*/ 772219 w 772219"/>
                <a:gd name="connsiteY28" fmla="*/ 372955 h 555006"/>
                <a:gd name="connsiteX29" fmla="*/ 710440 w 772219"/>
                <a:gd name="connsiteY29" fmla="*/ 435799 h 555006"/>
                <a:gd name="connsiteX30" fmla="*/ 691546 w 772219"/>
                <a:gd name="connsiteY30" fmla="*/ 431919 h 555006"/>
                <a:gd name="connsiteX31" fmla="*/ 695196 w 772219"/>
                <a:gd name="connsiteY31" fmla="*/ 440882 h 555006"/>
                <a:gd name="connsiteX32" fmla="*/ 633417 w 772219"/>
                <a:gd name="connsiteY32" fmla="*/ 503726 h 555006"/>
                <a:gd name="connsiteX33" fmla="*/ 609370 w 772219"/>
                <a:gd name="connsiteY33" fmla="*/ 498788 h 555006"/>
                <a:gd name="connsiteX34" fmla="*/ 596878 w 772219"/>
                <a:gd name="connsiteY34" fmla="*/ 490220 h 555006"/>
                <a:gd name="connsiteX35" fmla="*/ 584502 w 772219"/>
                <a:gd name="connsiteY35" fmla="*/ 520614 h 555006"/>
                <a:gd name="connsiteX36" fmla="*/ 540817 w 772219"/>
                <a:gd name="connsiteY36" fmla="*/ 539020 h 555006"/>
                <a:gd name="connsiteX37" fmla="*/ 516770 w 772219"/>
                <a:gd name="connsiteY37" fmla="*/ 534082 h 555006"/>
                <a:gd name="connsiteX38" fmla="*/ 497310 w 772219"/>
                <a:gd name="connsiteY38" fmla="*/ 520735 h 555006"/>
                <a:gd name="connsiteX39" fmla="*/ 490851 w 772219"/>
                <a:gd name="connsiteY39" fmla="*/ 536600 h 555006"/>
                <a:gd name="connsiteX40" fmla="*/ 447166 w 772219"/>
                <a:gd name="connsiteY40" fmla="*/ 555006 h 555006"/>
                <a:gd name="connsiteX41" fmla="*/ 403482 w 772219"/>
                <a:gd name="connsiteY41" fmla="*/ 536600 h 555006"/>
                <a:gd name="connsiteX42" fmla="*/ 401208 w 772219"/>
                <a:gd name="connsiteY42" fmla="*/ 531015 h 555006"/>
                <a:gd name="connsiteX43" fmla="*/ 398934 w 772219"/>
                <a:gd name="connsiteY43" fmla="*/ 536600 h 555006"/>
                <a:gd name="connsiteX44" fmla="*/ 355249 w 772219"/>
                <a:gd name="connsiteY44" fmla="*/ 555006 h 555006"/>
                <a:gd name="connsiteX45" fmla="*/ 311565 w 772219"/>
                <a:gd name="connsiteY45" fmla="*/ 536600 h 555006"/>
                <a:gd name="connsiteX46" fmla="*/ 307780 w 772219"/>
                <a:gd name="connsiteY46" fmla="*/ 527304 h 555006"/>
                <a:gd name="connsiteX47" fmla="*/ 291447 w 772219"/>
                <a:gd name="connsiteY47" fmla="*/ 538506 h 555006"/>
                <a:gd name="connsiteX48" fmla="*/ 267400 w 772219"/>
                <a:gd name="connsiteY48" fmla="*/ 543444 h 555006"/>
                <a:gd name="connsiteX49" fmla="*/ 223716 w 772219"/>
                <a:gd name="connsiteY49" fmla="*/ 525038 h 555006"/>
                <a:gd name="connsiteX50" fmla="*/ 215269 w 772219"/>
                <a:gd name="connsiteY50" fmla="*/ 504293 h 555006"/>
                <a:gd name="connsiteX51" fmla="*/ 203597 w 772219"/>
                <a:gd name="connsiteY51" fmla="*/ 512298 h 555006"/>
                <a:gd name="connsiteX52" fmla="*/ 179550 w 772219"/>
                <a:gd name="connsiteY52" fmla="*/ 517236 h 555006"/>
                <a:gd name="connsiteX53" fmla="*/ 122626 w 772219"/>
                <a:gd name="connsiteY53" fmla="*/ 478854 h 555006"/>
                <a:gd name="connsiteX54" fmla="*/ 121766 w 772219"/>
                <a:gd name="connsiteY54" fmla="*/ 474520 h 555006"/>
                <a:gd name="connsiteX55" fmla="*/ 113021 w 772219"/>
                <a:gd name="connsiteY55" fmla="*/ 476316 h 555006"/>
                <a:gd name="connsiteX56" fmla="*/ 51242 w 772219"/>
                <a:gd name="connsiteY56" fmla="*/ 413472 h 555006"/>
                <a:gd name="connsiteX57" fmla="*/ 67491 w 772219"/>
                <a:gd name="connsiteY57" fmla="*/ 373567 h 555006"/>
                <a:gd name="connsiteX58" fmla="*/ 51494 w 772219"/>
                <a:gd name="connsiteY58" fmla="*/ 334280 h 555006"/>
                <a:gd name="connsiteX59" fmla="*/ 89226 w 772219"/>
                <a:gd name="connsiteY59" fmla="*/ 276374 h 555006"/>
                <a:gd name="connsiteX60" fmla="*/ 98434 w 772219"/>
                <a:gd name="connsiteY60" fmla="*/ 274483 h 555006"/>
                <a:gd name="connsiteX61" fmla="*/ 80647 w 772219"/>
                <a:gd name="connsiteY61" fmla="*/ 230801 h 555006"/>
                <a:gd name="connsiteX62" fmla="*/ 89061 w 772219"/>
                <a:gd name="connsiteY62" fmla="*/ 210137 h 555006"/>
                <a:gd name="connsiteX63" fmla="*/ 77683 w 772219"/>
                <a:gd name="connsiteY63" fmla="*/ 207800 h 555006"/>
                <a:gd name="connsiteX64" fmla="*/ 58046 w 772219"/>
                <a:gd name="connsiteY64" fmla="*/ 194332 h 555006"/>
                <a:gd name="connsiteX65" fmla="*/ 49538 w 772219"/>
                <a:gd name="connsiteY65" fmla="*/ 173439 h 555006"/>
                <a:gd name="connsiteX66" fmla="*/ 37732 w 772219"/>
                <a:gd name="connsiteY66" fmla="*/ 171014 h 555006"/>
                <a:gd name="connsiteX67" fmla="*/ 0 w 772219"/>
                <a:gd name="connsiteY67" fmla="*/ 113109 h 555006"/>
                <a:gd name="connsiteX68" fmla="*/ 37732 w 772219"/>
                <a:gd name="connsiteY68" fmla="*/ 55204 h 555006"/>
                <a:gd name="connsiteX69" fmla="*/ 47061 w 772219"/>
                <a:gd name="connsiteY69" fmla="*/ 53288 h 555006"/>
                <a:gd name="connsiteX70" fmla="*/ 58120 w 772219"/>
                <a:gd name="connsiteY70" fmla="*/ 26128 h 555006"/>
                <a:gd name="connsiteX71" fmla="*/ 101804 w 772219"/>
                <a:gd name="connsiteY71" fmla="*/ 7722 h 555006"/>
                <a:gd name="connsiteX72" fmla="*/ 125851 w 772219"/>
                <a:gd name="connsiteY72" fmla="*/ 12661 h 555006"/>
                <a:gd name="connsiteX73" fmla="*/ 135299 w 772219"/>
                <a:gd name="connsiteY73" fmla="*/ 19140 h 555006"/>
                <a:gd name="connsiteX74" fmla="*/ 135786 w 772219"/>
                <a:gd name="connsiteY74" fmla="*/ 18406 h 555006"/>
                <a:gd name="connsiteX75" fmla="*/ 179470 w 772219"/>
                <a:gd name="connsiteY75" fmla="*/ 0 h 55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72219" h="555006">
                  <a:moveTo>
                    <a:pt x="179470" y="0"/>
                  </a:moveTo>
                  <a:cubicBezTo>
                    <a:pt x="205060" y="0"/>
                    <a:pt x="227016" y="15826"/>
                    <a:pt x="236394" y="38382"/>
                  </a:cubicBezTo>
                  <a:lnTo>
                    <a:pt x="239523" y="54146"/>
                  </a:lnTo>
                  <a:lnTo>
                    <a:pt x="241058" y="53831"/>
                  </a:lnTo>
                  <a:cubicBezTo>
                    <a:pt x="258118" y="53831"/>
                    <a:pt x="273563" y="60865"/>
                    <a:pt x="284743" y="72237"/>
                  </a:cubicBezTo>
                  <a:lnTo>
                    <a:pt x="296585" y="101321"/>
                  </a:lnTo>
                  <a:lnTo>
                    <a:pt x="314033" y="97738"/>
                  </a:lnTo>
                  <a:cubicBezTo>
                    <a:pt x="322563" y="97738"/>
                    <a:pt x="330689" y="99496"/>
                    <a:pt x="338080" y="102677"/>
                  </a:cubicBezTo>
                  <a:lnTo>
                    <a:pt x="341148" y="104780"/>
                  </a:lnTo>
                  <a:lnTo>
                    <a:pt x="343409" y="99228"/>
                  </a:lnTo>
                  <a:cubicBezTo>
                    <a:pt x="354588" y="87856"/>
                    <a:pt x="370033" y="80822"/>
                    <a:pt x="387093" y="80822"/>
                  </a:cubicBezTo>
                  <a:cubicBezTo>
                    <a:pt x="404153" y="80822"/>
                    <a:pt x="419598" y="87856"/>
                    <a:pt x="430778" y="99228"/>
                  </a:cubicBezTo>
                  <a:lnTo>
                    <a:pt x="432039" y="102327"/>
                  </a:lnTo>
                  <a:lnTo>
                    <a:pt x="435123" y="94755"/>
                  </a:lnTo>
                  <a:cubicBezTo>
                    <a:pt x="446302" y="83383"/>
                    <a:pt x="461747" y="76349"/>
                    <a:pt x="478807" y="76349"/>
                  </a:cubicBezTo>
                  <a:cubicBezTo>
                    <a:pt x="495867" y="76349"/>
                    <a:pt x="511312" y="83383"/>
                    <a:pt x="522492" y="94755"/>
                  </a:cubicBezTo>
                  <a:lnTo>
                    <a:pt x="535037" y="125564"/>
                  </a:lnTo>
                  <a:lnTo>
                    <a:pt x="539842" y="122269"/>
                  </a:lnTo>
                  <a:cubicBezTo>
                    <a:pt x="547233" y="119088"/>
                    <a:pt x="555359" y="117330"/>
                    <a:pt x="563889" y="117330"/>
                  </a:cubicBezTo>
                  <a:cubicBezTo>
                    <a:pt x="580949" y="117330"/>
                    <a:pt x="596394" y="124364"/>
                    <a:pt x="607574" y="135736"/>
                  </a:cubicBezTo>
                  <a:lnTo>
                    <a:pt x="619451" y="164906"/>
                  </a:lnTo>
                  <a:lnTo>
                    <a:pt x="638198" y="161056"/>
                  </a:lnTo>
                  <a:cubicBezTo>
                    <a:pt x="655258" y="161056"/>
                    <a:pt x="670703" y="168090"/>
                    <a:pt x="681883" y="179462"/>
                  </a:cubicBezTo>
                  <a:lnTo>
                    <a:pt x="699974" y="223893"/>
                  </a:lnTo>
                  <a:lnTo>
                    <a:pt x="704176" y="223030"/>
                  </a:lnTo>
                  <a:cubicBezTo>
                    <a:pt x="738296" y="223030"/>
                    <a:pt x="765955" y="251166"/>
                    <a:pt x="765955" y="285874"/>
                  </a:cubicBezTo>
                  <a:lnTo>
                    <a:pt x="749799" y="325551"/>
                  </a:lnTo>
                  <a:lnTo>
                    <a:pt x="754125" y="328517"/>
                  </a:lnTo>
                  <a:cubicBezTo>
                    <a:pt x="765304" y="339890"/>
                    <a:pt x="772219" y="355601"/>
                    <a:pt x="772219" y="372955"/>
                  </a:cubicBezTo>
                  <a:cubicBezTo>
                    <a:pt x="772219" y="407663"/>
                    <a:pt x="744560" y="435799"/>
                    <a:pt x="710440" y="435799"/>
                  </a:cubicBezTo>
                  <a:lnTo>
                    <a:pt x="691546" y="431919"/>
                  </a:lnTo>
                  <a:lnTo>
                    <a:pt x="695196" y="440882"/>
                  </a:lnTo>
                  <a:cubicBezTo>
                    <a:pt x="695196" y="475590"/>
                    <a:pt x="667537" y="503726"/>
                    <a:pt x="633417" y="503726"/>
                  </a:cubicBezTo>
                  <a:cubicBezTo>
                    <a:pt x="624887" y="503726"/>
                    <a:pt x="616761" y="501968"/>
                    <a:pt x="609370" y="498788"/>
                  </a:cubicBezTo>
                  <a:lnTo>
                    <a:pt x="596878" y="490220"/>
                  </a:lnTo>
                  <a:lnTo>
                    <a:pt x="584502" y="520614"/>
                  </a:lnTo>
                  <a:cubicBezTo>
                    <a:pt x="573322" y="531986"/>
                    <a:pt x="557877" y="539020"/>
                    <a:pt x="540817" y="539020"/>
                  </a:cubicBezTo>
                  <a:cubicBezTo>
                    <a:pt x="532287" y="539020"/>
                    <a:pt x="524161" y="537262"/>
                    <a:pt x="516770" y="534082"/>
                  </a:cubicBezTo>
                  <a:lnTo>
                    <a:pt x="497310" y="520735"/>
                  </a:lnTo>
                  <a:lnTo>
                    <a:pt x="490851" y="536600"/>
                  </a:lnTo>
                  <a:cubicBezTo>
                    <a:pt x="479671" y="547972"/>
                    <a:pt x="464226" y="555006"/>
                    <a:pt x="447166" y="555006"/>
                  </a:cubicBezTo>
                  <a:cubicBezTo>
                    <a:pt x="430106" y="555006"/>
                    <a:pt x="414661" y="547972"/>
                    <a:pt x="403482" y="536600"/>
                  </a:cubicBezTo>
                  <a:lnTo>
                    <a:pt x="401208" y="531015"/>
                  </a:lnTo>
                  <a:lnTo>
                    <a:pt x="398934" y="536600"/>
                  </a:lnTo>
                  <a:cubicBezTo>
                    <a:pt x="387754" y="547972"/>
                    <a:pt x="372309" y="555006"/>
                    <a:pt x="355249" y="555006"/>
                  </a:cubicBezTo>
                  <a:cubicBezTo>
                    <a:pt x="338189" y="555006"/>
                    <a:pt x="322744" y="547972"/>
                    <a:pt x="311565" y="536600"/>
                  </a:cubicBezTo>
                  <a:lnTo>
                    <a:pt x="307780" y="527304"/>
                  </a:lnTo>
                  <a:lnTo>
                    <a:pt x="291447" y="538506"/>
                  </a:lnTo>
                  <a:cubicBezTo>
                    <a:pt x="284056" y="541686"/>
                    <a:pt x="275930" y="543444"/>
                    <a:pt x="267400" y="543444"/>
                  </a:cubicBezTo>
                  <a:cubicBezTo>
                    <a:pt x="250340" y="543444"/>
                    <a:pt x="234895" y="536410"/>
                    <a:pt x="223716" y="525038"/>
                  </a:cubicBezTo>
                  <a:lnTo>
                    <a:pt x="215269" y="504293"/>
                  </a:lnTo>
                  <a:lnTo>
                    <a:pt x="203597" y="512298"/>
                  </a:lnTo>
                  <a:cubicBezTo>
                    <a:pt x="196206" y="515478"/>
                    <a:pt x="188080" y="517236"/>
                    <a:pt x="179550" y="517236"/>
                  </a:cubicBezTo>
                  <a:cubicBezTo>
                    <a:pt x="153960" y="517236"/>
                    <a:pt x="132004" y="501410"/>
                    <a:pt x="122626" y="478854"/>
                  </a:cubicBezTo>
                  <a:lnTo>
                    <a:pt x="121766" y="474520"/>
                  </a:lnTo>
                  <a:lnTo>
                    <a:pt x="113021" y="476316"/>
                  </a:lnTo>
                  <a:cubicBezTo>
                    <a:pt x="78901" y="476316"/>
                    <a:pt x="51242" y="448180"/>
                    <a:pt x="51242" y="413472"/>
                  </a:cubicBezTo>
                  <a:lnTo>
                    <a:pt x="67491" y="373567"/>
                  </a:lnTo>
                  <a:lnTo>
                    <a:pt x="51494" y="334280"/>
                  </a:lnTo>
                  <a:cubicBezTo>
                    <a:pt x="51494" y="308249"/>
                    <a:pt x="67052" y="285915"/>
                    <a:pt x="89226" y="276374"/>
                  </a:cubicBezTo>
                  <a:lnTo>
                    <a:pt x="98434" y="274483"/>
                  </a:lnTo>
                  <a:lnTo>
                    <a:pt x="80647" y="230801"/>
                  </a:lnTo>
                  <a:lnTo>
                    <a:pt x="89061" y="210137"/>
                  </a:lnTo>
                  <a:lnTo>
                    <a:pt x="77683" y="207800"/>
                  </a:lnTo>
                  <a:cubicBezTo>
                    <a:pt x="70292" y="204620"/>
                    <a:pt x="63635" y="200019"/>
                    <a:pt x="58046" y="194332"/>
                  </a:cubicBezTo>
                  <a:lnTo>
                    <a:pt x="49538" y="173439"/>
                  </a:lnTo>
                  <a:lnTo>
                    <a:pt x="37732" y="171014"/>
                  </a:lnTo>
                  <a:cubicBezTo>
                    <a:pt x="15558" y="161474"/>
                    <a:pt x="0" y="139140"/>
                    <a:pt x="0" y="113109"/>
                  </a:cubicBezTo>
                  <a:cubicBezTo>
                    <a:pt x="0" y="87078"/>
                    <a:pt x="15558" y="64744"/>
                    <a:pt x="37732" y="55204"/>
                  </a:cubicBezTo>
                  <a:lnTo>
                    <a:pt x="47061" y="53288"/>
                  </a:lnTo>
                  <a:lnTo>
                    <a:pt x="58120" y="26128"/>
                  </a:lnTo>
                  <a:cubicBezTo>
                    <a:pt x="69299" y="14756"/>
                    <a:pt x="84744" y="7722"/>
                    <a:pt x="101804" y="7722"/>
                  </a:cubicBezTo>
                  <a:cubicBezTo>
                    <a:pt x="110334" y="7722"/>
                    <a:pt x="118460" y="9480"/>
                    <a:pt x="125851" y="12661"/>
                  </a:cubicBezTo>
                  <a:lnTo>
                    <a:pt x="135299" y="19140"/>
                  </a:lnTo>
                  <a:lnTo>
                    <a:pt x="135786" y="18406"/>
                  </a:lnTo>
                  <a:cubicBezTo>
                    <a:pt x="146965" y="7034"/>
                    <a:pt x="162410" y="0"/>
                    <a:pt x="1794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9" name="Freeform 1248"/>
            <p:cNvSpPr/>
            <p:nvPr/>
          </p:nvSpPr>
          <p:spPr>
            <a:xfrm rot="20700000">
              <a:off x="173808" y="1997001"/>
              <a:ext cx="681259" cy="640773"/>
            </a:xfrm>
            <a:custGeom>
              <a:avLst/>
              <a:gdLst>
                <a:gd name="connsiteX0" fmla="*/ 273575 w 681259"/>
                <a:gd name="connsiteY0" fmla="*/ 445908 h 640773"/>
                <a:gd name="connsiteX1" fmla="*/ 282718 w 681259"/>
                <a:gd name="connsiteY1" fmla="*/ 456591 h 640773"/>
                <a:gd name="connsiteX2" fmla="*/ 304667 w 681259"/>
                <a:gd name="connsiteY2" fmla="*/ 467585 h 640773"/>
                <a:gd name="connsiteX3" fmla="*/ 305696 w 681259"/>
                <a:gd name="connsiteY3" fmla="*/ 467646 h 640773"/>
                <a:gd name="connsiteX4" fmla="*/ 289130 w 681259"/>
                <a:gd name="connsiteY4" fmla="*/ 529472 h 640773"/>
                <a:gd name="connsiteX5" fmla="*/ 266684 w 681259"/>
                <a:gd name="connsiteY5" fmla="*/ 542431 h 640773"/>
                <a:gd name="connsiteX6" fmla="*/ 266686 w 681259"/>
                <a:gd name="connsiteY6" fmla="*/ 542431 h 640773"/>
                <a:gd name="connsiteX7" fmla="*/ 253726 w 681259"/>
                <a:gd name="connsiteY7" fmla="*/ 519985 h 640773"/>
                <a:gd name="connsiteX8" fmla="*/ 607632 w 681259"/>
                <a:gd name="connsiteY8" fmla="*/ 530867 h 640773"/>
                <a:gd name="connsiteX9" fmla="*/ 586644 w 681259"/>
                <a:gd name="connsiteY9" fmla="*/ 609191 h 640773"/>
                <a:gd name="connsiteX10" fmla="*/ 564198 w 681259"/>
                <a:gd name="connsiteY10" fmla="*/ 622150 h 640773"/>
                <a:gd name="connsiteX11" fmla="*/ 564199 w 681259"/>
                <a:gd name="connsiteY11" fmla="*/ 622149 h 640773"/>
                <a:gd name="connsiteX12" fmla="*/ 551240 w 681259"/>
                <a:gd name="connsiteY12" fmla="*/ 599703 h 640773"/>
                <a:gd name="connsiteX13" fmla="*/ 568954 w 681259"/>
                <a:gd name="connsiteY13" fmla="*/ 533596 h 640773"/>
                <a:gd name="connsiteX14" fmla="*/ 569913 w 681259"/>
                <a:gd name="connsiteY14" fmla="*/ 534077 h 640773"/>
                <a:gd name="connsiteX15" fmla="*/ 594419 w 681259"/>
                <a:gd name="connsiteY15" fmla="*/ 535531 h 640773"/>
                <a:gd name="connsiteX16" fmla="*/ 211259 w 681259"/>
                <a:gd name="connsiteY16" fmla="*/ 409853 h 640773"/>
                <a:gd name="connsiteX17" fmla="*/ 226594 w 681259"/>
                <a:gd name="connsiteY17" fmla="*/ 419533 h 640773"/>
                <a:gd name="connsiteX18" fmla="*/ 246299 w 681259"/>
                <a:gd name="connsiteY18" fmla="*/ 420702 h 640773"/>
                <a:gd name="connsiteX19" fmla="*/ 221974 w 681259"/>
                <a:gd name="connsiteY19" fmla="*/ 511478 h 640773"/>
                <a:gd name="connsiteX20" fmla="*/ 199528 w 681259"/>
                <a:gd name="connsiteY20" fmla="*/ 524437 h 640773"/>
                <a:gd name="connsiteX21" fmla="*/ 199530 w 681259"/>
                <a:gd name="connsiteY21" fmla="*/ 524436 h 640773"/>
                <a:gd name="connsiteX22" fmla="*/ 186570 w 681259"/>
                <a:gd name="connsiteY22" fmla="*/ 501990 h 640773"/>
                <a:gd name="connsiteX23" fmla="*/ 646480 w 681259"/>
                <a:gd name="connsiteY23" fmla="*/ 512886 h 640773"/>
                <a:gd name="connsiteX24" fmla="*/ 646543 w 681259"/>
                <a:gd name="connsiteY24" fmla="*/ 512959 h 640773"/>
                <a:gd name="connsiteX25" fmla="*/ 668492 w 681259"/>
                <a:gd name="connsiteY25" fmla="*/ 523952 h 640773"/>
                <a:gd name="connsiteX26" fmla="*/ 681259 w 681259"/>
                <a:gd name="connsiteY26" fmla="*/ 524709 h 640773"/>
                <a:gd name="connsiteX27" fmla="*/ 653800 w 681259"/>
                <a:gd name="connsiteY27" fmla="*/ 627185 h 640773"/>
                <a:gd name="connsiteX28" fmla="*/ 631354 w 681259"/>
                <a:gd name="connsiteY28" fmla="*/ 640144 h 640773"/>
                <a:gd name="connsiteX29" fmla="*/ 631355 w 681259"/>
                <a:gd name="connsiteY29" fmla="*/ 640144 h 640773"/>
                <a:gd name="connsiteX30" fmla="*/ 618396 w 681259"/>
                <a:gd name="connsiteY30" fmla="*/ 617698 h 640773"/>
                <a:gd name="connsiteX31" fmla="*/ 158275 w 681259"/>
                <a:gd name="connsiteY31" fmla="*/ 0 h 640773"/>
                <a:gd name="connsiteX32" fmla="*/ 158855 w 681259"/>
                <a:gd name="connsiteY32" fmla="*/ 19373 h 640773"/>
                <a:gd name="connsiteX33" fmla="*/ 179217 w 681259"/>
                <a:gd name="connsiteY33" fmla="*/ 48401 h 640773"/>
                <a:gd name="connsiteX34" fmla="*/ 189993 w 681259"/>
                <a:gd name="connsiteY34" fmla="*/ 53799 h 640773"/>
                <a:gd name="connsiteX35" fmla="*/ 192804 w 681259"/>
                <a:gd name="connsiteY35" fmla="*/ 76182 h 640773"/>
                <a:gd name="connsiteX36" fmla="*/ 208286 w 681259"/>
                <a:gd name="connsiteY36" fmla="*/ 94274 h 640773"/>
                <a:gd name="connsiteX37" fmla="*/ 218672 w 681259"/>
                <a:gd name="connsiteY37" fmla="*/ 99476 h 640773"/>
                <a:gd name="connsiteX38" fmla="*/ 205196 w 681259"/>
                <a:gd name="connsiteY38" fmla="*/ 117258 h 640773"/>
                <a:gd name="connsiteX39" fmla="*/ 211071 w 681259"/>
                <a:gd name="connsiteY39" fmla="*/ 164055 h 640773"/>
                <a:gd name="connsiteX40" fmla="*/ 201688 w 681259"/>
                <a:gd name="connsiteY40" fmla="*/ 163499 h 640773"/>
                <a:gd name="connsiteX41" fmla="*/ 150254 w 681259"/>
                <a:gd name="connsiteY41" fmla="*/ 209666 h 640773"/>
                <a:gd name="connsiteX42" fmla="*/ 151449 w 681259"/>
                <a:gd name="connsiteY42" fmla="*/ 219183 h 640773"/>
                <a:gd name="connsiteX43" fmla="*/ 111186 w 681259"/>
                <a:gd name="connsiteY43" fmla="*/ 214137 h 640773"/>
                <a:gd name="connsiteX44" fmla="*/ 0 w 681259"/>
                <a:gd name="connsiteY44" fmla="*/ 110019 h 640773"/>
                <a:gd name="connsiteX45" fmla="*/ 111186 w 681259"/>
                <a:gd name="connsiteY45" fmla="*/ 5901 h 640773"/>
                <a:gd name="connsiteX46" fmla="*/ 280273 w 681259"/>
                <a:gd name="connsiteY46" fmla="*/ 22535 h 640773"/>
                <a:gd name="connsiteX47" fmla="*/ 415691 w 681259"/>
                <a:gd name="connsiteY47" fmla="*/ 111945 h 640773"/>
                <a:gd name="connsiteX48" fmla="*/ 328569 w 681259"/>
                <a:gd name="connsiteY48" fmla="*/ 111369 h 640773"/>
                <a:gd name="connsiteX49" fmla="*/ 280273 w 681259"/>
                <a:gd name="connsiteY49" fmla="*/ 22535 h 64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1259" h="640773">
                  <a:moveTo>
                    <a:pt x="273575" y="445908"/>
                  </a:moveTo>
                  <a:lnTo>
                    <a:pt x="282718" y="456591"/>
                  </a:lnTo>
                  <a:cubicBezTo>
                    <a:pt x="289034" y="461576"/>
                    <a:pt x="296428" y="465377"/>
                    <a:pt x="304667" y="467585"/>
                  </a:cubicBezTo>
                  <a:lnTo>
                    <a:pt x="305696" y="467646"/>
                  </a:lnTo>
                  <a:lnTo>
                    <a:pt x="289130" y="529472"/>
                  </a:lnTo>
                  <a:cubicBezTo>
                    <a:pt x="286510" y="539249"/>
                    <a:pt x="276461" y="545051"/>
                    <a:pt x="266684" y="542431"/>
                  </a:cubicBezTo>
                  <a:lnTo>
                    <a:pt x="266686" y="542431"/>
                  </a:lnTo>
                  <a:cubicBezTo>
                    <a:pt x="256908" y="539811"/>
                    <a:pt x="251107" y="529762"/>
                    <a:pt x="253726" y="519985"/>
                  </a:cubicBezTo>
                  <a:close/>
                  <a:moveTo>
                    <a:pt x="607632" y="530867"/>
                  </a:moveTo>
                  <a:lnTo>
                    <a:pt x="586644" y="609191"/>
                  </a:lnTo>
                  <a:cubicBezTo>
                    <a:pt x="584024" y="618968"/>
                    <a:pt x="573975" y="624770"/>
                    <a:pt x="564198" y="622150"/>
                  </a:cubicBezTo>
                  <a:lnTo>
                    <a:pt x="564199" y="622149"/>
                  </a:lnTo>
                  <a:cubicBezTo>
                    <a:pt x="554422" y="619530"/>
                    <a:pt x="548620" y="609481"/>
                    <a:pt x="551240" y="599703"/>
                  </a:cubicBezTo>
                  <a:lnTo>
                    <a:pt x="568954" y="533596"/>
                  </a:lnTo>
                  <a:lnTo>
                    <a:pt x="569913" y="534077"/>
                  </a:lnTo>
                  <a:cubicBezTo>
                    <a:pt x="578152" y="536285"/>
                    <a:pt x="586456" y="536690"/>
                    <a:pt x="594419" y="535531"/>
                  </a:cubicBezTo>
                  <a:close/>
                  <a:moveTo>
                    <a:pt x="211259" y="409853"/>
                  </a:moveTo>
                  <a:lnTo>
                    <a:pt x="226594" y="419533"/>
                  </a:lnTo>
                  <a:lnTo>
                    <a:pt x="246299" y="420702"/>
                  </a:lnTo>
                  <a:lnTo>
                    <a:pt x="221974" y="511478"/>
                  </a:lnTo>
                  <a:cubicBezTo>
                    <a:pt x="219354" y="521255"/>
                    <a:pt x="209305" y="527057"/>
                    <a:pt x="199528" y="524437"/>
                  </a:cubicBezTo>
                  <a:lnTo>
                    <a:pt x="199530" y="524436"/>
                  </a:lnTo>
                  <a:cubicBezTo>
                    <a:pt x="189752" y="521817"/>
                    <a:pt x="183951" y="511768"/>
                    <a:pt x="186570" y="501990"/>
                  </a:cubicBezTo>
                  <a:close/>
                  <a:moveTo>
                    <a:pt x="646480" y="512886"/>
                  </a:moveTo>
                  <a:lnTo>
                    <a:pt x="646543" y="512959"/>
                  </a:lnTo>
                  <a:cubicBezTo>
                    <a:pt x="652859" y="517943"/>
                    <a:pt x="660253" y="521745"/>
                    <a:pt x="668492" y="523952"/>
                  </a:cubicBezTo>
                  <a:lnTo>
                    <a:pt x="681259" y="524709"/>
                  </a:lnTo>
                  <a:lnTo>
                    <a:pt x="653800" y="627185"/>
                  </a:lnTo>
                  <a:cubicBezTo>
                    <a:pt x="651180" y="636962"/>
                    <a:pt x="641131" y="642764"/>
                    <a:pt x="631354" y="640144"/>
                  </a:cubicBezTo>
                  <a:lnTo>
                    <a:pt x="631355" y="640144"/>
                  </a:lnTo>
                  <a:cubicBezTo>
                    <a:pt x="621578" y="637524"/>
                    <a:pt x="615776" y="627475"/>
                    <a:pt x="618396" y="617698"/>
                  </a:cubicBezTo>
                  <a:close/>
                  <a:moveTo>
                    <a:pt x="158275" y="0"/>
                  </a:moveTo>
                  <a:lnTo>
                    <a:pt x="158855" y="19373"/>
                  </a:lnTo>
                  <a:cubicBezTo>
                    <a:pt x="162694" y="30786"/>
                    <a:pt x="169743" y="40924"/>
                    <a:pt x="179217" y="48401"/>
                  </a:cubicBezTo>
                  <a:lnTo>
                    <a:pt x="189993" y="53799"/>
                  </a:lnTo>
                  <a:lnTo>
                    <a:pt x="192804" y="76182"/>
                  </a:lnTo>
                  <a:cubicBezTo>
                    <a:pt x="196731" y="83122"/>
                    <a:pt x="201970" y="89289"/>
                    <a:pt x="208286" y="94274"/>
                  </a:cubicBezTo>
                  <a:lnTo>
                    <a:pt x="218672" y="99476"/>
                  </a:lnTo>
                  <a:lnTo>
                    <a:pt x="205196" y="117258"/>
                  </a:lnTo>
                  <a:lnTo>
                    <a:pt x="211071" y="164055"/>
                  </a:lnTo>
                  <a:lnTo>
                    <a:pt x="201688" y="163499"/>
                  </a:lnTo>
                  <a:cubicBezTo>
                    <a:pt x="177800" y="166975"/>
                    <a:pt x="156991" y="184522"/>
                    <a:pt x="150254" y="209666"/>
                  </a:cubicBezTo>
                  <a:lnTo>
                    <a:pt x="151449" y="219183"/>
                  </a:lnTo>
                  <a:lnTo>
                    <a:pt x="111186" y="214137"/>
                  </a:lnTo>
                  <a:cubicBezTo>
                    <a:pt x="45847" y="196983"/>
                    <a:pt x="0" y="156824"/>
                    <a:pt x="0" y="110019"/>
                  </a:cubicBezTo>
                  <a:cubicBezTo>
                    <a:pt x="0" y="63214"/>
                    <a:pt x="45847" y="23055"/>
                    <a:pt x="111186" y="5901"/>
                  </a:cubicBezTo>
                  <a:close/>
                  <a:moveTo>
                    <a:pt x="280273" y="22535"/>
                  </a:moveTo>
                  <a:cubicBezTo>
                    <a:pt x="294793" y="22631"/>
                    <a:pt x="407642" y="97140"/>
                    <a:pt x="415691" y="111945"/>
                  </a:cubicBezTo>
                  <a:cubicBezTo>
                    <a:pt x="423740" y="126751"/>
                    <a:pt x="351497" y="122572"/>
                    <a:pt x="328569" y="111369"/>
                  </a:cubicBezTo>
                  <a:cubicBezTo>
                    <a:pt x="305640" y="100166"/>
                    <a:pt x="265752" y="22439"/>
                    <a:pt x="280273" y="22535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0" name="Oval 1249"/>
            <p:cNvSpPr/>
            <p:nvPr/>
          </p:nvSpPr>
          <p:spPr>
            <a:xfrm>
              <a:off x="217138" y="2112464"/>
              <a:ext cx="59875" cy="59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1" name="Group 1250"/>
          <p:cNvGrpSpPr/>
          <p:nvPr/>
        </p:nvGrpSpPr>
        <p:grpSpPr>
          <a:xfrm>
            <a:off x="1441420" y="2281817"/>
            <a:ext cx="625805" cy="527810"/>
            <a:chOff x="173808" y="1925433"/>
            <a:chExt cx="848809" cy="712341"/>
          </a:xfrm>
        </p:grpSpPr>
        <p:sp>
          <p:nvSpPr>
            <p:cNvPr id="1252" name="Freeform 1251"/>
            <p:cNvSpPr/>
            <p:nvPr/>
          </p:nvSpPr>
          <p:spPr>
            <a:xfrm>
              <a:off x="250398" y="1925433"/>
              <a:ext cx="772219" cy="555006"/>
            </a:xfrm>
            <a:custGeom>
              <a:avLst/>
              <a:gdLst>
                <a:gd name="connsiteX0" fmla="*/ 179470 w 772219"/>
                <a:gd name="connsiteY0" fmla="*/ 0 h 555006"/>
                <a:gd name="connsiteX1" fmla="*/ 236394 w 772219"/>
                <a:gd name="connsiteY1" fmla="*/ 38382 h 555006"/>
                <a:gd name="connsiteX2" fmla="*/ 239523 w 772219"/>
                <a:gd name="connsiteY2" fmla="*/ 54146 h 555006"/>
                <a:gd name="connsiteX3" fmla="*/ 241058 w 772219"/>
                <a:gd name="connsiteY3" fmla="*/ 53831 h 555006"/>
                <a:gd name="connsiteX4" fmla="*/ 284743 w 772219"/>
                <a:gd name="connsiteY4" fmla="*/ 72237 h 555006"/>
                <a:gd name="connsiteX5" fmla="*/ 296585 w 772219"/>
                <a:gd name="connsiteY5" fmla="*/ 101321 h 555006"/>
                <a:gd name="connsiteX6" fmla="*/ 314033 w 772219"/>
                <a:gd name="connsiteY6" fmla="*/ 97738 h 555006"/>
                <a:gd name="connsiteX7" fmla="*/ 338080 w 772219"/>
                <a:gd name="connsiteY7" fmla="*/ 102677 h 555006"/>
                <a:gd name="connsiteX8" fmla="*/ 341148 w 772219"/>
                <a:gd name="connsiteY8" fmla="*/ 104780 h 555006"/>
                <a:gd name="connsiteX9" fmla="*/ 343409 w 772219"/>
                <a:gd name="connsiteY9" fmla="*/ 99228 h 555006"/>
                <a:gd name="connsiteX10" fmla="*/ 387093 w 772219"/>
                <a:gd name="connsiteY10" fmla="*/ 80822 h 555006"/>
                <a:gd name="connsiteX11" fmla="*/ 430778 w 772219"/>
                <a:gd name="connsiteY11" fmla="*/ 99228 h 555006"/>
                <a:gd name="connsiteX12" fmla="*/ 432039 w 772219"/>
                <a:gd name="connsiteY12" fmla="*/ 102327 h 555006"/>
                <a:gd name="connsiteX13" fmla="*/ 435123 w 772219"/>
                <a:gd name="connsiteY13" fmla="*/ 94755 h 555006"/>
                <a:gd name="connsiteX14" fmla="*/ 478807 w 772219"/>
                <a:gd name="connsiteY14" fmla="*/ 76349 h 555006"/>
                <a:gd name="connsiteX15" fmla="*/ 522492 w 772219"/>
                <a:gd name="connsiteY15" fmla="*/ 94755 h 555006"/>
                <a:gd name="connsiteX16" fmla="*/ 535037 w 772219"/>
                <a:gd name="connsiteY16" fmla="*/ 125564 h 555006"/>
                <a:gd name="connsiteX17" fmla="*/ 539842 w 772219"/>
                <a:gd name="connsiteY17" fmla="*/ 122269 h 555006"/>
                <a:gd name="connsiteX18" fmla="*/ 563889 w 772219"/>
                <a:gd name="connsiteY18" fmla="*/ 117330 h 555006"/>
                <a:gd name="connsiteX19" fmla="*/ 607574 w 772219"/>
                <a:gd name="connsiteY19" fmla="*/ 135736 h 555006"/>
                <a:gd name="connsiteX20" fmla="*/ 619451 w 772219"/>
                <a:gd name="connsiteY20" fmla="*/ 164906 h 555006"/>
                <a:gd name="connsiteX21" fmla="*/ 638198 w 772219"/>
                <a:gd name="connsiteY21" fmla="*/ 161056 h 555006"/>
                <a:gd name="connsiteX22" fmla="*/ 681883 w 772219"/>
                <a:gd name="connsiteY22" fmla="*/ 179462 h 555006"/>
                <a:gd name="connsiteX23" fmla="*/ 699974 w 772219"/>
                <a:gd name="connsiteY23" fmla="*/ 223893 h 555006"/>
                <a:gd name="connsiteX24" fmla="*/ 704176 w 772219"/>
                <a:gd name="connsiteY24" fmla="*/ 223030 h 555006"/>
                <a:gd name="connsiteX25" fmla="*/ 765955 w 772219"/>
                <a:gd name="connsiteY25" fmla="*/ 285874 h 555006"/>
                <a:gd name="connsiteX26" fmla="*/ 749799 w 772219"/>
                <a:gd name="connsiteY26" fmla="*/ 325551 h 555006"/>
                <a:gd name="connsiteX27" fmla="*/ 754125 w 772219"/>
                <a:gd name="connsiteY27" fmla="*/ 328517 h 555006"/>
                <a:gd name="connsiteX28" fmla="*/ 772219 w 772219"/>
                <a:gd name="connsiteY28" fmla="*/ 372955 h 555006"/>
                <a:gd name="connsiteX29" fmla="*/ 710440 w 772219"/>
                <a:gd name="connsiteY29" fmla="*/ 435799 h 555006"/>
                <a:gd name="connsiteX30" fmla="*/ 691546 w 772219"/>
                <a:gd name="connsiteY30" fmla="*/ 431919 h 555006"/>
                <a:gd name="connsiteX31" fmla="*/ 695196 w 772219"/>
                <a:gd name="connsiteY31" fmla="*/ 440882 h 555006"/>
                <a:gd name="connsiteX32" fmla="*/ 633417 w 772219"/>
                <a:gd name="connsiteY32" fmla="*/ 503726 h 555006"/>
                <a:gd name="connsiteX33" fmla="*/ 609370 w 772219"/>
                <a:gd name="connsiteY33" fmla="*/ 498788 h 555006"/>
                <a:gd name="connsiteX34" fmla="*/ 596878 w 772219"/>
                <a:gd name="connsiteY34" fmla="*/ 490220 h 555006"/>
                <a:gd name="connsiteX35" fmla="*/ 584502 w 772219"/>
                <a:gd name="connsiteY35" fmla="*/ 520614 h 555006"/>
                <a:gd name="connsiteX36" fmla="*/ 540817 w 772219"/>
                <a:gd name="connsiteY36" fmla="*/ 539020 h 555006"/>
                <a:gd name="connsiteX37" fmla="*/ 516770 w 772219"/>
                <a:gd name="connsiteY37" fmla="*/ 534082 h 555006"/>
                <a:gd name="connsiteX38" fmla="*/ 497310 w 772219"/>
                <a:gd name="connsiteY38" fmla="*/ 520735 h 555006"/>
                <a:gd name="connsiteX39" fmla="*/ 490851 w 772219"/>
                <a:gd name="connsiteY39" fmla="*/ 536600 h 555006"/>
                <a:gd name="connsiteX40" fmla="*/ 447166 w 772219"/>
                <a:gd name="connsiteY40" fmla="*/ 555006 h 555006"/>
                <a:gd name="connsiteX41" fmla="*/ 403482 w 772219"/>
                <a:gd name="connsiteY41" fmla="*/ 536600 h 555006"/>
                <a:gd name="connsiteX42" fmla="*/ 401208 w 772219"/>
                <a:gd name="connsiteY42" fmla="*/ 531015 h 555006"/>
                <a:gd name="connsiteX43" fmla="*/ 398934 w 772219"/>
                <a:gd name="connsiteY43" fmla="*/ 536600 h 555006"/>
                <a:gd name="connsiteX44" fmla="*/ 355249 w 772219"/>
                <a:gd name="connsiteY44" fmla="*/ 555006 h 555006"/>
                <a:gd name="connsiteX45" fmla="*/ 311565 w 772219"/>
                <a:gd name="connsiteY45" fmla="*/ 536600 h 555006"/>
                <a:gd name="connsiteX46" fmla="*/ 307780 w 772219"/>
                <a:gd name="connsiteY46" fmla="*/ 527304 h 555006"/>
                <a:gd name="connsiteX47" fmla="*/ 291447 w 772219"/>
                <a:gd name="connsiteY47" fmla="*/ 538506 h 555006"/>
                <a:gd name="connsiteX48" fmla="*/ 267400 w 772219"/>
                <a:gd name="connsiteY48" fmla="*/ 543444 h 555006"/>
                <a:gd name="connsiteX49" fmla="*/ 223716 w 772219"/>
                <a:gd name="connsiteY49" fmla="*/ 525038 h 555006"/>
                <a:gd name="connsiteX50" fmla="*/ 215269 w 772219"/>
                <a:gd name="connsiteY50" fmla="*/ 504293 h 555006"/>
                <a:gd name="connsiteX51" fmla="*/ 203597 w 772219"/>
                <a:gd name="connsiteY51" fmla="*/ 512298 h 555006"/>
                <a:gd name="connsiteX52" fmla="*/ 179550 w 772219"/>
                <a:gd name="connsiteY52" fmla="*/ 517236 h 555006"/>
                <a:gd name="connsiteX53" fmla="*/ 122626 w 772219"/>
                <a:gd name="connsiteY53" fmla="*/ 478854 h 555006"/>
                <a:gd name="connsiteX54" fmla="*/ 121766 w 772219"/>
                <a:gd name="connsiteY54" fmla="*/ 474520 h 555006"/>
                <a:gd name="connsiteX55" fmla="*/ 113021 w 772219"/>
                <a:gd name="connsiteY55" fmla="*/ 476316 h 555006"/>
                <a:gd name="connsiteX56" fmla="*/ 51242 w 772219"/>
                <a:gd name="connsiteY56" fmla="*/ 413472 h 555006"/>
                <a:gd name="connsiteX57" fmla="*/ 67491 w 772219"/>
                <a:gd name="connsiteY57" fmla="*/ 373567 h 555006"/>
                <a:gd name="connsiteX58" fmla="*/ 51494 w 772219"/>
                <a:gd name="connsiteY58" fmla="*/ 334280 h 555006"/>
                <a:gd name="connsiteX59" fmla="*/ 89226 w 772219"/>
                <a:gd name="connsiteY59" fmla="*/ 276374 h 555006"/>
                <a:gd name="connsiteX60" fmla="*/ 98434 w 772219"/>
                <a:gd name="connsiteY60" fmla="*/ 274483 h 555006"/>
                <a:gd name="connsiteX61" fmla="*/ 80647 w 772219"/>
                <a:gd name="connsiteY61" fmla="*/ 230801 h 555006"/>
                <a:gd name="connsiteX62" fmla="*/ 89061 w 772219"/>
                <a:gd name="connsiteY62" fmla="*/ 210137 h 555006"/>
                <a:gd name="connsiteX63" fmla="*/ 77683 w 772219"/>
                <a:gd name="connsiteY63" fmla="*/ 207800 h 555006"/>
                <a:gd name="connsiteX64" fmla="*/ 58046 w 772219"/>
                <a:gd name="connsiteY64" fmla="*/ 194332 h 555006"/>
                <a:gd name="connsiteX65" fmla="*/ 49538 w 772219"/>
                <a:gd name="connsiteY65" fmla="*/ 173439 h 555006"/>
                <a:gd name="connsiteX66" fmla="*/ 37732 w 772219"/>
                <a:gd name="connsiteY66" fmla="*/ 171014 h 555006"/>
                <a:gd name="connsiteX67" fmla="*/ 0 w 772219"/>
                <a:gd name="connsiteY67" fmla="*/ 113109 h 555006"/>
                <a:gd name="connsiteX68" fmla="*/ 37732 w 772219"/>
                <a:gd name="connsiteY68" fmla="*/ 55204 h 555006"/>
                <a:gd name="connsiteX69" fmla="*/ 47061 w 772219"/>
                <a:gd name="connsiteY69" fmla="*/ 53288 h 555006"/>
                <a:gd name="connsiteX70" fmla="*/ 58120 w 772219"/>
                <a:gd name="connsiteY70" fmla="*/ 26128 h 555006"/>
                <a:gd name="connsiteX71" fmla="*/ 101804 w 772219"/>
                <a:gd name="connsiteY71" fmla="*/ 7722 h 555006"/>
                <a:gd name="connsiteX72" fmla="*/ 125851 w 772219"/>
                <a:gd name="connsiteY72" fmla="*/ 12661 h 555006"/>
                <a:gd name="connsiteX73" fmla="*/ 135299 w 772219"/>
                <a:gd name="connsiteY73" fmla="*/ 19140 h 555006"/>
                <a:gd name="connsiteX74" fmla="*/ 135786 w 772219"/>
                <a:gd name="connsiteY74" fmla="*/ 18406 h 555006"/>
                <a:gd name="connsiteX75" fmla="*/ 179470 w 772219"/>
                <a:gd name="connsiteY75" fmla="*/ 0 h 55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72219" h="555006">
                  <a:moveTo>
                    <a:pt x="179470" y="0"/>
                  </a:moveTo>
                  <a:cubicBezTo>
                    <a:pt x="205060" y="0"/>
                    <a:pt x="227016" y="15826"/>
                    <a:pt x="236394" y="38382"/>
                  </a:cubicBezTo>
                  <a:lnTo>
                    <a:pt x="239523" y="54146"/>
                  </a:lnTo>
                  <a:lnTo>
                    <a:pt x="241058" y="53831"/>
                  </a:lnTo>
                  <a:cubicBezTo>
                    <a:pt x="258118" y="53831"/>
                    <a:pt x="273563" y="60865"/>
                    <a:pt x="284743" y="72237"/>
                  </a:cubicBezTo>
                  <a:lnTo>
                    <a:pt x="296585" y="101321"/>
                  </a:lnTo>
                  <a:lnTo>
                    <a:pt x="314033" y="97738"/>
                  </a:lnTo>
                  <a:cubicBezTo>
                    <a:pt x="322563" y="97738"/>
                    <a:pt x="330689" y="99496"/>
                    <a:pt x="338080" y="102677"/>
                  </a:cubicBezTo>
                  <a:lnTo>
                    <a:pt x="341148" y="104780"/>
                  </a:lnTo>
                  <a:lnTo>
                    <a:pt x="343409" y="99228"/>
                  </a:lnTo>
                  <a:cubicBezTo>
                    <a:pt x="354588" y="87856"/>
                    <a:pt x="370033" y="80822"/>
                    <a:pt x="387093" y="80822"/>
                  </a:cubicBezTo>
                  <a:cubicBezTo>
                    <a:pt x="404153" y="80822"/>
                    <a:pt x="419598" y="87856"/>
                    <a:pt x="430778" y="99228"/>
                  </a:cubicBezTo>
                  <a:lnTo>
                    <a:pt x="432039" y="102327"/>
                  </a:lnTo>
                  <a:lnTo>
                    <a:pt x="435123" y="94755"/>
                  </a:lnTo>
                  <a:cubicBezTo>
                    <a:pt x="446302" y="83383"/>
                    <a:pt x="461747" y="76349"/>
                    <a:pt x="478807" y="76349"/>
                  </a:cubicBezTo>
                  <a:cubicBezTo>
                    <a:pt x="495867" y="76349"/>
                    <a:pt x="511312" y="83383"/>
                    <a:pt x="522492" y="94755"/>
                  </a:cubicBezTo>
                  <a:lnTo>
                    <a:pt x="535037" y="125564"/>
                  </a:lnTo>
                  <a:lnTo>
                    <a:pt x="539842" y="122269"/>
                  </a:lnTo>
                  <a:cubicBezTo>
                    <a:pt x="547233" y="119088"/>
                    <a:pt x="555359" y="117330"/>
                    <a:pt x="563889" y="117330"/>
                  </a:cubicBezTo>
                  <a:cubicBezTo>
                    <a:pt x="580949" y="117330"/>
                    <a:pt x="596394" y="124364"/>
                    <a:pt x="607574" y="135736"/>
                  </a:cubicBezTo>
                  <a:lnTo>
                    <a:pt x="619451" y="164906"/>
                  </a:lnTo>
                  <a:lnTo>
                    <a:pt x="638198" y="161056"/>
                  </a:lnTo>
                  <a:cubicBezTo>
                    <a:pt x="655258" y="161056"/>
                    <a:pt x="670703" y="168090"/>
                    <a:pt x="681883" y="179462"/>
                  </a:cubicBezTo>
                  <a:lnTo>
                    <a:pt x="699974" y="223893"/>
                  </a:lnTo>
                  <a:lnTo>
                    <a:pt x="704176" y="223030"/>
                  </a:lnTo>
                  <a:cubicBezTo>
                    <a:pt x="738296" y="223030"/>
                    <a:pt x="765955" y="251166"/>
                    <a:pt x="765955" y="285874"/>
                  </a:cubicBezTo>
                  <a:lnTo>
                    <a:pt x="749799" y="325551"/>
                  </a:lnTo>
                  <a:lnTo>
                    <a:pt x="754125" y="328517"/>
                  </a:lnTo>
                  <a:cubicBezTo>
                    <a:pt x="765304" y="339890"/>
                    <a:pt x="772219" y="355601"/>
                    <a:pt x="772219" y="372955"/>
                  </a:cubicBezTo>
                  <a:cubicBezTo>
                    <a:pt x="772219" y="407663"/>
                    <a:pt x="744560" y="435799"/>
                    <a:pt x="710440" y="435799"/>
                  </a:cubicBezTo>
                  <a:lnTo>
                    <a:pt x="691546" y="431919"/>
                  </a:lnTo>
                  <a:lnTo>
                    <a:pt x="695196" y="440882"/>
                  </a:lnTo>
                  <a:cubicBezTo>
                    <a:pt x="695196" y="475590"/>
                    <a:pt x="667537" y="503726"/>
                    <a:pt x="633417" y="503726"/>
                  </a:cubicBezTo>
                  <a:cubicBezTo>
                    <a:pt x="624887" y="503726"/>
                    <a:pt x="616761" y="501968"/>
                    <a:pt x="609370" y="498788"/>
                  </a:cubicBezTo>
                  <a:lnTo>
                    <a:pt x="596878" y="490220"/>
                  </a:lnTo>
                  <a:lnTo>
                    <a:pt x="584502" y="520614"/>
                  </a:lnTo>
                  <a:cubicBezTo>
                    <a:pt x="573322" y="531986"/>
                    <a:pt x="557877" y="539020"/>
                    <a:pt x="540817" y="539020"/>
                  </a:cubicBezTo>
                  <a:cubicBezTo>
                    <a:pt x="532287" y="539020"/>
                    <a:pt x="524161" y="537262"/>
                    <a:pt x="516770" y="534082"/>
                  </a:cubicBezTo>
                  <a:lnTo>
                    <a:pt x="497310" y="520735"/>
                  </a:lnTo>
                  <a:lnTo>
                    <a:pt x="490851" y="536600"/>
                  </a:lnTo>
                  <a:cubicBezTo>
                    <a:pt x="479671" y="547972"/>
                    <a:pt x="464226" y="555006"/>
                    <a:pt x="447166" y="555006"/>
                  </a:cubicBezTo>
                  <a:cubicBezTo>
                    <a:pt x="430106" y="555006"/>
                    <a:pt x="414661" y="547972"/>
                    <a:pt x="403482" y="536600"/>
                  </a:cubicBezTo>
                  <a:lnTo>
                    <a:pt x="401208" y="531015"/>
                  </a:lnTo>
                  <a:lnTo>
                    <a:pt x="398934" y="536600"/>
                  </a:lnTo>
                  <a:cubicBezTo>
                    <a:pt x="387754" y="547972"/>
                    <a:pt x="372309" y="555006"/>
                    <a:pt x="355249" y="555006"/>
                  </a:cubicBezTo>
                  <a:cubicBezTo>
                    <a:pt x="338189" y="555006"/>
                    <a:pt x="322744" y="547972"/>
                    <a:pt x="311565" y="536600"/>
                  </a:cubicBezTo>
                  <a:lnTo>
                    <a:pt x="307780" y="527304"/>
                  </a:lnTo>
                  <a:lnTo>
                    <a:pt x="291447" y="538506"/>
                  </a:lnTo>
                  <a:cubicBezTo>
                    <a:pt x="284056" y="541686"/>
                    <a:pt x="275930" y="543444"/>
                    <a:pt x="267400" y="543444"/>
                  </a:cubicBezTo>
                  <a:cubicBezTo>
                    <a:pt x="250340" y="543444"/>
                    <a:pt x="234895" y="536410"/>
                    <a:pt x="223716" y="525038"/>
                  </a:cubicBezTo>
                  <a:lnTo>
                    <a:pt x="215269" y="504293"/>
                  </a:lnTo>
                  <a:lnTo>
                    <a:pt x="203597" y="512298"/>
                  </a:lnTo>
                  <a:cubicBezTo>
                    <a:pt x="196206" y="515478"/>
                    <a:pt x="188080" y="517236"/>
                    <a:pt x="179550" y="517236"/>
                  </a:cubicBezTo>
                  <a:cubicBezTo>
                    <a:pt x="153960" y="517236"/>
                    <a:pt x="132004" y="501410"/>
                    <a:pt x="122626" y="478854"/>
                  </a:cubicBezTo>
                  <a:lnTo>
                    <a:pt x="121766" y="474520"/>
                  </a:lnTo>
                  <a:lnTo>
                    <a:pt x="113021" y="476316"/>
                  </a:lnTo>
                  <a:cubicBezTo>
                    <a:pt x="78901" y="476316"/>
                    <a:pt x="51242" y="448180"/>
                    <a:pt x="51242" y="413472"/>
                  </a:cubicBezTo>
                  <a:lnTo>
                    <a:pt x="67491" y="373567"/>
                  </a:lnTo>
                  <a:lnTo>
                    <a:pt x="51494" y="334280"/>
                  </a:lnTo>
                  <a:cubicBezTo>
                    <a:pt x="51494" y="308249"/>
                    <a:pt x="67052" y="285915"/>
                    <a:pt x="89226" y="276374"/>
                  </a:cubicBezTo>
                  <a:lnTo>
                    <a:pt x="98434" y="274483"/>
                  </a:lnTo>
                  <a:lnTo>
                    <a:pt x="80647" y="230801"/>
                  </a:lnTo>
                  <a:lnTo>
                    <a:pt x="89061" y="210137"/>
                  </a:lnTo>
                  <a:lnTo>
                    <a:pt x="77683" y="207800"/>
                  </a:lnTo>
                  <a:cubicBezTo>
                    <a:pt x="70292" y="204620"/>
                    <a:pt x="63635" y="200019"/>
                    <a:pt x="58046" y="194332"/>
                  </a:cubicBezTo>
                  <a:lnTo>
                    <a:pt x="49538" y="173439"/>
                  </a:lnTo>
                  <a:lnTo>
                    <a:pt x="37732" y="171014"/>
                  </a:lnTo>
                  <a:cubicBezTo>
                    <a:pt x="15558" y="161474"/>
                    <a:pt x="0" y="139140"/>
                    <a:pt x="0" y="113109"/>
                  </a:cubicBezTo>
                  <a:cubicBezTo>
                    <a:pt x="0" y="87078"/>
                    <a:pt x="15558" y="64744"/>
                    <a:pt x="37732" y="55204"/>
                  </a:cubicBezTo>
                  <a:lnTo>
                    <a:pt x="47061" y="53288"/>
                  </a:lnTo>
                  <a:lnTo>
                    <a:pt x="58120" y="26128"/>
                  </a:lnTo>
                  <a:cubicBezTo>
                    <a:pt x="69299" y="14756"/>
                    <a:pt x="84744" y="7722"/>
                    <a:pt x="101804" y="7722"/>
                  </a:cubicBezTo>
                  <a:cubicBezTo>
                    <a:pt x="110334" y="7722"/>
                    <a:pt x="118460" y="9480"/>
                    <a:pt x="125851" y="12661"/>
                  </a:cubicBezTo>
                  <a:lnTo>
                    <a:pt x="135299" y="19140"/>
                  </a:lnTo>
                  <a:lnTo>
                    <a:pt x="135786" y="18406"/>
                  </a:lnTo>
                  <a:cubicBezTo>
                    <a:pt x="146965" y="7034"/>
                    <a:pt x="162410" y="0"/>
                    <a:pt x="1794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3" name="Freeform 1252"/>
            <p:cNvSpPr/>
            <p:nvPr/>
          </p:nvSpPr>
          <p:spPr>
            <a:xfrm rot="20700000">
              <a:off x="173808" y="1997001"/>
              <a:ext cx="681259" cy="640773"/>
            </a:xfrm>
            <a:custGeom>
              <a:avLst/>
              <a:gdLst>
                <a:gd name="connsiteX0" fmla="*/ 273575 w 681259"/>
                <a:gd name="connsiteY0" fmla="*/ 445908 h 640773"/>
                <a:gd name="connsiteX1" fmla="*/ 282718 w 681259"/>
                <a:gd name="connsiteY1" fmla="*/ 456591 h 640773"/>
                <a:gd name="connsiteX2" fmla="*/ 304667 w 681259"/>
                <a:gd name="connsiteY2" fmla="*/ 467585 h 640773"/>
                <a:gd name="connsiteX3" fmla="*/ 305696 w 681259"/>
                <a:gd name="connsiteY3" fmla="*/ 467646 h 640773"/>
                <a:gd name="connsiteX4" fmla="*/ 289130 w 681259"/>
                <a:gd name="connsiteY4" fmla="*/ 529472 h 640773"/>
                <a:gd name="connsiteX5" fmla="*/ 266684 w 681259"/>
                <a:gd name="connsiteY5" fmla="*/ 542431 h 640773"/>
                <a:gd name="connsiteX6" fmla="*/ 266686 w 681259"/>
                <a:gd name="connsiteY6" fmla="*/ 542431 h 640773"/>
                <a:gd name="connsiteX7" fmla="*/ 253726 w 681259"/>
                <a:gd name="connsiteY7" fmla="*/ 519985 h 640773"/>
                <a:gd name="connsiteX8" fmla="*/ 607632 w 681259"/>
                <a:gd name="connsiteY8" fmla="*/ 530867 h 640773"/>
                <a:gd name="connsiteX9" fmla="*/ 586644 w 681259"/>
                <a:gd name="connsiteY9" fmla="*/ 609191 h 640773"/>
                <a:gd name="connsiteX10" fmla="*/ 564198 w 681259"/>
                <a:gd name="connsiteY10" fmla="*/ 622150 h 640773"/>
                <a:gd name="connsiteX11" fmla="*/ 564199 w 681259"/>
                <a:gd name="connsiteY11" fmla="*/ 622149 h 640773"/>
                <a:gd name="connsiteX12" fmla="*/ 551240 w 681259"/>
                <a:gd name="connsiteY12" fmla="*/ 599703 h 640773"/>
                <a:gd name="connsiteX13" fmla="*/ 568954 w 681259"/>
                <a:gd name="connsiteY13" fmla="*/ 533596 h 640773"/>
                <a:gd name="connsiteX14" fmla="*/ 569913 w 681259"/>
                <a:gd name="connsiteY14" fmla="*/ 534077 h 640773"/>
                <a:gd name="connsiteX15" fmla="*/ 594419 w 681259"/>
                <a:gd name="connsiteY15" fmla="*/ 535531 h 640773"/>
                <a:gd name="connsiteX16" fmla="*/ 211259 w 681259"/>
                <a:gd name="connsiteY16" fmla="*/ 409853 h 640773"/>
                <a:gd name="connsiteX17" fmla="*/ 226594 w 681259"/>
                <a:gd name="connsiteY17" fmla="*/ 419533 h 640773"/>
                <a:gd name="connsiteX18" fmla="*/ 246299 w 681259"/>
                <a:gd name="connsiteY18" fmla="*/ 420702 h 640773"/>
                <a:gd name="connsiteX19" fmla="*/ 221974 w 681259"/>
                <a:gd name="connsiteY19" fmla="*/ 511478 h 640773"/>
                <a:gd name="connsiteX20" fmla="*/ 199528 w 681259"/>
                <a:gd name="connsiteY20" fmla="*/ 524437 h 640773"/>
                <a:gd name="connsiteX21" fmla="*/ 199530 w 681259"/>
                <a:gd name="connsiteY21" fmla="*/ 524436 h 640773"/>
                <a:gd name="connsiteX22" fmla="*/ 186570 w 681259"/>
                <a:gd name="connsiteY22" fmla="*/ 501990 h 640773"/>
                <a:gd name="connsiteX23" fmla="*/ 646480 w 681259"/>
                <a:gd name="connsiteY23" fmla="*/ 512886 h 640773"/>
                <a:gd name="connsiteX24" fmla="*/ 646543 w 681259"/>
                <a:gd name="connsiteY24" fmla="*/ 512959 h 640773"/>
                <a:gd name="connsiteX25" fmla="*/ 668492 w 681259"/>
                <a:gd name="connsiteY25" fmla="*/ 523952 h 640773"/>
                <a:gd name="connsiteX26" fmla="*/ 681259 w 681259"/>
                <a:gd name="connsiteY26" fmla="*/ 524709 h 640773"/>
                <a:gd name="connsiteX27" fmla="*/ 653800 w 681259"/>
                <a:gd name="connsiteY27" fmla="*/ 627185 h 640773"/>
                <a:gd name="connsiteX28" fmla="*/ 631354 w 681259"/>
                <a:gd name="connsiteY28" fmla="*/ 640144 h 640773"/>
                <a:gd name="connsiteX29" fmla="*/ 631355 w 681259"/>
                <a:gd name="connsiteY29" fmla="*/ 640144 h 640773"/>
                <a:gd name="connsiteX30" fmla="*/ 618396 w 681259"/>
                <a:gd name="connsiteY30" fmla="*/ 617698 h 640773"/>
                <a:gd name="connsiteX31" fmla="*/ 158275 w 681259"/>
                <a:gd name="connsiteY31" fmla="*/ 0 h 640773"/>
                <a:gd name="connsiteX32" fmla="*/ 158855 w 681259"/>
                <a:gd name="connsiteY32" fmla="*/ 19373 h 640773"/>
                <a:gd name="connsiteX33" fmla="*/ 179217 w 681259"/>
                <a:gd name="connsiteY33" fmla="*/ 48401 h 640773"/>
                <a:gd name="connsiteX34" fmla="*/ 189993 w 681259"/>
                <a:gd name="connsiteY34" fmla="*/ 53799 h 640773"/>
                <a:gd name="connsiteX35" fmla="*/ 192804 w 681259"/>
                <a:gd name="connsiteY35" fmla="*/ 76182 h 640773"/>
                <a:gd name="connsiteX36" fmla="*/ 208286 w 681259"/>
                <a:gd name="connsiteY36" fmla="*/ 94274 h 640773"/>
                <a:gd name="connsiteX37" fmla="*/ 218672 w 681259"/>
                <a:gd name="connsiteY37" fmla="*/ 99476 h 640773"/>
                <a:gd name="connsiteX38" fmla="*/ 205196 w 681259"/>
                <a:gd name="connsiteY38" fmla="*/ 117258 h 640773"/>
                <a:gd name="connsiteX39" fmla="*/ 211071 w 681259"/>
                <a:gd name="connsiteY39" fmla="*/ 164055 h 640773"/>
                <a:gd name="connsiteX40" fmla="*/ 201688 w 681259"/>
                <a:gd name="connsiteY40" fmla="*/ 163499 h 640773"/>
                <a:gd name="connsiteX41" fmla="*/ 150254 w 681259"/>
                <a:gd name="connsiteY41" fmla="*/ 209666 h 640773"/>
                <a:gd name="connsiteX42" fmla="*/ 151449 w 681259"/>
                <a:gd name="connsiteY42" fmla="*/ 219183 h 640773"/>
                <a:gd name="connsiteX43" fmla="*/ 111186 w 681259"/>
                <a:gd name="connsiteY43" fmla="*/ 214137 h 640773"/>
                <a:gd name="connsiteX44" fmla="*/ 0 w 681259"/>
                <a:gd name="connsiteY44" fmla="*/ 110019 h 640773"/>
                <a:gd name="connsiteX45" fmla="*/ 111186 w 681259"/>
                <a:gd name="connsiteY45" fmla="*/ 5901 h 640773"/>
                <a:gd name="connsiteX46" fmla="*/ 280273 w 681259"/>
                <a:gd name="connsiteY46" fmla="*/ 22535 h 640773"/>
                <a:gd name="connsiteX47" fmla="*/ 415691 w 681259"/>
                <a:gd name="connsiteY47" fmla="*/ 111945 h 640773"/>
                <a:gd name="connsiteX48" fmla="*/ 328569 w 681259"/>
                <a:gd name="connsiteY48" fmla="*/ 111369 h 640773"/>
                <a:gd name="connsiteX49" fmla="*/ 280273 w 681259"/>
                <a:gd name="connsiteY49" fmla="*/ 22535 h 64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1259" h="640773">
                  <a:moveTo>
                    <a:pt x="273575" y="445908"/>
                  </a:moveTo>
                  <a:lnTo>
                    <a:pt x="282718" y="456591"/>
                  </a:lnTo>
                  <a:cubicBezTo>
                    <a:pt x="289034" y="461576"/>
                    <a:pt x="296428" y="465377"/>
                    <a:pt x="304667" y="467585"/>
                  </a:cubicBezTo>
                  <a:lnTo>
                    <a:pt x="305696" y="467646"/>
                  </a:lnTo>
                  <a:lnTo>
                    <a:pt x="289130" y="529472"/>
                  </a:lnTo>
                  <a:cubicBezTo>
                    <a:pt x="286510" y="539249"/>
                    <a:pt x="276461" y="545051"/>
                    <a:pt x="266684" y="542431"/>
                  </a:cubicBezTo>
                  <a:lnTo>
                    <a:pt x="266686" y="542431"/>
                  </a:lnTo>
                  <a:cubicBezTo>
                    <a:pt x="256908" y="539811"/>
                    <a:pt x="251107" y="529762"/>
                    <a:pt x="253726" y="519985"/>
                  </a:cubicBezTo>
                  <a:close/>
                  <a:moveTo>
                    <a:pt x="607632" y="530867"/>
                  </a:moveTo>
                  <a:lnTo>
                    <a:pt x="586644" y="609191"/>
                  </a:lnTo>
                  <a:cubicBezTo>
                    <a:pt x="584024" y="618968"/>
                    <a:pt x="573975" y="624770"/>
                    <a:pt x="564198" y="622150"/>
                  </a:cubicBezTo>
                  <a:lnTo>
                    <a:pt x="564199" y="622149"/>
                  </a:lnTo>
                  <a:cubicBezTo>
                    <a:pt x="554422" y="619530"/>
                    <a:pt x="548620" y="609481"/>
                    <a:pt x="551240" y="599703"/>
                  </a:cubicBezTo>
                  <a:lnTo>
                    <a:pt x="568954" y="533596"/>
                  </a:lnTo>
                  <a:lnTo>
                    <a:pt x="569913" y="534077"/>
                  </a:lnTo>
                  <a:cubicBezTo>
                    <a:pt x="578152" y="536285"/>
                    <a:pt x="586456" y="536690"/>
                    <a:pt x="594419" y="535531"/>
                  </a:cubicBezTo>
                  <a:close/>
                  <a:moveTo>
                    <a:pt x="211259" y="409853"/>
                  </a:moveTo>
                  <a:lnTo>
                    <a:pt x="226594" y="419533"/>
                  </a:lnTo>
                  <a:lnTo>
                    <a:pt x="246299" y="420702"/>
                  </a:lnTo>
                  <a:lnTo>
                    <a:pt x="221974" y="511478"/>
                  </a:lnTo>
                  <a:cubicBezTo>
                    <a:pt x="219354" y="521255"/>
                    <a:pt x="209305" y="527057"/>
                    <a:pt x="199528" y="524437"/>
                  </a:cubicBezTo>
                  <a:lnTo>
                    <a:pt x="199530" y="524436"/>
                  </a:lnTo>
                  <a:cubicBezTo>
                    <a:pt x="189752" y="521817"/>
                    <a:pt x="183951" y="511768"/>
                    <a:pt x="186570" y="501990"/>
                  </a:cubicBezTo>
                  <a:close/>
                  <a:moveTo>
                    <a:pt x="646480" y="512886"/>
                  </a:moveTo>
                  <a:lnTo>
                    <a:pt x="646543" y="512959"/>
                  </a:lnTo>
                  <a:cubicBezTo>
                    <a:pt x="652859" y="517943"/>
                    <a:pt x="660253" y="521745"/>
                    <a:pt x="668492" y="523952"/>
                  </a:cubicBezTo>
                  <a:lnTo>
                    <a:pt x="681259" y="524709"/>
                  </a:lnTo>
                  <a:lnTo>
                    <a:pt x="653800" y="627185"/>
                  </a:lnTo>
                  <a:cubicBezTo>
                    <a:pt x="651180" y="636962"/>
                    <a:pt x="641131" y="642764"/>
                    <a:pt x="631354" y="640144"/>
                  </a:cubicBezTo>
                  <a:lnTo>
                    <a:pt x="631355" y="640144"/>
                  </a:lnTo>
                  <a:cubicBezTo>
                    <a:pt x="621578" y="637524"/>
                    <a:pt x="615776" y="627475"/>
                    <a:pt x="618396" y="617698"/>
                  </a:cubicBezTo>
                  <a:close/>
                  <a:moveTo>
                    <a:pt x="158275" y="0"/>
                  </a:moveTo>
                  <a:lnTo>
                    <a:pt x="158855" y="19373"/>
                  </a:lnTo>
                  <a:cubicBezTo>
                    <a:pt x="162694" y="30786"/>
                    <a:pt x="169743" y="40924"/>
                    <a:pt x="179217" y="48401"/>
                  </a:cubicBezTo>
                  <a:lnTo>
                    <a:pt x="189993" y="53799"/>
                  </a:lnTo>
                  <a:lnTo>
                    <a:pt x="192804" y="76182"/>
                  </a:lnTo>
                  <a:cubicBezTo>
                    <a:pt x="196731" y="83122"/>
                    <a:pt x="201970" y="89289"/>
                    <a:pt x="208286" y="94274"/>
                  </a:cubicBezTo>
                  <a:lnTo>
                    <a:pt x="218672" y="99476"/>
                  </a:lnTo>
                  <a:lnTo>
                    <a:pt x="205196" y="117258"/>
                  </a:lnTo>
                  <a:lnTo>
                    <a:pt x="211071" y="164055"/>
                  </a:lnTo>
                  <a:lnTo>
                    <a:pt x="201688" y="163499"/>
                  </a:lnTo>
                  <a:cubicBezTo>
                    <a:pt x="177800" y="166975"/>
                    <a:pt x="156991" y="184522"/>
                    <a:pt x="150254" y="209666"/>
                  </a:cubicBezTo>
                  <a:lnTo>
                    <a:pt x="151449" y="219183"/>
                  </a:lnTo>
                  <a:lnTo>
                    <a:pt x="111186" y="214137"/>
                  </a:lnTo>
                  <a:cubicBezTo>
                    <a:pt x="45847" y="196983"/>
                    <a:pt x="0" y="156824"/>
                    <a:pt x="0" y="110019"/>
                  </a:cubicBezTo>
                  <a:cubicBezTo>
                    <a:pt x="0" y="63214"/>
                    <a:pt x="45847" y="23055"/>
                    <a:pt x="111186" y="5901"/>
                  </a:cubicBezTo>
                  <a:close/>
                  <a:moveTo>
                    <a:pt x="280273" y="22535"/>
                  </a:moveTo>
                  <a:cubicBezTo>
                    <a:pt x="294793" y="22631"/>
                    <a:pt x="407642" y="97140"/>
                    <a:pt x="415691" y="111945"/>
                  </a:cubicBezTo>
                  <a:cubicBezTo>
                    <a:pt x="423740" y="126751"/>
                    <a:pt x="351497" y="122572"/>
                    <a:pt x="328569" y="111369"/>
                  </a:cubicBezTo>
                  <a:cubicBezTo>
                    <a:pt x="305640" y="100166"/>
                    <a:pt x="265752" y="22439"/>
                    <a:pt x="280273" y="22535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4" name="Oval 1253"/>
            <p:cNvSpPr/>
            <p:nvPr/>
          </p:nvSpPr>
          <p:spPr>
            <a:xfrm>
              <a:off x="217138" y="2112464"/>
              <a:ext cx="59875" cy="59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5" name="Group 1254"/>
          <p:cNvGrpSpPr/>
          <p:nvPr/>
        </p:nvGrpSpPr>
        <p:grpSpPr>
          <a:xfrm>
            <a:off x="2166861" y="1701562"/>
            <a:ext cx="625805" cy="527810"/>
            <a:chOff x="173808" y="1925433"/>
            <a:chExt cx="848809" cy="712341"/>
          </a:xfrm>
        </p:grpSpPr>
        <p:sp>
          <p:nvSpPr>
            <p:cNvPr id="1256" name="Freeform 1255"/>
            <p:cNvSpPr/>
            <p:nvPr/>
          </p:nvSpPr>
          <p:spPr>
            <a:xfrm>
              <a:off x="250398" y="1925433"/>
              <a:ext cx="772219" cy="555006"/>
            </a:xfrm>
            <a:custGeom>
              <a:avLst/>
              <a:gdLst>
                <a:gd name="connsiteX0" fmla="*/ 179470 w 772219"/>
                <a:gd name="connsiteY0" fmla="*/ 0 h 555006"/>
                <a:gd name="connsiteX1" fmla="*/ 236394 w 772219"/>
                <a:gd name="connsiteY1" fmla="*/ 38382 h 555006"/>
                <a:gd name="connsiteX2" fmla="*/ 239523 w 772219"/>
                <a:gd name="connsiteY2" fmla="*/ 54146 h 555006"/>
                <a:gd name="connsiteX3" fmla="*/ 241058 w 772219"/>
                <a:gd name="connsiteY3" fmla="*/ 53831 h 555006"/>
                <a:gd name="connsiteX4" fmla="*/ 284743 w 772219"/>
                <a:gd name="connsiteY4" fmla="*/ 72237 h 555006"/>
                <a:gd name="connsiteX5" fmla="*/ 296585 w 772219"/>
                <a:gd name="connsiteY5" fmla="*/ 101321 h 555006"/>
                <a:gd name="connsiteX6" fmla="*/ 314033 w 772219"/>
                <a:gd name="connsiteY6" fmla="*/ 97738 h 555006"/>
                <a:gd name="connsiteX7" fmla="*/ 338080 w 772219"/>
                <a:gd name="connsiteY7" fmla="*/ 102677 h 555006"/>
                <a:gd name="connsiteX8" fmla="*/ 341148 w 772219"/>
                <a:gd name="connsiteY8" fmla="*/ 104780 h 555006"/>
                <a:gd name="connsiteX9" fmla="*/ 343409 w 772219"/>
                <a:gd name="connsiteY9" fmla="*/ 99228 h 555006"/>
                <a:gd name="connsiteX10" fmla="*/ 387093 w 772219"/>
                <a:gd name="connsiteY10" fmla="*/ 80822 h 555006"/>
                <a:gd name="connsiteX11" fmla="*/ 430778 w 772219"/>
                <a:gd name="connsiteY11" fmla="*/ 99228 h 555006"/>
                <a:gd name="connsiteX12" fmla="*/ 432039 w 772219"/>
                <a:gd name="connsiteY12" fmla="*/ 102327 h 555006"/>
                <a:gd name="connsiteX13" fmla="*/ 435123 w 772219"/>
                <a:gd name="connsiteY13" fmla="*/ 94755 h 555006"/>
                <a:gd name="connsiteX14" fmla="*/ 478807 w 772219"/>
                <a:gd name="connsiteY14" fmla="*/ 76349 h 555006"/>
                <a:gd name="connsiteX15" fmla="*/ 522492 w 772219"/>
                <a:gd name="connsiteY15" fmla="*/ 94755 h 555006"/>
                <a:gd name="connsiteX16" fmla="*/ 535037 w 772219"/>
                <a:gd name="connsiteY16" fmla="*/ 125564 h 555006"/>
                <a:gd name="connsiteX17" fmla="*/ 539842 w 772219"/>
                <a:gd name="connsiteY17" fmla="*/ 122269 h 555006"/>
                <a:gd name="connsiteX18" fmla="*/ 563889 w 772219"/>
                <a:gd name="connsiteY18" fmla="*/ 117330 h 555006"/>
                <a:gd name="connsiteX19" fmla="*/ 607574 w 772219"/>
                <a:gd name="connsiteY19" fmla="*/ 135736 h 555006"/>
                <a:gd name="connsiteX20" fmla="*/ 619451 w 772219"/>
                <a:gd name="connsiteY20" fmla="*/ 164906 h 555006"/>
                <a:gd name="connsiteX21" fmla="*/ 638198 w 772219"/>
                <a:gd name="connsiteY21" fmla="*/ 161056 h 555006"/>
                <a:gd name="connsiteX22" fmla="*/ 681883 w 772219"/>
                <a:gd name="connsiteY22" fmla="*/ 179462 h 555006"/>
                <a:gd name="connsiteX23" fmla="*/ 699974 w 772219"/>
                <a:gd name="connsiteY23" fmla="*/ 223893 h 555006"/>
                <a:gd name="connsiteX24" fmla="*/ 704176 w 772219"/>
                <a:gd name="connsiteY24" fmla="*/ 223030 h 555006"/>
                <a:gd name="connsiteX25" fmla="*/ 765955 w 772219"/>
                <a:gd name="connsiteY25" fmla="*/ 285874 h 555006"/>
                <a:gd name="connsiteX26" fmla="*/ 749799 w 772219"/>
                <a:gd name="connsiteY26" fmla="*/ 325551 h 555006"/>
                <a:gd name="connsiteX27" fmla="*/ 754125 w 772219"/>
                <a:gd name="connsiteY27" fmla="*/ 328517 h 555006"/>
                <a:gd name="connsiteX28" fmla="*/ 772219 w 772219"/>
                <a:gd name="connsiteY28" fmla="*/ 372955 h 555006"/>
                <a:gd name="connsiteX29" fmla="*/ 710440 w 772219"/>
                <a:gd name="connsiteY29" fmla="*/ 435799 h 555006"/>
                <a:gd name="connsiteX30" fmla="*/ 691546 w 772219"/>
                <a:gd name="connsiteY30" fmla="*/ 431919 h 555006"/>
                <a:gd name="connsiteX31" fmla="*/ 695196 w 772219"/>
                <a:gd name="connsiteY31" fmla="*/ 440882 h 555006"/>
                <a:gd name="connsiteX32" fmla="*/ 633417 w 772219"/>
                <a:gd name="connsiteY32" fmla="*/ 503726 h 555006"/>
                <a:gd name="connsiteX33" fmla="*/ 609370 w 772219"/>
                <a:gd name="connsiteY33" fmla="*/ 498788 h 555006"/>
                <a:gd name="connsiteX34" fmla="*/ 596878 w 772219"/>
                <a:gd name="connsiteY34" fmla="*/ 490220 h 555006"/>
                <a:gd name="connsiteX35" fmla="*/ 584502 w 772219"/>
                <a:gd name="connsiteY35" fmla="*/ 520614 h 555006"/>
                <a:gd name="connsiteX36" fmla="*/ 540817 w 772219"/>
                <a:gd name="connsiteY36" fmla="*/ 539020 h 555006"/>
                <a:gd name="connsiteX37" fmla="*/ 516770 w 772219"/>
                <a:gd name="connsiteY37" fmla="*/ 534082 h 555006"/>
                <a:gd name="connsiteX38" fmla="*/ 497310 w 772219"/>
                <a:gd name="connsiteY38" fmla="*/ 520735 h 555006"/>
                <a:gd name="connsiteX39" fmla="*/ 490851 w 772219"/>
                <a:gd name="connsiteY39" fmla="*/ 536600 h 555006"/>
                <a:gd name="connsiteX40" fmla="*/ 447166 w 772219"/>
                <a:gd name="connsiteY40" fmla="*/ 555006 h 555006"/>
                <a:gd name="connsiteX41" fmla="*/ 403482 w 772219"/>
                <a:gd name="connsiteY41" fmla="*/ 536600 h 555006"/>
                <a:gd name="connsiteX42" fmla="*/ 401208 w 772219"/>
                <a:gd name="connsiteY42" fmla="*/ 531015 h 555006"/>
                <a:gd name="connsiteX43" fmla="*/ 398934 w 772219"/>
                <a:gd name="connsiteY43" fmla="*/ 536600 h 555006"/>
                <a:gd name="connsiteX44" fmla="*/ 355249 w 772219"/>
                <a:gd name="connsiteY44" fmla="*/ 555006 h 555006"/>
                <a:gd name="connsiteX45" fmla="*/ 311565 w 772219"/>
                <a:gd name="connsiteY45" fmla="*/ 536600 h 555006"/>
                <a:gd name="connsiteX46" fmla="*/ 307780 w 772219"/>
                <a:gd name="connsiteY46" fmla="*/ 527304 h 555006"/>
                <a:gd name="connsiteX47" fmla="*/ 291447 w 772219"/>
                <a:gd name="connsiteY47" fmla="*/ 538506 h 555006"/>
                <a:gd name="connsiteX48" fmla="*/ 267400 w 772219"/>
                <a:gd name="connsiteY48" fmla="*/ 543444 h 555006"/>
                <a:gd name="connsiteX49" fmla="*/ 223716 w 772219"/>
                <a:gd name="connsiteY49" fmla="*/ 525038 h 555006"/>
                <a:gd name="connsiteX50" fmla="*/ 215269 w 772219"/>
                <a:gd name="connsiteY50" fmla="*/ 504293 h 555006"/>
                <a:gd name="connsiteX51" fmla="*/ 203597 w 772219"/>
                <a:gd name="connsiteY51" fmla="*/ 512298 h 555006"/>
                <a:gd name="connsiteX52" fmla="*/ 179550 w 772219"/>
                <a:gd name="connsiteY52" fmla="*/ 517236 h 555006"/>
                <a:gd name="connsiteX53" fmla="*/ 122626 w 772219"/>
                <a:gd name="connsiteY53" fmla="*/ 478854 h 555006"/>
                <a:gd name="connsiteX54" fmla="*/ 121766 w 772219"/>
                <a:gd name="connsiteY54" fmla="*/ 474520 h 555006"/>
                <a:gd name="connsiteX55" fmla="*/ 113021 w 772219"/>
                <a:gd name="connsiteY55" fmla="*/ 476316 h 555006"/>
                <a:gd name="connsiteX56" fmla="*/ 51242 w 772219"/>
                <a:gd name="connsiteY56" fmla="*/ 413472 h 555006"/>
                <a:gd name="connsiteX57" fmla="*/ 67491 w 772219"/>
                <a:gd name="connsiteY57" fmla="*/ 373567 h 555006"/>
                <a:gd name="connsiteX58" fmla="*/ 51494 w 772219"/>
                <a:gd name="connsiteY58" fmla="*/ 334280 h 555006"/>
                <a:gd name="connsiteX59" fmla="*/ 89226 w 772219"/>
                <a:gd name="connsiteY59" fmla="*/ 276374 h 555006"/>
                <a:gd name="connsiteX60" fmla="*/ 98434 w 772219"/>
                <a:gd name="connsiteY60" fmla="*/ 274483 h 555006"/>
                <a:gd name="connsiteX61" fmla="*/ 80647 w 772219"/>
                <a:gd name="connsiteY61" fmla="*/ 230801 h 555006"/>
                <a:gd name="connsiteX62" fmla="*/ 89061 w 772219"/>
                <a:gd name="connsiteY62" fmla="*/ 210137 h 555006"/>
                <a:gd name="connsiteX63" fmla="*/ 77683 w 772219"/>
                <a:gd name="connsiteY63" fmla="*/ 207800 h 555006"/>
                <a:gd name="connsiteX64" fmla="*/ 58046 w 772219"/>
                <a:gd name="connsiteY64" fmla="*/ 194332 h 555006"/>
                <a:gd name="connsiteX65" fmla="*/ 49538 w 772219"/>
                <a:gd name="connsiteY65" fmla="*/ 173439 h 555006"/>
                <a:gd name="connsiteX66" fmla="*/ 37732 w 772219"/>
                <a:gd name="connsiteY66" fmla="*/ 171014 h 555006"/>
                <a:gd name="connsiteX67" fmla="*/ 0 w 772219"/>
                <a:gd name="connsiteY67" fmla="*/ 113109 h 555006"/>
                <a:gd name="connsiteX68" fmla="*/ 37732 w 772219"/>
                <a:gd name="connsiteY68" fmla="*/ 55204 h 555006"/>
                <a:gd name="connsiteX69" fmla="*/ 47061 w 772219"/>
                <a:gd name="connsiteY69" fmla="*/ 53288 h 555006"/>
                <a:gd name="connsiteX70" fmla="*/ 58120 w 772219"/>
                <a:gd name="connsiteY70" fmla="*/ 26128 h 555006"/>
                <a:gd name="connsiteX71" fmla="*/ 101804 w 772219"/>
                <a:gd name="connsiteY71" fmla="*/ 7722 h 555006"/>
                <a:gd name="connsiteX72" fmla="*/ 125851 w 772219"/>
                <a:gd name="connsiteY72" fmla="*/ 12661 h 555006"/>
                <a:gd name="connsiteX73" fmla="*/ 135299 w 772219"/>
                <a:gd name="connsiteY73" fmla="*/ 19140 h 555006"/>
                <a:gd name="connsiteX74" fmla="*/ 135786 w 772219"/>
                <a:gd name="connsiteY74" fmla="*/ 18406 h 555006"/>
                <a:gd name="connsiteX75" fmla="*/ 179470 w 772219"/>
                <a:gd name="connsiteY75" fmla="*/ 0 h 55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72219" h="555006">
                  <a:moveTo>
                    <a:pt x="179470" y="0"/>
                  </a:moveTo>
                  <a:cubicBezTo>
                    <a:pt x="205060" y="0"/>
                    <a:pt x="227016" y="15826"/>
                    <a:pt x="236394" y="38382"/>
                  </a:cubicBezTo>
                  <a:lnTo>
                    <a:pt x="239523" y="54146"/>
                  </a:lnTo>
                  <a:lnTo>
                    <a:pt x="241058" y="53831"/>
                  </a:lnTo>
                  <a:cubicBezTo>
                    <a:pt x="258118" y="53831"/>
                    <a:pt x="273563" y="60865"/>
                    <a:pt x="284743" y="72237"/>
                  </a:cubicBezTo>
                  <a:lnTo>
                    <a:pt x="296585" y="101321"/>
                  </a:lnTo>
                  <a:lnTo>
                    <a:pt x="314033" y="97738"/>
                  </a:lnTo>
                  <a:cubicBezTo>
                    <a:pt x="322563" y="97738"/>
                    <a:pt x="330689" y="99496"/>
                    <a:pt x="338080" y="102677"/>
                  </a:cubicBezTo>
                  <a:lnTo>
                    <a:pt x="341148" y="104780"/>
                  </a:lnTo>
                  <a:lnTo>
                    <a:pt x="343409" y="99228"/>
                  </a:lnTo>
                  <a:cubicBezTo>
                    <a:pt x="354588" y="87856"/>
                    <a:pt x="370033" y="80822"/>
                    <a:pt x="387093" y="80822"/>
                  </a:cubicBezTo>
                  <a:cubicBezTo>
                    <a:pt x="404153" y="80822"/>
                    <a:pt x="419598" y="87856"/>
                    <a:pt x="430778" y="99228"/>
                  </a:cubicBezTo>
                  <a:lnTo>
                    <a:pt x="432039" y="102327"/>
                  </a:lnTo>
                  <a:lnTo>
                    <a:pt x="435123" y="94755"/>
                  </a:lnTo>
                  <a:cubicBezTo>
                    <a:pt x="446302" y="83383"/>
                    <a:pt x="461747" y="76349"/>
                    <a:pt x="478807" y="76349"/>
                  </a:cubicBezTo>
                  <a:cubicBezTo>
                    <a:pt x="495867" y="76349"/>
                    <a:pt x="511312" y="83383"/>
                    <a:pt x="522492" y="94755"/>
                  </a:cubicBezTo>
                  <a:lnTo>
                    <a:pt x="535037" y="125564"/>
                  </a:lnTo>
                  <a:lnTo>
                    <a:pt x="539842" y="122269"/>
                  </a:lnTo>
                  <a:cubicBezTo>
                    <a:pt x="547233" y="119088"/>
                    <a:pt x="555359" y="117330"/>
                    <a:pt x="563889" y="117330"/>
                  </a:cubicBezTo>
                  <a:cubicBezTo>
                    <a:pt x="580949" y="117330"/>
                    <a:pt x="596394" y="124364"/>
                    <a:pt x="607574" y="135736"/>
                  </a:cubicBezTo>
                  <a:lnTo>
                    <a:pt x="619451" y="164906"/>
                  </a:lnTo>
                  <a:lnTo>
                    <a:pt x="638198" y="161056"/>
                  </a:lnTo>
                  <a:cubicBezTo>
                    <a:pt x="655258" y="161056"/>
                    <a:pt x="670703" y="168090"/>
                    <a:pt x="681883" y="179462"/>
                  </a:cubicBezTo>
                  <a:lnTo>
                    <a:pt x="699974" y="223893"/>
                  </a:lnTo>
                  <a:lnTo>
                    <a:pt x="704176" y="223030"/>
                  </a:lnTo>
                  <a:cubicBezTo>
                    <a:pt x="738296" y="223030"/>
                    <a:pt x="765955" y="251166"/>
                    <a:pt x="765955" y="285874"/>
                  </a:cubicBezTo>
                  <a:lnTo>
                    <a:pt x="749799" y="325551"/>
                  </a:lnTo>
                  <a:lnTo>
                    <a:pt x="754125" y="328517"/>
                  </a:lnTo>
                  <a:cubicBezTo>
                    <a:pt x="765304" y="339890"/>
                    <a:pt x="772219" y="355601"/>
                    <a:pt x="772219" y="372955"/>
                  </a:cubicBezTo>
                  <a:cubicBezTo>
                    <a:pt x="772219" y="407663"/>
                    <a:pt x="744560" y="435799"/>
                    <a:pt x="710440" y="435799"/>
                  </a:cubicBezTo>
                  <a:lnTo>
                    <a:pt x="691546" y="431919"/>
                  </a:lnTo>
                  <a:lnTo>
                    <a:pt x="695196" y="440882"/>
                  </a:lnTo>
                  <a:cubicBezTo>
                    <a:pt x="695196" y="475590"/>
                    <a:pt x="667537" y="503726"/>
                    <a:pt x="633417" y="503726"/>
                  </a:cubicBezTo>
                  <a:cubicBezTo>
                    <a:pt x="624887" y="503726"/>
                    <a:pt x="616761" y="501968"/>
                    <a:pt x="609370" y="498788"/>
                  </a:cubicBezTo>
                  <a:lnTo>
                    <a:pt x="596878" y="490220"/>
                  </a:lnTo>
                  <a:lnTo>
                    <a:pt x="584502" y="520614"/>
                  </a:lnTo>
                  <a:cubicBezTo>
                    <a:pt x="573322" y="531986"/>
                    <a:pt x="557877" y="539020"/>
                    <a:pt x="540817" y="539020"/>
                  </a:cubicBezTo>
                  <a:cubicBezTo>
                    <a:pt x="532287" y="539020"/>
                    <a:pt x="524161" y="537262"/>
                    <a:pt x="516770" y="534082"/>
                  </a:cubicBezTo>
                  <a:lnTo>
                    <a:pt x="497310" y="520735"/>
                  </a:lnTo>
                  <a:lnTo>
                    <a:pt x="490851" y="536600"/>
                  </a:lnTo>
                  <a:cubicBezTo>
                    <a:pt x="479671" y="547972"/>
                    <a:pt x="464226" y="555006"/>
                    <a:pt x="447166" y="555006"/>
                  </a:cubicBezTo>
                  <a:cubicBezTo>
                    <a:pt x="430106" y="555006"/>
                    <a:pt x="414661" y="547972"/>
                    <a:pt x="403482" y="536600"/>
                  </a:cubicBezTo>
                  <a:lnTo>
                    <a:pt x="401208" y="531015"/>
                  </a:lnTo>
                  <a:lnTo>
                    <a:pt x="398934" y="536600"/>
                  </a:lnTo>
                  <a:cubicBezTo>
                    <a:pt x="387754" y="547972"/>
                    <a:pt x="372309" y="555006"/>
                    <a:pt x="355249" y="555006"/>
                  </a:cubicBezTo>
                  <a:cubicBezTo>
                    <a:pt x="338189" y="555006"/>
                    <a:pt x="322744" y="547972"/>
                    <a:pt x="311565" y="536600"/>
                  </a:cubicBezTo>
                  <a:lnTo>
                    <a:pt x="307780" y="527304"/>
                  </a:lnTo>
                  <a:lnTo>
                    <a:pt x="291447" y="538506"/>
                  </a:lnTo>
                  <a:cubicBezTo>
                    <a:pt x="284056" y="541686"/>
                    <a:pt x="275930" y="543444"/>
                    <a:pt x="267400" y="543444"/>
                  </a:cubicBezTo>
                  <a:cubicBezTo>
                    <a:pt x="250340" y="543444"/>
                    <a:pt x="234895" y="536410"/>
                    <a:pt x="223716" y="525038"/>
                  </a:cubicBezTo>
                  <a:lnTo>
                    <a:pt x="215269" y="504293"/>
                  </a:lnTo>
                  <a:lnTo>
                    <a:pt x="203597" y="512298"/>
                  </a:lnTo>
                  <a:cubicBezTo>
                    <a:pt x="196206" y="515478"/>
                    <a:pt x="188080" y="517236"/>
                    <a:pt x="179550" y="517236"/>
                  </a:cubicBezTo>
                  <a:cubicBezTo>
                    <a:pt x="153960" y="517236"/>
                    <a:pt x="132004" y="501410"/>
                    <a:pt x="122626" y="478854"/>
                  </a:cubicBezTo>
                  <a:lnTo>
                    <a:pt x="121766" y="474520"/>
                  </a:lnTo>
                  <a:lnTo>
                    <a:pt x="113021" y="476316"/>
                  </a:lnTo>
                  <a:cubicBezTo>
                    <a:pt x="78901" y="476316"/>
                    <a:pt x="51242" y="448180"/>
                    <a:pt x="51242" y="413472"/>
                  </a:cubicBezTo>
                  <a:lnTo>
                    <a:pt x="67491" y="373567"/>
                  </a:lnTo>
                  <a:lnTo>
                    <a:pt x="51494" y="334280"/>
                  </a:lnTo>
                  <a:cubicBezTo>
                    <a:pt x="51494" y="308249"/>
                    <a:pt x="67052" y="285915"/>
                    <a:pt x="89226" y="276374"/>
                  </a:cubicBezTo>
                  <a:lnTo>
                    <a:pt x="98434" y="274483"/>
                  </a:lnTo>
                  <a:lnTo>
                    <a:pt x="80647" y="230801"/>
                  </a:lnTo>
                  <a:lnTo>
                    <a:pt x="89061" y="210137"/>
                  </a:lnTo>
                  <a:lnTo>
                    <a:pt x="77683" y="207800"/>
                  </a:lnTo>
                  <a:cubicBezTo>
                    <a:pt x="70292" y="204620"/>
                    <a:pt x="63635" y="200019"/>
                    <a:pt x="58046" y="194332"/>
                  </a:cubicBezTo>
                  <a:lnTo>
                    <a:pt x="49538" y="173439"/>
                  </a:lnTo>
                  <a:lnTo>
                    <a:pt x="37732" y="171014"/>
                  </a:lnTo>
                  <a:cubicBezTo>
                    <a:pt x="15558" y="161474"/>
                    <a:pt x="0" y="139140"/>
                    <a:pt x="0" y="113109"/>
                  </a:cubicBezTo>
                  <a:cubicBezTo>
                    <a:pt x="0" y="87078"/>
                    <a:pt x="15558" y="64744"/>
                    <a:pt x="37732" y="55204"/>
                  </a:cubicBezTo>
                  <a:lnTo>
                    <a:pt x="47061" y="53288"/>
                  </a:lnTo>
                  <a:lnTo>
                    <a:pt x="58120" y="26128"/>
                  </a:lnTo>
                  <a:cubicBezTo>
                    <a:pt x="69299" y="14756"/>
                    <a:pt x="84744" y="7722"/>
                    <a:pt x="101804" y="7722"/>
                  </a:cubicBezTo>
                  <a:cubicBezTo>
                    <a:pt x="110334" y="7722"/>
                    <a:pt x="118460" y="9480"/>
                    <a:pt x="125851" y="12661"/>
                  </a:cubicBezTo>
                  <a:lnTo>
                    <a:pt x="135299" y="19140"/>
                  </a:lnTo>
                  <a:lnTo>
                    <a:pt x="135786" y="18406"/>
                  </a:lnTo>
                  <a:cubicBezTo>
                    <a:pt x="146965" y="7034"/>
                    <a:pt x="162410" y="0"/>
                    <a:pt x="1794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7" name="Freeform 1256"/>
            <p:cNvSpPr/>
            <p:nvPr/>
          </p:nvSpPr>
          <p:spPr>
            <a:xfrm rot="20700000">
              <a:off x="173808" y="1997001"/>
              <a:ext cx="681259" cy="640773"/>
            </a:xfrm>
            <a:custGeom>
              <a:avLst/>
              <a:gdLst>
                <a:gd name="connsiteX0" fmla="*/ 273575 w 681259"/>
                <a:gd name="connsiteY0" fmla="*/ 445908 h 640773"/>
                <a:gd name="connsiteX1" fmla="*/ 282718 w 681259"/>
                <a:gd name="connsiteY1" fmla="*/ 456591 h 640773"/>
                <a:gd name="connsiteX2" fmla="*/ 304667 w 681259"/>
                <a:gd name="connsiteY2" fmla="*/ 467585 h 640773"/>
                <a:gd name="connsiteX3" fmla="*/ 305696 w 681259"/>
                <a:gd name="connsiteY3" fmla="*/ 467646 h 640773"/>
                <a:gd name="connsiteX4" fmla="*/ 289130 w 681259"/>
                <a:gd name="connsiteY4" fmla="*/ 529472 h 640773"/>
                <a:gd name="connsiteX5" fmla="*/ 266684 w 681259"/>
                <a:gd name="connsiteY5" fmla="*/ 542431 h 640773"/>
                <a:gd name="connsiteX6" fmla="*/ 266686 w 681259"/>
                <a:gd name="connsiteY6" fmla="*/ 542431 h 640773"/>
                <a:gd name="connsiteX7" fmla="*/ 253726 w 681259"/>
                <a:gd name="connsiteY7" fmla="*/ 519985 h 640773"/>
                <a:gd name="connsiteX8" fmla="*/ 607632 w 681259"/>
                <a:gd name="connsiteY8" fmla="*/ 530867 h 640773"/>
                <a:gd name="connsiteX9" fmla="*/ 586644 w 681259"/>
                <a:gd name="connsiteY9" fmla="*/ 609191 h 640773"/>
                <a:gd name="connsiteX10" fmla="*/ 564198 w 681259"/>
                <a:gd name="connsiteY10" fmla="*/ 622150 h 640773"/>
                <a:gd name="connsiteX11" fmla="*/ 564199 w 681259"/>
                <a:gd name="connsiteY11" fmla="*/ 622149 h 640773"/>
                <a:gd name="connsiteX12" fmla="*/ 551240 w 681259"/>
                <a:gd name="connsiteY12" fmla="*/ 599703 h 640773"/>
                <a:gd name="connsiteX13" fmla="*/ 568954 w 681259"/>
                <a:gd name="connsiteY13" fmla="*/ 533596 h 640773"/>
                <a:gd name="connsiteX14" fmla="*/ 569913 w 681259"/>
                <a:gd name="connsiteY14" fmla="*/ 534077 h 640773"/>
                <a:gd name="connsiteX15" fmla="*/ 594419 w 681259"/>
                <a:gd name="connsiteY15" fmla="*/ 535531 h 640773"/>
                <a:gd name="connsiteX16" fmla="*/ 211259 w 681259"/>
                <a:gd name="connsiteY16" fmla="*/ 409853 h 640773"/>
                <a:gd name="connsiteX17" fmla="*/ 226594 w 681259"/>
                <a:gd name="connsiteY17" fmla="*/ 419533 h 640773"/>
                <a:gd name="connsiteX18" fmla="*/ 246299 w 681259"/>
                <a:gd name="connsiteY18" fmla="*/ 420702 h 640773"/>
                <a:gd name="connsiteX19" fmla="*/ 221974 w 681259"/>
                <a:gd name="connsiteY19" fmla="*/ 511478 h 640773"/>
                <a:gd name="connsiteX20" fmla="*/ 199528 w 681259"/>
                <a:gd name="connsiteY20" fmla="*/ 524437 h 640773"/>
                <a:gd name="connsiteX21" fmla="*/ 199530 w 681259"/>
                <a:gd name="connsiteY21" fmla="*/ 524436 h 640773"/>
                <a:gd name="connsiteX22" fmla="*/ 186570 w 681259"/>
                <a:gd name="connsiteY22" fmla="*/ 501990 h 640773"/>
                <a:gd name="connsiteX23" fmla="*/ 646480 w 681259"/>
                <a:gd name="connsiteY23" fmla="*/ 512886 h 640773"/>
                <a:gd name="connsiteX24" fmla="*/ 646543 w 681259"/>
                <a:gd name="connsiteY24" fmla="*/ 512959 h 640773"/>
                <a:gd name="connsiteX25" fmla="*/ 668492 w 681259"/>
                <a:gd name="connsiteY25" fmla="*/ 523952 h 640773"/>
                <a:gd name="connsiteX26" fmla="*/ 681259 w 681259"/>
                <a:gd name="connsiteY26" fmla="*/ 524709 h 640773"/>
                <a:gd name="connsiteX27" fmla="*/ 653800 w 681259"/>
                <a:gd name="connsiteY27" fmla="*/ 627185 h 640773"/>
                <a:gd name="connsiteX28" fmla="*/ 631354 w 681259"/>
                <a:gd name="connsiteY28" fmla="*/ 640144 h 640773"/>
                <a:gd name="connsiteX29" fmla="*/ 631355 w 681259"/>
                <a:gd name="connsiteY29" fmla="*/ 640144 h 640773"/>
                <a:gd name="connsiteX30" fmla="*/ 618396 w 681259"/>
                <a:gd name="connsiteY30" fmla="*/ 617698 h 640773"/>
                <a:gd name="connsiteX31" fmla="*/ 158275 w 681259"/>
                <a:gd name="connsiteY31" fmla="*/ 0 h 640773"/>
                <a:gd name="connsiteX32" fmla="*/ 158855 w 681259"/>
                <a:gd name="connsiteY32" fmla="*/ 19373 h 640773"/>
                <a:gd name="connsiteX33" fmla="*/ 179217 w 681259"/>
                <a:gd name="connsiteY33" fmla="*/ 48401 h 640773"/>
                <a:gd name="connsiteX34" fmla="*/ 189993 w 681259"/>
                <a:gd name="connsiteY34" fmla="*/ 53799 h 640773"/>
                <a:gd name="connsiteX35" fmla="*/ 192804 w 681259"/>
                <a:gd name="connsiteY35" fmla="*/ 76182 h 640773"/>
                <a:gd name="connsiteX36" fmla="*/ 208286 w 681259"/>
                <a:gd name="connsiteY36" fmla="*/ 94274 h 640773"/>
                <a:gd name="connsiteX37" fmla="*/ 218672 w 681259"/>
                <a:gd name="connsiteY37" fmla="*/ 99476 h 640773"/>
                <a:gd name="connsiteX38" fmla="*/ 205196 w 681259"/>
                <a:gd name="connsiteY38" fmla="*/ 117258 h 640773"/>
                <a:gd name="connsiteX39" fmla="*/ 211071 w 681259"/>
                <a:gd name="connsiteY39" fmla="*/ 164055 h 640773"/>
                <a:gd name="connsiteX40" fmla="*/ 201688 w 681259"/>
                <a:gd name="connsiteY40" fmla="*/ 163499 h 640773"/>
                <a:gd name="connsiteX41" fmla="*/ 150254 w 681259"/>
                <a:gd name="connsiteY41" fmla="*/ 209666 h 640773"/>
                <a:gd name="connsiteX42" fmla="*/ 151449 w 681259"/>
                <a:gd name="connsiteY42" fmla="*/ 219183 h 640773"/>
                <a:gd name="connsiteX43" fmla="*/ 111186 w 681259"/>
                <a:gd name="connsiteY43" fmla="*/ 214137 h 640773"/>
                <a:gd name="connsiteX44" fmla="*/ 0 w 681259"/>
                <a:gd name="connsiteY44" fmla="*/ 110019 h 640773"/>
                <a:gd name="connsiteX45" fmla="*/ 111186 w 681259"/>
                <a:gd name="connsiteY45" fmla="*/ 5901 h 640773"/>
                <a:gd name="connsiteX46" fmla="*/ 280273 w 681259"/>
                <a:gd name="connsiteY46" fmla="*/ 22535 h 640773"/>
                <a:gd name="connsiteX47" fmla="*/ 415691 w 681259"/>
                <a:gd name="connsiteY47" fmla="*/ 111945 h 640773"/>
                <a:gd name="connsiteX48" fmla="*/ 328569 w 681259"/>
                <a:gd name="connsiteY48" fmla="*/ 111369 h 640773"/>
                <a:gd name="connsiteX49" fmla="*/ 280273 w 681259"/>
                <a:gd name="connsiteY49" fmla="*/ 22535 h 64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1259" h="640773">
                  <a:moveTo>
                    <a:pt x="273575" y="445908"/>
                  </a:moveTo>
                  <a:lnTo>
                    <a:pt x="282718" y="456591"/>
                  </a:lnTo>
                  <a:cubicBezTo>
                    <a:pt x="289034" y="461576"/>
                    <a:pt x="296428" y="465377"/>
                    <a:pt x="304667" y="467585"/>
                  </a:cubicBezTo>
                  <a:lnTo>
                    <a:pt x="305696" y="467646"/>
                  </a:lnTo>
                  <a:lnTo>
                    <a:pt x="289130" y="529472"/>
                  </a:lnTo>
                  <a:cubicBezTo>
                    <a:pt x="286510" y="539249"/>
                    <a:pt x="276461" y="545051"/>
                    <a:pt x="266684" y="542431"/>
                  </a:cubicBezTo>
                  <a:lnTo>
                    <a:pt x="266686" y="542431"/>
                  </a:lnTo>
                  <a:cubicBezTo>
                    <a:pt x="256908" y="539811"/>
                    <a:pt x="251107" y="529762"/>
                    <a:pt x="253726" y="519985"/>
                  </a:cubicBezTo>
                  <a:close/>
                  <a:moveTo>
                    <a:pt x="607632" y="530867"/>
                  </a:moveTo>
                  <a:lnTo>
                    <a:pt x="586644" y="609191"/>
                  </a:lnTo>
                  <a:cubicBezTo>
                    <a:pt x="584024" y="618968"/>
                    <a:pt x="573975" y="624770"/>
                    <a:pt x="564198" y="622150"/>
                  </a:cubicBezTo>
                  <a:lnTo>
                    <a:pt x="564199" y="622149"/>
                  </a:lnTo>
                  <a:cubicBezTo>
                    <a:pt x="554422" y="619530"/>
                    <a:pt x="548620" y="609481"/>
                    <a:pt x="551240" y="599703"/>
                  </a:cubicBezTo>
                  <a:lnTo>
                    <a:pt x="568954" y="533596"/>
                  </a:lnTo>
                  <a:lnTo>
                    <a:pt x="569913" y="534077"/>
                  </a:lnTo>
                  <a:cubicBezTo>
                    <a:pt x="578152" y="536285"/>
                    <a:pt x="586456" y="536690"/>
                    <a:pt x="594419" y="535531"/>
                  </a:cubicBezTo>
                  <a:close/>
                  <a:moveTo>
                    <a:pt x="211259" y="409853"/>
                  </a:moveTo>
                  <a:lnTo>
                    <a:pt x="226594" y="419533"/>
                  </a:lnTo>
                  <a:lnTo>
                    <a:pt x="246299" y="420702"/>
                  </a:lnTo>
                  <a:lnTo>
                    <a:pt x="221974" y="511478"/>
                  </a:lnTo>
                  <a:cubicBezTo>
                    <a:pt x="219354" y="521255"/>
                    <a:pt x="209305" y="527057"/>
                    <a:pt x="199528" y="524437"/>
                  </a:cubicBezTo>
                  <a:lnTo>
                    <a:pt x="199530" y="524436"/>
                  </a:lnTo>
                  <a:cubicBezTo>
                    <a:pt x="189752" y="521817"/>
                    <a:pt x="183951" y="511768"/>
                    <a:pt x="186570" y="501990"/>
                  </a:cubicBezTo>
                  <a:close/>
                  <a:moveTo>
                    <a:pt x="646480" y="512886"/>
                  </a:moveTo>
                  <a:lnTo>
                    <a:pt x="646543" y="512959"/>
                  </a:lnTo>
                  <a:cubicBezTo>
                    <a:pt x="652859" y="517943"/>
                    <a:pt x="660253" y="521745"/>
                    <a:pt x="668492" y="523952"/>
                  </a:cubicBezTo>
                  <a:lnTo>
                    <a:pt x="681259" y="524709"/>
                  </a:lnTo>
                  <a:lnTo>
                    <a:pt x="653800" y="627185"/>
                  </a:lnTo>
                  <a:cubicBezTo>
                    <a:pt x="651180" y="636962"/>
                    <a:pt x="641131" y="642764"/>
                    <a:pt x="631354" y="640144"/>
                  </a:cubicBezTo>
                  <a:lnTo>
                    <a:pt x="631355" y="640144"/>
                  </a:lnTo>
                  <a:cubicBezTo>
                    <a:pt x="621578" y="637524"/>
                    <a:pt x="615776" y="627475"/>
                    <a:pt x="618396" y="617698"/>
                  </a:cubicBezTo>
                  <a:close/>
                  <a:moveTo>
                    <a:pt x="158275" y="0"/>
                  </a:moveTo>
                  <a:lnTo>
                    <a:pt x="158855" y="19373"/>
                  </a:lnTo>
                  <a:cubicBezTo>
                    <a:pt x="162694" y="30786"/>
                    <a:pt x="169743" y="40924"/>
                    <a:pt x="179217" y="48401"/>
                  </a:cubicBezTo>
                  <a:lnTo>
                    <a:pt x="189993" y="53799"/>
                  </a:lnTo>
                  <a:lnTo>
                    <a:pt x="192804" y="76182"/>
                  </a:lnTo>
                  <a:cubicBezTo>
                    <a:pt x="196731" y="83122"/>
                    <a:pt x="201970" y="89289"/>
                    <a:pt x="208286" y="94274"/>
                  </a:cubicBezTo>
                  <a:lnTo>
                    <a:pt x="218672" y="99476"/>
                  </a:lnTo>
                  <a:lnTo>
                    <a:pt x="205196" y="117258"/>
                  </a:lnTo>
                  <a:lnTo>
                    <a:pt x="211071" y="164055"/>
                  </a:lnTo>
                  <a:lnTo>
                    <a:pt x="201688" y="163499"/>
                  </a:lnTo>
                  <a:cubicBezTo>
                    <a:pt x="177800" y="166975"/>
                    <a:pt x="156991" y="184522"/>
                    <a:pt x="150254" y="209666"/>
                  </a:cubicBezTo>
                  <a:lnTo>
                    <a:pt x="151449" y="219183"/>
                  </a:lnTo>
                  <a:lnTo>
                    <a:pt x="111186" y="214137"/>
                  </a:lnTo>
                  <a:cubicBezTo>
                    <a:pt x="45847" y="196983"/>
                    <a:pt x="0" y="156824"/>
                    <a:pt x="0" y="110019"/>
                  </a:cubicBezTo>
                  <a:cubicBezTo>
                    <a:pt x="0" y="63214"/>
                    <a:pt x="45847" y="23055"/>
                    <a:pt x="111186" y="5901"/>
                  </a:cubicBezTo>
                  <a:close/>
                  <a:moveTo>
                    <a:pt x="280273" y="22535"/>
                  </a:moveTo>
                  <a:cubicBezTo>
                    <a:pt x="294793" y="22631"/>
                    <a:pt x="407642" y="97140"/>
                    <a:pt x="415691" y="111945"/>
                  </a:cubicBezTo>
                  <a:cubicBezTo>
                    <a:pt x="423740" y="126751"/>
                    <a:pt x="351497" y="122572"/>
                    <a:pt x="328569" y="111369"/>
                  </a:cubicBezTo>
                  <a:cubicBezTo>
                    <a:pt x="305640" y="100166"/>
                    <a:pt x="265752" y="22439"/>
                    <a:pt x="280273" y="22535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8" name="Oval 1257"/>
            <p:cNvSpPr/>
            <p:nvPr/>
          </p:nvSpPr>
          <p:spPr>
            <a:xfrm>
              <a:off x="217138" y="2112464"/>
              <a:ext cx="59875" cy="59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9" name="Group 1258"/>
          <p:cNvGrpSpPr/>
          <p:nvPr/>
        </p:nvGrpSpPr>
        <p:grpSpPr>
          <a:xfrm>
            <a:off x="2184226" y="2281817"/>
            <a:ext cx="625805" cy="527810"/>
            <a:chOff x="173808" y="1925433"/>
            <a:chExt cx="848809" cy="712341"/>
          </a:xfrm>
        </p:grpSpPr>
        <p:sp>
          <p:nvSpPr>
            <p:cNvPr id="1260" name="Freeform 1259"/>
            <p:cNvSpPr/>
            <p:nvPr/>
          </p:nvSpPr>
          <p:spPr>
            <a:xfrm>
              <a:off x="250398" y="1925433"/>
              <a:ext cx="772219" cy="555006"/>
            </a:xfrm>
            <a:custGeom>
              <a:avLst/>
              <a:gdLst>
                <a:gd name="connsiteX0" fmla="*/ 179470 w 772219"/>
                <a:gd name="connsiteY0" fmla="*/ 0 h 555006"/>
                <a:gd name="connsiteX1" fmla="*/ 236394 w 772219"/>
                <a:gd name="connsiteY1" fmla="*/ 38382 h 555006"/>
                <a:gd name="connsiteX2" fmla="*/ 239523 w 772219"/>
                <a:gd name="connsiteY2" fmla="*/ 54146 h 555006"/>
                <a:gd name="connsiteX3" fmla="*/ 241058 w 772219"/>
                <a:gd name="connsiteY3" fmla="*/ 53831 h 555006"/>
                <a:gd name="connsiteX4" fmla="*/ 284743 w 772219"/>
                <a:gd name="connsiteY4" fmla="*/ 72237 h 555006"/>
                <a:gd name="connsiteX5" fmla="*/ 296585 w 772219"/>
                <a:gd name="connsiteY5" fmla="*/ 101321 h 555006"/>
                <a:gd name="connsiteX6" fmla="*/ 314033 w 772219"/>
                <a:gd name="connsiteY6" fmla="*/ 97738 h 555006"/>
                <a:gd name="connsiteX7" fmla="*/ 338080 w 772219"/>
                <a:gd name="connsiteY7" fmla="*/ 102677 h 555006"/>
                <a:gd name="connsiteX8" fmla="*/ 341148 w 772219"/>
                <a:gd name="connsiteY8" fmla="*/ 104780 h 555006"/>
                <a:gd name="connsiteX9" fmla="*/ 343409 w 772219"/>
                <a:gd name="connsiteY9" fmla="*/ 99228 h 555006"/>
                <a:gd name="connsiteX10" fmla="*/ 387093 w 772219"/>
                <a:gd name="connsiteY10" fmla="*/ 80822 h 555006"/>
                <a:gd name="connsiteX11" fmla="*/ 430778 w 772219"/>
                <a:gd name="connsiteY11" fmla="*/ 99228 h 555006"/>
                <a:gd name="connsiteX12" fmla="*/ 432039 w 772219"/>
                <a:gd name="connsiteY12" fmla="*/ 102327 h 555006"/>
                <a:gd name="connsiteX13" fmla="*/ 435123 w 772219"/>
                <a:gd name="connsiteY13" fmla="*/ 94755 h 555006"/>
                <a:gd name="connsiteX14" fmla="*/ 478807 w 772219"/>
                <a:gd name="connsiteY14" fmla="*/ 76349 h 555006"/>
                <a:gd name="connsiteX15" fmla="*/ 522492 w 772219"/>
                <a:gd name="connsiteY15" fmla="*/ 94755 h 555006"/>
                <a:gd name="connsiteX16" fmla="*/ 535037 w 772219"/>
                <a:gd name="connsiteY16" fmla="*/ 125564 h 555006"/>
                <a:gd name="connsiteX17" fmla="*/ 539842 w 772219"/>
                <a:gd name="connsiteY17" fmla="*/ 122269 h 555006"/>
                <a:gd name="connsiteX18" fmla="*/ 563889 w 772219"/>
                <a:gd name="connsiteY18" fmla="*/ 117330 h 555006"/>
                <a:gd name="connsiteX19" fmla="*/ 607574 w 772219"/>
                <a:gd name="connsiteY19" fmla="*/ 135736 h 555006"/>
                <a:gd name="connsiteX20" fmla="*/ 619451 w 772219"/>
                <a:gd name="connsiteY20" fmla="*/ 164906 h 555006"/>
                <a:gd name="connsiteX21" fmla="*/ 638198 w 772219"/>
                <a:gd name="connsiteY21" fmla="*/ 161056 h 555006"/>
                <a:gd name="connsiteX22" fmla="*/ 681883 w 772219"/>
                <a:gd name="connsiteY22" fmla="*/ 179462 h 555006"/>
                <a:gd name="connsiteX23" fmla="*/ 699974 w 772219"/>
                <a:gd name="connsiteY23" fmla="*/ 223893 h 555006"/>
                <a:gd name="connsiteX24" fmla="*/ 704176 w 772219"/>
                <a:gd name="connsiteY24" fmla="*/ 223030 h 555006"/>
                <a:gd name="connsiteX25" fmla="*/ 765955 w 772219"/>
                <a:gd name="connsiteY25" fmla="*/ 285874 h 555006"/>
                <a:gd name="connsiteX26" fmla="*/ 749799 w 772219"/>
                <a:gd name="connsiteY26" fmla="*/ 325551 h 555006"/>
                <a:gd name="connsiteX27" fmla="*/ 754125 w 772219"/>
                <a:gd name="connsiteY27" fmla="*/ 328517 h 555006"/>
                <a:gd name="connsiteX28" fmla="*/ 772219 w 772219"/>
                <a:gd name="connsiteY28" fmla="*/ 372955 h 555006"/>
                <a:gd name="connsiteX29" fmla="*/ 710440 w 772219"/>
                <a:gd name="connsiteY29" fmla="*/ 435799 h 555006"/>
                <a:gd name="connsiteX30" fmla="*/ 691546 w 772219"/>
                <a:gd name="connsiteY30" fmla="*/ 431919 h 555006"/>
                <a:gd name="connsiteX31" fmla="*/ 695196 w 772219"/>
                <a:gd name="connsiteY31" fmla="*/ 440882 h 555006"/>
                <a:gd name="connsiteX32" fmla="*/ 633417 w 772219"/>
                <a:gd name="connsiteY32" fmla="*/ 503726 h 555006"/>
                <a:gd name="connsiteX33" fmla="*/ 609370 w 772219"/>
                <a:gd name="connsiteY33" fmla="*/ 498788 h 555006"/>
                <a:gd name="connsiteX34" fmla="*/ 596878 w 772219"/>
                <a:gd name="connsiteY34" fmla="*/ 490220 h 555006"/>
                <a:gd name="connsiteX35" fmla="*/ 584502 w 772219"/>
                <a:gd name="connsiteY35" fmla="*/ 520614 h 555006"/>
                <a:gd name="connsiteX36" fmla="*/ 540817 w 772219"/>
                <a:gd name="connsiteY36" fmla="*/ 539020 h 555006"/>
                <a:gd name="connsiteX37" fmla="*/ 516770 w 772219"/>
                <a:gd name="connsiteY37" fmla="*/ 534082 h 555006"/>
                <a:gd name="connsiteX38" fmla="*/ 497310 w 772219"/>
                <a:gd name="connsiteY38" fmla="*/ 520735 h 555006"/>
                <a:gd name="connsiteX39" fmla="*/ 490851 w 772219"/>
                <a:gd name="connsiteY39" fmla="*/ 536600 h 555006"/>
                <a:gd name="connsiteX40" fmla="*/ 447166 w 772219"/>
                <a:gd name="connsiteY40" fmla="*/ 555006 h 555006"/>
                <a:gd name="connsiteX41" fmla="*/ 403482 w 772219"/>
                <a:gd name="connsiteY41" fmla="*/ 536600 h 555006"/>
                <a:gd name="connsiteX42" fmla="*/ 401208 w 772219"/>
                <a:gd name="connsiteY42" fmla="*/ 531015 h 555006"/>
                <a:gd name="connsiteX43" fmla="*/ 398934 w 772219"/>
                <a:gd name="connsiteY43" fmla="*/ 536600 h 555006"/>
                <a:gd name="connsiteX44" fmla="*/ 355249 w 772219"/>
                <a:gd name="connsiteY44" fmla="*/ 555006 h 555006"/>
                <a:gd name="connsiteX45" fmla="*/ 311565 w 772219"/>
                <a:gd name="connsiteY45" fmla="*/ 536600 h 555006"/>
                <a:gd name="connsiteX46" fmla="*/ 307780 w 772219"/>
                <a:gd name="connsiteY46" fmla="*/ 527304 h 555006"/>
                <a:gd name="connsiteX47" fmla="*/ 291447 w 772219"/>
                <a:gd name="connsiteY47" fmla="*/ 538506 h 555006"/>
                <a:gd name="connsiteX48" fmla="*/ 267400 w 772219"/>
                <a:gd name="connsiteY48" fmla="*/ 543444 h 555006"/>
                <a:gd name="connsiteX49" fmla="*/ 223716 w 772219"/>
                <a:gd name="connsiteY49" fmla="*/ 525038 h 555006"/>
                <a:gd name="connsiteX50" fmla="*/ 215269 w 772219"/>
                <a:gd name="connsiteY50" fmla="*/ 504293 h 555006"/>
                <a:gd name="connsiteX51" fmla="*/ 203597 w 772219"/>
                <a:gd name="connsiteY51" fmla="*/ 512298 h 555006"/>
                <a:gd name="connsiteX52" fmla="*/ 179550 w 772219"/>
                <a:gd name="connsiteY52" fmla="*/ 517236 h 555006"/>
                <a:gd name="connsiteX53" fmla="*/ 122626 w 772219"/>
                <a:gd name="connsiteY53" fmla="*/ 478854 h 555006"/>
                <a:gd name="connsiteX54" fmla="*/ 121766 w 772219"/>
                <a:gd name="connsiteY54" fmla="*/ 474520 h 555006"/>
                <a:gd name="connsiteX55" fmla="*/ 113021 w 772219"/>
                <a:gd name="connsiteY55" fmla="*/ 476316 h 555006"/>
                <a:gd name="connsiteX56" fmla="*/ 51242 w 772219"/>
                <a:gd name="connsiteY56" fmla="*/ 413472 h 555006"/>
                <a:gd name="connsiteX57" fmla="*/ 67491 w 772219"/>
                <a:gd name="connsiteY57" fmla="*/ 373567 h 555006"/>
                <a:gd name="connsiteX58" fmla="*/ 51494 w 772219"/>
                <a:gd name="connsiteY58" fmla="*/ 334280 h 555006"/>
                <a:gd name="connsiteX59" fmla="*/ 89226 w 772219"/>
                <a:gd name="connsiteY59" fmla="*/ 276374 h 555006"/>
                <a:gd name="connsiteX60" fmla="*/ 98434 w 772219"/>
                <a:gd name="connsiteY60" fmla="*/ 274483 h 555006"/>
                <a:gd name="connsiteX61" fmla="*/ 80647 w 772219"/>
                <a:gd name="connsiteY61" fmla="*/ 230801 h 555006"/>
                <a:gd name="connsiteX62" fmla="*/ 89061 w 772219"/>
                <a:gd name="connsiteY62" fmla="*/ 210137 h 555006"/>
                <a:gd name="connsiteX63" fmla="*/ 77683 w 772219"/>
                <a:gd name="connsiteY63" fmla="*/ 207800 h 555006"/>
                <a:gd name="connsiteX64" fmla="*/ 58046 w 772219"/>
                <a:gd name="connsiteY64" fmla="*/ 194332 h 555006"/>
                <a:gd name="connsiteX65" fmla="*/ 49538 w 772219"/>
                <a:gd name="connsiteY65" fmla="*/ 173439 h 555006"/>
                <a:gd name="connsiteX66" fmla="*/ 37732 w 772219"/>
                <a:gd name="connsiteY66" fmla="*/ 171014 h 555006"/>
                <a:gd name="connsiteX67" fmla="*/ 0 w 772219"/>
                <a:gd name="connsiteY67" fmla="*/ 113109 h 555006"/>
                <a:gd name="connsiteX68" fmla="*/ 37732 w 772219"/>
                <a:gd name="connsiteY68" fmla="*/ 55204 h 555006"/>
                <a:gd name="connsiteX69" fmla="*/ 47061 w 772219"/>
                <a:gd name="connsiteY69" fmla="*/ 53288 h 555006"/>
                <a:gd name="connsiteX70" fmla="*/ 58120 w 772219"/>
                <a:gd name="connsiteY70" fmla="*/ 26128 h 555006"/>
                <a:gd name="connsiteX71" fmla="*/ 101804 w 772219"/>
                <a:gd name="connsiteY71" fmla="*/ 7722 h 555006"/>
                <a:gd name="connsiteX72" fmla="*/ 125851 w 772219"/>
                <a:gd name="connsiteY72" fmla="*/ 12661 h 555006"/>
                <a:gd name="connsiteX73" fmla="*/ 135299 w 772219"/>
                <a:gd name="connsiteY73" fmla="*/ 19140 h 555006"/>
                <a:gd name="connsiteX74" fmla="*/ 135786 w 772219"/>
                <a:gd name="connsiteY74" fmla="*/ 18406 h 555006"/>
                <a:gd name="connsiteX75" fmla="*/ 179470 w 772219"/>
                <a:gd name="connsiteY75" fmla="*/ 0 h 55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72219" h="555006">
                  <a:moveTo>
                    <a:pt x="179470" y="0"/>
                  </a:moveTo>
                  <a:cubicBezTo>
                    <a:pt x="205060" y="0"/>
                    <a:pt x="227016" y="15826"/>
                    <a:pt x="236394" y="38382"/>
                  </a:cubicBezTo>
                  <a:lnTo>
                    <a:pt x="239523" y="54146"/>
                  </a:lnTo>
                  <a:lnTo>
                    <a:pt x="241058" y="53831"/>
                  </a:lnTo>
                  <a:cubicBezTo>
                    <a:pt x="258118" y="53831"/>
                    <a:pt x="273563" y="60865"/>
                    <a:pt x="284743" y="72237"/>
                  </a:cubicBezTo>
                  <a:lnTo>
                    <a:pt x="296585" y="101321"/>
                  </a:lnTo>
                  <a:lnTo>
                    <a:pt x="314033" y="97738"/>
                  </a:lnTo>
                  <a:cubicBezTo>
                    <a:pt x="322563" y="97738"/>
                    <a:pt x="330689" y="99496"/>
                    <a:pt x="338080" y="102677"/>
                  </a:cubicBezTo>
                  <a:lnTo>
                    <a:pt x="341148" y="104780"/>
                  </a:lnTo>
                  <a:lnTo>
                    <a:pt x="343409" y="99228"/>
                  </a:lnTo>
                  <a:cubicBezTo>
                    <a:pt x="354588" y="87856"/>
                    <a:pt x="370033" y="80822"/>
                    <a:pt x="387093" y="80822"/>
                  </a:cubicBezTo>
                  <a:cubicBezTo>
                    <a:pt x="404153" y="80822"/>
                    <a:pt x="419598" y="87856"/>
                    <a:pt x="430778" y="99228"/>
                  </a:cubicBezTo>
                  <a:lnTo>
                    <a:pt x="432039" y="102327"/>
                  </a:lnTo>
                  <a:lnTo>
                    <a:pt x="435123" y="94755"/>
                  </a:lnTo>
                  <a:cubicBezTo>
                    <a:pt x="446302" y="83383"/>
                    <a:pt x="461747" y="76349"/>
                    <a:pt x="478807" y="76349"/>
                  </a:cubicBezTo>
                  <a:cubicBezTo>
                    <a:pt x="495867" y="76349"/>
                    <a:pt x="511312" y="83383"/>
                    <a:pt x="522492" y="94755"/>
                  </a:cubicBezTo>
                  <a:lnTo>
                    <a:pt x="535037" y="125564"/>
                  </a:lnTo>
                  <a:lnTo>
                    <a:pt x="539842" y="122269"/>
                  </a:lnTo>
                  <a:cubicBezTo>
                    <a:pt x="547233" y="119088"/>
                    <a:pt x="555359" y="117330"/>
                    <a:pt x="563889" y="117330"/>
                  </a:cubicBezTo>
                  <a:cubicBezTo>
                    <a:pt x="580949" y="117330"/>
                    <a:pt x="596394" y="124364"/>
                    <a:pt x="607574" y="135736"/>
                  </a:cubicBezTo>
                  <a:lnTo>
                    <a:pt x="619451" y="164906"/>
                  </a:lnTo>
                  <a:lnTo>
                    <a:pt x="638198" y="161056"/>
                  </a:lnTo>
                  <a:cubicBezTo>
                    <a:pt x="655258" y="161056"/>
                    <a:pt x="670703" y="168090"/>
                    <a:pt x="681883" y="179462"/>
                  </a:cubicBezTo>
                  <a:lnTo>
                    <a:pt x="699974" y="223893"/>
                  </a:lnTo>
                  <a:lnTo>
                    <a:pt x="704176" y="223030"/>
                  </a:lnTo>
                  <a:cubicBezTo>
                    <a:pt x="738296" y="223030"/>
                    <a:pt x="765955" y="251166"/>
                    <a:pt x="765955" y="285874"/>
                  </a:cubicBezTo>
                  <a:lnTo>
                    <a:pt x="749799" y="325551"/>
                  </a:lnTo>
                  <a:lnTo>
                    <a:pt x="754125" y="328517"/>
                  </a:lnTo>
                  <a:cubicBezTo>
                    <a:pt x="765304" y="339890"/>
                    <a:pt x="772219" y="355601"/>
                    <a:pt x="772219" y="372955"/>
                  </a:cubicBezTo>
                  <a:cubicBezTo>
                    <a:pt x="772219" y="407663"/>
                    <a:pt x="744560" y="435799"/>
                    <a:pt x="710440" y="435799"/>
                  </a:cubicBezTo>
                  <a:lnTo>
                    <a:pt x="691546" y="431919"/>
                  </a:lnTo>
                  <a:lnTo>
                    <a:pt x="695196" y="440882"/>
                  </a:lnTo>
                  <a:cubicBezTo>
                    <a:pt x="695196" y="475590"/>
                    <a:pt x="667537" y="503726"/>
                    <a:pt x="633417" y="503726"/>
                  </a:cubicBezTo>
                  <a:cubicBezTo>
                    <a:pt x="624887" y="503726"/>
                    <a:pt x="616761" y="501968"/>
                    <a:pt x="609370" y="498788"/>
                  </a:cubicBezTo>
                  <a:lnTo>
                    <a:pt x="596878" y="490220"/>
                  </a:lnTo>
                  <a:lnTo>
                    <a:pt x="584502" y="520614"/>
                  </a:lnTo>
                  <a:cubicBezTo>
                    <a:pt x="573322" y="531986"/>
                    <a:pt x="557877" y="539020"/>
                    <a:pt x="540817" y="539020"/>
                  </a:cubicBezTo>
                  <a:cubicBezTo>
                    <a:pt x="532287" y="539020"/>
                    <a:pt x="524161" y="537262"/>
                    <a:pt x="516770" y="534082"/>
                  </a:cubicBezTo>
                  <a:lnTo>
                    <a:pt x="497310" y="520735"/>
                  </a:lnTo>
                  <a:lnTo>
                    <a:pt x="490851" y="536600"/>
                  </a:lnTo>
                  <a:cubicBezTo>
                    <a:pt x="479671" y="547972"/>
                    <a:pt x="464226" y="555006"/>
                    <a:pt x="447166" y="555006"/>
                  </a:cubicBezTo>
                  <a:cubicBezTo>
                    <a:pt x="430106" y="555006"/>
                    <a:pt x="414661" y="547972"/>
                    <a:pt x="403482" y="536600"/>
                  </a:cubicBezTo>
                  <a:lnTo>
                    <a:pt x="401208" y="531015"/>
                  </a:lnTo>
                  <a:lnTo>
                    <a:pt x="398934" y="536600"/>
                  </a:lnTo>
                  <a:cubicBezTo>
                    <a:pt x="387754" y="547972"/>
                    <a:pt x="372309" y="555006"/>
                    <a:pt x="355249" y="555006"/>
                  </a:cubicBezTo>
                  <a:cubicBezTo>
                    <a:pt x="338189" y="555006"/>
                    <a:pt x="322744" y="547972"/>
                    <a:pt x="311565" y="536600"/>
                  </a:cubicBezTo>
                  <a:lnTo>
                    <a:pt x="307780" y="527304"/>
                  </a:lnTo>
                  <a:lnTo>
                    <a:pt x="291447" y="538506"/>
                  </a:lnTo>
                  <a:cubicBezTo>
                    <a:pt x="284056" y="541686"/>
                    <a:pt x="275930" y="543444"/>
                    <a:pt x="267400" y="543444"/>
                  </a:cubicBezTo>
                  <a:cubicBezTo>
                    <a:pt x="250340" y="543444"/>
                    <a:pt x="234895" y="536410"/>
                    <a:pt x="223716" y="525038"/>
                  </a:cubicBezTo>
                  <a:lnTo>
                    <a:pt x="215269" y="504293"/>
                  </a:lnTo>
                  <a:lnTo>
                    <a:pt x="203597" y="512298"/>
                  </a:lnTo>
                  <a:cubicBezTo>
                    <a:pt x="196206" y="515478"/>
                    <a:pt x="188080" y="517236"/>
                    <a:pt x="179550" y="517236"/>
                  </a:cubicBezTo>
                  <a:cubicBezTo>
                    <a:pt x="153960" y="517236"/>
                    <a:pt x="132004" y="501410"/>
                    <a:pt x="122626" y="478854"/>
                  </a:cubicBezTo>
                  <a:lnTo>
                    <a:pt x="121766" y="474520"/>
                  </a:lnTo>
                  <a:lnTo>
                    <a:pt x="113021" y="476316"/>
                  </a:lnTo>
                  <a:cubicBezTo>
                    <a:pt x="78901" y="476316"/>
                    <a:pt x="51242" y="448180"/>
                    <a:pt x="51242" y="413472"/>
                  </a:cubicBezTo>
                  <a:lnTo>
                    <a:pt x="67491" y="373567"/>
                  </a:lnTo>
                  <a:lnTo>
                    <a:pt x="51494" y="334280"/>
                  </a:lnTo>
                  <a:cubicBezTo>
                    <a:pt x="51494" y="308249"/>
                    <a:pt x="67052" y="285915"/>
                    <a:pt x="89226" y="276374"/>
                  </a:cubicBezTo>
                  <a:lnTo>
                    <a:pt x="98434" y="274483"/>
                  </a:lnTo>
                  <a:lnTo>
                    <a:pt x="80647" y="230801"/>
                  </a:lnTo>
                  <a:lnTo>
                    <a:pt x="89061" y="210137"/>
                  </a:lnTo>
                  <a:lnTo>
                    <a:pt x="77683" y="207800"/>
                  </a:lnTo>
                  <a:cubicBezTo>
                    <a:pt x="70292" y="204620"/>
                    <a:pt x="63635" y="200019"/>
                    <a:pt x="58046" y="194332"/>
                  </a:cubicBezTo>
                  <a:lnTo>
                    <a:pt x="49538" y="173439"/>
                  </a:lnTo>
                  <a:lnTo>
                    <a:pt x="37732" y="171014"/>
                  </a:lnTo>
                  <a:cubicBezTo>
                    <a:pt x="15558" y="161474"/>
                    <a:pt x="0" y="139140"/>
                    <a:pt x="0" y="113109"/>
                  </a:cubicBezTo>
                  <a:cubicBezTo>
                    <a:pt x="0" y="87078"/>
                    <a:pt x="15558" y="64744"/>
                    <a:pt x="37732" y="55204"/>
                  </a:cubicBezTo>
                  <a:lnTo>
                    <a:pt x="47061" y="53288"/>
                  </a:lnTo>
                  <a:lnTo>
                    <a:pt x="58120" y="26128"/>
                  </a:lnTo>
                  <a:cubicBezTo>
                    <a:pt x="69299" y="14756"/>
                    <a:pt x="84744" y="7722"/>
                    <a:pt x="101804" y="7722"/>
                  </a:cubicBezTo>
                  <a:cubicBezTo>
                    <a:pt x="110334" y="7722"/>
                    <a:pt x="118460" y="9480"/>
                    <a:pt x="125851" y="12661"/>
                  </a:cubicBezTo>
                  <a:lnTo>
                    <a:pt x="135299" y="19140"/>
                  </a:lnTo>
                  <a:lnTo>
                    <a:pt x="135786" y="18406"/>
                  </a:lnTo>
                  <a:cubicBezTo>
                    <a:pt x="146965" y="7034"/>
                    <a:pt x="162410" y="0"/>
                    <a:pt x="1794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1" name="Freeform 1260"/>
            <p:cNvSpPr/>
            <p:nvPr/>
          </p:nvSpPr>
          <p:spPr>
            <a:xfrm rot="20700000">
              <a:off x="173808" y="1997001"/>
              <a:ext cx="681259" cy="640773"/>
            </a:xfrm>
            <a:custGeom>
              <a:avLst/>
              <a:gdLst>
                <a:gd name="connsiteX0" fmla="*/ 273575 w 681259"/>
                <a:gd name="connsiteY0" fmla="*/ 445908 h 640773"/>
                <a:gd name="connsiteX1" fmla="*/ 282718 w 681259"/>
                <a:gd name="connsiteY1" fmla="*/ 456591 h 640773"/>
                <a:gd name="connsiteX2" fmla="*/ 304667 w 681259"/>
                <a:gd name="connsiteY2" fmla="*/ 467585 h 640773"/>
                <a:gd name="connsiteX3" fmla="*/ 305696 w 681259"/>
                <a:gd name="connsiteY3" fmla="*/ 467646 h 640773"/>
                <a:gd name="connsiteX4" fmla="*/ 289130 w 681259"/>
                <a:gd name="connsiteY4" fmla="*/ 529472 h 640773"/>
                <a:gd name="connsiteX5" fmla="*/ 266684 w 681259"/>
                <a:gd name="connsiteY5" fmla="*/ 542431 h 640773"/>
                <a:gd name="connsiteX6" fmla="*/ 266686 w 681259"/>
                <a:gd name="connsiteY6" fmla="*/ 542431 h 640773"/>
                <a:gd name="connsiteX7" fmla="*/ 253726 w 681259"/>
                <a:gd name="connsiteY7" fmla="*/ 519985 h 640773"/>
                <a:gd name="connsiteX8" fmla="*/ 607632 w 681259"/>
                <a:gd name="connsiteY8" fmla="*/ 530867 h 640773"/>
                <a:gd name="connsiteX9" fmla="*/ 586644 w 681259"/>
                <a:gd name="connsiteY9" fmla="*/ 609191 h 640773"/>
                <a:gd name="connsiteX10" fmla="*/ 564198 w 681259"/>
                <a:gd name="connsiteY10" fmla="*/ 622150 h 640773"/>
                <a:gd name="connsiteX11" fmla="*/ 564199 w 681259"/>
                <a:gd name="connsiteY11" fmla="*/ 622149 h 640773"/>
                <a:gd name="connsiteX12" fmla="*/ 551240 w 681259"/>
                <a:gd name="connsiteY12" fmla="*/ 599703 h 640773"/>
                <a:gd name="connsiteX13" fmla="*/ 568954 w 681259"/>
                <a:gd name="connsiteY13" fmla="*/ 533596 h 640773"/>
                <a:gd name="connsiteX14" fmla="*/ 569913 w 681259"/>
                <a:gd name="connsiteY14" fmla="*/ 534077 h 640773"/>
                <a:gd name="connsiteX15" fmla="*/ 594419 w 681259"/>
                <a:gd name="connsiteY15" fmla="*/ 535531 h 640773"/>
                <a:gd name="connsiteX16" fmla="*/ 211259 w 681259"/>
                <a:gd name="connsiteY16" fmla="*/ 409853 h 640773"/>
                <a:gd name="connsiteX17" fmla="*/ 226594 w 681259"/>
                <a:gd name="connsiteY17" fmla="*/ 419533 h 640773"/>
                <a:gd name="connsiteX18" fmla="*/ 246299 w 681259"/>
                <a:gd name="connsiteY18" fmla="*/ 420702 h 640773"/>
                <a:gd name="connsiteX19" fmla="*/ 221974 w 681259"/>
                <a:gd name="connsiteY19" fmla="*/ 511478 h 640773"/>
                <a:gd name="connsiteX20" fmla="*/ 199528 w 681259"/>
                <a:gd name="connsiteY20" fmla="*/ 524437 h 640773"/>
                <a:gd name="connsiteX21" fmla="*/ 199530 w 681259"/>
                <a:gd name="connsiteY21" fmla="*/ 524436 h 640773"/>
                <a:gd name="connsiteX22" fmla="*/ 186570 w 681259"/>
                <a:gd name="connsiteY22" fmla="*/ 501990 h 640773"/>
                <a:gd name="connsiteX23" fmla="*/ 646480 w 681259"/>
                <a:gd name="connsiteY23" fmla="*/ 512886 h 640773"/>
                <a:gd name="connsiteX24" fmla="*/ 646543 w 681259"/>
                <a:gd name="connsiteY24" fmla="*/ 512959 h 640773"/>
                <a:gd name="connsiteX25" fmla="*/ 668492 w 681259"/>
                <a:gd name="connsiteY25" fmla="*/ 523952 h 640773"/>
                <a:gd name="connsiteX26" fmla="*/ 681259 w 681259"/>
                <a:gd name="connsiteY26" fmla="*/ 524709 h 640773"/>
                <a:gd name="connsiteX27" fmla="*/ 653800 w 681259"/>
                <a:gd name="connsiteY27" fmla="*/ 627185 h 640773"/>
                <a:gd name="connsiteX28" fmla="*/ 631354 w 681259"/>
                <a:gd name="connsiteY28" fmla="*/ 640144 h 640773"/>
                <a:gd name="connsiteX29" fmla="*/ 631355 w 681259"/>
                <a:gd name="connsiteY29" fmla="*/ 640144 h 640773"/>
                <a:gd name="connsiteX30" fmla="*/ 618396 w 681259"/>
                <a:gd name="connsiteY30" fmla="*/ 617698 h 640773"/>
                <a:gd name="connsiteX31" fmla="*/ 158275 w 681259"/>
                <a:gd name="connsiteY31" fmla="*/ 0 h 640773"/>
                <a:gd name="connsiteX32" fmla="*/ 158855 w 681259"/>
                <a:gd name="connsiteY32" fmla="*/ 19373 h 640773"/>
                <a:gd name="connsiteX33" fmla="*/ 179217 w 681259"/>
                <a:gd name="connsiteY33" fmla="*/ 48401 h 640773"/>
                <a:gd name="connsiteX34" fmla="*/ 189993 w 681259"/>
                <a:gd name="connsiteY34" fmla="*/ 53799 h 640773"/>
                <a:gd name="connsiteX35" fmla="*/ 192804 w 681259"/>
                <a:gd name="connsiteY35" fmla="*/ 76182 h 640773"/>
                <a:gd name="connsiteX36" fmla="*/ 208286 w 681259"/>
                <a:gd name="connsiteY36" fmla="*/ 94274 h 640773"/>
                <a:gd name="connsiteX37" fmla="*/ 218672 w 681259"/>
                <a:gd name="connsiteY37" fmla="*/ 99476 h 640773"/>
                <a:gd name="connsiteX38" fmla="*/ 205196 w 681259"/>
                <a:gd name="connsiteY38" fmla="*/ 117258 h 640773"/>
                <a:gd name="connsiteX39" fmla="*/ 211071 w 681259"/>
                <a:gd name="connsiteY39" fmla="*/ 164055 h 640773"/>
                <a:gd name="connsiteX40" fmla="*/ 201688 w 681259"/>
                <a:gd name="connsiteY40" fmla="*/ 163499 h 640773"/>
                <a:gd name="connsiteX41" fmla="*/ 150254 w 681259"/>
                <a:gd name="connsiteY41" fmla="*/ 209666 h 640773"/>
                <a:gd name="connsiteX42" fmla="*/ 151449 w 681259"/>
                <a:gd name="connsiteY42" fmla="*/ 219183 h 640773"/>
                <a:gd name="connsiteX43" fmla="*/ 111186 w 681259"/>
                <a:gd name="connsiteY43" fmla="*/ 214137 h 640773"/>
                <a:gd name="connsiteX44" fmla="*/ 0 w 681259"/>
                <a:gd name="connsiteY44" fmla="*/ 110019 h 640773"/>
                <a:gd name="connsiteX45" fmla="*/ 111186 w 681259"/>
                <a:gd name="connsiteY45" fmla="*/ 5901 h 640773"/>
                <a:gd name="connsiteX46" fmla="*/ 280273 w 681259"/>
                <a:gd name="connsiteY46" fmla="*/ 22535 h 640773"/>
                <a:gd name="connsiteX47" fmla="*/ 415691 w 681259"/>
                <a:gd name="connsiteY47" fmla="*/ 111945 h 640773"/>
                <a:gd name="connsiteX48" fmla="*/ 328569 w 681259"/>
                <a:gd name="connsiteY48" fmla="*/ 111369 h 640773"/>
                <a:gd name="connsiteX49" fmla="*/ 280273 w 681259"/>
                <a:gd name="connsiteY49" fmla="*/ 22535 h 64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1259" h="640773">
                  <a:moveTo>
                    <a:pt x="273575" y="445908"/>
                  </a:moveTo>
                  <a:lnTo>
                    <a:pt x="282718" y="456591"/>
                  </a:lnTo>
                  <a:cubicBezTo>
                    <a:pt x="289034" y="461576"/>
                    <a:pt x="296428" y="465377"/>
                    <a:pt x="304667" y="467585"/>
                  </a:cubicBezTo>
                  <a:lnTo>
                    <a:pt x="305696" y="467646"/>
                  </a:lnTo>
                  <a:lnTo>
                    <a:pt x="289130" y="529472"/>
                  </a:lnTo>
                  <a:cubicBezTo>
                    <a:pt x="286510" y="539249"/>
                    <a:pt x="276461" y="545051"/>
                    <a:pt x="266684" y="542431"/>
                  </a:cubicBezTo>
                  <a:lnTo>
                    <a:pt x="266686" y="542431"/>
                  </a:lnTo>
                  <a:cubicBezTo>
                    <a:pt x="256908" y="539811"/>
                    <a:pt x="251107" y="529762"/>
                    <a:pt x="253726" y="519985"/>
                  </a:cubicBezTo>
                  <a:close/>
                  <a:moveTo>
                    <a:pt x="607632" y="530867"/>
                  </a:moveTo>
                  <a:lnTo>
                    <a:pt x="586644" y="609191"/>
                  </a:lnTo>
                  <a:cubicBezTo>
                    <a:pt x="584024" y="618968"/>
                    <a:pt x="573975" y="624770"/>
                    <a:pt x="564198" y="622150"/>
                  </a:cubicBezTo>
                  <a:lnTo>
                    <a:pt x="564199" y="622149"/>
                  </a:lnTo>
                  <a:cubicBezTo>
                    <a:pt x="554422" y="619530"/>
                    <a:pt x="548620" y="609481"/>
                    <a:pt x="551240" y="599703"/>
                  </a:cubicBezTo>
                  <a:lnTo>
                    <a:pt x="568954" y="533596"/>
                  </a:lnTo>
                  <a:lnTo>
                    <a:pt x="569913" y="534077"/>
                  </a:lnTo>
                  <a:cubicBezTo>
                    <a:pt x="578152" y="536285"/>
                    <a:pt x="586456" y="536690"/>
                    <a:pt x="594419" y="535531"/>
                  </a:cubicBezTo>
                  <a:close/>
                  <a:moveTo>
                    <a:pt x="211259" y="409853"/>
                  </a:moveTo>
                  <a:lnTo>
                    <a:pt x="226594" y="419533"/>
                  </a:lnTo>
                  <a:lnTo>
                    <a:pt x="246299" y="420702"/>
                  </a:lnTo>
                  <a:lnTo>
                    <a:pt x="221974" y="511478"/>
                  </a:lnTo>
                  <a:cubicBezTo>
                    <a:pt x="219354" y="521255"/>
                    <a:pt x="209305" y="527057"/>
                    <a:pt x="199528" y="524437"/>
                  </a:cubicBezTo>
                  <a:lnTo>
                    <a:pt x="199530" y="524436"/>
                  </a:lnTo>
                  <a:cubicBezTo>
                    <a:pt x="189752" y="521817"/>
                    <a:pt x="183951" y="511768"/>
                    <a:pt x="186570" y="501990"/>
                  </a:cubicBezTo>
                  <a:close/>
                  <a:moveTo>
                    <a:pt x="646480" y="512886"/>
                  </a:moveTo>
                  <a:lnTo>
                    <a:pt x="646543" y="512959"/>
                  </a:lnTo>
                  <a:cubicBezTo>
                    <a:pt x="652859" y="517943"/>
                    <a:pt x="660253" y="521745"/>
                    <a:pt x="668492" y="523952"/>
                  </a:cubicBezTo>
                  <a:lnTo>
                    <a:pt x="681259" y="524709"/>
                  </a:lnTo>
                  <a:lnTo>
                    <a:pt x="653800" y="627185"/>
                  </a:lnTo>
                  <a:cubicBezTo>
                    <a:pt x="651180" y="636962"/>
                    <a:pt x="641131" y="642764"/>
                    <a:pt x="631354" y="640144"/>
                  </a:cubicBezTo>
                  <a:lnTo>
                    <a:pt x="631355" y="640144"/>
                  </a:lnTo>
                  <a:cubicBezTo>
                    <a:pt x="621578" y="637524"/>
                    <a:pt x="615776" y="627475"/>
                    <a:pt x="618396" y="617698"/>
                  </a:cubicBezTo>
                  <a:close/>
                  <a:moveTo>
                    <a:pt x="158275" y="0"/>
                  </a:moveTo>
                  <a:lnTo>
                    <a:pt x="158855" y="19373"/>
                  </a:lnTo>
                  <a:cubicBezTo>
                    <a:pt x="162694" y="30786"/>
                    <a:pt x="169743" y="40924"/>
                    <a:pt x="179217" y="48401"/>
                  </a:cubicBezTo>
                  <a:lnTo>
                    <a:pt x="189993" y="53799"/>
                  </a:lnTo>
                  <a:lnTo>
                    <a:pt x="192804" y="76182"/>
                  </a:lnTo>
                  <a:cubicBezTo>
                    <a:pt x="196731" y="83122"/>
                    <a:pt x="201970" y="89289"/>
                    <a:pt x="208286" y="94274"/>
                  </a:cubicBezTo>
                  <a:lnTo>
                    <a:pt x="218672" y="99476"/>
                  </a:lnTo>
                  <a:lnTo>
                    <a:pt x="205196" y="117258"/>
                  </a:lnTo>
                  <a:lnTo>
                    <a:pt x="211071" y="164055"/>
                  </a:lnTo>
                  <a:lnTo>
                    <a:pt x="201688" y="163499"/>
                  </a:lnTo>
                  <a:cubicBezTo>
                    <a:pt x="177800" y="166975"/>
                    <a:pt x="156991" y="184522"/>
                    <a:pt x="150254" y="209666"/>
                  </a:cubicBezTo>
                  <a:lnTo>
                    <a:pt x="151449" y="219183"/>
                  </a:lnTo>
                  <a:lnTo>
                    <a:pt x="111186" y="214137"/>
                  </a:lnTo>
                  <a:cubicBezTo>
                    <a:pt x="45847" y="196983"/>
                    <a:pt x="0" y="156824"/>
                    <a:pt x="0" y="110019"/>
                  </a:cubicBezTo>
                  <a:cubicBezTo>
                    <a:pt x="0" y="63214"/>
                    <a:pt x="45847" y="23055"/>
                    <a:pt x="111186" y="5901"/>
                  </a:cubicBezTo>
                  <a:close/>
                  <a:moveTo>
                    <a:pt x="280273" y="22535"/>
                  </a:moveTo>
                  <a:cubicBezTo>
                    <a:pt x="294793" y="22631"/>
                    <a:pt x="407642" y="97140"/>
                    <a:pt x="415691" y="111945"/>
                  </a:cubicBezTo>
                  <a:cubicBezTo>
                    <a:pt x="423740" y="126751"/>
                    <a:pt x="351497" y="122572"/>
                    <a:pt x="328569" y="111369"/>
                  </a:cubicBezTo>
                  <a:cubicBezTo>
                    <a:pt x="305640" y="100166"/>
                    <a:pt x="265752" y="22439"/>
                    <a:pt x="280273" y="22535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2" name="Oval 1261"/>
            <p:cNvSpPr/>
            <p:nvPr/>
          </p:nvSpPr>
          <p:spPr>
            <a:xfrm>
              <a:off x="217138" y="2112464"/>
              <a:ext cx="59875" cy="59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3" name="Group 1262"/>
          <p:cNvGrpSpPr/>
          <p:nvPr/>
        </p:nvGrpSpPr>
        <p:grpSpPr>
          <a:xfrm>
            <a:off x="2937416" y="1701562"/>
            <a:ext cx="625805" cy="527810"/>
            <a:chOff x="173808" y="1925433"/>
            <a:chExt cx="848809" cy="712341"/>
          </a:xfrm>
        </p:grpSpPr>
        <p:sp>
          <p:nvSpPr>
            <p:cNvPr id="1264" name="Freeform 1263"/>
            <p:cNvSpPr/>
            <p:nvPr/>
          </p:nvSpPr>
          <p:spPr>
            <a:xfrm>
              <a:off x="250398" y="1925433"/>
              <a:ext cx="772219" cy="555006"/>
            </a:xfrm>
            <a:custGeom>
              <a:avLst/>
              <a:gdLst>
                <a:gd name="connsiteX0" fmla="*/ 179470 w 772219"/>
                <a:gd name="connsiteY0" fmla="*/ 0 h 555006"/>
                <a:gd name="connsiteX1" fmla="*/ 236394 w 772219"/>
                <a:gd name="connsiteY1" fmla="*/ 38382 h 555006"/>
                <a:gd name="connsiteX2" fmla="*/ 239523 w 772219"/>
                <a:gd name="connsiteY2" fmla="*/ 54146 h 555006"/>
                <a:gd name="connsiteX3" fmla="*/ 241058 w 772219"/>
                <a:gd name="connsiteY3" fmla="*/ 53831 h 555006"/>
                <a:gd name="connsiteX4" fmla="*/ 284743 w 772219"/>
                <a:gd name="connsiteY4" fmla="*/ 72237 h 555006"/>
                <a:gd name="connsiteX5" fmla="*/ 296585 w 772219"/>
                <a:gd name="connsiteY5" fmla="*/ 101321 h 555006"/>
                <a:gd name="connsiteX6" fmla="*/ 314033 w 772219"/>
                <a:gd name="connsiteY6" fmla="*/ 97738 h 555006"/>
                <a:gd name="connsiteX7" fmla="*/ 338080 w 772219"/>
                <a:gd name="connsiteY7" fmla="*/ 102677 h 555006"/>
                <a:gd name="connsiteX8" fmla="*/ 341148 w 772219"/>
                <a:gd name="connsiteY8" fmla="*/ 104780 h 555006"/>
                <a:gd name="connsiteX9" fmla="*/ 343409 w 772219"/>
                <a:gd name="connsiteY9" fmla="*/ 99228 h 555006"/>
                <a:gd name="connsiteX10" fmla="*/ 387093 w 772219"/>
                <a:gd name="connsiteY10" fmla="*/ 80822 h 555006"/>
                <a:gd name="connsiteX11" fmla="*/ 430778 w 772219"/>
                <a:gd name="connsiteY11" fmla="*/ 99228 h 555006"/>
                <a:gd name="connsiteX12" fmla="*/ 432039 w 772219"/>
                <a:gd name="connsiteY12" fmla="*/ 102327 h 555006"/>
                <a:gd name="connsiteX13" fmla="*/ 435123 w 772219"/>
                <a:gd name="connsiteY13" fmla="*/ 94755 h 555006"/>
                <a:gd name="connsiteX14" fmla="*/ 478807 w 772219"/>
                <a:gd name="connsiteY14" fmla="*/ 76349 h 555006"/>
                <a:gd name="connsiteX15" fmla="*/ 522492 w 772219"/>
                <a:gd name="connsiteY15" fmla="*/ 94755 h 555006"/>
                <a:gd name="connsiteX16" fmla="*/ 535037 w 772219"/>
                <a:gd name="connsiteY16" fmla="*/ 125564 h 555006"/>
                <a:gd name="connsiteX17" fmla="*/ 539842 w 772219"/>
                <a:gd name="connsiteY17" fmla="*/ 122269 h 555006"/>
                <a:gd name="connsiteX18" fmla="*/ 563889 w 772219"/>
                <a:gd name="connsiteY18" fmla="*/ 117330 h 555006"/>
                <a:gd name="connsiteX19" fmla="*/ 607574 w 772219"/>
                <a:gd name="connsiteY19" fmla="*/ 135736 h 555006"/>
                <a:gd name="connsiteX20" fmla="*/ 619451 w 772219"/>
                <a:gd name="connsiteY20" fmla="*/ 164906 h 555006"/>
                <a:gd name="connsiteX21" fmla="*/ 638198 w 772219"/>
                <a:gd name="connsiteY21" fmla="*/ 161056 h 555006"/>
                <a:gd name="connsiteX22" fmla="*/ 681883 w 772219"/>
                <a:gd name="connsiteY22" fmla="*/ 179462 h 555006"/>
                <a:gd name="connsiteX23" fmla="*/ 699974 w 772219"/>
                <a:gd name="connsiteY23" fmla="*/ 223893 h 555006"/>
                <a:gd name="connsiteX24" fmla="*/ 704176 w 772219"/>
                <a:gd name="connsiteY24" fmla="*/ 223030 h 555006"/>
                <a:gd name="connsiteX25" fmla="*/ 765955 w 772219"/>
                <a:gd name="connsiteY25" fmla="*/ 285874 h 555006"/>
                <a:gd name="connsiteX26" fmla="*/ 749799 w 772219"/>
                <a:gd name="connsiteY26" fmla="*/ 325551 h 555006"/>
                <a:gd name="connsiteX27" fmla="*/ 754125 w 772219"/>
                <a:gd name="connsiteY27" fmla="*/ 328517 h 555006"/>
                <a:gd name="connsiteX28" fmla="*/ 772219 w 772219"/>
                <a:gd name="connsiteY28" fmla="*/ 372955 h 555006"/>
                <a:gd name="connsiteX29" fmla="*/ 710440 w 772219"/>
                <a:gd name="connsiteY29" fmla="*/ 435799 h 555006"/>
                <a:gd name="connsiteX30" fmla="*/ 691546 w 772219"/>
                <a:gd name="connsiteY30" fmla="*/ 431919 h 555006"/>
                <a:gd name="connsiteX31" fmla="*/ 695196 w 772219"/>
                <a:gd name="connsiteY31" fmla="*/ 440882 h 555006"/>
                <a:gd name="connsiteX32" fmla="*/ 633417 w 772219"/>
                <a:gd name="connsiteY32" fmla="*/ 503726 h 555006"/>
                <a:gd name="connsiteX33" fmla="*/ 609370 w 772219"/>
                <a:gd name="connsiteY33" fmla="*/ 498788 h 555006"/>
                <a:gd name="connsiteX34" fmla="*/ 596878 w 772219"/>
                <a:gd name="connsiteY34" fmla="*/ 490220 h 555006"/>
                <a:gd name="connsiteX35" fmla="*/ 584502 w 772219"/>
                <a:gd name="connsiteY35" fmla="*/ 520614 h 555006"/>
                <a:gd name="connsiteX36" fmla="*/ 540817 w 772219"/>
                <a:gd name="connsiteY36" fmla="*/ 539020 h 555006"/>
                <a:gd name="connsiteX37" fmla="*/ 516770 w 772219"/>
                <a:gd name="connsiteY37" fmla="*/ 534082 h 555006"/>
                <a:gd name="connsiteX38" fmla="*/ 497310 w 772219"/>
                <a:gd name="connsiteY38" fmla="*/ 520735 h 555006"/>
                <a:gd name="connsiteX39" fmla="*/ 490851 w 772219"/>
                <a:gd name="connsiteY39" fmla="*/ 536600 h 555006"/>
                <a:gd name="connsiteX40" fmla="*/ 447166 w 772219"/>
                <a:gd name="connsiteY40" fmla="*/ 555006 h 555006"/>
                <a:gd name="connsiteX41" fmla="*/ 403482 w 772219"/>
                <a:gd name="connsiteY41" fmla="*/ 536600 h 555006"/>
                <a:gd name="connsiteX42" fmla="*/ 401208 w 772219"/>
                <a:gd name="connsiteY42" fmla="*/ 531015 h 555006"/>
                <a:gd name="connsiteX43" fmla="*/ 398934 w 772219"/>
                <a:gd name="connsiteY43" fmla="*/ 536600 h 555006"/>
                <a:gd name="connsiteX44" fmla="*/ 355249 w 772219"/>
                <a:gd name="connsiteY44" fmla="*/ 555006 h 555006"/>
                <a:gd name="connsiteX45" fmla="*/ 311565 w 772219"/>
                <a:gd name="connsiteY45" fmla="*/ 536600 h 555006"/>
                <a:gd name="connsiteX46" fmla="*/ 307780 w 772219"/>
                <a:gd name="connsiteY46" fmla="*/ 527304 h 555006"/>
                <a:gd name="connsiteX47" fmla="*/ 291447 w 772219"/>
                <a:gd name="connsiteY47" fmla="*/ 538506 h 555006"/>
                <a:gd name="connsiteX48" fmla="*/ 267400 w 772219"/>
                <a:gd name="connsiteY48" fmla="*/ 543444 h 555006"/>
                <a:gd name="connsiteX49" fmla="*/ 223716 w 772219"/>
                <a:gd name="connsiteY49" fmla="*/ 525038 h 555006"/>
                <a:gd name="connsiteX50" fmla="*/ 215269 w 772219"/>
                <a:gd name="connsiteY50" fmla="*/ 504293 h 555006"/>
                <a:gd name="connsiteX51" fmla="*/ 203597 w 772219"/>
                <a:gd name="connsiteY51" fmla="*/ 512298 h 555006"/>
                <a:gd name="connsiteX52" fmla="*/ 179550 w 772219"/>
                <a:gd name="connsiteY52" fmla="*/ 517236 h 555006"/>
                <a:gd name="connsiteX53" fmla="*/ 122626 w 772219"/>
                <a:gd name="connsiteY53" fmla="*/ 478854 h 555006"/>
                <a:gd name="connsiteX54" fmla="*/ 121766 w 772219"/>
                <a:gd name="connsiteY54" fmla="*/ 474520 h 555006"/>
                <a:gd name="connsiteX55" fmla="*/ 113021 w 772219"/>
                <a:gd name="connsiteY55" fmla="*/ 476316 h 555006"/>
                <a:gd name="connsiteX56" fmla="*/ 51242 w 772219"/>
                <a:gd name="connsiteY56" fmla="*/ 413472 h 555006"/>
                <a:gd name="connsiteX57" fmla="*/ 67491 w 772219"/>
                <a:gd name="connsiteY57" fmla="*/ 373567 h 555006"/>
                <a:gd name="connsiteX58" fmla="*/ 51494 w 772219"/>
                <a:gd name="connsiteY58" fmla="*/ 334280 h 555006"/>
                <a:gd name="connsiteX59" fmla="*/ 89226 w 772219"/>
                <a:gd name="connsiteY59" fmla="*/ 276374 h 555006"/>
                <a:gd name="connsiteX60" fmla="*/ 98434 w 772219"/>
                <a:gd name="connsiteY60" fmla="*/ 274483 h 555006"/>
                <a:gd name="connsiteX61" fmla="*/ 80647 w 772219"/>
                <a:gd name="connsiteY61" fmla="*/ 230801 h 555006"/>
                <a:gd name="connsiteX62" fmla="*/ 89061 w 772219"/>
                <a:gd name="connsiteY62" fmla="*/ 210137 h 555006"/>
                <a:gd name="connsiteX63" fmla="*/ 77683 w 772219"/>
                <a:gd name="connsiteY63" fmla="*/ 207800 h 555006"/>
                <a:gd name="connsiteX64" fmla="*/ 58046 w 772219"/>
                <a:gd name="connsiteY64" fmla="*/ 194332 h 555006"/>
                <a:gd name="connsiteX65" fmla="*/ 49538 w 772219"/>
                <a:gd name="connsiteY65" fmla="*/ 173439 h 555006"/>
                <a:gd name="connsiteX66" fmla="*/ 37732 w 772219"/>
                <a:gd name="connsiteY66" fmla="*/ 171014 h 555006"/>
                <a:gd name="connsiteX67" fmla="*/ 0 w 772219"/>
                <a:gd name="connsiteY67" fmla="*/ 113109 h 555006"/>
                <a:gd name="connsiteX68" fmla="*/ 37732 w 772219"/>
                <a:gd name="connsiteY68" fmla="*/ 55204 h 555006"/>
                <a:gd name="connsiteX69" fmla="*/ 47061 w 772219"/>
                <a:gd name="connsiteY69" fmla="*/ 53288 h 555006"/>
                <a:gd name="connsiteX70" fmla="*/ 58120 w 772219"/>
                <a:gd name="connsiteY70" fmla="*/ 26128 h 555006"/>
                <a:gd name="connsiteX71" fmla="*/ 101804 w 772219"/>
                <a:gd name="connsiteY71" fmla="*/ 7722 h 555006"/>
                <a:gd name="connsiteX72" fmla="*/ 125851 w 772219"/>
                <a:gd name="connsiteY72" fmla="*/ 12661 h 555006"/>
                <a:gd name="connsiteX73" fmla="*/ 135299 w 772219"/>
                <a:gd name="connsiteY73" fmla="*/ 19140 h 555006"/>
                <a:gd name="connsiteX74" fmla="*/ 135786 w 772219"/>
                <a:gd name="connsiteY74" fmla="*/ 18406 h 555006"/>
                <a:gd name="connsiteX75" fmla="*/ 179470 w 772219"/>
                <a:gd name="connsiteY75" fmla="*/ 0 h 55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72219" h="555006">
                  <a:moveTo>
                    <a:pt x="179470" y="0"/>
                  </a:moveTo>
                  <a:cubicBezTo>
                    <a:pt x="205060" y="0"/>
                    <a:pt x="227016" y="15826"/>
                    <a:pt x="236394" y="38382"/>
                  </a:cubicBezTo>
                  <a:lnTo>
                    <a:pt x="239523" y="54146"/>
                  </a:lnTo>
                  <a:lnTo>
                    <a:pt x="241058" y="53831"/>
                  </a:lnTo>
                  <a:cubicBezTo>
                    <a:pt x="258118" y="53831"/>
                    <a:pt x="273563" y="60865"/>
                    <a:pt x="284743" y="72237"/>
                  </a:cubicBezTo>
                  <a:lnTo>
                    <a:pt x="296585" y="101321"/>
                  </a:lnTo>
                  <a:lnTo>
                    <a:pt x="314033" y="97738"/>
                  </a:lnTo>
                  <a:cubicBezTo>
                    <a:pt x="322563" y="97738"/>
                    <a:pt x="330689" y="99496"/>
                    <a:pt x="338080" y="102677"/>
                  </a:cubicBezTo>
                  <a:lnTo>
                    <a:pt x="341148" y="104780"/>
                  </a:lnTo>
                  <a:lnTo>
                    <a:pt x="343409" y="99228"/>
                  </a:lnTo>
                  <a:cubicBezTo>
                    <a:pt x="354588" y="87856"/>
                    <a:pt x="370033" y="80822"/>
                    <a:pt x="387093" y="80822"/>
                  </a:cubicBezTo>
                  <a:cubicBezTo>
                    <a:pt x="404153" y="80822"/>
                    <a:pt x="419598" y="87856"/>
                    <a:pt x="430778" y="99228"/>
                  </a:cubicBezTo>
                  <a:lnTo>
                    <a:pt x="432039" y="102327"/>
                  </a:lnTo>
                  <a:lnTo>
                    <a:pt x="435123" y="94755"/>
                  </a:lnTo>
                  <a:cubicBezTo>
                    <a:pt x="446302" y="83383"/>
                    <a:pt x="461747" y="76349"/>
                    <a:pt x="478807" y="76349"/>
                  </a:cubicBezTo>
                  <a:cubicBezTo>
                    <a:pt x="495867" y="76349"/>
                    <a:pt x="511312" y="83383"/>
                    <a:pt x="522492" y="94755"/>
                  </a:cubicBezTo>
                  <a:lnTo>
                    <a:pt x="535037" y="125564"/>
                  </a:lnTo>
                  <a:lnTo>
                    <a:pt x="539842" y="122269"/>
                  </a:lnTo>
                  <a:cubicBezTo>
                    <a:pt x="547233" y="119088"/>
                    <a:pt x="555359" y="117330"/>
                    <a:pt x="563889" y="117330"/>
                  </a:cubicBezTo>
                  <a:cubicBezTo>
                    <a:pt x="580949" y="117330"/>
                    <a:pt x="596394" y="124364"/>
                    <a:pt x="607574" y="135736"/>
                  </a:cubicBezTo>
                  <a:lnTo>
                    <a:pt x="619451" y="164906"/>
                  </a:lnTo>
                  <a:lnTo>
                    <a:pt x="638198" y="161056"/>
                  </a:lnTo>
                  <a:cubicBezTo>
                    <a:pt x="655258" y="161056"/>
                    <a:pt x="670703" y="168090"/>
                    <a:pt x="681883" y="179462"/>
                  </a:cubicBezTo>
                  <a:lnTo>
                    <a:pt x="699974" y="223893"/>
                  </a:lnTo>
                  <a:lnTo>
                    <a:pt x="704176" y="223030"/>
                  </a:lnTo>
                  <a:cubicBezTo>
                    <a:pt x="738296" y="223030"/>
                    <a:pt x="765955" y="251166"/>
                    <a:pt x="765955" y="285874"/>
                  </a:cubicBezTo>
                  <a:lnTo>
                    <a:pt x="749799" y="325551"/>
                  </a:lnTo>
                  <a:lnTo>
                    <a:pt x="754125" y="328517"/>
                  </a:lnTo>
                  <a:cubicBezTo>
                    <a:pt x="765304" y="339890"/>
                    <a:pt x="772219" y="355601"/>
                    <a:pt x="772219" y="372955"/>
                  </a:cubicBezTo>
                  <a:cubicBezTo>
                    <a:pt x="772219" y="407663"/>
                    <a:pt x="744560" y="435799"/>
                    <a:pt x="710440" y="435799"/>
                  </a:cubicBezTo>
                  <a:lnTo>
                    <a:pt x="691546" y="431919"/>
                  </a:lnTo>
                  <a:lnTo>
                    <a:pt x="695196" y="440882"/>
                  </a:lnTo>
                  <a:cubicBezTo>
                    <a:pt x="695196" y="475590"/>
                    <a:pt x="667537" y="503726"/>
                    <a:pt x="633417" y="503726"/>
                  </a:cubicBezTo>
                  <a:cubicBezTo>
                    <a:pt x="624887" y="503726"/>
                    <a:pt x="616761" y="501968"/>
                    <a:pt x="609370" y="498788"/>
                  </a:cubicBezTo>
                  <a:lnTo>
                    <a:pt x="596878" y="490220"/>
                  </a:lnTo>
                  <a:lnTo>
                    <a:pt x="584502" y="520614"/>
                  </a:lnTo>
                  <a:cubicBezTo>
                    <a:pt x="573322" y="531986"/>
                    <a:pt x="557877" y="539020"/>
                    <a:pt x="540817" y="539020"/>
                  </a:cubicBezTo>
                  <a:cubicBezTo>
                    <a:pt x="532287" y="539020"/>
                    <a:pt x="524161" y="537262"/>
                    <a:pt x="516770" y="534082"/>
                  </a:cubicBezTo>
                  <a:lnTo>
                    <a:pt x="497310" y="520735"/>
                  </a:lnTo>
                  <a:lnTo>
                    <a:pt x="490851" y="536600"/>
                  </a:lnTo>
                  <a:cubicBezTo>
                    <a:pt x="479671" y="547972"/>
                    <a:pt x="464226" y="555006"/>
                    <a:pt x="447166" y="555006"/>
                  </a:cubicBezTo>
                  <a:cubicBezTo>
                    <a:pt x="430106" y="555006"/>
                    <a:pt x="414661" y="547972"/>
                    <a:pt x="403482" y="536600"/>
                  </a:cubicBezTo>
                  <a:lnTo>
                    <a:pt x="401208" y="531015"/>
                  </a:lnTo>
                  <a:lnTo>
                    <a:pt x="398934" y="536600"/>
                  </a:lnTo>
                  <a:cubicBezTo>
                    <a:pt x="387754" y="547972"/>
                    <a:pt x="372309" y="555006"/>
                    <a:pt x="355249" y="555006"/>
                  </a:cubicBezTo>
                  <a:cubicBezTo>
                    <a:pt x="338189" y="555006"/>
                    <a:pt x="322744" y="547972"/>
                    <a:pt x="311565" y="536600"/>
                  </a:cubicBezTo>
                  <a:lnTo>
                    <a:pt x="307780" y="527304"/>
                  </a:lnTo>
                  <a:lnTo>
                    <a:pt x="291447" y="538506"/>
                  </a:lnTo>
                  <a:cubicBezTo>
                    <a:pt x="284056" y="541686"/>
                    <a:pt x="275930" y="543444"/>
                    <a:pt x="267400" y="543444"/>
                  </a:cubicBezTo>
                  <a:cubicBezTo>
                    <a:pt x="250340" y="543444"/>
                    <a:pt x="234895" y="536410"/>
                    <a:pt x="223716" y="525038"/>
                  </a:cubicBezTo>
                  <a:lnTo>
                    <a:pt x="215269" y="504293"/>
                  </a:lnTo>
                  <a:lnTo>
                    <a:pt x="203597" y="512298"/>
                  </a:lnTo>
                  <a:cubicBezTo>
                    <a:pt x="196206" y="515478"/>
                    <a:pt x="188080" y="517236"/>
                    <a:pt x="179550" y="517236"/>
                  </a:cubicBezTo>
                  <a:cubicBezTo>
                    <a:pt x="153960" y="517236"/>
                    <a:pt x="132004" y="501410"/>
                    <a:pt x="122626" y="478854"/>
                  </a:cubicBezTo>
                  <a:lnTo>
                    <a:pt x="121766" y="474520"/>
                  </a:lnTo>
                  <a:lnTo>
                    <a:pt x="113021" y="476316"/>
                  </a:lnTo>
                  <a:cubicBezTo>
                    <a:pt x="78901" y="476316"/>
                    <a:pt x="51242" y="448180"/>
                    <a:pt x="51242" y="413472"/>
                  </a:cubicBezTo>
                  <a:lnTo>
                    <a:pt x="67491" y="373567"/>
                  </a:lnTo>
                  <a:lnTo>
                    <a:pt x="51494" y="334280"/>
                  </a:lnTo>
                  <a:cubicBezTo>
                    <a:pt x="51494" y="308249"/>
                    <a:pt x="67052" y="285915"/>
                    <a:pt x="89226" y="276374"/>
                  </a:cubicBezTo>
                  <a:lnTo>
                    <a:pt x="98434" y="274483"/>
                  </a:lnTo>
                  <a:lnTo>
                    <a:pt x="80647" y="230801"/>
                  </a:lnTo>
                  <a:lnTo>
                    <a:pt x="89061" y="210137"/>
                  </a:lnTo>
                  <a:lnTo>
                    <a:pt x="77683" y="207800"/>
                  </a:lnTo>
                  <a:cubicBezTo>
                    <a:pt x="70292" y="204620"/>
                    <a:pt x="63635" y="200019"/>
                    <a:pt x="58046" y="194332"/>
                  </a:cubicBezTo>
                  <a:lnTo>
                    <a:pt x="49538" y="173439"/>
                  </a:lnTo>
                  <a:lnTo>
                    <a:pt x="37732" y="171014"/>
                  </a:lnTo>
                  <a:cubicBezTo>
                    <a:pt x="15558" y="161474"/>
                    <a:pt x="0" y="139140"/>
                    <a:pt x="0" y="113109"/>
                  </a:cubicBezTo>
                  <a:cubicBezTo>
                    <a:pt x="0" y="87078"/>
                    <a:pt x="15558" y="64744"/>
                    <a:pt x="37732" y="55204"/>
                  </a:cubicBezTo>
                  <a:lnTo>
                    <a:pt x="47061" y="53288"/>
                  </a:lnTo>
                  <a:lnTo>
                    <a:pt x="58120" y="26128"/>
                  </a:lnTo>
                  <a:cubicBezTo>
                    <a:pt x="69299" y="14756"/>
                    <a:pt x="84744" y="7722"/>
                    <a:pt x="101804" y="7722"/>
                  </a:cubicBezTo>
                  <a:cubicBezTo>
                    <a:pt x="110334" y="7722"/>
                    <a:pt x="118460" y="9480"/>
                    <a:pt x="125851" y="12661"/>
                  </a:cubicBezTo>
                  <a:lnTo>
                    <a:pt x="135299" y="19140"/>
                  </a:lnTo>
                  <a:lnTo>
                    <a:pt x="135786" y="18406"/>
                  </a:lnTo>
                  <a:cubicBezTo>
                    <a:pt x="146965" y="7034"/>
                    <a:pt x="162410" y="0"/>
                    <a:pt x="1794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5" name="Freeform 1264"/>
            <p:cNvSpPr/>
            <p:nvPr/>
          </p:nvSpPr>
          <p:spPr>
            <a:xfrm rot="20700000">
              <a:off x="173808" y="1997001"/>
              <a:ext cx="681259" cy="640773"/>
            </a:xfrm>
            <a:custGeom>
              <a:avLst/>
              <a:gdLst>
                <a:gd name="connsiteX0" fmla="*/ 273575 w 681259"/>
                <a:gd name="connsiteY0" fmla="*/ 445908 h 640773"/>
                <a:gd name="connsiteX1" fmla="*/ 282718 w 681259"/>
                <a:gd name="connsiteY1" fmla="*/ 456591 h 640773"/>
                <a:gd name="connsiteX2" fmla="*/ 304667 w 681259"/>
                <a:gd name="connsiteY2" fmla="*/ 467585 h 640773"/>
                <a:gd name="connsiteX3" fmla="*/ 305696 w 681259"/>
                <a:gd name="connsiteY3" fmla="*/ 467646 h 640773"/>
                <a:gd name="connsiteX4" fmla="*/ 289130 w 681259"/>
                <a:gd name="connsiteY4" fmla="*/ 529472 h 640773"/>
                <a:gd name="connsiteX5" fmla="*/ 266684 w 681259"/>
                <a:gd name="connsiteY5" fmla="*/ 542431 h 640773"/>
                <a:gd name="connsiteX6" fmla="*/ 266686 w 681259"/>
                <a:gd name="connsiteY6" fmla="*/ 542431 h 640773"/>
                <a:gd name="connsiteX7" fmla="*/ 253726 w 681259"/>
                <a:gd name="connsiteY7" fmla="*/ 519985 h 640773"/>
                <a:gd name="connsiteX8" fmla="*/ 607632 w 681259"/>
                <a:gd name="connsiteY8" fmla="*/ 530867 h 640773"/>
                <a:gd name="connsiteX9" fmla="*/ 586644 w 681259"/>
                <a:gd name="connsiteY9" fmla="*/ 609191 h 640773"/>
                <a:gd name="connsiteX10" fmla="*/ 564198 w 681259"/>
                <a:gd name="connsiteY10" fmla="*/ 622150 h 640773"/>
                <a:gd name="connsiteX11" fmla="*/ 564199 w 681259"/>
                <a:gd name="connsiteY11" fmla="*/ 622149 h 640773"/>
                <a:gd name="connsiteX12" fmla="*/ 551240 w 681259"/>
                <a:gd name="connsiteY12" fmla="*/ 599703 h 640773"/>
                <a:gd name="connsiteX13" fmla="*/ 568954 w 681259"/>
                <a:gd name="connsiteY13" fmla="*/ 533596 h 640773"/>
                <a:gd name="connsiteX14" fmla="*/ 569913 w 681259"/>
                <a:gd name="connsiteY14" fmla="*/ 534077 h 640773"/>
                <a:gd name="connsiteX15" fmla="*/ 594419 w 681259"/>
                <a:gd name="connsiteY15" fmla="*/ 535531 h 640773"/>
                <a:gd name="connsiteX16" fmla="*/ 211259 w 681259"/>
                <a:gd name="connsiteY16" fmla="*/ 409853 h 640773"/>
                <a:gd name="connsiteX17" fmla="*/ 226594 w 681259"/>
                <a:gd name="connsiteY17" fmla="*/ 419533 h 640773"/>
                <a:gd name="connsiteX18" fmla="*/ 246299 w 681259"/>
                <a:gd name="connsiteY18" fmla="*/ 420702 h 640773"/>
                <a:gd name="connsiteX19" fmla="*/ 221974 w 681259"/>
                <a:gd name="connsiteY19" fmla="*/ 511478 h 640773"/>
                <a:gd name="connsiteX20" fmla="*/ 199528 w 681259"/>
                <a:gd name="connsiteY20" fmla="*/ 524437 h 640773"/>
                <a:gd name="connsiteX21" fmla="*/ 199530 w 681259"/>
                <a:gd name="connsiteY21" fmla="*/ 524436 h 640773"/>
                <a:gd name="connsiteX22" fmla="*/ 186570 w 681259"/>
                <a:gd name="connsiteY22" fmla="*/ 501990 h 640773"/>
                <a:gd name="connsiteX23" fmla="*/ 646480 w 681259"/>
                <a:gd name="connsiteY23" fmla="*/ 512886 h 640773"/>
                <a:gd name="connsiteX24" fmla="*/ 646543 w 681259"/>
                <a:gd name="connsiteY24" fmla="*/ 512959 h 640773"/>
                <a:gd name="connsiteX25" fmla="*/ 668492 w 681259"/>
                <a:gd name="connsiteY25" fmla="*/ 523952 h 640773"/>
                <a:gd name="connsiteX26" fmla="*/ 681259 w 681259"/>
                <a:gd name="connsiteY26" fmla="*/ 524709 h 640773"/>
                <a:gd name="connsiteX27" fmla="*/ 653800 w 681259"/>
                <a:gd name="connsiteY27" fmla="*/ 627185 h 640773"/>
                <a:gd name="connsiteX28" fmla="*/ 631354 w 681259"/>
                <a:gd name="connsiteY28" fmla="*/ 640144 h 640773"/>
                <a:gd name="connsiteX29" fmla="*/ 631355 w 681259"/>
                <a:gd name="connsiteY29" fmla="*/ 640144 h 640773"/>
                <a:gd name="connsiteX30" fmla="*/ 618396 w 681259"/>
                <a:gd name="connsiteY30" fmla="*/ 617698 h 640773"/>
                <a:gd name="connsiteX31" fmla="*/ 158275 w 681259"/>
                <a:gd name="connsiteY31" fmla="*/ 0 h 640773"/>
                <a:gd name="connsiteX32" fmla="*/ 158855 w 681259"/>
                <a:gd name="connsiteY32" fmla="*/ 19373 h 640773"/>
                <a:gd name="connsiteX33" fmla="*/ 179217 w 681259"/>
                <a:gd name="connsiteY33" fmla="*/ 48401 h 640773"/>
                <a:gd name="connsiteX34" fmla="*/ 189993 w 681259"/>
                <a:gd name="connsiteY34" fmla="*/ 53799 h 640773"/>
                <a:gd name="connsiteX35" fmla="*/ 192804 w 681259"/>
                <a:gd name="connsiteY35" fmla="*/ 76182 h 640773"/>
                <a:gd name="connsiteX36" fmla="*/ 208286 w 681259"/>
                <a:gd name="connsiteY36" fmla="*/ 94274 h 640773"/>
                <a:gd name="connsiteX37" fmla="*/ 218672 w 681259"/>
                <a:gd name="connsiteY37" fmla="*/ 99476 h 640773"/>
                <a:gd name="connsiteX38" fmla="*/ 205196 w 681259"/>
                <a:gd name="connsiteY38" fmla="*/ 117258 h 640773"/>
                <a:gd name="connsiteX39" fmla="*/ 211071 w 681259"/>
                <a:gd name="connsiteY39" fmla="*/ 164055 h 640773"/>
                <a:gd name="connsiteX40" fmla="*/ 201688 w 681259"/>
                <a:gd name="connsiteY40" fmla="*/ 163499 h 640773"/>
                <a:gd name="connsiteX41" fmla="*/ 150254 w 681259"/>
                <a:gd name="connsiteY41" fmla="*/ 209666 h 640773"/>
                <a:gd name="connsiteX42" fmla="*/ 151449 w 681259"/>
                <a:gd name="connsiteY42" fmla="*/ 219183 h 640773"/>
                <a:gd name="connsiteX43" fmla="*/ 111186 w 681259"/>
                <a:gd name="connsiteY43" fmla="*/ 214137 h 640773"/>
                <a:gd name="connsiteX44" fmla="*/ 0 w 681259"/>
                <a:gd name="connsiteY44" fmla="*/ 110019 h 640773"/>
                <a:gd name="connsiteX45" fmla="*/ 111186 w 681259"/>
                <a:gd name="connsiteY45" fmla="*/ 5901 h 640773"/>
                <a:gd name="connsiteX46" fmla="*/ 280273 w 681259"/>
                <a:gd name="connsiteY46" fmla="*/ 22535 h 640773"/>
                <a:gd name="connsiteX47" fmla="*/ 415691 w 681259"/>
                <a:gd name="connsiteY47" fmla="*/ 111945 h 640773"/>
                <a:gd name="connsiteX48" fmla="*/ 328569 w 681259"/>
                <a:gd name="connsiteY48" fmla="*/ 111369 h 640773"/>
                <a:gd name="connsiteX49" fmla="*/ 280273 w 681259"/>
                <a:gd name="connsiteY49" fmla="*/ 22535 h 64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1259" h="640773">
                  <a:moveTo>
                    <a:pt x="273575" y="445908"/>
                  </a:moveTo>
                  <a:lnTo>
                    <a:pt x="282718" y="456591"/>
                  </a:lnTo>
                  <a:cubicBezTo>
                    <a:pt x="289034" y="461576"/>
                    <a:pt x="296428" y="465377"/>
                    <a:pt x="304667" y="467585"/>
                  </a:cubicBezTo>
                  <a:lnTo>
                    <a:pt x="305696" y="467646"/>
                  </a:lnTo>
                  <a:lnTo>
                    <a:pt x="289130" y="529472"/>
                  </a:lnTo>
                  <a:cubicBezTo>
                    <a:pt x="286510" y="539249"/>
                    <a:pt x="276461" y="545051"/>
                    <a:pt x="266684" y="542431"/>
                  </a:cubicBezTo>
                  <a:lnTo>
                    <a:pt x="266686" y="542431"/>
                  </a:lnTo>
                  <a:cubicBezTo>
                    <a:pt x="256908" y="539811"/>
                    <a:pt x="251107" y="529762"/>
                    <a:pt x="253726" y="519985"/>
                  </a:cubicBezTo>
                  <a:close/>
                  <a:moveTo>
                    <a:pt x="607632" y="530867"/>
                  </a:moveTo>
                  <a:lnTo>
                    <a:pt x="586644" y="609191"/>
                  </a:lnTo>
                  <a:cubicBezTo>
                    <a:pt x="584024" y="618968"/>
                    <a:pt x="573975" y="624770"/>
                    <a:pt x="564198" y="622150"/>
                  </a:cubicBezTo>
                  <a:lnTo>
                    <a:pt x="564199" y="622149"/>
                  </a:lnTo>
                  <a:cubicBezTo>
                    <a:pt x="554422" y="619530"/>
                    <a:pt x="548620" y="609481"/>
                    <a:pt x="551240" y="599703"/>
                  </a:cubicBezTo>
                  <a:lnTo>
                    <a:pt x="568954" y="533596"/>
                  </a:lnTo>
                  <a:lnTo>
                    <a:pt x="569913" y="534077"/>
                  </a:lnTo>
                  <a:cubicBezTo>
                    <a:pt x="578152" y="536285"/>
                    <a:pt x="586456" y="536690"/>
                    <a:pt x="594419" y="535531"/>
                  </a:cubicBezTo>
                  <a:close/>
                  <a:moveTo>
                    <a:pt x="211259" y="409853"/>
                  </a:moveTo>
                  <a:lnTo>
                    <a:pt x="226594" y="419533"/>
                  </a:lnTo>
                  <a:lnTo>
                    <a:pt x="246299" y="420702"/>
                  </a:lnTo>
                  <a:lnTo>
                    <a:pt x="221974" y="511478"/>
                  </a:lnTo>
                  <a:cubicBezTo>
                    <a:pt x="219354" y="521255"/>
                    <a:pt x="209305" y="527057"/>
                    <a:pt x="199528" y="524437"/>
                  </a:cubicBezTo>
                  <a:lnTo>
                    <a:pt x="199530" y="524436"/>
                  </a:lnTo>
                  <a:cubicBezTo>
                    <a:pt x="189752" y="521817"/>
                    <a:pt x="183951" y="511768"/>
                    <a:pt x="186570" y="501990"/>
                  </a:cubicBezTo>
                  <a:close/>
                  <a:moveTo>
                    <a:pt x="646480" y="512886"/>
                  </a:moveTo>
                  <a:lnTo>
                    <a:pt x="646543" y="512959"/>
                  </a:lnTo>
                  <a:cubicBezTo>
                    <a:pt x="652859" y="517943"/>
                    <a:pt x="660253" y="521745"/>
                    <a:pt x="668492" y="523952"/>
                  </a:cubicBezTo>
                  <a:lnTo>
                    <a:pt x="681259" y="524709"/>
                  </a:lnTo>
                  <a:lnTo>
                    <a:pt x="653800" y="627185"/>
                  </a:lnTo>
                  <a:cubicBezTo>
                    <a:pt x="651180" y="636962"/>
                    <a:pt x="641131" y="642764"/>
                    <a:pt x="631354" y="640144"/>
                  </a:cubicBezTo>
                  <a:lnTo>
                    <a:pt x="631355" y="640144"/>
                  </a:lnTo>
                  <a:cubicBezTo>
                    <a:pt x="621578" y="637524"/>
                    <a:pt x="615776" y="627475"/>
                    <a:pt x="618396" y="617698"/>
                  </a:cubicBezTo>
                  <a:close/>
                  <a:moveTo>
                    <a:pt x="158275" y="0"/>
                  </a:moveTo>
                  <a:lnTo>
                    <a:pt x="158855" y="19373"/>
                  </a:lnTo>
                  <a:cubicBezTo>
                    <a:pt x="162694" y="30786"/>
                    <a:pt x="169743" y="40924"/>
                    <a:pt x="179217" y="48401"/>
                  </a:cubicBezTo>
                  <a:lnTo>
                    <a:pt x="189993" y="53799"/>
                  </a:lnTo>
                  <a:lnTo>
                    <a:pt x="192804" y="76182"/>
                  </a:lnTo>
                  <a:cubicBezTo>
                    <a:pt x="196731" y="83122"/>
                    <a:pt x="201970" y="89289"/>
                    <a:pt x="208286" y="94274"/>
                  </a:cubicBezTo>
                  <a:lnTo>
                    <a:pt x="218672" y="99476"/>
                  </a:lnTo>
                  <a:lnTo>
                    <a:pt x="205196" y="117258"/>
                  </a:lnTo>
                  <a:lnTo>
                    <a:pt x="211071" y="164055"/>
                  </a:lnTo>
                  <a:lnTo>
                    <a:pt x="201688" y="163499"/>
                  </a:lnTo>
                  <a:cubicBezTo>
                    <a:pt x="177800" y="166975"/>
                    <a:pt x="156991" y="184522"/>
                    <a:pt x="150254" y="209666"/>
                  </a:cubicBezTo>
                  <a:lnTo>
                    <a:pt x="151449" y="219183"/>
                  </a:lnTo>
                  <a:lnTo>
                    <a:pt x="111186" y="214137"/>
                  </a:lnTo>
                  <a:cubicBezTo>
                    <a:pt x="45847" y="196983"/>
                    <a:pt x="0" y="156824"/>
                    <a:pt x="0" y="110019"/>
                  </a:cubicBezTo>
                  <a:cubicBezTo>
                    <a:pt x="0" y="63214"/>
                    <a:pt x="45847" y="23055"/>
                    <a:pt x="111186" y="5901"/>
                  </a:cubicBezTo>
                  <a:close/>
                  <a:moveTo>
                    <a:pt x="280273" y="22535"/>
                  </a:moveTo>
                  <a:cubicBezTo>
                    <a:pt x="294793" y="22631"/>
                    <a:pt x="407642" y="97140"/>
                    <a:pt x="415691" y="111945"/>
                  </a:cubicBezTo>
                  <a:cubicBezTo>
                    <a:pt x="423740" y="126751"/>
                    <a:pt x="351497" y="122572"/>
                    <a:pt x="328569" y="111369"/>
                  </a:cubicBezTo>
                  <a:cubicBezTo>
                    <a:pt x="305640" y="100166"/>
                    <a:pt x="265752" y="22439"/>
                    <a:pt x="280273" y="22535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6" name="Oval 1265"/>
            <p:cNvSpPr/>
            <p:nvPr/>
          </p:nvSpPr>
          <p:spPr>
            <a:xfrm>
              <a:off x="217138" y="2112464"/>
              <a:ext cx="59875" cy="59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7" name="Group 1266"/>
          <p:cNvGrpSpPr/>
          <p:nvPr/>
        </p:nvGrpSpPr>
        <p:grpSpPr>
          <a:xfrm>
            <a:off x="3707970" y="1701562"/>
            <a:ext cx="625805" cy="527810"/>
            <a:chOff x="173808" y="1925433"/>
            <a:chExt cx="848809" cy="712341"/>
          </a:xfrm>
        </p:grpSpPr>
        <p:sp>
          <p:nvSpPr>
            <p:cNvPr id="1268" name="Freeform 1267"/>
            <p:cNvSpPr/>
            <p:nvPr/>
          </p:nvSpPr>
          <p:spPr>
            <a:xfrm>
              <a:off x="250398" y="1925433"/>
              <a:ext cx="772219" cy="555006"/>
            </a:xfrm>
            <a:custGeom>
              <a:avLst/>
              <a:gdLst>
                <a:gd name="connsiteX0" fmla="*/ 179470 w 772219"/>
                <a:gd name="connsiteY0" fmla="*/ 0 h 555006"/>
                <a:gd name="connsiteX1" fmla="*/ 236394 w 772219"/>
                <a:gd name="connsiteY1" fmla="*/ 38382 h 555006"/>
                <a:gd name="connsiteX2" fmla="*/ 239523 w 772219"/>
                <a:gd name="connsiteY2" fmla="*/ 54146 h 555006"/>
                <a:gd name="connsiteX3" fmla="*/ 241058 w 772219"/>
                <a:gd name="connsiteY3" fmla="*/ 53831 h 555006"/>
                <a:gd name="connsiteX4" fmla="*/ 284743 w 772219"/>
                <a:gd name="connsiteY4" fmla="*/ 72237 h 555006"/>
                <a:gd name="connsiteX5" fmla="*/ 296585 w 772219"/>
                <a:gd name="connsiteY5" fmla="*/ 101321 h 555006"/>
                <a:gd name="connsiteX6" fmla="*/ 314033 w 772219"/>
                <a:gd name="connsiteY6" fmla="*/ 97738 h 555006"/>
                <a:gd name="connsiteX7" fmla="*/ 338080 w 772219"/>
                <a:gd name="connsiteY7" fmla="*/ 102677 h 555006"/>
                <a:gd name="connsiteX8" fmla="*/ 341148 w 772219"/>
                <a:gd name="connsiteY8" fmla="*/ 104780 h 555006"/>
                <a:gd name="connsiteX9" fmla="*/ 343409 w 772219"/>
                <a:gd name="connsiteY9" fmla="*/ 99228 h 555006"/>
                <a:gd name="connsiteX10" fmla="*/ 387093 w 772219"/>
                <a:gd name="connsiteY10" fmla="*/ 80822 h 555006"/>
                <a:gd name="connsiteX11" fmla="*/ 430778 w 772219"/>
                <a:gd name="connsiteY11" fmla="*/ 99228 h 555006"/>
                <a:gd name="connsiteX12" fmla="*/ 432039 w 772219"/>
                <a:gd name="connsiteY12" fmla="*/ 102327 h 555006"/>
                <a:gd name="connsiteX13" fmla="*/ 435123 w 772219"/>
                <a:gd name="connsiteY13" fmla="*/ 94755 h 555006"/>
                <a:gd name="connsiteX14" fmla="*/ 478807 w 772219"/>
                <a:gd name="connsiteY14" fmla="*/ 76349 h 555006"/>
                <a:gd name="connsiteX15" fmla="*/ 522492 w 772219"/>
                <a:gd name="connsiteY15" fmla="*/ 94755 h 555006"/>
                <a:gd name="connsiteX16" fmla="*/ 535037 w 772219"/>
                <a:gd name="connsiteY16" fmla="*/ 125564 h 555006"/>
                <a:gd name="connsiteX17" fmla="*/ 539842 w 772219"/>
                <a:gd name="connsiteY17" fmla="*/ 122269 h 555006"/>
                <a:gd name="connsiteX18" fmla="*/ 563889 w 772219"/>
                <a:gd name="connsiteY18" fmla="*/ 117330 h 555006"/>
                <a:gd name="connsiteX19" fmla="*/ 607574 w 772219"/>
                <a:gd name="connsiteY19" fmla="*/ 135736 h 555006"/>
                <a:gd name="connsiteX20" fmla="*/ 619451 w 772219"/>
                <a:gd name="connsiteY20" fmla="*/ 164906 h 555006"/>
                <a:gd name="connsiteX21" fmla="*/ 638198 w 772219"/>
                <a:gd name="connsiteY21" fmla="*/ 161056 h 555006"/>
                <a:gd name="connsiteX22" fmla="*/ 681883 w 772219"/>
                <a:gd name="connsiteY22" fmla="*/ 179462 h 555006"/>
                <a:gd name="connsiteX23" fmla="*/ 699974 w 772219"/>
                <a:gd name="connsiteY23" fmla="*/ 223893 h 555006"/>
                <a:gd name="connsiteX24" fmla="*/ 704176 w 772219"/>
                <a:gd name="connsiteY24" fmla="*/ 223030 h 555006"/>
                <a:gd name="connsiteX25" fmla="*/ 765955 w 772219"/>
                <a:gd name="connsiteY25" fmla="*/ 285874 h 555006"/>
                <a:gd name="connsiteX26" fmla="*/ 749799 w 772219"/>
                <a:gd name="connsiteY26" fmla="*/ 325551 h 555006"/>
                <a:gd name="connsiteX27" fmla="*/ 754125 w 772219"/>
                <a:gd name="connsiteY27" fmla="*/ 328517 h 555006"/>
                <a:gd name="connsiteX28" fmla="*/ 772219 w 772219"/>
                <a:gd name="connsiteY28" fmla="*/ 372955 h 555006"/>
                <a:gd name="connsiteX29" fmla="*/ 710440 w 772219"/>
                <a:gd name="connsiteY29" fmla="*/ 435799 h 555006"/>
                <a:gd name="connsiteX30" fmla="*/ 691546 w 772219"/>
                <a:gd name="connsiteY30" fmla="*/ 431919 h 555006"/>
                <a:gd name="connsiteX31" fmla="*/ 695196 w 772219"/>
                <a:gd name="connsiteY31" fmla="*/ 440882 h 555006"/>
                <a:gd name="connsiteX32" fmla="*/ 633417 w 772219"/>
                <a:gd name="connsiteY32" fmla="*/ 503726 h 555006"/>
                <a:gd name="connsiteX33" fmla="*/ 609370 w 772219"/>
                <a:gd name="connsiteY33" fmla="*/ 498788 h 555006"/>
                <a:gd name="connsiteX34" fmla="*/ 596878 w 772219"/>
                <a:gd name="connsiteY34" fmla="*/ 490220 h 555006"/>
                <a:gd name="connsiteX35" fmla="*/ 584502 w 772219"/>
                <a:gd name="connsiteY35" fmla="*/ 520614 h 555006"/>
                <a:gd name="connsiteX36" fmla="*/ 540817 w 772219"/>
                <a:gd name="connsiteY36" fmla="*/ 539020 h 555006"/>
                <a:gd name="connsiteX37" fmla="*/ 516770 w 772219"/>
                <a:gd name="connsiteY37" fmla="*/ 534082 h 555006"/>
                <a:gd name="connsiteX38" fmla="*/ 497310 w 772219"/>
                <a:gd name="connsiteY38" fmla="*/ 520735 h 555006"/>
                <a:gd name="connsiteX39" fmla="*/ 490851 w 772219"/>
                <a:gd name="connsiteY39" fmla="*/ 536600 h 555006"/>
                <a:gd name="connsiteX40" fmla="*/ 447166 w 772219"/>
                <a:gd name="connsiteY40" fmla="*/ 555006 h 555006"/>
                <a:gd name="connsiteX41" fmla="*/ 403482 w 772219"/>
                <a:gd name="connsiteY41" fmla="*/ 536600 h 555006"/>
                <a:gd name="connsiteX42" fmla="*/ 401208 w 772219"/>
                <a:gd name="connsiteY42" fmla="*/ 531015 h 555006"/>
                <a:gd name="connsiteX43" fmla="*/ 398934 w 772219"/>
                <a:gd name="connsiteY43" fmla="*/ 536600 h 555006"/>
                <a:gd name="connsiteX44" fmla="*/ 355249 w 772219"/>
                <a:gd name="connsiteY44" fmla="*/ 555006 h 555006"/>
                <a:gd name="connsiteX45" fmla="*/ 311565 w 772219"/>
                <a:gd name="connsiteY45" fmla="*/ 536600 h 555006"/>
                <a:gd name="connsiteX46" fmla="*/ 307780 w 772219"/>
                <a:gd name="connsiteY46" fmla="*/ 527304 h 555006"/>
                <a:gd name="connsiteX47" fmla="*/ 291447 w 772219"/>
                <a:gd name="connsiteY47" fmla="*/ 538506 h 555006"/>
                <a:gd name="connsiteX48" fmla="*/ 267400 w 772219"/>
                <a:gd name="connsiteY48" fmla="*/ 543444 h 555006"/>
                <a:gd name="connsiteX49" fmla="*/ 223716 w 772219"/>
                <a:gd name="connsiteY49" fmla="*/ 525038 h 555006"/>
                <a:gd name="connsiteX50" fmla="*/ 215269 w 772219"/>
                <a:gd name="connsiteY50" fmla="*/ 504293 h 555006"/>
                <a:gd name="connsiteX51" fmla="*/ 203597 w 772219"/>
                <a:gd name="connsiteY51" fmla="*/ 512298 h 555006"/>
                <a:gd name="connsiteX52" fmla="*/ 179550 w 772219"/>
                <a:gd name="connsiteY52" fmla="*/ 517236 h 555006"/>
                <a:gd name="connsiteX53" fmla="*/ 122626 w 772219"/>
                <a:gd name="connsiteY53" fmla="*/ 478854 h 555006"/>
                <a:gd name="connsiteX54" fmla="*/ 121766 w 772219"/>
                <a:gd name="connsiteY54" fmla="*/ 474520 h 555006"/>
                <a:gd name="connsiteX55" fmla="*/ 113021 w 772219"/>
                <a:gd name="connsiteY55" fmla="*/ 476316 h 555006"/>
                <a:gd name="connsiteX56" fmla="*/ 51242 w 772219"/>
                <a:gd name="connsiteY56" fmla="*/ 413472 h 555006"/>
                <a:gd name="connsiteX57" fmla="*/ 67491 w 772219"/>
                <a:gd name="connsiteY57" fmla="*/ 373567 h 555006"/>
                <a:gd name="connsiteX58" fmla="*/ 51494 w 772219"/>
                <a:gd name="connsiteY58" fmla="*/ 334280 h 555006"/>
                <a:gd name="connsiteX59" fmla="*/ 89226 w 772219"/>
                <a:gd name="connsiteY59" fmla="*/ 276374 h 555006"/>
                <a:gd name="connsiteX60" fmla="*/ 98434 w 772219"/>
                <a:gd name="connsiteY60" fmla="*/ 274483 h 555006"/>
                <a:gd name="connsiteX61" fmla="*/ 80647 w 772219"/>
                <a:gd name="connsiteY61" fmla="*/ 230801 h 555006"/>
                <a:gd name="connsiteX62" fmla="*/ 89061 w 772219"/>
                <a:gd name="connsiteY62" fmla="*/ 210137 h 555006"/>
                <a:gd name="connsiteX63" fmla="*/ 77683 w 772219"/>
                <a:gd name="connsiteY63" fmla="*/ 207800 h 555006"/>
                <a:gd name="connsiteX64" fmla="*/ 58046 w 772219"/>
                <a:gd name="connsiteY64" fmla="*/ 194332 h 555006"/>
                <a:gd name="connsiteX65" fmla="*/ 49538 w 772219"/>
                <a:gd name="connsiteY65" fmla="*/ 173439 h 555006"/>
                <a:gd name="connsiteX66" fmla="*/ 37732 w 772219"/>
                <a:gd name="connsiteY66" fmla="*/ 171014 h 555006"/>
                <a:gd name="connsiteX67" fmla="*/ 0 w 772219"/>
                <a:gd name="connsiteY67" fmla="*/ 113109 h 555006"/>
                <a:gd name="connsiteX68" fmla="*/ 37732 w 772219"/>
                <a:gd name="connsiteY68" fmla="*/ 55204 h 555006"/>
                <a:gd name="connsiteX69" fmla="*/ 47061 w 772219"/>
                <a:gd name="connsiteY69" fmla="*/ 53288 h 555006"/>
                <a:gd name="connsiteX70" fmla="*/ 58120 w 772219"/>
                <a:gd name="connsiteY70" fmla="*/ 26128 h 555006"/>
                <a:gd name="connsiteX71" fmla="*/ 101804 w 772219"/>
                <a:gd name="connsiteY71" fmla="*/ 7722 h 555006"/>
                <a:gd name="connsiteX72" fmla="*/ 125851 w 772219"/>
                <a:gd name="connsiteY72" fmla="*/ 12661 h 555006"/>
                <a:gd name="connsiteX73" fmla="*/ 135299 w 772219"/>
                <a:gd name="connsiteY73" fmla="*/ 19140 h 555006"/>
                <a:gd name="connsiteX74" fmla="*/ 135786 w 772219"/>
                <a:gd name="connsiteY74" fmla="*/ 18406 h 555006"/>
                <a:gd name="connsiteX75" fmla="*/ 179470 w 772219"/>
                <a:gd name="connsiteY75" fmla="*/ 0 h 55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72219" h="555006">
                  <a:moveTo>
                    <a:pt x="179470" y="0"/>
                  </a:moveTo>
                  <a:cubicBezTo>
                    <a:pt x="205060" y="0"/>
                    <a:pt x="227016" y="15826"/>
                    <a:pt x="236394" y="38382"/>
                  </a:cubicBezTo>
                  <a:lnTo>
                    <a:pt x="239523" y="54146"/>
                  </a:lnTo>
                  <a:lnTo>
                    <a:pt x="241058" y="53831"/>
                  </a:lnTo>
                  <a:cubicBezTo>
                    <a:pt x="258118" y="53831"/>
                    <a:pt x="273563" y="60865"/>
                    <a:pt x="284743" y="72237"/>
                  </a:cubicBezTo>
                  <a:lnTo>
                    <a:pt x="296585" y="101321"/>
                  </a:lnTo>
                  <a:lnTo>
                    <a:pt x="314033" y="97738"/>
                  </a:lnTo>
                  <a:cubicBezTo>
                    <a:pt x="322563" y="97738"/>
                    <a:pt x="330689" y="99496"/>
                    <a:pt x="338080" y="102677"/>
                  </a:cubicBezTo>
                  <a:lnTo>
                    <a:pt x="341148" y="104780"/>
                  </a:lnTo>
                  <a:lnTo>
                    <a:pt x="343409" y="99228"/>
                  </a:lnTo>
                  <a:cubicBezTo>
                    <a:pt x="354588" y="87856"/>
                    <a:pt x="370033" y="80822"/>
                    <a:pt x="387093" y="80822"/>
                  </a:cubicBezTo>
                  <a:cubicBezTo>
                    <a:pt x="404153" y="80822"/>
                    <a:pt x="419598" y="87856"/>
                    <a:pt x="430778" y="99228"/>
                  </a:cubicBezTo>
                  <a:lnTo>
                    <a:pt x="432039" y="102327"/>
                  </a:lnTo>
                  <a:lnTo>
                    <a:pt x="435123" y="94755"/>
                  </a:lnTo>
                  <a:cubicBezTo>
                    <a:pt x="446302" y="83383"/>
                    <a:pt x="461747" y="76349"/>
                    <a:pt x="478807" y="76349"/>
                  </a:cubicBezTo>
                  <a:cubicBezTo>
                    <a:pt x="495867" y="76349"/>
                    <a:pt x="511312" y="83383"/>
                    <a:pt x="522492" y="94755"/>
                  </a:cubicBezTo>
                  <a:lnTo>
                    <a:pt x="535037" y="125564"/>
                  </a:lnTo>
                  <a:lnTo>
                    <a:pt x="539842" y="122269"/>
                  </a:lnTo>
                  <a:cubicBezTo>
                    <a:pt x="547233" y="119088"/>
                    <a:pt x="555359" y="117330"/>
                    <a:pt x="563889" y="117330"/>
                  </a:cubicBezTo>
                  <a:cubicBezTo>
                    <a:pt x="580949" y="117330"/>
                    <a:pt x="596394" y="124364"/>
                    <a:pt x="607574" y="135736"/>
                  </a:cubicBezTo>
                  <a:lnTo>
                    <a:pt x="619451" y="164906"/>
                  </a:lnTo>
                  <a:lnTo>
                    <a:pt x="638198" y="161056"/>
                  </a:lnTo>
                  <a:cubicBezTo>
                    <a:pt x="655258" y="161056"/>
                    <a:pt x="670703" y="168090"/>
                    <a:pt x="681883" y="179462"/>
                  </a:cubicBezTo>
                  <a:lnTo>
                    <a:pt x="699974" y="223893"/>
                  </a:lnTo>
                  <a:lnTo>
                    <a:pt x="704176" y="223030"/>
                  </a:lnTo>
                  <a:cubicBezTo>
                    <a:pt x="738296" y="223030"/>
                    <a:pt x="765955" y="251166"/>
                    <a:pt x="765955" y="285874"/>
                  </a:cubicBezTo>
                  <a:lnTo>
                    <a:pt x="749799" y="325551"/>
                  </a:lnTo>
                  <a:lnTo>
                    <a:pt x="754125" y="328517"/>
                  </a:lnTo>
                  <a:cubicBezTo>
                    <a:pt x="765304" y="339890"/>
                    <a:pt x="772219" y="355601"/>
                    <a:pt x="772219" y="372955"/>
                  </a:cubicBezTo>
                  <a:cubicBezTo>
                    <a:pt x="772219" y="407663"/>
                    <a:pt x="744560" y="435799"/>
                    <a:pt x="710440" y="435799"/>
                  </a:cubicBezTo>
                  <a:lnTo>
                    <a:pt x="691546" y="431919"/>
                  </a:lnTo>
                  <a:lnTo>
                    <a:pt x="695196" y="440882"/>
                  </a:lnTo>
                  <a:cubicBezTo>
                    <a:pt x="695196" y="475590"/>
                    <a:pt x="667537" y="503726"/>
                    <a:pt x="633417" y="503726"/>
                  </a:cubicBezTo>
                  <a:cubicBezTo>
                    <a:pt x="624887" y="503726"/>
                    <a:pt x="616761" y="501968"/>
                    <a:pt x="609370" y="498788"/>
                  </a:cubicBezTo>
                  <a:lnTo>
                    <a:pt x="596878" y="490220"/>
                  </a:lnTo>
                  <a:lnTo>
                    <a:pt x="584502" y="520614"/>
                  </a:lnTo>
                  <a:cubicBezTo>
                    <a:pt x="573322" y="531986"/>
                    <a:pt x="557877" y="539020"/>
                    <a:pt x="540817" y="539020"/>
                  </a:cubicBezTo>
                  <a:cubicBezTo>
                    <a:pt x="532287" y="539020"/>
                    <a:pt x="524161" y="537262"/>
                    <a:pt x="516770" y="534082"/>
                  </a:cubicBezTo>
                  <a:lnTo>
                    <a:pt x="497310" y="520735"/>
                  </a:lnTo>
                  <a:lnTo>
                    <a:pt x="490851" y="536600"/>
                  </a:lnTo>
                  <a:cubicBezTo>
                    <a:pt x="479671" y="547972"/>
                    <a:pt x="464226" y="555006"/>
                    <a:pt x="447166" y="555006"/>
                  </a:cubicBezTo>
                  <a:cubicBezTo>
                    <a:pt x="430106" y="555006"/>
                    <a:pt x="414661" y="547972"/>
                    <a:pt x="403482" y="536600"/>
                  </a:cubicBezTo>
                  <a:lnTo>
                    <a:pt x="401208" y="531015"/>
                  </a:lnTo>
                  <a:lnTo>
                    <a:pt x="398934" y="536600"/>
                  </a:lnTo>
                  <a:cubicBezTo>
                    <a:pt x="387754" y="547972"/>
                    <a:pt x="372309" y="555006"/>
                    <a:pt x="355249" y="555006"/>
                  </a:cubicBezTo>
                  <a:cubicBezTo>
                    <a:pt x="338189" y="555006"/>
                    <a:pt x="322744" y="547972"/>
                    <a:pt x="311565" y="536600"/>
                  </a:cubicBezTo>
                  <a:lnTo>
                    <a:pt x="307780" y="527304"/>
                  </a:lnTo>
                  <a:lnTo>
                    <a:pt x="291447" y="538506"/>
                  </a:lnTo>
                  <a:cubicBezTo>
                    <a:pt x="284056" y="541686"/>
                    <a:pt x="275930" y="543444"/>
                    <a:pt x="267400" y="543444"/>
                  </a:cubicBezTo>
                  <a:cubicBezTo>
                    <a:pt x="250340" y="543444"/>
                    <a:pt x="234895" y="536410"/>
                    <a:pt x="223716" y="525038"/>
                  </a:cubicBezTo>
                  <a:lnTo>
                    <a:pt x="215269" y="504293"/>
                  </a:lnTo>
                  <a:lnTo>
                    <a:pt x="203597" y="512298"/>
                  </a:lnTo>
                  <a:cubicBezTo>
                    <a:pt x="196206" y="515478"/>
                    <a:pt x="188080" y="517236"/>
                    <a:pt x="179550" y="517236"/>
                  </a:cubicBezTo>
                  <a:cubicBezTo>
                    <a:pt x="153960" y="517236"/>
                    <a:pt x="132004" y="501410"/>
                    <a:pt x="122626" y="478854"/>
                  </a:cubicBezTo>
                  <a:lnTo>
                    <a:pt x="121766" y="474520"/>
                  </a:lnTo>
                  <a:lnTo>
                    <a:pt x="113021" y="476316"/>
                  </a:lnTo>
                  <a:cubicBezTo>
                    <a:pt x="78901" y="476316"/>
                    <a:pt x="51242" y="448180"/>
                    <a:pt x="51242" y="413472"/>
                  </a:cubicBezTo>
                  <a:lnTo>
                    <a:pt x="67491" y="373567"/>
                  </a:lnTo>
                  <a:lnTo>
                    <a:pt x="51494" y="334280"/>
                  </a:lnTo>
                  <a:cubicBezTo>
                    <a:pt x="51494" y="308249"/>
                    <a:pt x="67052" y="285915"/>
                    <a:pt x="89226" y="276374"/>
                  </a:cubicBezTo>
                  <a:lnTo>
                    <a:pt x="98434" y="274483"/>
                  </a:lnTo>
                  <a:lnTo>
                    <a:pt x="80647" y="230801"/>
                  </a:lnTo>
                  <a:lnTo>
                    <a:pt x="89061" y="210137"/>
                  </a:lnTo>
                  <a:lnTo>
                    <a:pt x="77683" y="207800"/>
                  </a:lnTo>
                  <a:cubicBezTo>
                    <a:pt x="70292" y="204620"/>
                    <a:pt x="63635" y="200019"/>
                    <a:pt x="58046" y="194332"/>
                  </a:cubicBezTo>
                  <a:lnTo>
                    <a:pt x="49538" y="173439"/>
                  </a:lnTo>
                  <a:lnTo>
                    <a:pt x="37732" y="171014"/>
                  </a:lnTo>
                  <a:cubicBezTo>
                    <a:pt x="15558" y="161474"/>
                    <a:pt x="0" y="139140"/>
                    <a:pt x="0" y="113109"/>
                  </a:cubicBezTo>
                  <a:cubicBezTo>
                    <a:pt x="0" y="87078"/>
                    <a:pt x="15558" y="64744"/>
                    <a:pt x="37732" y="55204"/>
                  </a:cubicBezTo>
                  <a:lnTo>
                    <a:pt x="47061" y="53288"/>
                  </a:lnTo>
                  <a:lnTo>
                    <a:pt x="58120" y="26128"/>
                  </a:lnTo>
                  <a:cubicBezTo>
                    <a:pt x="69299" y="14756"/>
                    <a:pt x="84744" y="7722"/>
                    <a:pt x="101804" y="7722"/>
                  </a:cubicBezTo>
                  <a:cubicBezTo>
                    <a:pt x="110334" y="7722"/>
                    <a:pt x="118460" y="9480"/>
                    <a:pt x="125851" y="12661"/>
                  </a:cubicBezTo>
                  <a:lnTo>
                    <a:pt x="135299" y="19140"/>
                  </a:lnTo>
                  <a:lnTo>
                    <a:pt x="135786" y="18406"/>
                  </a:lnTo>
                  <a:cubicBezTo>
                    <a:pt x="146965" y="7034"/>
                    <a:pt x="162410" y="0"/>
                    <a:pt x="1794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9" name="Freeform 1268"/>
            <p:cNvSpPr/>
            <p:nvPr/>
          </p:nvSpPr>
          <p:spPr>
            <a:xfrm rot="20700000">
              <a:off x="173808" y="1997001"/>
              <a:ext cx="681259" cy="640773"/>
            </a:xfrm>
            <a:custGeom>
              <a:avLst/>
              <a:gdLst>
                <a:gd name="connsiteX0" fmla="*/ 273575 w 681259"/>
                <a:gd name="connsiteY0" fmla="*/ 445908 h 640773"/>
                <a:gd name="connsiteX1" fmla="*/ 282718 w 681259"/>
                <a:gd name="connsiteY1" fmla="*/ 456591 h 640773"/>
                <a:gd name="connsiteX2" fmla="*/ 304667 w 681259"/>
                <a:gd name="connsiteY2" fmla="*/ 467585 h 640773"/>
                <a:gd name="connsiteX3" fmla="*/ 305696 w 681259"/>
                <a:gd name="connsiteY3" fmla="*/ 467646 h 640773"/>
                <a:gd name="connsiteX4" fmla="*/ 289130 w 681259"/>
                <a:gd name="connsiteY4" fmla="*/ 529472 h 640773"/>
                <a:gd name="connsiteX5" fmla="*/ 266684 w 681259"/>
                <a:gd name="connsiteY5" fmla="*/ 542431 h 640773"/>
                <a:gd name="connsiteX6" fmla="*/ 266686 w 681259"/>
                <a:gd name="connsiteY6" fmla="*/ 542431 h 640773"/>
                <a:gd name="connsiteX7" fmla="*/ 253726 w 681259"/>
                <a:gd name="connsiteY7" fmla="*/ 519985 h 640773"/>
                <a:gd name="connsiteX8" fmla="*/ 607632 w 681259"/>
                <a:gd name="connsiteY8" fmla="*/ 530867 h 640773"/>
                <a:gd name="connsiteX9" fmla="*/ 586644 w 681259"/>
                <a:gd name="connsiteY9" fmla="*/ 609191 h 640773"/>
                <a:gd name="connsiteX10" fmla="*/ 564198 w 681259"/>
                <a:gd name="connsiteY10" fmla="*/ 622150 h 640773"/>
                <a:gd name="connsiteX11" fmla="*/ 564199 w 681259"/>
                <a:gd name="connsiteY11" fmla="*/ 622149 h 640773"/>
                <a:gd name="connsiteX12" fmla="*/ 551240 w 681259"/>
                <a:gd name="connsiteY12" fmla="*/ 599703 h 640773"/>
                <a:gd name="connsiteX13" fmla="*/ 568954 w 681259"/>
                <a:gd name="connsiteY13" fmla="*/ 533596 h 640773"/>
                <a:gd name="connsiteX14" fmla="*/ 569913 w 681259"/>
                <a:gd name="connsiteY14" fmla="*/ 534077 h 640773"/>
                <a:gd name="connsiteX15" fmla="*/ 594419 w 681259"/>
                <a:gd name="connsiteY15" fmla="*/ 535531 h 640773"/>
                <a:gd name="connsiteX16" fmla="*/ 211259 w 681259"/>
                <a:gd name="connsiteY16" fmla="*/ 409853 h 640773"/>
                <a:gd name="connsiteX17" fmla="*/ 226594 w 681259"/>
                <a:gd name="connsiteY17" fmla="*/ 419533 h 640773"/>
                <a:gd name="connsiteX18" fmla="*/ 246299 w 681259"/>
                <a:gd name="connsiteY18" fmla="*/ 420702 h 640773"/>
                <a:gd name="connsiteX19" fmla="*/ 221974 w 681259"/>
                <a:gd name="connsiteY19" fmla="*/ 511478 h 640773"/>
                <a:gd name="connsiteX20" fmla="*/ 199528 w 681259"/>
                <a:gd name="connsiteY20" fmla="*/ 524437 h 640773"/>
                <a:gd name="connsiteX21" fmla="*/ 199530 w 681259"/>
                <a:gd name="connsiteY21" fmla="*/ 524436 h 640773"/>
                <a:gd name="connsiteX22" fmla="*/ 186570 w 681259"/>
                <a:gd name="connsiteY22" fmla="*/ 501990 h 640773"/>
                <a:gd name="connsiteX23" fmla="*/ 646480 w 681259"/>
                <a:gd name="connsiteY23" fmla="*/ 512886 h 640773"/>
                <a:gd name="connsiteX24" fmla="*/ 646543 w 681259"/>
                <a:gd name="connsiteY24" fmla="*/ 512959 h 640773"/>
                <a:gd name="connsiteX25" fmla="*/ 668492 w 681259"/>
                <a:gd name="connsiteY25" fmla="*/ 523952 h 640773"/>
                <a:gd name="connsiteX26" fmla="*/ 681259 w 681259"/>
                <a:gd name="connsiteY26" fmla="*/ 524709 h 640773"/>
                <a:gd name="connsiteX27" fmla="*/ 653800 w 681259"/>
                <a:gd name="connsiteY27" fmla="*/ 627185 h 640773"/>
                <a:gd name="connsiteX28" fmla="*/ 631354 w 681259"/>
                <a:gd name="connsiteY28" fmla="*/ 640144 h 640773"/>
                <a:gd name="connsiteX29" fmla="*/ 631355 w 681259"/>
                <a:gd name="connsiteY29" fmla="*/ 640144 h 640773"/>
                <a:gd name="connsiteX30" fmla="*/ 618396 w 681259"/>
                <a:gd name="connsiteY30" fmla="*/ 617698 h 640773"/>
                <a:gd name="connsiteX31" fmla="*/ 158275 w 681259"/>
                <a:gd name="connsiteY31" fmla="*/ 0 h 640773"/>
                <a:gd name="connsiteX32" fmla="*/ 158855 w 681259"/>
                <a:gd name="connsiteY32" fmla="*/ 19373 h 640773"/>
                <a:gd name="connsiteX33" fmla="*/ 179217 w 681259"/>
                <a:gd name="connsiteY33" fmla="*/ 48401 h 640773"/>
                <a:gd name="connsiteX34" fmla="*/ 189993 w 681259"/>
                <a:gd name="connsiteY34" fmla="*/ 53799 h 640773"/>
                <a:gd name="connsiteX35" fmla="*/ 192804 w 681259"/>
                <a:gd name="connsiteY35" fmla="*/ 76182 h 640773"/>
                <a:gd name="connsiteX36" fmla="*/ 208286 w 681259"/>
                <a:gd name="connsiteY36" fmla="*/ 94274 h 640773"/>
                <a:gd name="connsiteX37" fmla="*/ 218672 w 681259"/>
                <a:gd name="connsiteY37" fmla="*/ 99476 h 640773"/>
                <a:gd name="connsiteX38" fmla="*/ 205196 w 681259"/>
                <a:gd name="connsiteY38" fmla="*/ 117258 h 640773"/>
                <a:gd name="connsiteX39" fmla="*/ 211071 w 681259"/>
                <a:gd name="connsiteY39" fmla="*/ 164055 h 640773"/>
                <a:gd name="connsiteX40" fmla="*/ 201688 w 681259"/>
                <a:gd name="connsiteY40" fmla="*/ 163499 h 640773"/>
                <a:gd name="connsiteX41" fmla="*/ 150254 w 681259"/>
                <a:gd name="connsiteY41" fmla="*/ 209666 h 640773"/>
                <a:gd name="connsiteX42" fmla="*/ 151449 w 681259"/>
                <a:gd name="connsiteY42" fmla="*/ 219183 h 640773"/>
                <a:gd name="connsiteX43" fmla="*/ 111186 w 681259"/>
                <a:gd name="connsiteY43" fmla="*/ 214137 h 640773"/>
                <a:gd name="connsiteX44" fmla="*/ 0 w 681259"/>
                <a:gd name="connsiteY44" fmla="*/ 110019 h 640773"/>
                <a:gd name="connsiteX45" fmla="*/ 111186 w 681259"/>
                <a:gd name="connsiteY45" fmla="*/ 5901 h 640773"/>
                <a:gd name="connsiteX46" fmla="*/ 280273 w 681259"/>
                <a:gd name="connsiteY46" fmla="*/ 22535 h 640773"/>
                <a:gd name="connsiteX47" fmla="*/ 415691 w 681259"/>
                <a:gd name="connsiteY47" fmla="*/ 111945 h 640773"/>
                <a:gd name="connsiteX48" fmla="*/ 328569 w 681259"/>
                <a:gd name="connsiteY48" fmla="*/ 111369 h 640773"/>
                <a:gd name="connsiteX49" fmla="*/ 280273 w 681259"/>
                <a:gd name="connsiteY49" fmla="*/ 22535 h 64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1259" h="640773">
                  <a:moveTo>
                    <a:pt x="273575" y="445908"/>
                  </a:moveTo>
                  <a:lnTo>
                    <a:pt x="282718" y="456591"/>
                  </a:lnTo>
                  <a:cubicBezTo>
                    <a:pt x="289034" y="461576"/>
                    <a:pt x="296428" y="465377"/>
                    <a:pt x="304667" y="467585"/>
                  </a:cubicBezTo>
                  <a:lnTo>
                    <a:pt x="305696" y="467646"/>
                  </a:lnTo>
                  <a:lnTo>
                    <a:pt x="289130" y="529472"/>
                  </a:lnTo>
                  <a:cubicBezTo>
                    <a:pt x="286510" y="539249"/>
                    <a:pt x="276461" y="545051"/>
                    <a:pt x="266684" y="542431"/>
                  </a:cubicBezTo>
                  <a:lnTo>
                    <a:pt x="266686" y="542431"/>
                  </a:lnTo>
                  <a:cubicBezTo>
                    <a:pt x="256908" y="539811"/>
                    <a:pt x="251107" y="529762"/>
                    <a:pt x="253726" y="519985"/>
                  </a:cubicBezTo>
                  <a:close/>
                  <a:moveTo>
                    <a:pt x="607632" y="530867"/>
                  </a:moveTo>
                  <a:lnTo>
                    <a:pt x="586644" y="609191"/>
                  </a:lnTo>
                  <a:cubicBezTo>
                    <a:pt x="584024" y="618968"/>
                    <a:pt x="573975" y="624770"/>
                    <a:pt x="564198" y="622150"/>
                  </a:cubicBezTo>
                  <a:lnTo>
                    <a:pt x="564199" y="622149"/>
                  </a:lnTo>
                  <a:cubicBezTo>
                    <a:pt x="554422" y="619530"/>
                    <a:pt x="548620" y="609481"/>
                    <a:pt x="551240" y="599703"/>
                  </a:cubicBezTo>
                  <a:lnTo>
                    <a:pt x="568954" y="533596"/>
                  </a:lnTo>
                  <a:lnTo>
                    <a:pt x="569913" y="534077"/>
                  </a:lnTo>
                  <a:cubicBezTo>
                    <a:pt x="578152" y="536285"/>
                    <a:pt x="586456" y="536690"/>
                    <a:pt x="594419" y="535531"/>
                  </a:cubicBezTo>
                  <a:close/>
                  <a:moveTo>
                    <a:pt x="211259" y="409853"/>
                  </a:moveTo>
                  <a:lnTo>
                    <a:pt x="226594" y="419533"/>
                  </a:lnTo>
                  <a:lnTo>
                    <a:pt x="246299" y="420702"/>
                  </a:lnTo>
                  <a:lnTo>
                    <a:pt x="221974" y="511478"/>
                  </a:lnTo>
                  <a:cubicBezTo>
                    <a:pt x="219354" y="521255"/>
                    <a:pt x="209305" y="527057"/>
                    <a:pt x="199528" y="524437"/>
                  </a:cubicBezTo>
                  <a:lnTo>
                    <a:pt x="199530" y="524436"/>
                  </a:lnTo>
                  <a:cubicBezTo>
                    <a:pt x="189752" y="521817"/>
                    <a:pt x="183951" y="511768"/>
                    <a:pt x="186570" y="501990"/>
                  </a:cubicBezTo>
                  <a:close/>
                  <a:moveTo>
                    <a:pt x="646480" y="512886"/>
                  </a:moveTo>
                  <a:lnTo>
                    <a:pt x="646543" y="512959"/>
                  </a:lnTo>
                  <a:cubicBezTo>
                    <a:pt x="652859" y="517943"/>
                    <a:pt x="660253" y="521745"/>
                    <a:pt x="668492" y="523952"/>
                  </a:cubicBezTo>
                  <a:lnTo>
                    <a:pt x="681259" y="524709"/>
                  </a:lnTo>
                  <a:lnTo>
                    <a:pt x="653800" y="627185"/>
                  </a:lnTo>
                  <a:cubicBezTo>
                    <a:pt x="651180" y="636962"/>
                    <a:pt x="641131" y="642764"/>
                    <a:pt x="631354" y="640144"/>
                  </a:cubicBezTo>
                  <a:lnTo>
                    <a:pt x="631355" y="640144"/>
                  </a:lnTo>
                  <a:cubicBezTo>
                    <a:pt x="621578" y="637524"/>
                    <a:pt x="615776" y="627475"/>
                    <a:pt x="618396" y="617698"/>
                  </a:cubicBezTo>
                  <a:close/>
                  <a:moveTo>
                    <a:pt x="158275" y="0"/>
                  </a:moveTo>
                  <a:lnTo>
                    <a:pt x="158855" y="19373"/>
                  </a:lnTo>
                  <a:cubicBezTo>
                    <a:pt x="162694" y="30786"/>
                    <a:pt x="169743" y="40924"/>
                    <a:pt x="179217" y="48401"/>
                  </a:cubicBezTo>
                  <a:lnTo>
                    <a:pt x="189993" y="53799"/>
                  </a:lnTo>
                  <a:lnTo>
                    <a:pt x="192804" y="76182"/>
                  </a:lnTo>
                  <a:cubicBezTo>
                    <a:pt x="196731" y="83122"/>
                    <a:pt x="201970" y="89289"/>
                    <a:pt x="208286" y="94274"/>
                  </a:cubicBezTo>
                  <a:lnTo>
                    <a:pt x="218672" y="99476"/>
                  </a:lnTo>
                  <a:lnTo>
                    <a:pt x="205196" y="117258"/>
                  </a:lnTo>
                  <a:lnTo>
                    <a:pt x="211071" y="164055"/>
                  </a:lnTo>
                  <a:lnTo>
                    <a:pt x="201688" y="163499"/>
                  </a:lnTo>
                  <a:cubicBezTo>
                    <a:pt x="177800" y="166975"/>
                    <a:pt x="156991" y="184522"/>
                    <a:pt x="150254" y="209666"/>
                  </a:cubicBezTo>
                  <a:lnTo>
                    <a:pt x="151449" y="219183"/>
                  </a:lnTo>
                  <a:lnTo>
                    <a:pt x="111186" y="214137"/>
                  </a:lnTo>
                  <a:cubicBezTo>
                    <a:pt x="45847" y="196983"/>
                    <a:pt x="0" y="156824"/>
                    <a:pt x="0" y="110019"/>
                  </a:cubicBezTo>
                  <a:cubicBezTo>
                    <a:pt x="0" y="63214"/>
                    <a:pt x="45847" y="23055"/>
                    <a:pt x="111186" y="5901"/>
                  </a:cubicBezTo>
                  <a:close/>
                  <a:moveTo>
                    <a:pt x="280273" y="22535"/>
                  </a:moveTo>
                  <a:cubicBezTo>
                    <a:pt x="294793" y="22631"/>
                    <a:pt x="407642" y="97140"/>
                    <a:pt x="415691" y="111945"/>
                  </a:cubicBezTo>
                  <a:cubicBezTo>
                    <a:pt x="423740" y="126751"/>
                    <a:pt x="351497" y="122572"/>
                    <a:pt x="328569" y="111369"/>
                  </a:cubicBezTo>
                  <a:cubicBezTo>
                    <a:pt x="305640" y="100166"/>
                    <a:pt x="265752" y="22439"/>
                    <a:pt x="280273" y="22535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0" name="Oval 1269"/>
            <p:cNvSpPr/>
            <p:nvPr/>
          </p:nvSpPr>
          <p:spPr>
            <a:xfrm>
              <a:off x="217138" y="2112464"/>
              <a:ext cx="59875" cy="59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1" name="Group 1270"/>
          <p:cNvGrpSpPr/>
          <p:nvPr/>
        </p:nvGrpSpPr>
        <p:grpSpPr>
          <a:xfrm>
            <a:off x="2927032" y="2281817"/>
            <a:ext cx="625805" cy="527810"/>
            <a:chOff x="173808" y="1925433"/>
            <a:chExt cx="848809" cy="712341"/>
          </a:xfrm>
        </p:grpSpPr>
        <p:sp>
          <p:nvSpPr>
            <p:cNvPr id="1272" name="Freeform 1271"/>
            <p:cNvSpPr/>
            <p:nvPr/>
          </p:nvSpPr>
          <p:spPr>
            <a:xfrm>
              <a:off x="250398" y="1925433"/>
              <a:ext cx="772219" cy="555006"/>
            </a:xfrm>
            <a:custGeom>
              <a:avLst/>
              <a:gdLst>
                <a:gd name="connsiteX0" fmla="*/ 179470 w 772219"/>
                <a:gd name="connsiteY0" fmla="*/ 0 h 555006"/>
                <a:gd name="connsiteX1" fmla="*/ 236394 w 772219"/>
                <a:gd name="connsiteY1" fmla="*/ 38382 h 555006"/>
                <a:gd name="connsiteX2" fmla="*/ 239523 w 772219"/>
                <a:gd name="connsiteY2" fmla="*/ 54146 h 555006"/>
                <a:gd name="connsiteX3" fmla="*/ 241058 w 772219"/>
                <a:gd name="connsiteY3" fmla="*/ 53831 h 555006"/>
                <a:gd name="connsiteX4" fmla="*/ 284743 w 772219"/>
                <a:gd name="connsiteY4" fmla="*/ 72237 h 555006"/>
                <a:gd name="connsiteX5" fmla="*/ 296585 w 772219"/>
                <a:gd name="connsiteY5" fmla="*/ 101321 h 555006"/>
                <a:gd name="connsiteX6" fmla="*/ 314033 w 772219"/>
                <a:gd name="connsiteY6" fmla="*/ 97738 h 555006"/>
                <a:gd name="connsiteX7" fmla="*/ 338080 w 772219"/>
                <a:gd name="connsiteY7" fmla="*/ 102677 h 555006"/>
                <a:gd name="connsiteX8" fmla="*/ 341148 w 772219"/>
                <a:gd name="connsiteY8" fmla="*/ 104780 h 555006"/>
                <a:gd name="connsiteX9" fmla="*/ 343409 w 772219"/>
                <a:gd name="connsiteY9" fmla="*/ 99228 h 555006"/>
                <a:gd name="connsiteX10" fmla="*/ 387093 w 772219"/>
                <a:gd name="connsiteY10" fmla="*/ 80822 h 555006"/>
                <a:gd name="connsiteX11" fmla="*/ 430778 w 772219"/>
                <a:gd name="connsiteY11" fmla="*/ 99228 h 555006"/>
                <a:gd name="connsiteX12" fmla="*/ 432039 w 772219"/>
                <a:gd name="connsiteY12" fmla="*/ 102327 h 555006"/>
                <a:gd name="connsiteX13" fmla="*/ 435123 w 772219"/>
                <a:gd name="connsiteY13" fmla="*/ 94755 h 555006"/>
                <a:gd name="connsiteX14" fmla="*/ 478807 w 772219"/>
                <a:gd name="connsiteY14" fmla="*/ 76349 h 555006"/>
                <a:gd name="connsiteX15" fmla="*/ 522492 w 772219"/>
                <a:gd name="connsiteY15" fmla="*/ 94755 h 555006"/>
                <a:gd name="connsiteX16" fmla="*/ 535037 w 772219"/>
                <a:gd name="connsiteY16" fmla="*/ 125564 h 555006"/>
                <a:gd name="connsiteX17" fmla="*/ 539842 w 772219"/>
                <a:gd name="connsiteY17" fmla="*/ 122269 h 555006"/>
                <a:gd name="connsiteX18" fmla="*/ 563889 w 772219"/>
                <a:gd name="connsiteY18" fmla="*/ 117330 h 555006"/>
                <a:gd name="connsiteX19" fmla="*/ 607574 w 772219"/>
                <a:gd name="connsiteY19" fmla="*/ 135736 h 555006"/>
                <a:gd name="connsiteX20" fmla="*/ 619451 w 772219"/>
                <a:gd name="connsiteY20" fmla="*/ 164906 h 555006"/>
                <a:gd name="connsiteX21" fmla="*/ 638198 w 772219"/>
                <a:gd name="connsiteY21" fmla="*/ 161056 h 555006"/>
                <a:gd name="connsiteX22" fmla="*/ 681883 w 772219"/>
                <a:gd name="connsiteY22" fmla="*/ 179462 h 555006"/>
                <a:gd name="connsiteX23" fmla="*/ 699974 w 772219"/>
                <a:gd name="connsiteY23" fmla="*/ 223893 h 555006"/>
                <a:gd name="connsiteX24" fmla="*/ 704176 w 772219"/>
                <a:gd name="connsiteY24" fmla="*/ 223030 h 555006"/>
                <a:gd name="connsiteX25" fmla="*/ 765955 w 772219"/>
                <a:gd name="connsiteY25" fmla="*/ 285874 h 555006"/>
                <a:gd name="connsiteX26" fmla="*/ 749799 w 772219"/>
                <a:gd name="connsiteY26" fmla="*/ 325551 h 555006"/>
                <a:gd name="connsiteX27" fmla="*/ 754125 w 772219"/>
                <a:gd name="connsiteY27" fmla="*/ 328517 h 555006"/>
                <a:gd name="connsiteX28" fmla="*/ 772219 w 772219"/>
                <a:gd name="connsiteY28" fmla="*/ 372955 h 555006"/>
                <a:gd name="connsiteX29" fmla="*/ 710440 w 772219"/>
                <a:gd name="connsiteY29" fmla="*/ 435799 h 555006"/>
                <a:gd name="connsiteX30" fmla="*/ 691546 w 772219"/>
                <a:gd name="connsiteY30" fmla="*/ 431919 h 555006"/>
                <a:gd name="connsiteX31" fmla="*/ 695196 w 772219"/>
                <a:gd name="connsiteY31" fmla="*/ 440882 h 555006"/>
                <a:gd name="connsiteX32" fmla="*/ 633417 w 772219"/>
                <a:gd name="connsiteY32" fmla="*/ 503726 h 555006"/>
                <a:gd name="connsiteX33" fmla="*/ 609370 w 772219"/>
                <a:gd name="connsiteY33" fmla="*/ 498788 h 555006"/>
                <a:gd name="connsiteX34" fmla="*/ 596878 w 772219"/>
                <a:gd name="connsiteY34" fmla="*/ 490220 h 555006"/>
                <a:gd name="connsiteX35" fmla="*/ 584502 w 772219"/>
                <a:gd name="connsiteY35" fmla="*/ 520614 h 555006"/>
                <a:gd name="connsiteX36" fmla="*/ 540817 w 772219"/>
                <a:gd name="connsiteY36" fmla="*/ 539020 h 555006"/>
                <a:gd name="connsiteX37" fmla="*/ 516770 w 772219"/>
                <a:gd name="connsiteY37" fmla="*/ 534082 h 555006"/>
                <a:gd name="connsiteX38" fmla="*/ 497310 w 772219"/>
                <a:gd name="connsiteY38" fmla="*/ 520735 h 555006"/>
                <a:gd name="connsiteX39" fmla="*/ 490851 w 772219"/>
                <a:gd name="connsiteY39" fmla="*/ 536600 h 555006"/>
                <a:gd name="connsiteX40" fmla="*/ 447166 w 772219"/>
                <a:gd name="connsiteY40" fmla="*/ 555006 h 555006"/>
                <a:gd name="connsiteX41" fmla="*/ 403482 w 772219"/>
                <a:gd name="connsiteY41" fmla="*/ 536600 h 555006"/>
                <a:gd name="connsiteX42" fmla="*/ 401208 w 772219"/>
                <a:gd name="connsiteY42" fmla="*/ 531015 h 555006"/>
                <a:gd name="connsiteX43" fmla="*/ 398934 w 772219"/>
                <a:gd name="connsiteY43" fmla="*/ 536600 h 555006"/>
                <a:gd name="connsiteX44" fmla="*/ 355249 w 772219"/>
                <a:gd name="connsiteY44" fmla="*/ 555006 h 555006"/>
                <a:gd name="connsiteX45" fmla="*/ 311565 w 772219"/>
                <a:gd name="connsiteY45" fmla="*/ 536600 h 555006"/>
                <a:gd name="connsiteX46" fmla="*/ 307780 w 772219"/>
                <a:gd name="connsiteY46" fmla="*/ 527304 h 555006"/>
                <a:gd name="connsiteX47" fmla="*/ 291447 w 772219"/>
                <a:gd name="connsiteY47" fmla="*/ 538506 h 555006"/>
                <a:gd name="connsiteX48" fmla="*/ 267400 w 772219"/>
                <a:gd name="connsiteY48" fmla="*/ 543444 h 555006"/>
                <a:gd name="connsiteX49" fmla="*/ 223716 w 772219"/>
                <a:gd name="connsiteY49" fmla="*/ 525038 h 555006"/>
                <a:gd name="connsiteX50" fmla="*/ 215269 w 772219"/>
                <a:gd name="connsiteY50" fmla="*/ 504293 h 555006"/>
                <a:gd name="connsiteX51" fmla="*/ 203597 w 772219"/>
                <a:gd name="connsiteY51" fmla="*/ 512298 h 555006"/>
                <a:gd name="connsiteX52" fmla="*/ 179550 w 772219"/>
                <a:gd name="connsiteY52" fmla="*/ 517236 h 555006"/>
                <a:gd name="connsiteX53" fmla="*/ 122626 w 772219"/>
                <a:gd name="connsiteY53" fmla="*/ 478854 h 555006"/>
                <a:gd name="connsiteX54" fmla="*/ 121766 w 772219"/>
                <a:gd name="connsiteY54" fmla="*/ 474520 h 555006"/>
                <a:gd name="connsiteX55" fmla="*/ 113021 w 772219"/>
                <a:gd name="connsiteY55" fmla="*/ 476316 h 555006"/>
                <a:gd name="connsiteX56" fmla="*/ 51242 w 772219"/>
                <a:gd name="connsiteY56" fmla="*/ 413472 h 555006"/>
                <a:gd name="connsiteX57" fmla="*/ 67491 w 772219"/>
                <a:gd name="connsiteY57" fmla="*/ 373567 h 555006"/>
                <a:gd name="connsiteX58" fmla="*/ 51494 w 772219"/>
                <a:gd name="connsiteY58" fmla="*/ 334280 h 555006"/>
                <a:gd name="connsiteX59" fmla="*/ 89226 w 772219"/>
                <a:gd name="connsiteY59" fmla="*/ 276374 h 555006"/>
                <a:gd name="connsiteX60" fmla="*/ 98434 w 772219"/>
                <a:gd name="connsiteY60" fmla="*/ 274483 h 555006"/>
                <a:gd name="connsiteX61" fmla="*/ 80647 w 772219"/>
                <a:gd name="connsiteY61" fmla="*/ 230801 h 555006"/>
                <a:gd name="connsiteX62" fmla="*/ 89061 w 772219"/>
                <a:gd name="connsiteY62" fmla="*/ 210137 h 555006"/>
                <a:gd name="connsiteX63" fmla="*/ 77683 w 772219"/>
                <a:gd name="connsiteY63" fmla="*/ 207800 h 555006"/>
                <a:gd name="connsiteX64" fmla="*/ 58046 w 772219"/>
                <a:gd name="connsiteY64" fmla="*/ 194332 h 555006"/>
                <a:gd name="connsiteX65" fmla="*/ 49538 w 772219"/>
                <a:gd name="connsiteY65" fmla="*/ 173439 h 555006"/>
                <a:gd name="connsiteX66" fmla="*/ 37732 w 772219"/>
                <a:gd name="connsiteY66" fmla="*/ 171014 h 555006"/>
                <a:gd name="connsiteX67" fmla="*/ 0 w 772219"/>
                <a:gd name="connsiteY67" fmla="*/ 113109 h 555006"/>
                <a:gd name="connsiteX68" fmla="*/ 37732 w 772219"/>
                <a:gd name="connsiteY68" fmla="*/ 55204 h 555006"/>
                <a:gd name="connsiteX69" fmla="*/ 47061 w 772219"/>
                <a:gd name="connsiteY69" fmla="*/ 53288 h 555006"/>
                <a:gd name="connsiteX70" fmla="*/ 58120 w 772219"/>
                <a:gd name="connsiteY70" fmla="*/ 26128 h 555006"/>
                <a:gd name="connsiteX71" fmla="*/ 101804 w 772219"/>
                <a:gd name="connsiteY71" fmla="*/ 7722 h 555006"/>
                <a:gd name="connsiteX72" fmla="*/ 125851 w 772219"/>
                <a:gd name="connsiteY72" fmla="*/ 12661 h 555006"/>
                <a:gd name="connsiteX73" fmla="*/ 135299 w 772219"/>
                <a:gd name="connsiteY73" fmla="*/ 19140 h 555006"/>
                <a:gd name="connsiteX74" fmla="*/ 135786 w 772219"/>
                <a:gd name="connsiteY74" fmla="*/ 18406 h 555006"/>
                <a:gd name="connsiteX75" fmla="*/ 179470 w 772219"/>
                <a:gd name="connsiteY75" fmla="*/ 0 h 55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72219" h="555006">
                  <a:moveTo>
                    <a:pt x="179470" y="0"/>
                  </a:moveTo>
                  <a:cubicBezTo>
                    <a:pt x="205060" y="0"/>
                    <a:pt x="227016" y="15826"/>
                    <a:pt x="236394" y="38382"/>
                  </a:cubicBezTo>
                  <a:lnTo>
                    <a:pt x="239523" y="54146"/>
                  </a:lnTo>
                  <a:lnTo>
                    <a:pt x="241058" y="53831"/>
                  </a:lnTo>
                  <a:cubicBezTo>
                    <a:pt x="258118" y="53831"/>
                    <a:pt x="273563" y="60865"/>
                    <a:pt x="284743" y="72237"/>
                  </a:cubicBezTo>
                  <a:lnTo>
                    <a:pt x="296585" y="101321"/>
                  </a:lnTo>
                  <a:lnTo>
                    <a:pt x="314033" y="97738"/>
                  </a:lnTo>
                  <a:cubicBezTo>
                    <a:pt x="322563" y="97738"/>
                    <a:pt x="330689" y="99496"/>
                    <a:pt x="338080" y="102677"/>
                  </a:cubicBezTo>
                  <a:lnTo>
                    <a:pt x="341148" y="104780"/>
                  </a:lnTo>
                  <a:lnTo>
                    <a:pt x="343409" y="99228"/>
                  </a:lnTo>
                  <a:cubicBezTo>
                    <a:pt x="354588" y="87856"/>
                    <a:pt x="370033" y="80822"/>
                    <a:pt x="387093" y="80822"/>
                  </a:cubicBezTo>
                  <a:cubicBezTo>
                    <a:pt x="404153" y="80822"/>
                    <a:pt x="419598" y="87856"/>
                    <a:pt x="430778" y="99228"/>
                  </a:cubicBezTo>
                  <a:lnTo>
                    <a:pt x="432039" y="102327"/>
                  </a:lnTo>
                  <a:lnTo>
                    <a:pt x="435123" y="94755"/>
                  </a:lnTo>
                  <a:cubicBezTo>
                    <a:pt x="446302" y="83383"/>
                    <a:pt x="461747" y="76349"/>
                    <a:pt x="478807" y="76349"/>
                  </a:cubicBezTo>
                  <a:cubicBezTo>
                    <a:pt x="495867" y="76349"/>
                    <a:pt x="511312" y="83383"/>
                    <a:pt x="522492" y="94755"/>
                  </a:cubicBezTo>
                  <a:lnTo>
                    <a:pt x="535037" y="125564"/>
                  </a:lnTo>
                  <a:lnTo>
                    <a:pt x="539842" y="122269"/>
                  </a:lnTo>
                  <a:cubicBezTo>
                    <a:pt x="547233" y="119088"/>
                    <a:pt x="555359" y="117330"/>
                    <a:pt x="563889" y="117330"/>
                  </a:cubicBezTo>
                  <a:cubicBezTo>
                    <a:pt x="580949" y="117330"/>
                    <a:pt x="596394" y="124364"/>
                    <a:pt x="607574" y="135736"/>
                  </a:cubicBezTo>
                  <a:lnTo>
                    <a:pt x="619451" y="164906"/>
                  </a:lnTo>
                  <a:lnTo>
                    <a:pt x="638198" y="161056"/>
                  </a:lnTo>
                  <a:cubicBezTo>
                    <a:pt x="655258" y="161056"/>
                    <a:pt x="670703" y="168090"/>
                    <a:pt x="681883" y="179462"/>
                  </a:cubicBezTo>
                  <a:lnTo>
                    <a:pt x="699974" y="223893"/>
                  </a:lnTo>
                  <a:lnTo>
                    <a:pt x="704176" y="223030"/>
                  </a:lnTo>
                  <a:cubicBezTo>
                    <a:pt x="738296" y="223030"/>
                    <a:pt x="765955" y="251166"/>
                    <a:pt x="765955" y="285874"/>
                  </a:cubicBezTo>
                  <a:lnTo>
                    <a:pt x="749799" y="325551"/>
                  </a:lnTo>
                  <a:lnTo>
                    <a:pt x="754125" y="328517"/>
                  </a:lnTo>
                  <a:cubicBezTo>
                    <a:pt x="765304" y="339890"/>
                    <a:pt x="772219" y="355601"/>
                    <a:pt x="772219" y="372955"/>
                  </a:cubicBezTo>
                  <a:cubicBezTo>
                    <a:pt x="772219" y="407663"/>
                    <a:pt x="744560" y="435799"/>
                    <a:pt x="710440" y="435799"/>
                  </a:cubicBezTo>
                  <a:lnTo>
                    <a:pt x="691546" y="431919"/>
                  </a:lnTo>
                  <a:lnTo>
                    <a:pt x="695196" y="440882"/>
                  </a:lnTo>
                  <a:cubicBezTo>
                    <a:pt x="695196" y="475590"/>
                    <a:pt x="667537" y="503726"/>
                    <a:pt x="633417" y="503726"/>
                  </a:cubicBezTo>
                  <a:cubicBezTo>
                    <a:pt x="624887" y="503726"/>
                    <a:pt x="616761" y="501968"/>
                    <a:pt x="609370" y="498788"/>
                  </a:cubicBezTo>
                  <a:lnTo>
                    <a:pt x="596878" y="490220"/>
                  </a:lnTo>
                  <a:lnTo>
                    <a:pt x="584502" y="520614"/>
                  </a:lnTo>
                  <a:cubicBezTo>
                    <a:pt x="573322" y="531986"/>
                    <a:pt x="557877" y="539020"/>
                    <a:pt x="540817" y="539020"/>
                  </a:cubicBezTo>
                  <a:cubicBezTo>
                    <a:pt x="532287" y="539020"/>
                    <a:pt x="524161" y="537262"/>
                    <a:pt x="516770" y="534082"/>
                  </a:cubicBezTo>
                  <a:lnTo>
                    <a:pt x="497310" y="520735"/>
                  </a:lnTo>
                  <a:lnTo>
                    <a:pt x="490851" y="536600"/>
                  </a:lnTo>
                  <a:cubicBezTo>
                    <a:pt x="479671" y="547972"/>
                    <a:pt x="464226" y="555006"/>
                    <a:pt x="447166" y="555006"/>
                  </a:cubicBezTo>
                  <a:cubicBezTo>
                    <a:pt x="430106" y="555006"/>
                    <a:pt x="414661" y="547972"/>
                    <a:pt x="403482" y="536600"/>
                  </a:cubicBezTo>
                  <a:lnTo>
                    <a:pt x="401208" y="531015"/>
                  </a:lnTo>
                  <a:lnTo>
                    <a:pt x="398934" y="536600"/>
                  </a:lnTo>
                  <a:cubicBezTo>
                    <a:pt x="387754" y="547972"/>
                    <a:pt x="372309" y="555006"/>
                    <a:pt x="355249" y="555006"/>
                  </a:cubicBezTo>
                  <a:cubicBezTo>
                    <a:pt x="338189" y="555006"/>
                    <a:pt x="322744" y="547972"/>
                    <a:pt x="311565" y="536600"/>
                  </a:cubicBezTo>
                  <a:lnTo>
                    <a:pt x="307780" y="527304"/>
                  </a:lnTo>
                  <a:lnTo>
                    <a:pt x="291447" y="538506"/>
                  </a:lnTo>
                  <a:cubicBezTo>
                    <a:pt x="284056" y="541686"/>
                    <a:pt x="275930" y="543444"/>
                    <a:pt x="267400" y="543444"/>
                  </a:cubicBezTo>
                  <a:cubicBezTo>
                    <a:pt x="250340" y="543444"/>
                    <a:pt x="234895" y="536410"/>
                    <a:pt x="223716" y="525038"/>
                  </a:cubicBezTo>
                  <a:lnTo>
                    <a:pt x="215269" y="504293"/>
                  </a:lnTo>
                  <a:lnTo>
                    <a:pt x="203597" y="512298"/>
                  </a:lnTo>
                  <a:cubicBezTo>
                    <a:pt x="196206" y="515478"/>
                    <a:pt x="188080" y="517236"/>
                    <a:pt x="179550" y="517236"/>
                  </a:cubicBezTo>
                  <a:cubicBezTo>
                    <a:pt x="153960" y="517236"/>
                    <a:pt x="132004" y="501410"/>
                    <a:pt x="122626" y="478854"/>
                  </a:cubicBezTo>
                  <a:lnTo>
                    <a:pt x="121766" y="474520"/>
                  </a:lnTo>
                  <a:lnTo>
                    <a:pt x="113021" y="476316"/>
                  </a:lnTo>
                  <a:cubicBezTo>
                    <a:pt x="78901" y="476316"/>
                    <a:pt x="51242" y="448180"/>
                    <a:pt x="51242" y="413472"/>
                  </a:cubicBezTo>
                  <a:lnTo>
                    <a:pt x="67491" y="373567"/>
                  </a:lnTo>
                  <a:lnTo>
                    <a:pt x="51494" y="334280"/>
                  </a:lnTo>
                  <a:cubicBezTo>
                    <a:pt x="51494" y="308249"/>
                    <a:pt x="67052" y="285915"/>
                    <a:pt x="89226" y="276374"/>
                  </a:cubicBezTo>
                  <a:lnTo>
                    <a:pt x="98434" y="274483"/>
                  </a:lnTo>
                  <a:lnTo>
                    <a:pt x="80647" y="230801"/>
                  </a:lnTo>
                  <a:lnTo>
                    <a:pt x="89061" y="210137"/>
                  </a:lnTo>
                  <a:lnTo>
                    <a:pt x="77683" y="207800"/>
                  </a:lnTo>
                  <a:cubicBezTo>
                    <a:pt x="70292" y="204620"/>
                    <a:pt x="63635" y="200019"/>
                    <a:pt x="58046" y="194332"/>
                  </a:cubicBezTo>
                  <a:lnTo>
                    <a:pt x="49538" y="173439"/>
                  </a:lnTo>
                  <a:lnTo>
                    <a:pt x="37732" y="171014"/>
                  </a:lnTo>
                  <a:cubicBezTo>
                    <a:pt x="15558" y="161474"/>
                    <a:pt x="0" y="139140"/>
                    <a:pt x="0" y="113109"/>
                  </a:cubicBezTo>
                  <a:cubicBezTo>
                    <a:pt x="0" y="87078"/>
                    <a:pt x="15558" y="64744"/>
                    <a:pt x="37732" y="55204"/>
                  </a:cubicBezTo>
                  <a:lnTo>
                    <a:pt x="47061" y="53288"/>
                  </a:lnTo>
                  <a:lnTo>
                    <a:pt x="58120" y="26128"/>
                  </a:lnTo>
                  <a:cubicBezTo>
                    <a:pt x="69299" y="14756"/>
                    <a:pt x="84744" y="7722"/>
                    <a:pt x="101804" y="7722"/>
                  </a:cubicBezTo>
                  <a:cubicBezTo>
                    <a:pt x="110334" y="7722"/>
                    <a:pt x="118460" y="9480"/>
                    <a:pt x="125851" y="12661"/>
                  </a:cubicBezTo>
                  <a:lnTo>
                    <a:pt x="135299" y="19140"/>
                  </a:lnTo>
                  <a:lnTo>
                    <a:pt x="135786" y="18406"/>
                  </a:lnTo>
                  <a:cubicBezTo>
                    <a:pt x="146965" y="7034"/>
                    <a:pt x="162410" y="0"/>
                    <a:pt x="1794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3" name="Freeform 1272"/>
            <p:cNvSpPr/>
            <p:nvPr/>
          </p:nvSpPr>
          <p:spPr>
            <a:xfrm rot="20700000">
              <a:off x="173808" y="1997001"/>
              <a:ext cx="681259" cy="640773"/>
            </a:xfrm>
            <a:custGeom>
              <a:avLst/>
              <a:gdLst>
                <a:gd name="connsiteX0" fmla="*/ 273575 w 681259"/>
                <a:gd name="connsiteY0" fmla="*/ 445908 h 640773"/>
                <a:gd name="connsiteX1" fmla="*/ 282718 w 681259"/>
                <a:gd name="connsiteY1" fmla="*/ 456591 h 640773"/>
                <a:gd name="connsiteX2" fmla="*/ 304667 w 681259"/>
                <a:gd name="connsiteY2" fmla="*/ 467585 h 640773"/>
                <a:gd name="connsiteX3" fmla="*/ 305696 w 681259"/>
                <a:gd name="connsiteY3" fmla="*/ 467646 h 640773"/>
                <a:gd name="connsiteX4" fmla="*/ 289130 w 681259"/>
                <a:gd name="connsiteY4" fmla="*/ 529472 h 640773"/>
                <a:gd name="connsiteX5" fmla="*/ 266684 w 681259"/>
                <a:gd name="connsiteY5" fmla="*/ 542431 h 640773"/>
                <a:gd name="connsiteX6" fmla="*/ 266686 w 681259"/>
                <a:gd name="connsiteY6" fmla="*/ 542431 h 640773"/>
                <a:gd name="connsiteX7" fmla="*/ 253726 w 681259"/>
                <a:gd name="connsiteY7" fmla="*/ 519985 h 640773"/>
                <a:gd name="connsiteX8" fmla="*/ 607632 w 681259"/>
                <a:gd name="connsiteY8" fmla="*/ 530867 h 640773"/>
                <a:gd name="connsiteX9" fmla="*/ 586644 w 681259"/>
                <a:gd name="connsiteY9" fmla="*/ 609191 h 640773"/>
                <a:gd name="connsiteX10" fmla="*/ 564198 w 681259"/>
                <a:gd name="connsiteY10" fmla="*/ 622150 h 640773"/>
                <a:gd name="connsiteX11" fmla="*/ 564199 w 681259"/>
                <a:gd name="connsiteY11" fmla="*/ 622149 h 640773"/>
                <a:gd name="connsiteX12" fmla="*/ 551240 w 681259"/>
                <a:gd name="connsiteY12" fmla="*/ 599703 h 640773"/>
                <a:gd name="connsiteX13" fmla="*/ 568954 w 681259"/>
                <a:gd name="connsiteY13" fmla="*/ 533596 h 640773"/>
                <a:gd name="connsiteX14" fmla="*/ 569913 w 681259"/>
                <a:gd name="connsiteY14" fmla="*/ 534077 h 640773"/>
                <a:gd name="connsiteX15" fmla="*/ 594419 w 681259"/>
                <a:gd name="connsiteY15" fmla="*/ 535531 h 640773"/>
                <a:gd name="connsiteX16" fmla="*/ 211259 w 681259"/>
                <a:gd name="connsiteY16" fmla="*/ 409853 h 640773"/>
                <a:gd name="connsiteX17" fmla="*/ 226594 w 681259"/>
                <a:gd name="connsiteY17" fmla="*/ 419533 h 640773"/>
                <a:gd name="connsiteX18" fmla="*/ 246299 w 681259"/>
                <a:gd name="connsiteY18" fmla="*/ 420702 h 640773"/>
                <a:gd name="connsiteX19" fmla="*/ 221974 w 681259"/>
                <a:gd name="connsiteY19" fmla="*/ 511478 h 640773"/>
                <a:gd name="connsiteX20" fmla="*/ 199528 w 681259"/>
                <a:gd name="connsiteY20" fmla="*/ 524437 h 640773"/>
                <a:gd name="connsiteX21" fmla="*/ 199530 w 681259"/>
                <a:gd name="connsiteY21" fmla="*/ 524436 h 640773"/>
                <a:gd name="connsiteX22" fmla="*/ 186570 w 681259"/>
                <a:gd name="connsiteY22" fmla="*/ 501990 h 640773"/>
                <a:gd name="connsiteX23" fmla="*/ 646480 w 681259"/>
                <a:gd name="connsiteY23" fmla="*/ 512886 h 640773"/>
                <a:gd name="connsiteX24" fmla="*/ 646543 w 681259"/>
                <a:gd name="connsiteY24" fmla="*/ 512959 h 640773"/>
                <a:gd name="connsiteX25" fmla="*/ 668492 w 681259"/>
                <a:gd name="connsiteY25" fmla="*/ 523952 h 640773"/>
                <a:gd name="connsiteX26" fmla="*/ 681259 w 681259"/>
                <a:gd name="connsiteY26" fmla="*/ 524709 h 640773"/>
                <a:gd name="connsiteX27" fmla="*/ 653800 w 681259"/>
                <a:gd name="connsiteY27" fmla="*/ 627185 h 640773"/>
                <a:gd name="connsiteX28" fmla="*/ 631354 w 681259"/>
                <a:gd name="connsiteY28" fmla="*/ 640144 h 640773"/>
                <a:gd name="connsiteX29" fmla="*/ 631355 w 681259"/>
                <a:gd name="connsiteY29" fmla="*/ 640144 h 640773"/>
                <a:gd name="connsiteX30" fmla="*/ 618396 w 681259"/>
                <a:gd name="connsiteY30" fmla="*/ 617698 h 640773"/>
                <a:gd name="connsiteX31" fmla="*/ 158275 w 681259"/>
                <a:gd name="connsiteY31" fmla="*/ 0 h 640773"/>
                <a:gd name="connsiteX32" fmla="*/ 158855 w 681259"/>
                <a:gd name="connsiteY32" fmla="*/ 19373 h 640773"/>
                <a:gd name="connsiteX33" fmla="*/ 179217 w 681259"/>
                <a:gd name="connsiteY33" fmla="*/ 48401 h 640773"/>
                <a:gd name="connsiteX34" fmla="*/ 189993 w 681259"/>
                <a:gd name="connsiteY34" fmla="*/ 53799 h 640773"/>
                <a:gd name="connsiteX35" fmla="*/ 192804 w 681259"/>
                <a:gd name="connsiteY35" fmla="*/ 76182 h 640773"/>
                <a:gd name="connsiteX36" fmla="*/ 208286 w 681259"/>
                <a:gd name="connsiteY36" fmla="*/ 94274 h 640773"/>
                <a:gd name="connsiteX37" fmla="*/ 218672 w 681259"/>
                <a:gd name="connsiteY37" fmla="*/ 99476 h 640773"/>
                <a:gd name="connsiteX38" fmla="*/ 205196 w 681259"/>
                <a:gd name="connsiteY38" fmla="*/ 117258 h 640773"/>
                <a:gd name="connsiteX39" fmla="*/ 211071 w 681259"/>
                <a:gd name="connsiteY39" fmla="*/ 164055 h 640773"/>
                <a:gd name="connsiteX40" fmla="*/ 201688 w 681259"/>
                <a:gd name="connsiteY40" fmla="*/ 163499 h 640773"/>
                <a:gd name="connsiteX41" fmla="*/ 150254 w 681259"/>
                <a:gd name="connsiteY41" fmla="*/ 209666 h 640773"/>
                <a:gd name="connsiteX42" fmla="*/ 151449 w 681259"/>
                <a:gd name="connsiteY42" fmla="*/ 219183 h 640773"/>
                <a:gd name="connsiteX43" fmla="*/ 111186 w 681259"/>
                <a:gd name="connsiteY43" fmla="*/ 214137 h 640773"/>
                <a:gd name="connsiteX44" fmla="*/ 0 w 681259"/>
                <a:gd name="connsiteY44" fmla="*/ 110019 h 640773"/>
                <a:gd name="connsiteX45" fmla="*/ 111186 w 681259"/>
                <a:gd name="connsiteY45" fmla="*/ 5901 h 640773"/>
                <a:gd name="connsiteX46" fmla="*/ 280273 w 681259"/>
                <a:gd name="connsiteY46" fmla="*/ 22535 h 640773"/>
                <a:gd name="connsiteX47" fmla="*/ 415691 w 681259"/>
                <a:gd name="connsiteY47" fmla="*/ 111945 h 640773"/>
                <a:gd name="connsiteX48" fmla="*/ 328569 w 681259"/>
                <a:gd name="connsiteY48" fmla="*/ 111369 h 640773"/>
                <a:gd name="connsiteX49" fmla="*/ 280273 w 681259"/>
                <a:gd name="connsiteY49" fmla="*/ 22535 h 64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1259" h="640773">
                  <a:moveTo>
                    <a:pt x="273575" y="445908"/>
                  </a:moveTo>
                  <a:lnTo>
                    <a:pt x="282718" y="456591"/>
                  </a:lnTo>
                  <a:cubicBezTo>
                    <a:pt x="289034" y="461576"/>
                    <a:pt x="296428" y="465377"/>
                    <a:pt x="304667" y="467585"/>
                  </a:cubicBezTo>
                  <a:lnTo>
                    <a:pt x="305696" y="467646"/>
                  </a:lnTo>
                  <a:lnTo>
                    <a:pt x="289130" y="529472"/>
                  </a:lnTo>
                  <a:cubicBezTo>
                    <a:pt x="286510" y="539249"/>
                    <a:pt x="276461" y="545051"/>
                    <a:pt x="266684" y="542431"/>
                  </a:cubicBezTo>
                  <a:lnTo>
                    <a:pt x="266686" y="542431"/>
                  </a:lnTo>
                  <a:cubicBezTo>
                    <a:pt x="256908" y="539811"/>
                    <a:pt x="251107" y="529762"/>
                    <a:pt x="253726" y="519985"/>
                  </a:cubicBezTo>
                  <a:close/>
                  <a:moveTo>
                    <a:pt x="607632" y="530867"/>
                  </a:moveTo>
                  <a:lnTo>
                    <a:pt x="586644" y="609191"/>
                  </a:lnTo>
                  <a:cubicBezTo>
                    <a:pt x="584024" y="618968"/>
                    <a:pt x="573975" y="624770"/>
                    <a:pt x="564198" y="622150"/>
                  </a:cubicBezTo>
                  <a:lnTo>
                    <a:pt x="564199" y="622149"/>
                  </a:lnTo>
                  <a:cubicBezTo>
                    <a:pt x="554422" y="619530"/>
                    <a:pt x="548620" y="609481"/>
                    <a:pt x="551240" y="599703"/>
                  </a:cubicBezTo>
                  <a:lnTo>
                    <a:pt x="568954" y="533596"/>
                  </a:lnTo>
                  <a:lnTo>
                    <a:pt x="569913" y="534077"/>
                  </a:lnTo>
                  <a:cubicBezTo>
                    <a:pt x="578152" y="536285"/>
                    <a:pt x="586456" y="536690"/>
                    <a:pt x="594419" y="535531"/>
                  </a:cubicBezTo>
                  <a:close/>
                  <a:moveTo>
                    <a:pt x="211259" y="409853"/>
                  </a:moveTo>
                  <a:lnTo>
                    <a:pt x="226594" y="419533"/>
                  </a:lnTo>
                  <a:lnTo>
                    <a:pt x="246299" y="420702"/>
                  </a:lnTo>
                  <a:lnTo>
                    <a:pt x="221974" y="511478"/>
                  </a:lnTo>
                  <a:cubicBezTo>
                    <a:pt x="219354" y="521255"/>
                    <a:pt x="209305" y="527057"/>
                    <a:pt x="199528" y="524437"/>
                  </a:cubicBezTo>
                  <a:lnTo>
                    <a:pt x="199530" y="524436"/>
                  </a:lnTo>
                  <a:cubicBezTo>
                    <a:pt x="189752" y="521817"/>
                    <a:pt x="183951" y="511768"/>
                    <a:pt x="186570" y="501990"/>
                  </a:cubicBezTo>
                  <a:close/>
                  <a:moveTo>
                    <a:pt x="646480" y="512886"/>
                  </a:moveTo>
                  <a:lnTo>
                    <a:pt x="646543" y="512959"/>
                  </a:lnTo>
                  <a:cubicBezTo>
                    <a:pt x="652859" y="517943"/>
                    <a:pt x="660253" y="521745"/>
                    <a:pt x="668492" y="523952"/>
                  </a:cubicBezTo>
                  <a:lnTo>
                    <a:pt x="681259" y="524709"/>
                  </a:lnTo>
                  <a:lnTo>
                    <a:pt x="653800" y="627185"/>
                  </a:lnTo>
                  <a:cubicBezTo>
                    <a:pt x="651180" y="636962"/>
                    <a:pt x="641131" y="642764"/>
                    <a:pt x="631354" y="640144"/>
                  </a:cubicBezTo>
                  <a:lnTo>
                    <a:pt x="631355" y="640144"/>
                  </a:lnTo>
                  <a:cubicBezTo>
                    <a:pt x="621578" y="637524"/>
                    <a:pt x="615776" y="627475"/>
                    <a:pt x="618396" y="617698"/>
                  </a:cubicBezTo>
                  <a:close/>
                  <a:moveTo>
                    <a:pt x="158275" y="0"/>
                  </a:moveTo>
                  <a:lnTo>
                    <a:pt x="158855" y="19373"/>
                  </a:lnTo>
                  <a:cubicBezTo>
                    <a:pt x="162694" y="30786"/>
                    <a:pt x="169743" y="40924"/>
                    <a:pt x="179217" y="48401"/>
                  </a:cubicBezTo>
                  <a:lnTo>
                    <a:pt x="189993" y="53799"/>
                  </a:lnTo>
                  <a:lnTo>
                    <a:pt x="192804" y="76182"/>
                  </a:lnTo>
                  <a:cubicBezTo>
                    <a:pt x="196731" y="83122"/>
                    <a:pt x="201970" y="89289"/>
                    <a:pt x="208286" y="94274"/>
                  </a:cubicBezTo>
                  <a:lnTo>
                    <a:pt x="218672" y="99476"/>
                  </a:lnTo>
                  <a:lnTo>
                    <a:pt x="205196" y="117258"/>
                  </a:lnTo>
                  <a:lnTo>
                    <a:pt x="211071" y="164055"/>
                  </a:lnTo>
                  <a:lnTo>
                    <a:pt x="201688" y="163499"/>
                  </a:lnTo>
                  <a:cubicBezTo>
                    <a:pt x="177800" y="166975"/>
                    <a:pt x="156991" y="184522"/>
                    <a:pt x="150254" y="209666"/>
                  </a:cubicBezTo>
                  <a:lnTo>
                    <a:pt x="151449" y="219183"/>
                  </a:lnTo>
                  <a:lnTo>
                    <a:pt x="111186" y="214137"/>
                  </a:lnTo>
                  <a:cubicBezTo>
                    <a:pt x="45847" y="196983"/>
                    <a:pt x="0" y="156824"/>
                    <a:pt x="0" y="110019"/>
                  </a:cubicBezTo>
                  <a:cubicBezTo>
                    <a:pt x="0" y="63214"/>
                    <a:pt x="45847" y="23055"/>
                    <a:pt x="111186" y="5901"/>
                  </a:cubicBezTo>
                  <a:close/>
                  <a:moveTo>
                    <a:pt x="280273" y="22535"/>
                  </a:moveTo>
                  <a:cubicBezTo>
                    <a:pt x="294793" y="22631"/>
                    <a:pt x="407642" y="97140"/>
                    <a:pt x="415691" y="111945"/>
                  </a:cubicBezTo>
                  <a:cubicBezTo>
                    <a:pt x="423740" y="126751"/>
                    <a:pt x="351497" y="122572"/>
                    <a:pt x="328569" y="111369"/>
                  </a:cubicBezTo>
                  <a:cubicBezTo>
                    <a:pt x="305640" y="100166"/>
                    <a:pt x="265752" y="22439"/>
                    <a:pt x="280273" y="22535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4" name="Oval 1273"/>
            <p:cNvSpPr/>
            <p:nvPr/>
          </p:nvSpPr>
          <p:spPr>
            <a:xfrm>
              <a:off x="217138" y="2112464"/>
              <a:ext cx="59875" cy="59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5" name="Group 1274"/>
          <p:cNvGrpSpPr/>
          <p:nvPr/>
        </p:nvGrpSpPr>
        <p:grpSpPr>
          <a:xfrm>
            <a:off x="3669838" y="2281817"/>
            <a:ext cx="625805" cy="527810"/>
            <a:chOff x="173808" y="1925433"/>
            <a:chExt cx="848809" cy="712341"/>
          </a:xfrm>
        </p:grpSpPr>
        <p:sp>
          <p:nvSpPr>
            <p:cNvPr id="1276" name="Freeform 1275"/>
            <p:cNvSpPr/>
            <p:nvPr/>
          </p:nvSpPr>
          <p:spPr>
            <a:xfrm>
              <a:off x="250398" y="1925433"/>
              <a:ext cx="772219" cy="555006"/>
            </a:xfrm>
            <a:custGeom>
              <a:avLst/>
              <a:gdLst>
                <a:gd name="connsiteX0" fmla="*/ 179470 w 772219"/>
                <a:gd name="connsiteY0" fmla="*/ 0 h 555006"/>
                <a:gd name="connsiteX1" fmla="*/ 236394 w 772219"/>
                <a:gd name="connsiteY1" fmla="*/ 38382 h 555006"/>
                <a:gd name="connsiteX2" fmla="*/ 239523 w 772219"/>
                <a:gd name="connsiteY2" fmla="*/ 54146 h 555006"/>
                <a:gd name="connsiteX3" fmla="*/ 241058 w 772219"/>
                <a:gd name="connsiteY3" fmla="*/ 53831 h 555006"/>
                <a:gd name="connsiteX4" fmla="*/ 284743 w 772219"/>
                <a:gd name="connsiteY4" fmla="*/ 72237 h 555006"/>
                <a:gd name="connsiteX5" fmla="*/ 296585 w 772219"/>
                <a:gd name="connsiteY5" fmla="*/ 101321 h 555006"/>
                <a:gd name="connsiteX6" fmla="*/ 314033 w 772219"/>
                <a:gd name="connsiteY6" fmla="*/ 97738 h 555006"/>
                <a:gd name="connsiteX7" fmla="*/ 338080 w 772219"/>
                <a:gd name="connsiteY7" fmla="*/ 102677 h 555006"/>
                <a:gd name="connsiteX8" fmla="*/ 341148 w 772219"/>
                <a:gd name="connsiteY8" fmla="*/ 104780 h 555006"/>
                <a:gd name="connsiteX9" fmla="*/ 343409 w 772219"/>
                <a:gd name="connsiteY9" fmla="*/ 99228 h 555006"/>
                <a:gd name="connsiteX10" fmla="*/ 387093 w 772219"/>
                <a:gd name="connsiteY10" fmla="*/ 80822 h 555006"/>
                <a:gd name="connsiteX11" fmla="*/ 430778 w 772219"/>
                <a:gd name="connsiteY11" fmla="*/ 99228 h 555006"/>
                <a:gd name="connsiteX12" fmla="*/ 432039 w 772219"/>
                <a:gd name="connsiteY12" fmla="*/ 102327 h 555006"/>
                <a:gd name="connsiteX13" fmla="*/ 435123 w 772219"/>
                <a:gd name="connsiteY13" fmla="*/ 94755 h 555006"/>
                <a:gd name="connsiteX14" fmla="*/ 478807 w 772219"/>
                <a:gd name="connsiteY14" fmla="*/ 76349 h 555006"/>
                <a:gd name="connsiteX15" fmla="*/ 522492 w 772219"/>
                <a:gd name="connsiteY15" fmla="*/ 94755 h 555006"/>
                <a:gd name="connsiteX16" fmla="*/ 535037 w 772219"/>
                <a:gd name="connsiteY16" fmla="*/ 125564 h 555006"/>
                <a:gd name="connsiteX17" fmla="*/ 539842 w 772219"/>
                <a:gd name="connsiteY17" fmla="*/ 122269 h 555006"/>
                <a:gd name="connsiteX18" fmla="*/ 563889 w 772219"/>
                <a:gd name="connsiteY18" fmla="*/ 117330 h 555006"/>
                <a:gd name="connsiteX19" fmla="*/ 607574 w 772219"/>
                <a:gd name="connsiteY19" fmla="*/ 135736 h 555006"/>
                <a:gd name="connsiteX20" fmla="*/ 619451 w 772219"/>
                <a:gd name="connsiteY20" fmla="*/ 164906 h 555006"/>
                <a:gd name="connsiteX21" fmla="*/ 638198 w 772219"/>
                <a:gd name="connsiteY21" fmla="*/ 161056 h 555006"/>
                <a:gd name="connsiteX22" fmla="*/ 681883 w 772219"/>
                <a:gd name="connsiteY22" fmla="*/ 179462 h 555006"/>
                <a:gd name="connsiteX23" fmla="*/ 699974 w 772219"/>
                <a:gd name="connsiteY23" fmla="*/ 223893 h 555006"/>
                <a:gd name="connsiteX24" fmla="*/ 704176 w 772219"/>
                <a:gd name="connsiteY24" fmla="*/ 223030 h 555006"/>
                <a:gd name="connsiteX25" fmla="*/ 765955 w 772219"/>
                <a:gd name="connsiteY25" fmla="*/ 285874 h 555006"/>
                <a:gd name="connsiteX26" fmla="*/ 749799 w 772219"/>
                <a:gd name="connsiteY26" fmla="*/ 325551 h 555006"/>
                <a:gd name="connsiteX27" fmla="*/ 754125 w 772219"/>
                <a:gd name="connsiteY27" fmla="*/ 328517 h 555006"/>
                <a:gd name="connsiteX28" fmla="*/ 772219 w 772219"/>
                <a:gd name="connsiteY28" fmla="*/ 372955 h 555006"/>
                <a:gd name="connsiteX29" fmla="*/ 710440 w 772219"/>
                <a:gd name="connsiteY29" fmla="*/ 435799 h 555006"/>
                <a:gd name="connsiteX30" fmla="*/ 691546 w 772219"/>
                <a:gd name="connsiteY30" fmla="*/ 431919 h 555006"/>
                <a:gd name="connsiteX31" fmla="*/ 695196 w 772219"/>
                <a:gd name="connsiteY31" fmla="*/ 440882 h 555006"/>
                <a:gd name="connsiteX32" fmla="*/ 633417 w 772219"/>
                <a:gd name="connsiteY32" fmla="*/ 503726 h 555006"/>
                <a:gd name="connsiteX33" fmla="*/ 609370 w 772219"/>
                <a:gd name="connsiteY33" fmla="*/ 498788 h 555006"/>
                <a:gd name="connsiteX34" fmla="*/ 596878 w 772219"/>
                <a:gd name="connsiteY34" fmla="*/ 490220 h 555006"/>
                <a:gd name="connsiteX35" fmla="*/ 584502 w 772219"/>
                <a:gd name="connsiteY35" fmla="*/ 520614 h 555006"/>
                <a:gd name="connsiteX36" fmla="*/ 540817 w 772219"/>
                <a:gd name="connsiteY36" fmla="*/ 539020 h 555006"/>
                <a:gd name="connsiteX37" fmla="*/ 516770 w 772219"/>
                <a:gd name="connsiteY37" fmla="*/ 534082 h 555006"/>
                <a:gd name="connsiteX38" fmla="*/ 497310 w 772219"/>
                <a:gd name="connsiteY38" fmla="*/ 520735 h 555006"/>
                <a:gd name="connsiteX39" fmla="*/ 490851 w 772219"/>
                <a:gd name="connsiteY39" fmla="*/ 536600 h 555006"/>
                <a:gd name="connsiteX40" fmla="*/ 447166 w 772219"/>
                <a:gd name="connsiteY40" fmla="*/ 555006 h 555006"/>
                <a:gd name="connsiteX41" fmla="*/ 403482 w 772219"/>
                <a:gd name="connsiteY41" fmla="*/ 536600 h 555006"/>
                <a:gd name="connsiteX42" fmla="*/ 401208 w 772219"/>
                <a:gd name="connsiteY42" fmla="*/ 531015 h 555006"/>
                <a:gd name="connsiteX43" fmla="*/ 398934 w 772219"/>
                <a:gd name="connsiteY43" fmla="*/ 536600 h 555006"/>
                <a:gd name="connsiteX44" fmla="*/ 355249 w 772219"/>
                <a:gd name="connsiteY44" fmla="*/ 555006 h 555006"/>
                <a:gd name="connsiteX45" fmla="*/ 311565 w 772219"/>
                <a:gd name="connsiteY45" fmla="*/ 536600 h 555006"/>
                <a:gd name="connsiteX46" fmla="*/ 307780 w 772219"/>
                <a:gd name="connsiteY46" fmla="*/ 527304 h 555006"/>
                <a:gd name="connsiteX47" fmla="*/ 291447 w 772219"/>
                <a:gd name="connsiteY47" fmla="*/ 538506 h 555006"/>
                <a:gd name="connsiteX48" fmla="*/ 267400 w 772219"/>
                <a:gd name="connsiteY48" fmla="*/ 543444 h 555006"/>
                <a:gd name="connsiteX49" fmla="*/ 223716 w 772219"/>
                <a:gd name="connsiteY49" fmla="*/ 525038 h 555006"/>
                <a:gd name="connsiteX50" fmla="*/ 215269 w 772219"/>
                <a:gd name="connsiteY50" fmla="*/ 504293 h 555006"/>
                <a:gd name="connsiteX51" fmla="*/ 203597 w 772219"/>
                <a:gd name="connsiteY51" fmla="*/ 512298 h 555006"/>
                <a:gd name="connsiteX52" fmla="*/ 179550 w 772219"/>
                <a:gd name="connsiteY52" fmla="*/ 517236 h 555006"/>
                <a:gd name="connsiteX53" fmla="*/ 122626 w 772219"/>
                <a:gd name="connsiteY53" fmla="*/ 478854 h 555006"/>
                <a:gd name="connsiteX54" fmla="*/ 121766 w 772219"/>
                <a:gd name="connsiteY54" fmla="*/ 474520 h 555006"/>
                <a:gd name="connsiteX55" fmla="*/ 113021 w 772219"/>
                <a:gd name="connsiteY55" fmla="*/ 476316 h 555006"/>
                <a:gd name="connsiteX56" fmla="*/ 51242 w 772219"/>
                <a:gd name="connsiteY56" fmla="*/ 413472 h 555006"/>
                <a:gd name="connsiteX57" fmla="*/ 67491 w 772219"/>
                <a:gd name="connsiteY57" fmla="*/ 373567 h 555006"/>
                <a:gd name="connsiteX58" fmla="*/ 51494 w 772219"/>
                <a:gd name="connsiteY58" fmla="*/ 334280 h 555006"/>
                <a:gd name="connsiteX59" fmla="*/ 89226 w 772219"/>
                <a:gd name="connsiteY59" fmla="*/ 276374 h 555006"/>
                <a:gd name="connsiteX60" fmla="*/ 98434 w 772219"/>
                <a:gd name="connsiteY60" fmla="*/ 274483 h 555006"/>
                <a:gd name="connsiteX61" fmla="*/ 80647 w 772219"/>
                <a:gd name="connsiteY61" fmla="*/ 230801 h 555006"/>
                <a:gd name="connsiteX62" fmla="*/ 89061 w 772219"/>
                <a:gd name="connsiteY62" fmla="*/ 210137 h 555006"/>
                <a:gd name="connsiteX63" fmla="*/ 77683 w 772219"/>
                <a:gd name="connsiteY63" fmla="*/ 207800 h 555006"/>
                <a:gd name="connsiteX64" fmla="*/ 58046 w 772219"/>
                <a:gd name="connsiteY64" fmla="*/ 194332 h 555006"/>
                <a:gd name="connsiteX65" fmla="*/ 49538 w 772219"/>
                <a:gd name="connsiteY65" fmla="*/ 173439 h 555006"/>
                <a:gd name="connsiteX66" fmla="*/ 37732 w 772219"/>
                <a:gd name="connsiteY66" fmla="*/ 171014 h 555006"/>
                <a:gd name="connsiteX67" fmla="*/ 0 w 772219"/>
                <a:gd name="connsiteY67" fmla="*/ 113109 h 555006"/>
                <a:gd name="connsiteX68" fmla="*/ 37732 w 772219"/>
                <a:gd name="connsiteY68" fmla="*/ 55204 h 555006"/>
                <a:gd name="connsiteX69" fmla="*/ 47061 w 772219"/>
                <a:gd name="connsiteY69" fmla="*/ 53288 h 555006"/>
                <a:gd name="connsiteX70" fmla="*/ 58120 w 772219"/>
                <a:gd name="connsiteY70" fmla="*/ 26128 h 555006"/>
                <a:gd name="connsiteX71" fmla="*/ 101804 w 772219"/>
                <a:gd name="connsiteY71" fmla="*/ 7722 h 555006"/>
                <a:gd name="connsiteX72" fmla="*/ 125851 w 772219"/>
                <a:gd name="connsiteY72" fmla="*/ 12661 h 555006"/>
                <a:gd name="connsiteX73" fmla="*/ 135299 w 772219"/>
                <a:gd name="connsiteY73" fmla="*/ 19140 h 555006"/>
                <a:gd name="connsiteX74" fmla="*/ 135786 w 772219"/>
                <a:gd name="connsiteY74" fmla="*/ 18406 h 555006"/>
                <a:gd name="connsiteX75" fmla="*/ 179470 w 772219"/>
                <a:gd name="connsiteY75" fmla="*/ 0 h 55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72219" h="555006">
                  <a:moveTo>
                    <a:pt x="179470" y="0"/>
                  </a:moveTo>
                  <a:cubicBezTo>
                    <a:pt x="205060" y="0"/>
                    <a:pt x="227016" y="15826"/>
                    <a:pt x="236394" y="38382"/>
                  </a:cubicBezTo>
                  <a:lnTo>
                    <a:pt x="239523" y="54146"/>
                  </a:lnTo>
                  <a:lnTo>
                    <a:pt x="241058" y="53831"/>
                  </a:lnTo>
                  <a:cubicBezTo>
                    <a:pt x="258118" y="53831"/>
                    <a:pt x="273563" y="60865"/>
                    <a:pt x="284743" y="72237"/>
                  </a:cubicBezTo>
                  <a:lnTo>
                    <a:pt x="296585" y="101321"/>
                  </a:lnTo>
                  <a:lnTo>
                    <a:pt x="314033" y="97738"/>
                  </a:lnTo>
                  <a:cubicBezTo>
                    <a:pt x="322563" y="97738"/>
                    <a:pt x="330689" y="99496"/>
                    <a:pt x="338080" y="102677"/>
                  </a:cubicBezTo>
                  <a:lnTo>
                    <a:pt x="341148" y="104780"/>
                  </a:lnTo>
                  <a:lnTo>
                    <a:pt x="343409" y="99228"/>
                  </a:lnTo>
                  <a:cubicBezTo>
                    <a:pt x="354588" y="87856"/>
                    <a:pt x="370033" y="80822"/>
                    <a:pt x="387093" y="80822"/>
                  </a:cubicBezTo>
                  <a:cubicBezTo>
                    <a:pt x="404153" y="80822"/>
                    <a:pt x="419598" y="87856"/>
                    <a:pt x="430778" y="99228"/>
                  </a:cubicBezTo>
                  <a:lnTo>
                    <a:pt x="432039" y="102327"/>
                  </a:lnTo>
                  <a:lnTo>
                    <a:pt x="435123" y="94755"/>
                  </a:lnTo>
                  <a:cubicBezTo>
                    <a:pt x="446302" y="83383"/>
                    <a:pt x="461747" y="76349"/>
                    <a:pt x="478807" y="76349"/>
                  </a:cubicBezTo>
                  <a:cubicBezTo>
                    <a:pt x="495867" y="76349"/>
                    <a:pt x="511312" y="83383"/>
                    <a:pt x="522492" y="94755"/>
                  </a:cubicBezTo>
                  <a:lnTo>
                    <a:pt x="535037" y="125564"/>
                  </a:lnTo>
                  <a:lnTo>
                    <a:pt x="539842" y="122269"/>
                  </a:lnTo>
                  <a:cubicBezTo>
                    <a:pt x="547233" y="119088"/>
                    <a:pt x="555359" y="117330"/>
                    <a:pt x="563889" y="117330"/>
                  </a:cubicBezTo>
                  <a:cubicBezTo>
                    <a:pt x="580949" y="117330"/>
                    <a:pt x="596394" y="124364"/>
                    <a:pt x="607574" y="135736"/>
                  </a:cubicBezTo>
                  <a:lnTo>
                    <a:pt x="619451" y="164906"/>
                  </a:lnTo>
                  <a:lnTo>
                    <a:pt x="638198" y="161056"/>
                  </a:lnTo>
                  <a:cubicBezTo>
                    <a:pt x="655258" y="161056"/>
                    <a:pt x="670703" y="168090"/>
                    <a:pt x="681883" y="179462"/>
                  </a:cubicBezTo>
                  <a:lnTo>
                    <a:pt x="699974" y="223893"/>
                  </a:lnTo>
                  <a:lnTo>
                    <a:pt x="704176" y="223030"/>
                  </a:lnTo>
                  <a:cubicBezTo>
                    <a:pt x="738296" y="223030"/>
                    <a:pt x="765955" y="251166"/>
                    <a:pt x="765955" y="285874"/>
                  </a:cubicBezTo>
                  <a:lnTo>
                    <a:pt x="749799" y="325551"/>
                  </a:lnTo>
                  <a:lnTo>
                    <a:pt x="754125" y="328517"/>
                  </a:lnTo>
                  <a:cubicBezTo>
                    <a:pt x="765304" y="339890"/>
                    <a:pt x="772219" y="355601"/>
                    <a:pt x="772219" y="372955"/>
                  </a:cubicBezTo>
                  <a:cubicBezTo>
                    <a:pt x="772219" y="407663"/>
                    <a:pt x="744560" y="435799"/>
                    <a:pt x="710440" y="435799"/>
                  </a:cubicBezTo>
                  <a:lnTo>
                    <a:pt x="691546" y="431919"/>
                  </a:lnTo>
                  <a:lnTo>
                    <a:pt x="695196" y="440882"/>
                  </a:lnTo>
                  <a:cubicBezTo>
                    <a:pt x="695196" y="475590"/>
                    <a:pt x="667537" y="503726"/>
                    <a:pt x="633417" y="503726"/>
                  </a:cubicBezTo>
                  <a:cubicBezTo>
                    <a:pt x="624887" y="503726"/>
                    <a:pt x="616761" y="501968"/>
                    <a:pt x="609370" y="498788"/>
                  </a:cubicBezTo>
                  <a:lnTo>
                    <a:pt x="596878" y="490220"/>
                  </a:lnTo>
                  <a:lnTo>
                    <a:pt x="584502" y="520614"/>
                  </a:lnTo>
                  <a:cubicBezTo>
                    <a:pt x="573322" y="531986"/>
                    <a:pt x="557877" y="539020"/>
                    <a:pt x="540817" y="539020"/>
                  </a:cubicBezTo>
                  <a:cubicBezTo>
                    <a:pt x="532287" y="539020"/>
                    <a:pt x="524161" y="537262"/>
                    <a:pt x="516770" y="534082"/>
                  </a:cubicBezTo>
                  <a:lnTo>
                    <a:pt x="497310" y="520735"/>
                  </a:lnTo>
                  <a:lnTo>
                    <a:pt x="490851" y="536600"/>
                  </a:lnTo>
                  <a:cubicBezTo>
                    <a:pt x="479671" y="547972"/>
                    <a:pt x="464226" y="555006"/>
                    <a:pt x="447166" y="555006"/>
                  </a:cubicBezTo>
                  <a:cubicBezTo>
                    <a:pt x="430106" y="555006"/>
                    <a:pt x="414661" y="547972"/>
                    <a:pt x="403482" y="536600"/>
                  </a:cubicBezTo>
                  <a:lnTo>
                    <a:pt x="401208" y="531015"/>
                  </a:lnTo>
                  <a:lnTo>
                    <a:pt x="398934" y="536600"/>
                  </a:lnTo>
                  <a:cubicBezTo>
                    <a:pt x="387754" y="547972"/>
                    <a:pt x="372309" y="555006"/>
                    <a:pt x="355249" y="555006"/>
                  </a:cubicBezTo>
                  <a:cubicBezTo>
                    <a:pt x="338189" y="555006"/>
                    <a:pt x="322744" y="547972"/>
                    <a:pt x="311565" y="536600"/>
                  </a:cubicBezTo>
                  <a:lnTo>
                    <a:pt x="307780" y="527304"/>
                  </a:lnTo>
                  <a:lnTo>
                    <a:pt x="291447" y="538506"/>
                  </a:lnTo>
                  <a:cubicBezTo>
                    <a:pt x="284056" y="541686"/>
                    <a:pt x="275930" y="543444"/>
                    <a:pt x="267400" y="543444"/>
                  </a:cubicBezTo>
                  <a:cubicBezTo>
                    <a:pt x="250340" y="543444"/>
                    <a:pt x="234895" y="536410"/>
                    <a:pt x="223716" y="525038"/>
                  </a:cubicBezTo>
                  <a:lnTo>
                    <a:pt x="215269" y="504293"/>
                  </a:lnTo>
                  <a:lnTo>
                    <a:pt x="203597" y="512298"/>
                  </a:lnTo>
                  <a:cubicBezTo>
                    <a:pt x="196206" y="515478"/>
                    <a:pt x="188080" y="517236"/>
                    <a:pt x="179550" y="517236"/>
                  </a:cubicBezTo>
                  <a:cubicBezTo>
                    <a:pt x="153960" y="517236"/>
                    <a:pt x="132004" y="501410"/>
                    <a:pt x="122626" y="478854"/>
                  </a:cubicBezTo>
                  <a:lnTo>
                    <a:pt x="121766" y="474520"/>
                  </a:lnTo>
                  <a:lnTo>
                    <a:pt x="113021" y="476316"/>
                  </a:lnTo>
                  <a:cubicBezTo>
                    <a:pt x="78901" y="476316"/>
                    <a:pt x="51242" y="448180"/>
                    <a:pt x="51242" y="413472"/>
                  </a:cubicBezTo>
                  <a:lnTo>
                    <a:pt x="67491" y="373567"/>
                  </a:lnTo>
                  <a:lnTo>
                    <a:pt x="51494" y="334280"/>
                  </a:lnTo>
                  <a:cubicBezTo>
                    <a:pt x="51494" y="308249"/>
                    <a:pt x="67052" y="285915"/>
                    <a:pt x="89226" y="276374"/>
                  </a:cubicBezTo>
                  <a:lnTo>
                    <a:pt x="98434" y="274483"/>
                  </a:lnTo>
                  <a:lnTo>
                    <a:pt x="80647" y="230801"/>
                  </a:lnTo>
                  <a:lnTo>
                    <a:pt x="89061" y="210137"/>
                  </a:lnTo>
                  <a:lnTo>
                    <a:pt x="77683" y="207800"/>
                  </a:lnTo>
                  <a:cubicBezTo>
                    <a:pt x="70292" y="204620"/>
                    <a:pt x="63635" y="200019"/>
                    <a:pt x="58046" y="194332"/>
                  </a:cubicBezTo>
                  <a:lnTo>
                    <a:pt x="49538" y="173439"/>
                  </a:lnTo>
                  <a:lnTo>
                    <a:pt x="37732" y="171014"/>
                  </a:lnTo>
                  <a:cubicBezTo>
                    <a:pt x="15558" y="161474"/>
                    <a:pt x="0" y="139140"/>
                    <a:pt x="0" y="113109"/>
                  </a:cubicBezTo>
                  <a:cubicBezTo>
                    <a:pt x="0" y="87078"/>
                    <a:pt x="15558" y="64744"/>
                    <a:pt x="37732" y="55204"/>
                  </a:cubicBezTo>
                  <a:lnTo>
                    <a:pt x="47061" y="53288"/>
                  </a:lnTo>
                  <a:lnTo>
                    <a:pt x="58120" y="26128"/>
                  </a:lnTo>
                  <a:cubicBezTo>
                    <a:pt x="69299" y="14756"/>
                    <a:pt x="84744" y="7722"/>
                    <a:pt x="101804" y="7722"/>
                  </a:cubicBezTo>
                  <a:cubicBezTo>
                    <a:pt x="110334" y="7722"/>
                    <a:pt x="118460" y="9480"/>
                    <a:pt x="125851" y="12661"/>
                  </a:cubicBezTo>
                  <a:lnTo>
                    <a:pt x="135299" y="19140"/>
                  </a:lnTo>
                  <a:lnTo>
                    <a:pt x="135786" y="18406"/>
                  </a:lnTo>
                  <a:cubicBezTo>
                    <a:pt x="146965" y="7034"/>
                    <a:pt x="162410" y="0"/>
                    <a:pt x="1794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7" name="Freeform 1276"/>
            <p:cNvSpPr/>
            <p:nvPr/>
          </p:nvSpPr>
          <p:spPr>
            <a:xfrm rot="20700000">
              <a:off x="173808" y="1997001"/>
              <a:ext cx="681259" cy="640773"/>
            </a:xfrm>
            <a:custGeom>
              <a:avLst/>
              <a:gdLst>
                <a:gd name="connsiteX0" fmla="*/ 273575 w 681259"/>
                <a:gd name="connsiteY0" fmla="*/ 445908 h 640773"/>
                <a:gd name="connsiteX1" fmla="*/ 282718 w 681259"/>
                <a:gd name="connsiteY1" fmla="*/ 456591 h 640773"/>
                <a:gd name="connsiteX2" fmla="*/ 304667 w 681259"/>
                <a:gd name="connsiteY2" fmla="*/ 467585 h 640773"/>
                <a:gd name="connsiteX3" fmla="*/ 305696 w 681259"/>
                <a:gd name="connsiteY3" fmla="*/ 467646 h 640773"/>
                <a:gd name="connsiteX4" fmla="*/ 289130 w 681259"/>
                <a:gd name="connsiteY4" fmla="*/ 529472 h 640773"/>
                <a:gd name="connsiteX5" fmla="*/ 266684 w 681259"/>
                <a:gd name="connsiteY5" fmla="*/ 542431 h 640773"/>
                <a:gd name="connsiteX6" fmla="*/ 266686 w 681259"/>
                <a:gd name="connsiteY6" fmla="*/ 542431 h 640773"/>
                <a:gd name="connsiteX7" fmla="*/ 253726 w 681259"/>
                <a:gd name="connsiteY7" fmla="*/ 519985 h 640773"/>
                <a:gd name="connsiteX8" fmla="*/ 607632 w 681259"/>
                <a:gd name="connsiteY8" fmla="*/ 530867 h 640773"/>
                <a:gd name="connsiteX9" fmla="*/ 586644 w 681259"/>
                <a:gd name="connsiteY9" fmla="*/ 609191 h 640773"/>
                <a:gd name="connsiteX10" fmla="*/ 564198 w 681259"/>
                <a:gd name="connsiteY10" fmla="*/ 622150 h 640773"/>
                <a:gd name="connsiteX11" fmla="*/ 564199 w 681259"/>
                <a:gd name="connsiteY11" fmla="*/ 622149 h 640773"/>
                <a:gd name="connsiteX12" fmla="*/ 551240 w 681259"/>
                <a:gd name="connsiteY12" fmla="*/ 599703 h 640773"/>
                <a:gd name="connsiteX13" fmla="*/ 568954 w 681259"/>
                <a:gd name="connsiteY13" fmla="*/ 533596 h 640773"/>
                <a:gd name="connsiteX14" fmla="*/ 569913 w 681259"/>
                <a:gd name="connsiteY14" fmla="*/ 534077 h 640773"/>
                <a:gd name="connsiteX15" fmla="*/ 594419 w 681259"/>
                <a:gd name="connsiteY15" fmla="*/ 535531 h 640773"/>
                <a:gd name="connsiteX16" fmla="*/ 211259 w 681259"/>
                <a:gd name="connsiteY16" fmla="*/ 409853 h 640773"/>
                <a:gd name="connsiteX17" fmla="*/ 226594 w 681259"/>
                <a:gd name="connsiteY17" fmla="*/ 419533 h 640773"/>
                <a:gd name="connsiteX18" fmla="*/ 246299 w 681259"/>
                <a:gd name="connsiteY18" fmla="*/ 420702 h 640773"/>
                <a:gd name="connsiteX19" fmla="*/ 221974 w 681259"/>
                <a:gd name="connsiteY19" fmla="*/ 511478 h 640773"/>
                <a:gd name="connsiteX20" fmla="*/ 199528 w 681259"/>
                <a:gd name="connsiteY20" fmla="*/ 524437 h 640773"/>
                <a:gd name="connsiteX21" fmla="*/ 199530 w 681259"/>
                <a:gd name="connsiteY21" fmla="*/ 524436 h 640773"/>
                <a:gd name="connsiteX22" fmla="*/ 186570 w 681259"/>
                <a:gd name="connsiteY22" fmla="*/ 501990 h 640773"/>
                <a:gd name="connsiteX23" fmla="*/ 646480 w 681259"/>
                <a:gd name="connsiteY23" fmla="*/ 512886 h 640773"/>
                <a:gd name="connsiteX24" fmla="*/ 646543 w 681259"/>
                <a:gd name="connsiteY24" fmla="*/ 512959 h 640773"/>
                <a:gd name="connsiteX25" fmla="*/ 668492 w 681259"/>
                <a:gd name="connsiteY25" fmla="*/ 523952 h 640773"/>
                <a:gd name="connsiteX26" fmla="*/ 681259 w 681259"/>
                <a:gd name="connsiteY26" fmla="*/ 524709 h 640773"/>
                <a:gd name="connsiteX27" fmla="*/ 653800 w 681259"/>
                <a:gd name="connsiteY27" fmla="*/ 627185 h 640773"/>
                <a:gd name="connsiteX28" fmla="*/ 631354 w 681259"/>
                <a:gd name="connsiteY28" fmla="*/ 640144 h 640773"/>
                <a:gd name="connsiteX29" fmla="*/ 631355 w 681259"/>
                <a:gd name="connsiteY29" fmla="*/ 640144 h 640773"/>
                <a:gd name="connsiteX30" fmla="*/ 618396 w 681259"/>
                <a:gd name="connsiteY30" fmla="*/ 617698 h 640773"/>
                <a:gd name="connsiteX31" fmla="*/ 158275 w 681259"/>
                <a:gd name="connsiteY31" fmla="*/ 0 h 640773"/>
                <a:gd name="connsiteX32" fmla="*/ 158855 w 681259"/>
                <a:gd name="connsiteY32" fmla="*/ 19373 h 640773"/>
                <a:gd name="connsiteX33" fmla="*/ 179217 w 681259"/>
                <a:gd name="connsiteY33" fmla="*/ 48401 h 640773"/>
                <a:gd name="connsiteX34" fmla="*/ 189993 w 681259"/>
                <a:gd name="connsiteY34" fmla="*/ 53799 h 640773"/>
                <a:gd name="connsiteX35" fmla="*/ 192804 w 681259"/>
                <a:gd name="connsiteY35" fmla="*/ 76182 h 640773"/>
                <a:gd name="connsiteX36" fmla="*/ 208286 w 681259"/>
                <a:gd name="connsiteY36" fmla="*/ 94274 h 640773"/>
                <a:gd name="connsiteX37" fmla="*/ 218672 w 681259"/>
                <a:gd name="connsiteY37" fmla="*/ 99476 h 640773"/>
                <a:gd name="connsiteX38" fmla="*/ 205196 w 681259"/>
                <a:gd name="connsiteY38" fmla="*/ 117258 h 640773"/>
                <a:gd name="connsiteX39" fmla="*/ 211071 w 681259"/>
                <a:gd name="connsiteY39" fmla="*/ 164055 h 640773"/>
                <a:gd name="connsiteX40" fmla="*/ 201688 w 681259"/>
                <a:gd name="connsiteY40" fmla="*/ 163499 h 640773"/>
                <a:gd name="connsiteX41" fmla="*/ 150254 w 681259"/>
                <a:gd name="connsiteY41" fmla="*/ 209666 h 640773"/>
                <a:gd name="connsiteX42" fmla="*/ 151449 w 681259"/>
                <a:gd name="connsiteY42" fmla="*/ 219183 h 640773"/>
                <a:gd name="connsiteX43" fmla="*/ 111186 w 681259"/>
                <a:gd name="connsiteY43" fmla="*/ 214137 h 640773"/>
                <a:gd name="connsiteX44" fmla="*/ 0 w 681259"/>
                <a:gd name="connsiteY44" fmla="*/ 110019 h 640773"/>
                <a:gd name="connsiteX45" fmla="*/ 111186 w 681259"/>
                <a:gd name="connsiteY45" fmla="*/ 5901 h 640773"/>
                <a:gd name="connsiteX46" fmla="*/ 280273 w 681259"/>
                <a:gd name="connsiteY46" fmla="*/ 22535 h 640773"/>
                <a:gd name="connsiteX47" fmla="*/ 415691 w 681259"/>
                <a:gd name="connsiteY47" fmla="*/ 111945 h 640773"/>
                <a:gd name="connsiteX48" fmla="*/ 328569 w 681259"/>
                <a:gd name="connsiteY48" fmla="*/ 111369 h 640773"/>
                <a:gd name="connsiteX49" fmla="*/ 280273 w 681259"/>
                <a:gd name="connsiteY49" fmla="*/ 22535 h 64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1259" h="640773">
                  <a:moveTo>
                    <a:pt x="273575" y="445908"/>
                  </a:moveTo>
                  <a:lnTo>
                    <a:pt x="282718" y="456591"/>
                  </a:lnTo>
                  <a:cubicBezTo>
                    <a:pt x="289034" y="461576"/>
                    <a:pt x="296428" y="465377"/>
                    <a:pt x="304667" y="467585"/>
                  </a:cubicBezTo>
                  <a:lnTo>
                    <a:pt x="305696" y="467646"/>
                  </a:lnTo>
                  <a:lnTo>
                    <a:pt x="289130" y="529472"/>
                  </a:lnTo>
                  <a:cubicBezTo>
                    <a:pt x="286510" y="539249"/>
                    <a:pt x="276461" y="545051"/>
                    <a:pt x="266684" y="542431"/>
                  </a:cubicBezTo>
                  <a:lnTo>
                    <a:pt x="266686" y="542431"/>
                  </a:lnTo>
                  <a:cubicBezTo>
                    <a:pt x="256908" y="539811"/>
                    <a:pt x="251107" y="529762"/>
                    <a:pt x="253726" y="519985"/>
                  </a:cubicBezTo>
                  <a:close/>
                  <a:moveTo>
                    <a:pt x="607632" y="530867"/>
                  </a:moveTo>
                  <a:lnTo>
                    <a:pt x="586644" y="609191"/>
                  </a:lnTo>
                  <a:cubicBezTo>
                    <a:pt x="584024" y="618968"/>
                    <a:pt x="573975" y="624770"/>
                    <a:pt x="564198" y="622150"/>
                  </a:cubicBezTo>
                  <a:lnTo>
                    <a:pt x="564199" y="622149"/>
                  </a:lnTo>
                  <a:cubicBezTo>
                    <a:pt x="554422" y="619530"/>
                    <a:pt x="548620" y="609481"/>
                    <a:pt x="551240" y="599703"/>
                  </a:cubicBezTo>
                  <a:lnTo>
                    <a:pt x="568954" y="533596"/>
                  </a:lnTo>
                  <a:lnTo>
                    <a:pt x="569913" y="534077"/>
                  </a:lnTo>
                  <a:cubicBezTo>
                    <a:pt x="578152" y="536285"/>
                    <a:pt x="586456" y="536690"/>
                    <a:pt x="594419" y="535531"/>
                  </a:cubicBezTo>
                  <a:close/>
                  <a:moveTo>
                    <a:pt x="211259" y="409853"/>
                  </a:moveTo>
                  <a:lnTo>
                    <a:pt x="226594" y="419533"/>
                  </a:lnTo>
                  <a:lnTo>
                    <a:pt x="246299" y="420702"/>
                  </a:lnTo>
                  <a:lnTo>
                    <a:pt x="221974" y="511478"/>
                  </a:lnTo>
                  <a:cubicBezTo>
                    <a:pt x="219354" y="521255"/>
                    <a:pt x="209305" y="527057"/>
                    <a:pt x="199528" y="524437"/>
                  </a:cubicBezTo>
                  <a:lnTo>
                    <a:pt x="199530" y="524436"/>
                  </a:lnTo>
                  <a:cubicBezTo>
                    <a:pt x="189752" y="521817"/>
                    <a:pt x="183951" y="511768"/>
                    <a:pt x="186570" y="501990"/>
                  </a:cubicBezTo>
                  <a:close/>
                  <a:moveTo>
                    <a:pt x="646480" y="512886"/>
                  </a:moveTo>
                  <a:lnTo>
                    <a:pt x="646543" y="512959"/>
                  </a:lnTo>
                  <a:cubicBezTo>
                    <a:pt x="652859" y="517943"/>
                    <a:pt x="660253" y="521745"/>
                    <a:pt x="668492" y="523952"/>
                  </a:cubicBezTo>
                  <a:lnTo>
                    <a:pt x="681259" y="524709"/>
                  </a:lnTo>
                  <a:lnTo>
                    <a:pt x="653800" y="627185"/>
                  </a:lnTo>
                  <a:cubicBezTo>
                    <a:pt x="651180" y="636962"/>
                    <a:pt x="641131" y="642764"/>
                    <a:pt x="631354" y="640144"/>
                  </a:cubicBezTo>
                  <a:lnTo>
                    <a:pt x="631355" y="640144"/>
                  </a:lnTo>
                  <a:cubicBezTo>
                    <a:pt x="621578" y="637524"/>
                    <a:pt x="615776" y="627475"/>
                    <a:pt x="618396" y="617698"/>
                  </a:cubicBezTo>
                  <a:close/>
                  <a:moveTo>
                    <a:pt x="158275" y="0"/>
                  </a:moveTo>
                  <a:lnTo>
                    <a:pt x="158855" y="19373"/>
                  </a:lnTo>
                  <a:cubicBezTo>
                    <a:pt x="162694" y="30786"/>
                    <a:pt x="169743" y="40924"/>
                    <a:pt x="179217" y="48401"/>
                  </a:cubicBezTo>
                  <a:lnTo>
                    <a:pt x="189993" y="53799"/>
                  </a:lnTo>
                  <a:lnTo>
                    <a:pt x="192804" y="76182"/>
                  </a:lnTo>
                  <a:cubicBezTo>
                    <a:pt x="196731" y="83122"/>
                    <a:pt x="201970" y="89289"/>
                    <a:pt x="208286" y="94274"/>
                  </a:cubicBezTo>
                  <a:lnTo>
                    <a:pt x="218672" y="99476"/>
                  </a:lnTo>
                  <a:lnTo>
                    <a:pt x="205196" y="117258"/>
                  </a:lnTo>
                  <a:lnTo>
                    <a:pt x="211071" y="164055"/>
                  </a:lnTo>
                  <a:lnTo>
                    <a:pt x="201688" y="163499"/>
                  </a:lnTo>
                  <a:cubicBezTo>
                    <a:pt x="177800" y="166975"/>
                    <a:pt x="156991" y="184522"/>
                    <a:pt x="150254" y="209666"/>
                  </a:cubicBezTo>
                  <a:lnTo>
                    <a:pt x="151449" y="219183"/>
                  </a:lnTo>
                  <a:lnTo>
                    <a:pt x="111186" y="214137"/>
                  </a:lnTo>
                  <a:cubicBezTo>
                    <a:pt x="45847" y="196983"/>
                    <a:pt x="0" y="156824"/>
                    <a:pt x="0" y="110019"/>
                  </a:cubicBezTo>
                  <a:cubicBezTo>
                    <a:pt x="0" y="63214"/>
                    <a:pt x="45847" y="23055"/>
                    <a:pt x="111186" y="5901"/>
                  </a:cubicBezTo>
                  <a:close/>
                  <a:moveTo>
                    <a:pt x="280273" y="22535"/>
                  </a:moveTo>
                  <a:cubicBezTo>
                    <a:pt x="294793" y="22631"/>
                    <a:pt x="407642" y="97140"/>
                    <a:pt x="415691" y="111945"/>
                  </a:cubicBezTo>
                  <a:cubicBezTo>
                    <a:pt x="423740" y="126751"/>
                    <a:pt x="351497" y="122572"/>
                    <a:pt x="328569" y="111369"/>
                  </a:cubicBezTo>
                  <a:cubicBezTo>
                    <a:pt x="305640" y="100166"/>
                    <a:pt x="265752" y="22439"/>
                    <a:pt x="280273" y="22535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8" name="Oval 1277"/>
            <p:cNvSpPr/>
            <p:nvPr/>
          </p:nvSpPr>
          <p:spPr>
            <a:xfrm>
              <a:off x="217138" y="2112464"/>
              <a:ext cx="59875" cy="59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9" name="Group 1278"/>
          <p:cNvGrpSpPr/>
          <p:nvPr/>
        </p:nvGrpSpPr>
        <p:grpSpPr>
          <a:xfrm>
            <a:off x="2185311" y="2862071"/>
            <a:ext cx="625805" cy="527810"/>
            <a:chOff x="173808" y="1925433"/>
            <a:chExt cx="848809" cy="712341"/>
          </a:xfrm>
        </p:grpSpPr>
        <p:sp>
          <p:nvSpPr>
            <p:cNvPr id="1280" name="Freeform 1279"/>
            <p:cNvSpPr/>
            <p:nvPr/>
          </p:nvSpPr>
          <p:spPr>
            <a:xfrm>
              <a:off x="250398" y="1925433"/>
              <a:ext cx="772219" cy="555006"/>
            </a:xfrm>
            <a:custGeom>
              <a:avLst/>
              <a:gdLst>
                <a:gd name="connsiteX0" fmla="*/ 179470 w 772219"/>
                <a:gd name="connsiteY0" fmla="*/ 0 h 555006"/>
                <a:gd name="connsiteX1" fmla="*/ 236394 w 772219"/>
                <a:gd name="connsiteY1" fmla="*/ 38382 h 555006"/>
                <a:gd name="connsiteX2" fmla="*/ 239523 w 772219"/>
                <a:gd name="connsiteY2" fmla="*/ 54146 h 555006"/>
                <a:gd name="connsiteX3" fmla="*/ 241058 w 772219"/>
                <a:gd name="connsiteY3" fmla="*/ 53831 h 555006"/>
                <a:gd name="connsiteX4" fmla="*/ 284743 w 772219"/>
                <a:gd name="connsiteY4" fmla="*/ 72237 h 555006"/>
                <a:gd name="connsiteX5" fmla="*/ 296585 w 772219"/>
                <a:gd name="connsiteY5" fmla="*/ 101321 h 555006"/>
                <a:gd name="connsiteX6" fmla="*/ 314033 w 772219"/>
                <a:gd name="connsiteY6" fmla="*/ 97738 h 555006"/>
                <a:gd name="connsiteX7" fmla="*/ 338080 w 772219"/>
                <a:gd name="connsiteY7" fmla="*/ 102677 h 555006"/>
                <a:gd name="connsiteX8" fmla="*/ 341148 w 772219"/>
                <a:gd name="connsiteY8" fmla="*/ 104780 h 555006"/>
                <a:gd name="connsiteX9" fmla="*/ 343409 w 772219"/>
                <a:gd name="connsiteY9" fmla="*/ 99228 h 555006"/>
                <a:gd name="connsiteX10" fmla="*/ 387093 w 772219"/>
                <a:gd name="connsiteY10" fmla="*/ 80822 h 555006"/>
                <a:gd name="connsiteX11" fmla="*/ 430778 w 772219"/>
                <a:gd name="connsiteY11" fmla="*/ 99228 h 555006"/>
                <a:gd name="connsiteX12" fmla="*/ 432039 w 772219"/>
                <a:gd name="connsiteY12" fmla="*/ 102327 h 555006"/>
                <a:gd name="connsiteX13" fmla="*/ 435123 w 772219"/>
                <a:gd name="connsiteY13" fmla="*/ 94755 h 555006"/>
                <a:gd name="connsiteX14" fmla="*/ 478807 w 772219"/>
                <a:gd name="connsiteY14" fmla="*/ 76349 h 555006"/>
                <a:gd name="connsiteX15" fmla="*/ 522492 w 772219"/>
                <a:gd name="connsiteY15" fmla="*/ 94755 h 555006"/>
                <a:gd name="connsiteX16" fmla="*/ 535037 w 772219"/>
                <a:gd name="connsiteY16" fmla="*/ 125564 h 555006"/>
                <a:gd name="connsiteX17" fmla="*/ 539842 w 772219"/>
                <a:gd name="connsiteY17" fmla="*/ 122269 h 555006"/>
                <a:gd name="connsiteX18" fmla="*/ 563889 w 772219"/>
                <a:gd name="connsiteY18" fmla="*/ 117330 h 555006"/>
                <a:gd name="connsiteX19" fmla="*/ 607574 w 772219"/>
                <a:gd name="connsiteY19" fmla="*/ 135736 h 555006"/>
                <a:gd name="connsiteX20" fmla="*/ 619451 w 772219"/>
                <a:gd name="connsiteY20" fmla="*/ 164906 h 555006"/>
                <a:gd name="connsiteX21" fmla="*/ 638198 w 772219"/>
                <a:gd name="connsiteY21" fmla="*/ 161056 h 555006"/>
                <a:gd name="connsiteX22" fmla="*/ 681883 w 772219"/>
                <a:gd name="connsiteY22" fmla="*/ 179462 h 555006"/>
                <a:gd name="connsiteX23" fmla="*/ 699974 w 772219"/>
                <a:gd name="connsiteY23" fmla="*/ 223893 h 555006"/>
                <a:gd name="connsiteX24" fmla="*/ 704176 w 772219"/>
                <a:gd name="connsiteY24" fmla="*/ 223030 h 555006"/>
                <a:gd name="connsiteX25" fmla="*/ 765955 w 772219"/>
                <a:gd name="connsiteY25" fmla="*/ 285874 h 555006"/>
                <a:gd name="connsiteX26" fmla="*/ 749799 w 772219"/>
                <a:gd name="connsiteY26" fmla="*/ 325551 h 555006"/>
                <a:gd name="connsiteX27" fmla="*/ 754125 w 772219"/>
                <a:gd name="connsiteY27" fmla="*/ 328517 h 555006"/>
                <a:gd name="connsiteX28" fmla="*/ 772219 w 772219"/>
                <a:gd name="connsiteY28" fmla="*/ 372955 h 555006"/>
                <a:gd name="connsiteX29" fmla="*/ 710440 w 772219"/>
                <a:gd name="connsiteY29" fmla="*/ 435799 h 555006"/>
                <a:gd name="connsiteX30" fmla="*/ 691546 w 772219"/>
                <a:gd name="connsiteY30" fmla="*/ 431919 h 555006"/>
                <a:gd name="connsiteX31" fmla="*/ 695196 w 772219"/>
                <a:gd name="connsiteY31" fmla="*/ 440882 h 555006"/>
                <a:gd name="connsiteX32" fmla="*/ 633417 w 772219"/>
                <a:gd name="connsiteY32" fmla="*/ 503726 h 555006"/>
                <a:gd name="connsiteX33" fmla="*/ 609370 w 772219"/>
                <a:gd name="connsiteY33" fmla="*/ 498788 h 555006"/>
                <a:gd name="connsiteX34" fmla="*/ 596878 w 772219"/>
                <a:gd name="connsiteY34" fmla="*/ 490220 h 555006"/>
                <a:gd name="connsiteX35" fmla="*/ 584502 w 772219"/>
                <a:gd name="connsiteY35" fmla="*/ 520614 h 555006"/>
                <a:gd name="connsiteX36" fmla="*/ 540817 w 772219"/>
                <a:gd name="connsiteY36" fmla="*/ 539020 h 555006"/>
                <a:gd name="connsiteX37" fmla="*/ 516770 w 772219"/>
                <a:gd name="connsiteY37" fmla="*/ 534082 h 555006"/>
                <a:gd name="connsiteX38" fmla="*/ 497310 w 772219"/>
                <a:gd name="connsiteY38" fmla="*/ 520735 h 555006"/>
                <a:gd name="connsiteX39" fmla="*/ 490851 w 772219"/>
                <a:gd name="connsiteY39" fmla="*/ 536600 h 555006"/>
                <a:gd name="connsiteX40" fmla="*/ 447166 w 772219"/>
                <a:gd name="connsiteY40" fmla="*/ 555006 h 555006"/>
                <a:gd name="connsiteX41" fmla="*/ 403482 w 772219"/>
                <a:gd name="connsiteY41" fmla="*/ 536600 h 555006"/>
                <a:gd name="connsiteX42" fmla="*/ 401208 w 772219"/>
                <a:gd name="connsiteY42" fmla="*/ 531015 h 555006"/>
                <a:gd name="connsiteX43" fmla="*/ 398934 w 772219"/>
                <a:gd name="connsiteY43" fmla="*/ 536600 h 555006"/>
                <a:gd name="connsiteX44" fmla="*/ 355249 w 772219"/>
                <a:gd name="connsiteY44" fmla="*/ 555006 h 555006"/>
                <a:gd name="connsiteX45" fmla="*/ 311565 w 772219"/>
                <a:gd name="connsiteY45" fmla="*/ 536600 h 555006"/>
                <a:gd name="connsiteX46" fmla="*/ 307780 w 772219"/>
                <a:gd name="connsiteY46" fmla="*/ 527304 h 555006"/>
                <a:gd name="connsiteX47" fmla="*/ 291447 w 772219"/>
                <a:gd name="connsiteY47" fmla="*/ 538506 h 555006"/>
                <a:gd name="connsiteX48" fmla="*/ 267400 w 772219"/>
                <a:gd name="connsiteY48" fmla="*/ 543444 h 555006"/>
                <a:gd name="connsiteX49" fmla="*/ 223716 w 772219"/>
                <a:gd name="connsiteY49" fmla="*/ 525038 h 555006"/>
                <a:gd name="connsiteX50" fmla="*/ 215269 w 772219"/>
                <a:gd name="connsiteY50" fmla="*/ 504293 h 555006"/>
                <a:gd name="connsiteX51" fmla="*/ 203597 w 772219"/>
                <a:gd name="connsiteY51" fmla="*/ 512298 h 555006"/>
                <a:gd name="connsiteX52" fmla="*/ 179550 w 772219"/>
                <a:gd name="connsiteY52" fmla="*/ 517236 h 555006"/>
                <a:gd name="connsiteX53" fmla="*/ 122626 w 772219"/>
                <a:gd name="connsiteY53" fmla="*/ 478854 h 555006"/>
                <a:gd name="connsiteX54" fmla="*/ 121766 w 772219"/>
                <a:gd name="connsiteY54" fmla="*/ 474520 h 555006"/>
                <a:gd name="connsiteX55" fmla="*/ 113021 w 772219"/>
                <a:gd name="connsiteY55" fmla="*/ 476316 h 555006"/>
                <a:gd name="connsiteX56" fmla="*/ 51242 w 772219"/>
                <a:gd name="connsiteY56" fmla="*/ 413472 h 555006"/>
                <a:gd name="connsiteX57" fmla="*/ 67491 w 772219"/>
                <a:gd name="connsiteY57" fmla="*/ 373567 h 555006"/>
                <a:gd name="connsiteX58" fmla="*/ 51494 w 772219"/>
                <a:gd name="connsiteY58" fmla="*/ 334280 h 555006"/>
                <a:gd name="connsiteX59" fmla="*/ 89226 w 772219"/>
                <a:gd name="connsiteY59" fmla="*/ 276374 h 555006"/>
                <a:gd name="connsiteX60" fmla="*/ 98434 w 772219"/>
                <a:gd name="connsiteY60" fmla="*/ 274483 h 555006"/>
                <a:gd name="connsiteX61" fmla="*/ 80647 w 772219"/>
                <a:gd name="connsiteY61" fmla="*/ 230801 h 555006"/>
                <a:gd name="connsiteX62" fmla="*/ 89061 w 772219"/>
                <a:gd name="connsiteY62" fmla="*/ 210137 h 555006"/>
                <a:gd name="connsiteX63" fmla="*/ 77683 w 772219"/>
                <a:gd name="connsiteY63" fmla="*/ 207800 h 555006"/>
                <a:gd name="connsiteX64" fmla="*/ 58046 w 772219"/>
                <a:gd name="connsiteY64" fmla="*/ 194332 h 555006"/>
                <a:gd name="connsiteX65" fmla="*/ 49538 w 772219"/>
                <a:gd name="connsiteY65" fmla="*/ 173439 h 555006"/>
                <a:gd name="connsiteX66" fmla="*/ 37732 w 772219"/>
                <a:gd name="connsiteY66" fmla="*/ 171014 h 555006"/>
                <a:gd name="connsiteX67" fmla="*/ 0 w 772219"/>
                <a:gd name="connsiteY67" fmla="*/ 113109 h 555006"/>
                <a:gd name="connsiteX68" fmla="*/ 37732 w 772219"/>
                <a:gd name="connsiteY68" fmla="*/ 55204 h 555006"/>
                <a:gd name="connsiteX69" fmla="*/ 47061 w 772219"/>
                <a:gd name="connsiteY69" fmla="*/ 53288 h 555006"/>
                <a:gd name="connsiteX70" fmla="*/ 58120 w 772219"/>
                <a:gd name="connsiteY70" fmla="*/ 26128 h 555006"/>
                <a:gd name="connsiteX71" fmla="*/ 101804 w 772219"/>
                <a:gd name="connsiteY71" fmla="*/ 7722 h 555006"/>
                <a:gd name="connsiteX72" fmla="*/ 125851 w 772219"/>
                <a:gd name="connsiteY72" fmla="*/ 12661 h 555006"/>
                <a:gd name="connsiteX73" fmla="*/ 135299 w 772219"/>
                <a:gd name="connsiteY73" fmla="*/ 19140 h 555006"/>
                <a:gd name="connsiteX74" fmla="*/ 135786 w 772219"/>
                <a:gd name="connsiteY74" fmla="*/ 18406 h 555006"/>
                <a:gd name="connsiteX75" fmla="*/ 179470 w 772219"/>
                <a:gd name="connsiteY75" fmla="*/ 0 h 55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72219" h="555006">
                  <a:moveTo>
                    <a:pt x="179470" y="0"/>
                  </a:moveTo>
                  <a:cubicBezTo>
                    <a:pt x="205060" y="0"/>
                    <a:pt x="227016" y="15826"/>
                    <a:pt x="236394" y="38382"/>
                  </a:cubicBezTo>
                  <a:lnTo>
                    <a:pt x="239523" y="54146"/>
                  </a:lnTo>
                  <a:lnTo>
                    <a:pt x="241058" y="53831"/>
                  </a:lnTo>
                  <a:cubicBezTo>
                    <a:pt x="258118" y="53831"/>
                    <a:pt x="273563" y="60865"/>
                    <a:pt x="284743" y="72237"/>
                  </a:cubicBezTo>
                  <a:lnTo>
                    <a:pt x="296585" y="101321"/>
                  </a:lnTo>
                  <a:lnTo>
                    <a:pt x="314033" y="97738"/>
                  </a:lnTo>
                  <a:cubicBezTo>
                    <a:pt x="322563" y="97738"/>
                    <a:pt x="330689" y="99496"/>
                    <a:pt x="338080" y="102677"/>
                  </a:cubicBezTo>
                  <a:lnTo>
                    <a:pt x="341148" y="104780"/>
                  </a:lnTo>
                  <a:lnTo>
                    <a:pt x="343409" y="99228"/>
                  </a:lnTo>
                  <a:cubicBezTo>
                    <a:pt x="354588" y="87856"/>
                    <a:pt x="370033" y="80822"/>
                    <a:pt x="387093" y="80822"/>
                  </a:cubicBezTo>
                  <a:cubicBezTo>
                    <a:pt x="404153" y="80822"/>
                    <a:pt x="419598" y="87856"/>
                    <a:pt x="430778" y="99228"/>
                  </a:cubicBezTo>
                  <a:lnTo>
                    <a:pt x="432039" y="102327"/>
                  </a:lnTo>
                  <a:lnTo>
                    <a:pt x="435123" y="94755"/>
                  </a:lnTo>
                  <a:cubicBezTo>
                    <a:pt x="446302" y="83383"/>
                    <a:pt x="461747" y="76349"/>
                    <a:pt x="478807" y="76349"/>
                  </a:cubicBezTo>
                  <a:cubicBezTo>
                    <a:pt x="495867" y="76349"/>
                    <a:pt x="511312" y="83383"/>
                    <a:pt x="522492" y="94755"/>
                  </a:cubicBezTo>
                  <a:lnTo>
                    <a:pt x="535037" y="125564"/>
                  </a:lnTo>
                  <a:lnTo>
                    <a:pt x="539842" y="122269"/>
                  </a:lnTo>
                  <a:cubicBezTo>
                    <a:pt x="547233" y="119088"/>
                    <a:pt x="555359" y="117330"/>
                    <a:pt x="563889" y="117330"/>
                  </a:cubicBezTo>
                  <a:cubicBezTo>
                    <a:pt x="580949" y="117330"/>
                    <a:pt x="596394" y="124364"/>
                    <a:pt x="607574" y="135736"/>
                  </a:cubicBezTo>
                  <a:lnTo>
                    <a:pt x="619451" y="164906"/>
                  </a:lnTo>
                  <a:lnTo>
                    <a:pt x="638198" y="161056"/>
                  </a:lnTo>
                  <a:cubicBezTo>
                    <a:pt x="655258" y="161056"/>
                    <a:pt x="670703" y="168090"/>
                    <a:pt x="681883" y="179462"/>
                  </a:cubicBezTo>
                  <a:lnTo>
                    <a:pt x="699974" y="223893"/>
                  </a:lnTo>
                  <a:lnTo>
                    <a:pt x="704176" y="223030"/>
                  </a:lnTo>
                  <a:cubicBezTo>
                    <a:pt x="738296" y="223030"/>
                    <a:pt x="765955" y="251166"/>
                    <a:pt x="765955" y="285874"/>
                  </a:cubicBezTo>
                  <a:lnTo>
                    <a:pt x="749799" y="325551"/>
                  </a:lnTo>
                  <a:lnTo>
                    <a:pt x="754125" y="328517"/>
                  </a:lnTo>
                  <a:cubicBezTo>
                    <a:pt x="765304" y="339890"/>
                    <a:pt x="772219" y="355601"/>
                    <a:pt x="772219" y="372955"/>
                  </a:cubicBezTo>
                  <a:cubicBezTo>
                    <a:pt x="772219" y="407663"/>
                    <a:pt x="744560" y="435799"/>
                    <a:pt x="710440" y="435799"/>
                  </a:cubicBezTo>
                  <a:lnTo>
                    <a:pt x="691546" y="431919"/>
                  </a:lnTo>
                  <a:lnTo>
                    <a:pt x="695196" y="440882"/>
                  </a:lnTo>
                  <a:cubicBezTo>
                    <a:pt x="695196" y="475590"/>
                    <a:pt x="667537" y="503726"/>
                    <a:pt x="633417" y="503726"/>
                  </a:cubicBezTo>
                  <a:cubicBezTo>
                    <a:pt x="624887" y="503726"/>
                    <a:pt x="616761" y="501968"/>
                    <a:pt x="609370" y="498788"/>
                  </a:cubicBezTo>
                  <a:lnTo>
                    <a:pt x="596878" y="490220"/>
                  </a:lnTo>
                  <a:lnTo>
                    <a:pt x="584502" y="520614"/>
                  </a:lnTo>
                  <a:cubicBezTo>
                    <a:pt x="573322" y="531986"/>
                    <a:pt x="557877" y="539020"/>
                    <a:pt x="540817" y="539020"/>
                  </a:cubicBezTo>
                  <a:cubicBezTo>
                    <a:pt x="532287" y="539020"/>
                    <a:pt x="524161" y="537262"/>
                    <a:pt x="516770" y="534082"/>
                  </a:cubicBezTo>
                  <a:lnTo>
                    <a:pt x="497310" y="520735"/>
                  </a:lnTo>
                  <a:lnTo>
                    <a:pt x="490851" y="536600"/>
                  </a:lnTo>
                  <a:cubicBezTo>
                    <a:pt x="479671" y="547972"/>
                    <a:pt x="464226" y="555006"/>
                    <a:pt x="447166" y="555006"/>
                  </a:cubicBezTo>
                  <a:cubicBezTo>
                    <a:pt x="430106" y="555006"/>
                    <a:pt x="414661" y="547972"/>
                    <a:pt x="403482" y="536600"/>
                  </a:cubicBezTo>
                  <a:lnTo>
                    <a:pt x="401208" y="531015"/>
                  </a:lnTo>
                  <a:lnTo>
                    <a:pt x="398934" y="536600"/>
                  </a:lnTo>
                  <a:cubicBezTo>
                    <a:pt x="387754" y="547972"/>
                    <a:pt x="372309" y="555006"/>
                    <a:pt x="355249" y="555006"/>
                  </a:cubicBezTo>
                  <a:cubicBezTo>
                    <a:pt x="338189" y="555006"/>
                    <a:pt x="322744" y="547972"/>
                    <a:pt x="311565" y="536600"/>
                  </a:cubicBezTo>
                  <a:lnTo>
                    <a:pt x="307780" y="527304"/>
                  </a:lnTo>
                  <a:lnTo>
                    <a:pt x="291447" y="538506"/>
                  </a:lnTo>
                  <a:cubicBezTo>
                    <a:pt x="284056" y="541686"/>
                    <a:pt x="275930" y="543444"/>
                    <a:pt x="267400" y="543444"/>
                  </a:cubicBezTo>
                  <a:cubicBezTo>
                    <a:pt x="250340" y="543444"/>
                    <a:pt x="234895" y="536410"/>
                    <a:pt x="223716" y="525038"/>
                  </a:cubicBezTo>
                  <a:lnTo>
                    <a:pt x="215269" y="504293"/>
                  </a:lnTo>
                  <a:lnTo>
                    <a:pt x="203597" y="512298"/>
                  </a:lnTo>
                  <a:cubicBezTo>
                    <a:pt x="196206" y="515478"/>
                    <a:pt x="188080" y="517236"/>
                    <a:pt x="179550" y="517236"/>
                  </a:cubicBezTo>
                  <a:cubicBezTo>
                    <a:pt x="153960" y="517236"/>
                    <a:pt x="132004" y="501410"/>
                    <a:pt x="122626" y="478854"/>
                  </a:cubicBezTo>
                  <a:lnTo>
                    <a:pt x="121766" y="474520"/>
                  </a:lnTo>
                  <a:lnTo>
                    <a:pt x="113021" y="476316"/>
                  </a:lnTo>
                  <a:cubicBezTo>
                    <a:pt x="78901" y="476316"/>
                    <a:pt x="51242" y="448180"/>
                    <a:pt x="51242" y="413472"/>
                  </a:cubicBezTo>
                  <a:lnTo>
                    <a:pt x="67491" y="373567"/>
                  </a:lnTo>
                  <a:lnTo>
                    <a:pt x="51494" y="334280"/>
                  </a:lnTo>
                  <a:cubicBezTo>
                    <a:pt x="51494" y="308249"/>
                    <a:pt x="67052" y="285915"/>
                    <a:pt x="89226" y="276374"/>
                  </a:cubicBezTo>
                  <a:lnTo>
                    <a:pt x="98434" y="274483"/>
                  </a:lnTo>
                  <a:lnTo>
                    <a:pt x="80647" y="230801"/>
                  </a:lnTo>
                  <a:lnTo>
                    <a:pt x="89061" y="210137"/>
                  </a:lnTo>
                  <a:lnTo>
                    <a:pt x="77683" y="207800"/>
                  </a:lnTo>
                  <a:cubicBezTo>
                    <a:pt x="70292" y="204620"/>
                    <a:pt x="63635" y="200019"/>
                    <a:pt x="58046" y="194332"/>
                  </a:cubicBezTo>
                  <a:lnTo>
                    <a:pt x="49538" y="173439"/>
                  </a:lnTo>
                  <a:lnTo>
                    <a:pt x="37732" y="171014"/>
                  </a:lnTo>
                  <a:cubicBezTo>
                    <a:pt x="15558" y="161474"/>
                    <a:pt x="0" y="139140"/>
                    <a:pt x="0" y="113109"/>
                  </a:cubicBezTo>
                  <a:cubicBezTo>
                    <a:pt x="0" y="87078"/>
                    <a:pt x="15558" y="64744"/>
                    <a:pt x="37732" y="55204"/>
                  </a:cubicBezTo>
                  <a:lnTo>
                    <a:pt x="47061" y="53288"/>
                  </a:lnTo>
                  <a:lnTo>
                    <a:pt x="58120" y="26128"/>
                  </a:lnTo>
                  <a:cubicBezTo>
                    <a:pt x="69299" y="14756"/>
                    <a:pt x="84744" y="7722"/>
                    <a:pt x="101804" y="7722"/>
                  </a:cubicBezTo>
                  <a:cubicBezTo>
                    <a:pt x="110334" y="7722"/>
                    <a:pt x="118460" y="9480"/>
                    <a:pt x="125851" y="12661"/>
                  </a:cubicBezTo>
                  <a:lnTo>
                    <a:pt x="135299" y="19140"/>
                  </a:lnTo>
                  <a:lnTo>
                    <a:pt x="135786" y="18406"/>
                  </a:lnTo>
                  <a:cubicBezTo>
                    <a:pt x="146965" y="7034"/>
                    <a:pt x="162410" y="0"/>
                    <a:pt x="1794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1" name="Freeform 1280"/>
            <p:cNvSpPr/>
            <p:nvPr/>
          </p:nvSpPr>
          <p:spPr>
            <a:xfrm rot="20700000">
              <a:off x="173808" y="1997001"/>
              <a:ext cx="681259" cy="640773"/>
            </a:xfrm>
            <a:custGeom>
              <a:avLst/>
              <a:gdLst>
                <a:gd name="connsiteX0" fmla="*/ 273575 w 681259"/>
                <a:gd name="connsiteY0" fmla="*/ 445908 h 640773"/>
                <a:gd name="connsiteX1" fmla="*/ 282718 w 681259"/>
                <a:gd name="connsiteY1" fmla="*/ 456591 h 640773"/>
                <a:gd name="connsiteX2" fmla="*/ 304667 w 681259"/>
                <a:gd name="connsiteY2" fmla="*/ 467585 h 640773"/>
                <a:gd name="connsiteX3" fmla="*/ 305696 w 681259"/>
                <a:gd name="connsiteY3" fmla="*/ 467646 h 640773"/>
                <a:gd name="connsiteX4" fmla="*/ 289130 w 681259"/>
                <a:gd name="connsiteY4" fmla="*/ 529472 h 640773"/>
                <a:gd name="connsiteX5" fmla="*/ 266684 w 681259"/>
                <a:gd name="connsiteY5" fmla="*/ 542431 h 640773"/>
                <a:gd name="connsiteX6" fmla="*/ 266686 w 681259"/>
                <a:gd name="connsiteY6" fmla="*/ 542431 h 640773"/>
                <a:gd name="connsiteX7" fmla="*/ 253726 w 681259"/>
                <a:gd name="connsiteY7" fmla="*/ 519985 h 640773"/>
                <a:gd name="connsiteX8" fmla="*/ 607632 w 681259"/>
                <a:gd name="connsiteY8" fmla="*/ 530867 h 640773"/>
                <a:gd name="connsiteX9" fmla="*/ 586644 w 681259"/>
                <a:gd name="connsiteY9" fmla="*/ 609191 h 640773"/>
                <a:gd name="connsiteX10" fmla="*/ 564198 w 681259"/>
                <a:gd name="connsiteY10" fmla="*/ 622150 h 640773"/>
                <a:gd name="connsiteX11" fmla="*/ 564199 w 681259"/>
                <a:gd name="connsiteY11" fmla="*/ 622149 h 640773"/>
                <a:gd name="connsiteX12" fmla="*/ 551240 w 681259"/>
                <a:gd name="connsiteY12" fmla="*/ 599703 h 640773"/>
                <a:gd name="connsiteX13" fmla="*/ 568954 w 681259"/>
                <a:gd name="connsiteY13" fmla="*/ 533596 h 640773"/>
                <a:gd name="connsiteX14" fmla="*/ 569913 w 681259"/>
                <a:gd name="connsiteY14" fmla="*/ 534077 h 640773"/>
                <a:gd name="connsiteX15" fmla="*/ 594419 w 681259"/>
                <a:gd name="connsiteY15" fmla="*/ 535531 h 640773"/>
                <a:gd name="connsiteX16" fmla="*/ 211259 w 681259"/>
                <a:gd name="connsiteY16" fmla="*/ 409853 h 640773"/>
                <a:gd name="connsiteX17" fmla="*/ 226594 w 681259"/>
                <a:gd name="connsiteY17" fmla="*/ 419533 h 640773"/>
                <a:gd name="connsiteX18" fmla="*/ 246299 w 681259"/>
                <a:gd name="connsiteY18" fmla="*/ 420702 h 640773"/>
                <a:gd name="connsiteX19" fmla="*/ 221974 w 681259"/>
                <a:gd name="connsiteY19" fmla="*/ 511478 h 640773"/>
                <a:gd name="connsiteX20" fmla="*/ 199528 w 681259"/>
                <a:gd name="connsiteY20" fmla="*/ 524437 h 640773"/>
                <a:gd name="connsiteX21" fmla="*/ 199530 w 681259"/>
                <a:gd name="connsiteY21" fmla="*/ 524436 h 640773"/>
                <a:gd name="connsiteX22" fmla="*/ 186570 w 681259"/>
                <a:gd name="connsiteY22" fmla="*/ 501990 h 640773"/>
                <a:gd name="connsiteX23" fmla="*/ 646480 w 681259"/>
                <a:gd name="connsiteY23" fmla="*/ 512886 h 640773"/>
                <a:gd name="connsiteX24" fmla="*/ 646543 w 681259"/>
                <a:gd name="connsiteY24" fmla="*/ 512959 h 640773"/>
                <a:gd name="connsiteX25" fmla="*/ 668492 w 681259"/>
                <a:gd name="connsiteY25" fmla="*/ 523952 h 640773"/>
                <a:gd name="connsiteX26" fmla="*/ 681259 w 681259"/>
                <a:gd name="connsiteY26" fmla="*/ 524709 h 640773"/>
                <a:gd name="connsiteX27" fmla="*/ 653800 w 681259"/>
                <a:gd name="connsiteY27" fmla="*/ 627185 h 640773"/>
                <a:gd name="connsiteX28" fmla="*/ 631354 w 681259"/>
                <a:gd name="connsiteY28" fmla="*/ 640144 h 640773"/>
                <a:gd name="connsiteX29" fmla="*/ 631355 w 681259"/>
                <a:gd name="connsiteY29" fmla="*/ 640144 h 640773"/>
                <a:gd name="connsiteX30" fmla="*/ 618396 w 681259"/>
                <a:gd name="connsiteY30" fmla="*/ 617698 h 640773"/>
                <a:gd name="connsiteX31" fmla="*/ 158275 w 681259"/>
                <a:gd name="connsiteY31" fmla="*/ 0 h 640773"/>
                <a:gd name="connsiteX32" fmla="*/ 158855 w 681259"/>
                <a:gd name="connsiteY32" fmla="*/ 19373 h 640773"/>
                <a:gd name="connsiteX33" fmla="*/ 179217 w 681259"/>
                <a:gd name="connsiteY33" fmla="*/ 48401 h 640773"/>
                <a:gd name="connsiteX34" fmla="*/ 189993 w 681259"/>
                <a:gd name="connsiteY34" fmla="*/ 53799 h 640773"/>
                <a:gd name="connsiteX35" fmla="*/ 192804 w 681259"/>
                <a:gd name="connsiteY35" fmla="*/ 76182 h 640773"/>
                <a:gd name="connsiteX36" fmla="*/ 208286 w 681259"/>
                <a:gd name="connsiteY36" fmla="*/ 94274 h 640773"/>
                <a:gd name="connsiteX37" fmla="*/ 218672 w 681259"/>
                <a:gd name="connsiteY37" fmla="*/ 99476 h 640773"/>
                <a:gd name="connsiteX38" fmla="*/ 205196 w 681259"/>
                <a:gd name="connsiteY38" fmla="*/ 117258 h 640773"/>
                <a:gd name="connsiteX39" fmla="*/ 211071 w 681259"/>
                <a:gd name="connsiteY39" fmla="*/ 164055 h 640773"/>
                <a:gd name="connsiteX40" fmla="*/ 201688 w 681259"/>
                <a:gd name="connsiteY40" fmla="*/ 163499 h 640773"/>
                <a:gd name="connsiteX41" fmla="*/ 150254 w 681259"/>
                <a:gd name="connsiteY41" fmla="*/ 209666 h 640773"/>
                <a:gd name="connsiteX42" fmla="*/ 151449 w 681259"/>
                <a:gd name="connsiteY42" fmla="*/ 219183 h 640773"/>
                <a:gd name="connsiteX43" fmla="*/ 111186 w 681259"/>
                <a:gd name="connsiteY43" fmla="*/ 214137 h 640773"/>
                <a:gd name="connsiteX44" fmla="*/ 0 w 681259"/>
                <a:gd name="connsiteY44" fmla="*/ 110019 h 640773"/>
                <a:gd name="connsiteX45" fmla="*/ 111186 w 681259"/>
                <a:gd name="connsiteY45" fmla="*/ 5901 h 640773"/>
                <a:gd name="connsiteX46" fmla="*/ 280273 w 681259"/>
                <a:gd name="connsiteY46" fmla="*/ 22535 h 640773"/>
                <a:gd name="connsiteX47" fmla="*/ 415691 w 681259"/>
                <a:gd name="connsiteY47" fmla="*/ 111945 h 640773"/>
                <a:gd name="connsiteX48" fmla="*/ 328569 w 681259"/>
                <a:gd name="connsiteY48" fmla="*/ 111369 h 640773"/>
                <a:gd name="connsiteX49" fmla="*/ 280273 w 681259"/>
                <a:gd name="connsiteY49" fmla="*/ 22535 h 64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1259" h="640773">
                  <a:moveTo>
                    <a:pt x="273575" y="445908"/>
                  </a:moveTo>
                  <a:lnTo>
                    <a:pt x="282718" y="456591"/>
                  </a:lnTo>
                  <a:cubicBezTo>
                    <a:pt x="289034" y="461576"/>
                    <a:pt x="296428" y="465377"/>
                    <a:pt x="304667" y="467585"/>
                  </a:cubicBezTo>
                  <a:lnTo>
                    <a:pt x="305696" y="467646"/>
                  </a:lnTo>
                  <a:lnTo>
                    <a:pt x="289130" y="529472"/>
                  </a:lnTo>
                  <a:cubicBezTo>
                    <a:pt x="286510" y="539249"/>
                    <a:pt x="276461" y="545051"/>
                    <a:pt x="266684" y="542431"/>
                  </a:cubicBezTo>
                  <a:lnTo>
                    <a:pt x="266686" y="542431"/>
                  </a:lnTo>
                  <a:cubicBezTo>
                    <a:pt x="256908" y="539811"/>
                    <a:pt x="251107" y="529762"/>
                    <a:pt x="253726" y="519985"/>
                  </a:cubicBezTo>
                  <a:close/>
                  <a:moveTo>
                    <a:pt x="607632" y="530867"/>
                  </a:moveTo>
                  <a:lnTo>
                    <a:pt x="586644" y="609191"/>
                  </a:lnTo>
                  <a:cubicBezTo>
                    <a:pt x="584024" y="618968"/>
                    <a:pt x="573975" y="624770"/>
                    <a:pt x="564198" y="622150"/>
                  </a:cubicBezTo>
                  <a:lnTo>
                    <a:pt x="564199" y="622149"/>
                  </a:lnTo>
                  <a:cubicBezTo>
                    <a:pt x="554422" y="619530"/>
                    <a:pt x="548620" y="609481"/>
                    <a:pt x="551240" y="599703"/>
                  </a:cubicBezTo>
                  <a:lnTo>
                    <a:pt x="568954" y="533596"/>
                  </a:lnTo>
                  <a:lnTo>
                    <a:pt x="569913" y="534077"/>
                  </a:lnTo>
                  <a:cubicBezTo>
                    <a:pt x="578152" y="536285"/>
                    <a:pt x="586456" y="536690"/>
                    <a:pt x="594419" y="535531"/>
                  </a:cubicBezTo>
                  <a:close/>
                  <a:moveTo>
                    <a:pt x="211259" y="409853"/>
                  </a:moveTo>
                  <a:lnTo>
                    <a:pt x="226594" y="419533"/>
                  </a:lnTo>
                  <a:lnTo>
                    <a:pt x="246299" y="420702"/>
                  </a:lnTo>
                  <a:lnTo>
                    <a:pt x="221974" y="511478"/>
                  </a:lnTo>
                  <a:cubicBezTo>
                    <a:pt x="219354" y="521255"/>
                    <a:pt x="209305" y="527057"/>
                    <a:pt x="199528" y="524437"/>
                  </a:cubicBezTo>
                  <a:lnTo>
                    <a:pt x="199530" y="524436"/>
                  </a:lnTo>
                  <a:cubicBezTo>
                    <a:pt x="189752" y="521817"/>
                    <a:pt x="183951" y="511768"/>
                    <a:pt x="186570" y="501990"/>
                  </a:cubicBezTo>
                  <a:close/>
                  <a:moveTo>
                    <a:pt x="646480" y="512886"/>
                  </a:moveTo>
                  <a:lnTo>
                    <a:pt x="646543" y="512959"/>
                  </a:lnTo>
                  <a:cubicBezTo>
                    <a:pt x="652859" y="517943"/>
                    <a:pt x="660253" y="521745"/>
                    <a:pt x="668492" y="523952"/>
                  </a:cubicBezTo>
                  <a:lnTo>
                    <a:pt x="681259" y="524709"/>
                  </a:lnTo>
                  <a:lnTo>
                    <a:pt x="653800" y="627185"/>
                  </a:lnTo>
                  <a:cubicBezTo>
                    <a:pt x="651180" y="636962"/>
                    <a:pt x="641131" y="642764"/>
                    <a:pt x="631354" y="640144"/>
                  </a:cubicBezTo>
                  <a:lnTo>
                    <a:pt x="631355" y="640144"/>
                  </a:lnTo>
                  <a:cubicBezTo>
                    <a:pt x="621578" y="637524"/>
                    <a:pt x="615776" y="627475"/>
                    <a:pt x="618396" y="617698"/>
                  </a:cubicBezTo>
                  <a:close/>
                  <a:moveTo>
                    <a:pt x="158275" y="0"/>
                  </a:moveTo>
                  <a:lnTo>
                    <a:pt x="158855" y="19373"/>
                  </a:lnTo>
                  <a:cubicBezTo>
                    <a:pt x="162694" y="30786"/>
                    <a:pt x="169743" y="40924"/>
                    <a:pt x="179217" y="48401"/>
                  </a:cubicBezTo>
                  <a:lnTo>
                    <a:pt x="189993" y="53799"/>
                  </a:lnTo>
                  <a:lnTo>
                    <a:pt x="192804" y="76182"/>
                  </a:lnTo>
                  <a:cubicBezTo>
                    <a:pt x="196731" y="83122"/>
                    <a:pt x="201970" y="89289"/>
                    <a:pt x="208286" y="94274"/>
                  </a:cubicBezTo>
                  <a:lnTo>
                    <a:pt x="218672" y="99476"/>
                  </a:lnTo>
                  <a:lnTo>
                    <a:pt x="205196" y="117258"/>
                  </a:lnTo>
                  <a:lnTo>
                    <a:pt x="211071" y="164055"/>
                  </a:lnTo>
                  <a:lnTo>
                    <a:pt x="201688" y="163499"/>
                  </a:lnTo>
                  <a:cubicBezTo>
                    <a:pt x="177800" y="166975"/>
                    <a:pt x="156991" y="184522"/>
                    <a:pt x="150254" y="209666"/>
                  </a:cubicBezTo>
                  <a:lnTo>
                    <a:pt x="151449" y="219183"/>
                  </a:lnTo>
                  <a:lnTo>
                    <a:pt x="111186" y="214137"/>
                  </a:lnTo>
                  <a:cubicBezTo>
                    <a:pt x="45847" y="196983"/>
                    <a:pt x="0" y="156824"/>
                    <a:pt x="0" y="110019"/>
                  </a:cubicBezTo>
                  <a:cubicBezTo>
                    <a:pt x="0" y="63214"/>
                    <a:pt x="45847" y="23055"/>
                    <a:pt x="111186" y="5901"/>
                  </a:cubicBezTo>
                  <a:close/>
                  <a:moveTo>
                    <a:pt x="280273" y="22535"/>
                  </a:moveTo>
                  <a:cubicBezTo>
                    <a:pt x="294793" y="22631"/>
                    <a:pt x="407642" y="97140"/>
                    <a:pt x="415691" y="111945"/>
                  </a:cubicBezTo>
                  <a:cubicBezTo>
                    <a:pt x="423740" y="126751"/>
                    <a:pt x="351497" y="122572"/>
                    <a:pt x="328569" y="111369"/>
                  </a:cubicBezTo>
                  <a:cubicBezTo>
                    <a:pt x="305640" y="100166"/>
                    <a:pt x="265752" y="22439"/>
                    <a:pt x="280273" y="22535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2" name="Oval 1281"/>
            <p:cNvSpPr/>
            <p:nvPr/>
          </p:nvSpPr>
          <p:spPr>
            <a:xfrm>
              <a:off x="217138" y="2112464"/>
              <a:ext cx="59875" cy="59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3" name="Group 1282"/>
          <p:cNvGrpSpPr/>
          <p:nvPr/>
        </p:nvGrpSpPr>
        <p:grpSpPr>
          <a:xfrm>
            <a:off x="2958926" y="2862071"/>
            <a:ext cx="625805" cy="527810"/>
            <a:chOff x="173808" y="1925433"/>
            <a:chExt cx="848809" cy="712341"/>
          </a:xfrm>
        </p:grpSpPr>
        <p:sp>
          <p:nvSpPr>
            <p:cNvPr id="1284" name="Freeform 1283"/>
            <p:cNvSpPr/>
            <p:nvPr/>
          </p:nvSpPr>
          <p:spPr>
            <a:xfrm>
              <a:off x="250398" y="1925433"/>
              <a:ext cx="772219" cy="555006"/>
            </a:xfrm>
            <a:custGeom>
              <a:avLst/>
              <a:gdLst>
                <a:gd name="connsiteX0" fmla="*/ 179470 w 772219"/>
                <a:gd name="connsiteY0" fmla="*/ 0 h 555006"/>
                <a:gd name="connsiteX1" fmla="*/ 236394 w 772219"/>
                <a:gd name="connsiteY1" fmla="*/ 38382 h 555006"/>
                <a:gd name="connsiteX2" fmla="*/ 239523 w 772219"/>
                <a:gd name="connsiteY2" fmla="*/ 54146 h 555006"/>
                <a:gd name="connsiteX3" fmla="*/ 241058 w 772219"/>
                <a:gd name="connsiteY3" fmla="*/ 53831 h 555006"/>
                <a:gd name="connsiteX4" fmla="*/ 284743 w 772219"/>
                <a:gd name="connsiteY4" fmla="*/ 72237 h 555006"/>
                <a:gd name="connsiteX5" fmla="*/ 296585 w 772219"/>
                <a:gd name="connsiteY5" fmla="*/ 101321 h 555006"/>
                <a:gd name="connsiteX6" fmla="*/ 314033 w 772219"/>
                <a:gd name="connsiteY6" fmla="*/ 97738 h 555006"/>
                <a:gd name="connsiteX7" fmla="*/ 338080 w 772219"/>
                <a:gd name="connsiteY7" fmla="*/ 102677 h 555006"/>
                <a:gd name="connsiteX8" fmla="*/ 341148 w 772219"/>
                <a:gd name="connsiteY8" fmla="*/ 104780 h 555006"/>
                <a:gd name="connsiteX9" fmla="*/ 343409 w 772219"/>
                <a:gd name="connsiteY9" fmla="*/ 99228 h 555006"/>
                <a:gd name="connsiteX10" fmla="*/ 387093 w 772219"/>
                <a:gd name="connsiteY10" fmla="*/ 80822 h 555006"/>
                <a:gd name="connsiteX11" fmla="*/ 430778 w 772219"/>
                <a:gd name="connsiteY11" fmla="*/ 99228 h 555006"/>
                <a:gd name="connsiteX12" fmla="*/ 432039 w 772219"/>
                <a:gd name="connsiteY12" fmla="*/ 102327 h 555006"/>
                <a:gd name="connsiteX13" fmla="*/ 435123 w 772219"/>
                <a:gd name="connsiteY13" fmla="*/ 94755 h 555006"/>
                <a:gd name="connsiteX14" fmla="*/ 478807 w 772219"/>
                <a:gd name="connsiteY14" fmla="*/ 76349 h 555006"/>
                <a:gd name="connsiteX15" fmla="*/ 522492 w 772219"/>
                <a:gd name="connsiteY15" fmla="*/ 94755 h 555006"/>
                <a:gd name="connsiteX16" fmla="*/ 535037 w 772219"/>
                <a:gd name="connsiteY16" fmla="*/ 125564 h 555006"/>
                <a:gd name="connsiteX17" fmla="*/ 539842 w 772219"/>
                <a:gd name="connsiteY17" fmla="*/ 122269 h 555006"/>
                <a:gd name="connsiteX18" fmla="*/ 563889 w 772219"/>
                <a:gd name="connsiteY18" fmla="*/ 117330 h 555006"/>
                <a:gd name="connsiteX19" fmla="*/ 607574 w 772219"/>
                <a:gd name="connsiteY19" fmla="*/ 135736 h 555006"/>
                <a:gd name="connsiteX20" fmla="*/ 619451 w 772219"/>
                <a:gd name="connsiteY20" fmla="*/ 164906 h 555006"/>
                <a:gd name="connsiteX21" fmla="*/ 638198 w 772219"/>
                <a:gd name="connsiteY21" fmla="*/ 161056 h 555006"/>
                <a:gd name="connsiteX22" fmla="*/ 681883 w 772219"/>
                <a:gd name="connsiteY22" fmla="*/ 179462 h 555006"/>
                <a:gd name="connsiteX23" fmla="*/ 699974 w 772219"/>
                <a:gd name="connsiteY23" fmla="*/ 223893 h 555006"/>
                <a:gd name="connsiteX24" fmla="*/ 704176 w 772219"/>
                <a:gd name="connsiteY24" fmla="*/ 223030 h 555006"/>
                <a:gd name="connsiteX25" fmla="*/ 765955 w 772219"/>
                <a:gd name="connsiteY25" fmla="*/ 285874 h 555006"/>
                <a:gd name="connsiteX26" fmla="*/ 749799 w 772219"/>
                <a:gd name="connsiteY26" fmla="*/ 325551 h 555006"/>
                <a:gd name="connsiteX27" fmla="*/ 754125 w 772219"/>
                <a:gd name="connsiteY27" fmla="*/ 328517 h 555006"/>
                <a:gd name="connsiteX28" fmla="*/ 772219 w 772219"/>
                <a:gd name="connsiteY28" fmla="*/ 372955 h 555006"/>
                <a:gd name="connsiteX29" fmla="*/ 710440 w 772219"/>
                <a:gd name="connsiteY29" fmla="*/ 435799 h 555006"/>
                <a:gd name="connsiteX30" fmla="*/ 691546 w 772219"/>
                <a:gd name="connsiteY30" fmla="*/ 431919 h 555006"/>
                <a:gd name="connsiteX31" fmla="*/ 695196 w 772219"/>
                <a:gd name="connsiteY31" fmla="*/ 440882 h 555006"/>
                <a:gd name="connsiteX32" fmla="*/ 633417 w 772219"/>
                <a:gd name="connsiteY32" fmla="*/ 503726 h 555006"/>
                <a:gd name="connsiteX33" fmla="*/ 609370 w 772219"/>
                <a:gd name="connsiteY33" fmla="*/ 498788 h 555006"/>
                <a:gd name="connsiteX34" fmla="*/ 596878 w 772219"/>
                <a:gd name="connsiteY34" fmla="*/ 490220 h 555006"/>
                <a:gd name="connsiteX35" fmla="*/ 584502 w 772219"/>
                <a:gd name="connsiteY35" fmla="*/ 520614 h 555006"/>
                <a:gd name="connsiteX36" fmla="*/ 540817 w 772219"/>
                <a:gd name="connsiteY36" fmla="*/ 539020 h 555006"/>
                <a:gd name="connsiteX37" fmla="*/ 516770 w 772219"/>
                <a:gd name="connsiteY37" fmla="*/ 534082 h 555006"/>
                <a:gd name="connsiteX38" fmla="*/ 497310 w 772219"/>
                <a:gd name="connsiteY38" fmla="*/ 520735 h 555006"/>
                <a:gd name="connsiteX39" fmla="*/ 490851 w 772219"/>
                <a:gd name="connsiteY39" fmla="*/ 536600 h 555006"/>
                <a:gd name="connsiteX40" fmla="*/ 447166 w 772219"/>
                <a:gd name="connsiteY40" fmla="*/ 555006 h 555006"/>
                <a:gd name="connsiteX41" fmla="*/ 403482 w 772219"/>
                <a:gd name="connsiteY41" fmla="*/ 536600 h 555006"/>
                <a:gd name="connsiteX42" fmla="*/ 401208 w 772219"/>
                <a:gd name="connsiteY42" fmla="*/ 531015 h 555006"/>
                <a:gd name="connsiteX43" fmla="*/ 398934 w 772219"/>
                <a:gd name="connsiteY43" fmla="*/ 536600 h 555006"/>
                <a:gd name="connsiteX44" fmla="*/ 355249 w 772219"/>
                <a:gd name="connsiteY44" fmla="*/ 555006 h 555006"/>
                <a:gd name="connsiteX45" fmla="*/ 311565 w 772219"/>
                <a:gd name="connsiteY45" fmla="*/ 536600 h 555006"/>
                <a:gd name="connsiteX46" fmla="*/ 307780 w 772219"/>
                <a:gd name="connsiteY46" fmla="*/ 527304 h 555006"/>
                <a:gd name="connsiteX47" fmla="*/ 291447 w 772219"/>
                <a:gd name="connsiteY47" fmla="*/ 538506 h 555006"/>
                <a:gd name="connsiteX48" fmla="*/ 267400 w 772219"/>
                <a:gd name="connsiteY48" fmla="*/ 543444 h 555006"/>
                <a:gd name="connsiteX49" fmla="*/ 223716 w 772219"/>
                <a:gd name="connsiteY49" fmla="*/ 525038 h 555006"/>
                <a:gd name="connsiteX50" fmla="*/ 215269 w 772219"/>
                <a:gd name="connsiteY50" fmla="*/ 504293 h 555006"/>
                <a:gd name="connsiteX51" fmla="*/ 203597 w 772219"/>
                <a:gd name="connsiteY51" fmla="*/ 512298 h 555006"/>
                <a:gd name="connsiteX52" fmla="*/ 179550 w 772219"/>
                <a:gd name="connsiteY52" fmla="*/ 517236 h 555006"/>
                <a:gd name="connsiteX53" fmla="*/ 122626 w 772219"/>
                <a:gd name="connsiteY53" fmla="*/ 478854 h 555006"/>
                <a:gd name="connsiteX54" fmla="*/ 121766 w 772219"/>
                <a:gd name="connsiteY54" fmla="*/ 474520 h 555006"/>
                <a:gd name="connsiteX55" fmla="*/ 113021 w 772219"/>
                <a:gd name="connsiteY55" fmla="*/ 476316 h 555006"/>
                <a:gd name="connsiteX56" fmla="*/ 51242 w 772219"/>
                <a:gd name="connsiteY56" fmla="*/ 413472 h 555006"/>
                <a:gd name="connsiteX57" fmla="*/ 67491 w 772219"/>
                <a:gd name="connsiteY57" fmla="*/ 373567 h 555006"/>
                <a:gd name="connsiteX58" fmla="*/ 51494 w 772219"/>
                <a:gd name="connsiteY58" fmla="*/ 334280 h 555006"/>
                <a:gd name="connsiteX59" fmla="*/ 89226 w 772219"/>
                <a:gd name="connsiteY59" fmla="*/ 276374 h 555006"/>
                <a:gd name="connsiteX60" fmla="*/ 98434 w 772219"/>
                <a:gd name="connsiteY60" fmla="*/ 274483 h 555006"/>
                <a:gd name="connsiteX61" fmla="*/ 80647 w 772219"/>
                <a:gd name="connsiteY61" fmla="*/ 230801 h 555006"/>
                <a:gd name="connsiteX62" fmla="*/ 89061 w 772219"/>
                <a:gd name="connsiteY62" fmla="*/ 210137 h 555006"/>
                <a:gd name="connsiteX63" fmla="*/ 77683 w 772219"/>
                <a:gd name="connsiteY63" fmla="*/ 207800 h 555006"/>
                <a:gd name="connsiteX64" fmla="*/ 58046 w 772219"/>
                <a:gd name="connsiteY64" fmla="*/ 194332 h 555006"/>
                <a:gd name="connsiteX65" fmla="*/ 49538 w 772219"/>
                <a:gd name="connsiteY65" fmla="*/ 173439 h 555006"/>
                <a:gd name="connsiteX66" fmla="*/ 37732 w 772219"/>
                <a:gd name="connsiteY66" fmla="*/ 171014 h 555006"/>
                <a:gd name="connsiteX67" fmla="*/ 0 w 772219"/>
                <a:gd name="connsiteY67" fmla="*/ 113109 h 555006"/>
                <a:gd name="connsiteX68" fmla="*/ 37732 w 772219"/>
                <a:gd name="connsiteY68" fmla="*/ 55204 h 555006"/>
                <a:gd name="connsiteX69" fmla="*/ 47061 w 772219"/>
                <a:gd name="connsiteY69" fmla="*/ 53288 h 555006"/>
                <a:gd name="connsiteX70" fmla="*/ 58120 w 772219"/>
                <a:gd name="connsiteY70" fmla="*/ 26128 h 555006"/>
                <a:gd name="connsiteX71" fmla="*/ 101804 w 772219"/>
                <a:gd name="connsiteY71" fmla="*/ 7722 h 555006"/>
                <a:gd name="connsiteX72" fmla="*/ 125851 w 772219"/>
                <a:gd name="connsiteY72" fmla="*/ 12661 h 555006"/>
                <a:gd name="connsiteX73" fmla="*/ 135299 w 772219"/>
                <a:gd name="connsiteY73" fmla="*/ 19140 h 555006"/>
                <a:gd name="connsiteX74" fmla="*/ 135786 w 772219"/>
                <a:gd name="connsiteY74" fmla="*/ 18406 h 555006"/>
                <a:gd name="connsiteX75" fmla="*/ 179470 w 772219"/>
                <a:gd name="connsiteY75" fmla="*/ 0 h 55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72219" h="555006">
                  <a:moveTo>
                    <a:pt x="179470" y="0"/>
                  </a:moveTo>
                  <a:cubicBezTo>
                    <a:pt x="205060" y="0"/>
                    <a:pt x="227016" y="15826"/>
                    <a:pt x="236394" y="38382"/>
                  </a:cubicBezTo>
                  <a:lnTo>
                    <a:pt x="239523" y="54146"/>
                  </a:lnTo>
                  <a:lnTo>
                    <a:pt x="241058" y="53831"/>
                  </a:lnTo>
                  <a:cubicBezTo>
                    <a:pt x="258118" y="53831"/>
                    <a:pt x="273563" y="60865"/>
                    <a:pt x="284743" y="72237"/>
                  </a:cubicBezTo>
                  <a:lnTo>
                    <a:pt x="296585" y="101321"/>
                  </a:lnTo>
                  <a:lnTo>
                    <a:pt x="314033" y="97738"/>
                  </a:lnTo>
                  <a:cubicBezTo>
                    <a:pt x="322563" y="97738"/>
                    <a:pt x="330689" y="99496"/>
                    <a:pt x="338080" y="102677"/>
                  </a:cubicBezTo>
                  <a:lnTo>
                    <a:pt x="341148" y="104780"/>
                  </a:lnTo>
                  <a:lnTo>
                    <a:pt x="343409" y="99228"/>
                  </a:lnTo>
                  <a:cubicBezTo>
                    <a:pt x="354588" y="87856"/>
                    <a:pt x="370033" y="80822"/>
                    <a:pt x="387093" y="80822"/>
                  </a:cubicBezTo>
                  <a:cubicBezTo>
                    <a:pt x="404153" y="80822"/>
                    <a:pt x="419598" y="87856"/>
                    <a:pt x="430778" y="99228"/>
                  </a:cubicBezTo>
                  <a:lnTo>
                    <a:pt x="432039" y="102327"/>
                  </a:lnTo>
                  <a:lnTo>
                    <a:pt x="435123" y="94755"/>
                  </a:lnTo>
                  <a:cubicBezTo>
                    <a:pt x="446302" y="83383"/>
                    <a:pt x="461747" y="76349"/>
                    <a:pt x="478807" y="76349"/>
                  </a:cubicBezTo>
                  <a:cubicBezTo>
                    <a:pt x="495867" y="76349"/>
                    <a:pt x="511312" y="83383"/>
                    <a:pt x="522492" y="94755"/>
                  </a:cubicBezTo>
                  <a:lnTo>
                    <a:pt x="535037" y="125564"/>
                  </a:lnTo>
                  <a:lnTo>
                    <a:pt x="539842" y="122269"/>
                  </a:lnTo>
                  <a:cubicBezTo>
                    <a:pt x="547233" y="119088"/>
                    <a:pt x="555359" y="117330"/>
                    <a:pt x="563889" y="117330"/>
                  </a:cubicBezTo>
                  <a:cubicBezTo>
                    <a:pt x="580949" y="117330"/>
                    <a:pt x="596394" y="124364"/>
                    <a:pt x="607574" y="135736"/>
                  </a:cubicBezTo>
                  <a:lnTo>
                    <a:pt x="619451" y="164906"/>
                  </a:lnTo>
                  <a:lnTo>
                    <a:pt x="638198" y="161056"/>
                  </a:lnTo>
                  <a:cubicBezTo>
                    <a:pt x="655258" y="161056"/>
                    <a:pt x="670703" y="168090"/>
                    <a:pt x="681883" y="179462"/>
                  </a:cubicBezTo>
                  <a:lnTo>
                    <a:pt x="699974" y="223893"/>
                  </a:lnTo>
                  <a:lnTo>
                    <a:pt x="704176" y="223030"/>
                  </a:lnTo>
                  <a:cubicBezTo>
                    <a:pt x="738296" y="223030"/>
                    <a:pt x="765955" y="251166"/>
                    <a:pt x="765955" y="285874"/>
                  </a:cubicBezTo>
                  <a:lnTo>
                    <a:pt x="749799" y="325551"/>
                  </a:lnTo>
                  <a:lnTo>
                    <a:pt x="754125" y="328517"/>
                  </a:lnTo>
                  <a:cubicBezTo>
                    <a:pt x="765304" y="339890"/>
                    <a:pt x="772219" y="355601"/>
                    <a:pt x="772219" y="372955"/>
                  </a:cubicBezTo>
                  <a:cubicBezTo>
                    <a:pt x="772219" y="407663"/>
                    <a:pt x="744560" y="435799"/>
                    <a:pt x="710440" y="435799"/>
                  </a:cubicBezTo>
                  <a:lnTo>
                    <a:pt x="691546" y="431919"/>
                  </a:lnTo>
                  <a:lnTo>
                    <a:pt x="695196" y="440882"/>
                  </a:lnTo>
                  <a:cubicBezTo>
                    <a:pt x="695196" y="475590"/>
                    <a:pt x="667537" y="503726"/>
                    <a:pt x="633417" y="503726"/>
                  </a:cubicBezTo>
                  <a:cubicBezTo>
                    <a:pt x="624887" y="503726"/>
                    <a:pt x="616761" y="501968"/>
                    <a:pt x="609370" y="498788"/>
                  </a:cubicBezTo>
                  <a:lnTo>
                    <a:pt x="596878" y="490220"/>
                  </a:lnTo>
                  <a:lnTo>
                    <a:pt x="584502" y="520614"/>
                  </a:lnTo>
                  <a:cubicBezTo>
                    <a:pt x="573322" y="531986"/>
                    <a:pt x="557877" y="539020"/>
                    <a:pt x="540817" y="539020"/>
                  </a:cubicBezTo>
                  <a:cubicBezTo>
                    <a:pt x="532287" y="539020"/>
                    <a:pt x="524161" y="537262"/>
                    <a:pt x="516770" y="534082"/>
                  </a:cubicBezTo>
                  <a:lnTo>
                    <a:pt x="497310" y="520735"/>
                  </a:lnTo>
                  <a:lnTo>
                    <a:pt x="490851" y="536600"/>
                  </a:lnTo>
                  <a:cubicBezTo>
                    <a:pt x="479671" y="547972"/>
                    <a:pt x="464226" y="555006"/>
                    <a:pt x="447166" y="555006"/>
                  </a:cubicBezTo>
                  <a:cubicBezTo>
                    <a:pt x="430106" y="555006"/>
                    <a:pt x="414661" y="547972"/>
                    <a:pt x="403482" y="536600"/>
                  </a:cubicBezTo>
                  <a:lnTo>
                    <a:pt x="401208" y="531015"/>
                  </a:lnTo>
                  <a:lnTo>
                    <a:pt x="398934" y="536600"/>
                  </a:lnTo>
                  <a:cubicBezTo>
                    <a:pt x="387754" y="547972"/>
                    <a:pt x="372309" y="555006"/>
                    <a:pt x="355249" y="555006"/>
                  </a:cubicBezTo>
                  <a:cubicBezTo>
                    <a:pt x="338189" y="555006"/>
                    <a:pt x="322744" y="547972"/>
                    <a:pt x="311565" y="536600"/>
                  </a:cubicBezTo>
                  <a:lnTo>
                    <a:pt x="307780" y="527304"/>
                  </a:lnTo>
                  <a:lnTo>
                    <a:pt x="291447" y="538506"/>
                  </a:lnTo>
                  <a:cubicBezTo>
                    <a:pt x="284056" y="541686"/>
                    <a:pt x="275930" y="543444"/>
                    <a:pt x="267400" y="543444"/>
                  </a:cubicBezTo>
                  <a:cubicBezTo>
                    <a:pt x="250340" y="543444"/>
                    <a:pt x="234895" y="536410"/>
                    <a:pt x="223716" y="525038"/>
                  </a:cubicBezTo>
                  <a:lnTo>
                    <a:pt x="215269" y="504293"/>
                  </a:lnTo>
                  <a:lnTo>
                    <a:pt x="203597" y="512298"/>
                  </a:lnTo>
                  <a:cubicBezTo>
                    <a:pt x="196206" y="515478"/>
                    <a:pt x="188080" y="517236"/>
                    <a:pt x="179550" y="517236"/>
                  </a:cubicBezTo>
                  <a:cubicBezTo>
                    <a:pt x="153960" y="517236"/>
                    <a:pt x="132004" y="501410"/>
                    <a:pt x="122626" y="478854"/>
                  </a:cubicBezTo>
                  <a:lnTo>
                    <a:pt x="121766" y="474520"/>
                  </a:lnTo>
                  <a:lnTo>
                    <a:pt x="113021" y="476316"/>
                  </a:lnTo>
                  <a:cubicBezTo>
                    <a:pt x="78901" y="476316"/>
                    <a:pt x="51242" y="448180"/>
                    <a:pt x="51242" y="413472"/>
                  </a:cubicBezTo>
                  <a:lnTo>
                    <a:pt x="67491" y="373567"/>
                  </a:lnTo>
                  <a:lnTo>
                    <a:pt x="51494" y="334280"/>
                  </a:lnTo>
                  <a:cubicBezTo>
                    <a:pt x="51494" y="308249"/>
                    <a:pt x="67052" y="285915"/>
                    <a:pt x="89226" y="276374"/>
                  </a:cubicBezTo>
                  <a:lnTo>
                    <a:pt x="98434" y="274483"/>
                  </a:lnTo>
                  <a:lnTo>
                    <a:pt x="80647" y="230801"/>
                  </a:lnTo>
                  <a:lnTo>
                    <a:pt x="89061" y="210137"/>
                  </a:lnTo>
                  <a:lnTo>
                    <a:pt x="77683" y="207800"/>
                  </a:lnTo>
                  <a:cubicBezTo>
                    <a:pt x="70292" y="204620"/>
                    <a:pt x="63635" y="200019"/>
                    <a:pt x="58046" y="194332"/>
                  </a:cubicBezTo>
                  <a:lnTo>
                    <a:pt x="49538" y="173439"/>
                  </a:lnTo>
                  <a:lnTo>
                    <a:pt x="37732" y="171014"/>
                  </a:lnTo>
                  <a:cubicBezTo>
                    <a:pt x="15558" y="161474"/>
                    <a:pt x="0" y="139140"/>
                    <a:pt x="0" y="113109"/>
                  </a:cubicBezTo>
                  <a:cubicBezTo>
                    <a:pt x="0" y="87078"/>
                    <a:pt x="15558" y="64744"/>
                    <a:pt x="37732" y="55204"/>
                  </a:cubicBezTo>
                  <a:lnTo>
                    <a:pt x="47061" y="53288"/>
                  </a:lnTo>
                  <a:lnTo>
                    <a:pt x="58120" y="26128"/>
                  </a:lnTo>
                  <a:cubicBezTo>
                    <a:pt x="69299" y="14756"/>
                    <a:pt x="84744" y="7722"/>
                    <a:pt x="101804" y="7722"/>
                  </a:cubicBezTo>
                  <a:cubicBezTo>
                    <a:pt x="110334" y="7722"/>
                    <a:pt x="118460" y="9480"/>
                    <a:pt x="125851" y="12661"/>
                  </a:cubicBezTo>
                  <a:lnTo>
                    <a:pt x="135299" y="19140"/>
                  </a:lnTo>
                  <a:lnTo>
                    <a:pt x="135786" y="18406"/>
                  </a:lnTo>
                  <a:cubicBezTo>
                    <a:pt x="146965" y="7034"/>
                    <a:pt x="162410" y="0"/>
                    <a:pt x="1794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5" name="Freeform 1284"/>
            <p:cNvSpPr/>
            <p:nvPr/>
          </p:nvSpPr>
          <p:spPr>
            <a:xfrm rot="20700000">
              <a:off x="173808" y="1997001"/>
              <a:ext cx="681259" cy="640773"/>
            </a:xfrm>
            <a:custGeom>
              <a:avLst/>
              <a:gdLst>
                <a:gd name="connsiteX0" fmla="*/ 273575 w 681259"/>
                <a:gd name="connsiteY0" fmla="*/ 445908 h 640773"/>
                <a:gd name="connsiteX1" fmla="*/ 282718 w 681259"/>
                <a:gd name="connsiteY1" fmla="*/ 456591 h 640773"/>
                <a:gd name="connsiteX2" fmla="*/ 304667 w 681259"/>
                <a:gd name="connsiteY2" fmla="*/ 467585 h 640773"/>
                <a:gd name="connsiteX3" fmla="*/ 305696 w 681259"/>
                <a:gd name="connsiteY3" fmla="*/ 467646 h 640773"/>
                <a:gd name="connsiteX4" fmla="*/ 289130 w 681259"/>
                <a:gd name="connsiteY4" fmla="*/ 529472 h 640773"/>
                <a:gd name="connsiteX5" fmla="*/ 266684 w 681259"/>
                <a:gd name="connsiteY5" fmla="*/ 542431 h 640773"/>
                <a:gd name="connsiteX6" fmla="*/ 266686 w 681259"/>
                <a:gd name="connsiteY6" fmla="*/ 542431 h 640773"/>
                <a:gd name="connsiteX7" fmla="*/ 253726 w 681259"/>
                <a:gd name="connsiteY7" fmla="*/ 519985 h 640773"/>
                <a:gd name="connsiteX8" fmla="*/ 607632 w 681259"/>
                <a:gd name="connsiteY8" fmla="*/ 530867 h 640773"/>
                <a:gd name="connsiteX9" fmla="*/ 586644 w 681259"/>
                <a:gd name="connsiteY9" fmla="*/ 609191 h 640773"/>
                <a:gd name="connsiteX10" fmla="*/ 564198 w 681259"/>
                <a:gd name="connsiteY10" fmla="*/ 622150 h 640773"/>
                <a:gd name="connsiteX11" fmla="*/ 564199 w 681259"/>
                <a:gd name="connsiteY11" fmla="*/ 622149 h 640773"/>
                <a:gd name="connsiteX12" fmla="*/ 551240 w 681259"/>
                <a:gd name="connsiteY12" fmla="*/ 599703 h 640773"/>
                <a:gd name="connsiteX13" fmla="*/ 568954 w 681259"/>
                <a:gd name="connsiteY13" fmla="*/ 533596 h 640773"/>
                <a:gd name="connsiteX14" fmla="*/ 569913 w 681259"/>
                <a:gd name="connsiteY14" fmla="*/ 534077 h 640773"/>
                <a:gd name="connsiteX15" fmla="*/ 594419 w 681259"/>
                <a:gd name="connsiteY15" fmla="*/ 535531 h 640773"/>
                <a:gd name="connsiteX16" fmla="*/ 211259 w 681259"/>
                <a:gd name="connsiteY16" fmla="*/ 409853 h 640773"/>
                <a:gd name="connsiteX17" fmla="*/ 226594 w 681259"/>
                <a:gd name="connsiteY17" fmla="*/ 419533 h 640773"/>
                <a:gd name="connsiteX18" fmla="*/ 246299 w 681259"/>
                <a:gd name="connsiteY18" fmla="*/ 420702 h 640773"/>
                <a:gd name="connsiteX19" fmla="*/ 221974 w 681259"/>
                <a:gd name="connsiteY19" fmla="*/ 511478 h 640773"/>
                <a:gd name="connsiteX20" fmla="*/ 199528 w 681259"/>
                <a:gd name="connsiteY20" fmla="*/ 524437 h 640773"/>
                <a:gd name="connsiteX21" fmla="*/ 199530 w 681259"/>
                <a:gd name="connsiteY21" fmla="*/ 524436 h 640773"/>
                <a:gd name="connsiteX22" fmla="*/ 186570 w 681259"/>
                <a:gd name="connsiteY22" fmla="*/ 501990 h 640773"/>
                <a:gd name="connsiteX23" fmla="*/ 646480 w 681259"/>
                <a:gd name="connsiteY23" fmla="*/ 512886 h 640773"/>
                <a:gd name="connsiteX24" fmla="*/ 646543 w 681259"/>
                <a:gd name="connsiteY24" fmla="*/ 512959 h 640773"/>
                <a:gd name="connsiteX25" fmla="*/ 668492 w 681259"/>
                <a:gd name="connsiteY25" fmla="*/ 523952 h 640773"/>
                <a:gd name="connsiteX26" fmla="*/ 681259 w 681259"/>
                <a:gd name="connsiteY26" fmla="*/ 524709 h 640773"/>
                <a:gd name="connsiteX27" fmla="*/ 653800 w 681259"/>
                <a:gd name="connsiteY27" fmla="*/ 627185 h 640773"/>
                <a:gd name="connsiteX28" fmla="*/ 631354 w 681259"/>
                <a:gd name="connsiteY28" fmla="*/ 640144 h 640773"/>
                <a:gd name="connsiteX29" fmla="*/ 631355 w 681259"/>
                <a:gd name="connsiteY29" fmla="*/ 640144 h 640773"/>
                <a:gd name="connsiteX30" fmla="*/ 618396 w 681259"/>
                <a:gd name="connsiteY30" fmla="*/ 617698 h 640773"/>
                <a:gd name="connsiteX31" fmla="*/ 158275 w 681259"/>
                <a:gd name="connsiteY31" fmla="*/ 0 h 640773"/>
                <a:gd name="connsiteX32" fmla="*/ 158855 w 681259"/>
                <a:gd name="connsiteY32" fmla="*/ 19373 h 640773"/>
                <a:gd name="connsiteX33" fmla="*/ 179217 w 681259"/>
                <a:gd name="connsiteY33" fmla="*/ 48401 h 640773"/>
                <a:gd name="connsiteX34" fmla="*/ 189993 w 681259"/>
                <a:gd name="connsiteY34" fmla="*/ 53799 h 640773"/>
                <a:gd name="connsiteX35" fmla="*/ 192804 w 681259"/>
                <a:gd name="connsiteY35" fmla="*/ 76182 h 640773"/>
                <a:gd name="connsiteX36" fmla="*/ 208286 w 681259"/>
                <a:gd name="connsiteY36" fmla="*/ 94274 h 640773"/>
                <a:gd name="connsiteX37" fmla="*/ 218672 w 681259"/>
                <a:gd name="connsiteY37" fmla="*/ 99476 h 640773"/>
                <a:gd name="connsiteX38" fmla="*/ 205196 w 681259"/>
                <a:gd name="connsiteY38" fmla="*/ 117258 h 640773"/>
                <a:gd name="connsiteX39" fmla="*/ 211071 w 681259"/>
                <a:gd name="connsiteY39" fmla="*/ 164055 h 640773"/>
                <a:gd name="connsiteX40" fmla="*/ 201688 w 681259"/>
                <a:gd name="connsiteY40" fmla="*/ 163499 h 640773"/>
                <a:gd name="connsiteX41" fmla="*/ 150254 w 681259"/>
                <a:gd name="connsiteY41" fmla="*/ 209666 h 640773"/>
                <a:gd name="connsiteX42" fmla="*/ 151449 w 681259"/>
                <a:gd name="connsiteY42" fmla="*/ 219183 h 640773"/>
                <a:gd name="connsiteX43" fmla="*/ 111186 w 681259"/>
                <a:gd name="connsiteY43" fmla="*/ 214137 h 640773"/>
                <a:gd name="connsiteX44" fmla="*/ 0 w 681259"/>
                <a:gd name="connsiteY44" fmla="*/ 110019 h 640773"/>
                <a:gd name="connsiteX45" fmla="*/ 111186 w 681259"/>
                <a:gd name="connsiteY45" fmla="*/ 5901 h 640773"/>
                <a:gd name="connsiteX46" fmla="*/ 280273 w 681259"/>
                <a:gd name="connsiteY46" fmla="*/ 22535 h 640773"/>
                <a:gd name="connsiteX47" fmla="*/ 415691 w 681259"/>
                <a:gd name="connsiteY47" fmla="*/ 111945 h 640773"/>
                <a:gd name="connsiteX48" fmla="*/ 328569 w 681259"/>
                <a:gd name="connsiteY48" fmla="*/ 111369 h 640773"/>
                <a:gd name="connsiteX49" fmla="*/ 280273 w 681259"/>
                <a:gd name="connsiteY49" fmla="*/ 22535 h 64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1259" h="640773">
                  <a:moveTo>
                    <a:pt x="273575" y="445908"/>
                  </a:moveTo>
                  <a:lnTo>
                    <a:pt x="282718" y="456591"/>
                  </a:lnTo>
                  <a:cubicBezTo>
                    <a:pt x="289034" y="461576"/>
                    <a:pt x="296428" y="465377"/>
                    <a:pt x="304667" y="467585"/>
                  </a:cubicBezTo>
                  <a:lnTo>
                    <a:pt x="305696" y="467646"/>
                  </a:lnTo>
                  <a:lnTo>
                    <a:pt x="289130" y="529472"/>
                  </a:lnTo>
                  <a:cubicBezTo>
                    <a:pt x="286510" y="539249"/>
                    <a:pt x="276461" y="545051"/>
                    <a:pt x="266684" y="542431"/>
                  </a:cubicBezTo>
                  <a:lnTo>
                    <a:pt x="266686" y="542431"/>
                  </a:lnTo>
                  <a:cubicBezTo>
                    <a:pt x="256908" y="539811"/>
                    <a:pt x="251107" y="529762"/>
                    <a:pt x="253726" y="519985"/>
                  </a:cubicBezTo>
                  <a:close/>
                  <a:moveTo>
                    <a:pt x="607632" y="530867"/>
                  </a:moveTo>
                  <a:lnTo>
                    <a:pt x="586644" y="609191"/>
                  </a:lnTo>
                  <a:cubicBezTo>
                    <a:pt x="584024" y="618968"/>
                    <a:pt x="573975" y="624770"/>
                    <a:pt x="564198" y="622150"/>
                  </a:cubicBezTo>
                  <a:lnTo>
                    <a:pt x="564199" y="622149"/>
                  </a:lnTo>
                  <a:cubicBezTo>
                    <a:pt x="554422" y="619530"/>
                    <a:pt x="548620" y="609481"/>
                    <a:pt x="551240" y="599703"/>
                  </a:cubicBezTo>
                  <a:lnTo>
                    <a:pt x="568954" y="533596"/>
                  </a:lnTo>
                  <a:lnTo>
                    <a:pt x="569913" y="534077"/>
                  </a:lnTo>
                  <a:cubicBezTo>
                    <a:pt x="578152" y="536285"/>
                    <a:pt x="586456" y="536690"/>
                    <a:pt x="594419" y="535531"/>
                  </a:cubicBezTo>
                  <a:close/>
                  <a:moveTo>
                    <a:pt x="211259" y="409853"/>
                  </a:moveTo>
                  <a:lnTo>
                    <a:pt x="226594" y="419533"/>
                  </a:lnTo>
                  <a:lnTo>
                    <a:pt x="246299" y="420702"/>
                  </a:lnTo>
                  <a:lnTo>
                    <a:pt x="221974" y="511478"/>
                  </a:lnTo>
                  <a:cubicBezTo>
                    <a:pt x="219354" y="521255"/>
                    <a:pt x="209305" y="527057"/>
                    <a:pt x="199528" y="524437"/>
                  </a:cubicBezTo>
                  <a:lnTo>
                    <a:pt x="199530" y="524436"/>
                  </a:lnTo>
                  <a:cubicBezTo>
                    <a:pt x="189752" y="521817"/>
                    <a:pt x="183951" y="511768"/>
                    <a:pt x="186570" y="501990"/>
                  </a:cubicBezTo>
                  <a:close/>
                  <a:moveTo>
                    <a:pt x="646480" y="512886"/>
                  </a:moveTo>
                  <a:lnTo>
                    <a:pt x="646543" y="512959"/>
                  </a:lnTo>
                  <a:cubicBezTo>
                    <a:pt x="652859" y="517943"/>
                    <a:pt x="660253" y="521745"/>
                    <a:pt x="668492" y="523952"/>
                  </a:cubicBezTo>
                  <a:lnTo>
                    <a:pt x="681259" y="524709"/>
                  </a:lnTo>
                  <a:lnTo>
                    <a:pt x="653800" y="627185"/>
                  </a:lnTo>
                  <a:cubicBezTo>
                    <a:pt x="651180" y="636962"/>
                    <a:pt x="641131" y="642764"/>
                    <a:pt x="631354" y="640144"/>
                  </a:cubicBezTo>
                  <a:lnTo>
                    <a:pt x="631355" y="640144"/>
                  </a:lnTo>
                  <a:cubicBezTo>
                    <a:pt x="621578" y="637524"/>
                    <a:pt x="615776" y="627475"/>
                    <a:pt x="618396" y="617698"/>
                  </a:cubicBezTo>
                  <a:close/>
                  <a:moveTo>
                    <a:pt x="158275" y="0"/>
                  </a:moveTo>
                  <a:lnTo>
                    <a:pt x="158855" y="19373"/>
                  </a:lnTo>
                  <a:cubicBezTo>
                    <a:pt x="162694" y="30786"/>
                    <a:pt x="169743" y="40924"/>
                    <a:pt x="179217" y="48401"/>
                  </a:cubicBezTo>
                  <a:lnTo>
                    <a:pt x="189993" y="53799"/>
                  </a:lnTo>
                  <a:lnTo>
                    <a:pt x="192804" y="76182"/>
                  </a:lnTo>
                  <a:cubicBezTo>
                    <a:pt x="196731" y="83122"/>
                    <a:pt x="201970" y="89289"/>
                    <a:pt x="208286" y="94274"/>
                  </a:cubicBezTo>
                  <a:lnTo>
                    <a:pt x="218672" y="99476"/>
                  </a:lnTo>
                  <a:lnTo>
                    <a:pt x="205196" y="117258"/>
                  </a:lnTo>
                  <a:lnTo>
                    <a:pt x="211071" y="164055"/>
                  </a:lnTo>
                  <a:lnTo>
                    <a:pt x="201688" y="163499"/>
                  </a:lnTo>
                  <a:cubicBezTo>
                    <a:pt x="177800" y="166975"/>
                    <a:pt x="156991" y="184522"/>
                    <a:pt x="150254" y="209666"/>
                  </a:cubicBezTo>
                  <a:lnTo>
                    <a:pt x="151449" y="219183"/>
                  </a:lnTo>
                  <a:lnTo>
                    <a:pt x="111186" y="214137"/>
                  </a:lnTo>
                  <a:cubicBezTo>
                    <a:pt x="45847" y="196983"/>
                    <a:pt x="0" y="156824"/>
                    <a:pt x="0" y="110019"/>
                  </a:cubicBezTo>
                  <a:cubicBezTo>
                    <a:pt x="0" y="63214"/>
                    <a:pt x="45847" y="23055"/>
                    <a:pt x="111186" y="5901"/>
                  </a:cubicBezTo>
                  <a:close/>
                  <a:moveTo>
                    <a:pt x="280273" y="22535"/>
                  </a:moveTo>
                  <a:cubicBezTo>
                    <a:pt x="294793" y="22631"/>
                    <a:pt x="407642" y="97140"/>
                    <a:pt x="415691" y="111945"/>
                  </a:cubicBezTo>
                  <a:cubicBezTo>
                    <a:pt x="423740" y="126751"/>
                    <a:pt x="351497" y="122572"/>
                    <a:pt x="328569" y="111369"/>
                  </a:cubicBezTo>
                  <a:cubicBezTo>
                    <a:pt x="305640" y="100166"/>
                    <a:pt x="265752" y="22439"/>
                    <a:pt x="280273" y="22535"/>
                  </a:cubicBezTo>
                  <a:close/>
                </a:path>
              </a:pathLst>
            </a:cu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86" name="Oval 1285"/>
            <p:cNvSpPr/>
            <p:nvPr/>
          </p:nvSpPr>
          <p:spPr>
            <a:xfrm>
              <a:off x="217138" y="2112464"/>
              <a:ext cx="59875" cy="59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744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4540</TotalTime>
  <Words>132</Words>
  <PresentationFormat>On-screen Show (4:3)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Levenim MT</vt:lpstr>
      <vt:lpstr>Custom Design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Quote for PowerPoint - Boss vs. Leader</dc:title>
  <dc:creator>PresentationGo.com</dc:creator>
  <dcterms:created xsi:type="dcterms:W3CDTF">2014-11-26T05:14:11Z</dcterms:created>
  <dcterms:modified xsi:type="dcterms:W3CDTF">2015-03-28T21:43:26Z</dcterms:modified>
</cp:coreProperties>
</file>