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22" r:id="rId4"/>
    <p:sldId id="32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Star Diagram for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80933" y="1368609"/>
            <a:ext cx="4030134" cy="3833285"/>
            <a:chOff x="4525433" y="1680633"/>
            <a:chExt cx="4030134" cy="3833285"/>
          </a:xfrm>
        </p:grpSpPr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6635751" y="426296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21" name="Freeform 106"/>
            <p:cNvSpPr>
              <a:spLocks/>
            </p:cNvSpPr>
            <p:nvPr/>
          </p:nvSpPr>
          <p:spPr bwMode="auto">
            <a:xfrm>
              <a:off x="5293785" y="426296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6540500" y="168063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4525433" y="168063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EBC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ea typeface="Arial Unicode MS" panose="020B0604020202020204" pitchFamily="34" charset="-12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865265" y="4758740"/>
            <a:ext cx="2029402" cy="1354219"/>
            <a:chOff x="553361" y="1219041"/>
            <a:chExt cx="2312676" cy="1543247"/>
          </a:xfrm>
        </p:grpSpPr>
        <p:sp>
          <p:nvSpPr>
            <p:cNvPr id="125" name="TextBox 124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865265" y="1368609"/>
            <a:ext cx="2029402" cy="1354219"/>
            <a:chOff x="553361" y="1219041"/>
            <a:chExt cx="2312676" cy="1543247"/>
          </a:xfrm>
        </p:grpSpPr>
        <p:sp>
          <p:nvSpPr>
            <p:cNvPr id="128" name="TextBox 127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 rot="16200000">
            <a:off x="3538292" y="2752427"/>
            <a:ext cx="413769" cy="671514"/>
            <a:chOff x="838200" y="1797154"/>
            <a:chExt cx="876300" cy="532463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16200000" flipH="1">
            <a:off x="3541145" y="4054773"/>
            <a:ext cx="408065" cy="671514"/>
            <a:chOff x="838200" y="1797154"/>
            <a:chExt cx="876300" cy="53246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8292572" y="4758740"/>
            <a:ext cx="2029402" cy="1354219"/>
            <a:chOff x="553361" y="1219041"/>
            <a:chExt cx="2312676" cy="1543247"/>
          </a:xfrm>
        </p:grpSpPr>
        <p:sp>
          <p:nvSpPr>
            <p:cNvPr id="137" name="TextBox 136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292572" y="1368609"/>
            <a:ext cx="2029402" cy="1354219"/>
            <a:chOff x="553361" y="1219041"/>
            <a:chExt cx="2312676" cy="1543247"/>
          </a:xfrm>
        </p:grpSpPr>
        <p:sp>
          <p:nvSpPr>
            <p:cNvPr id="140" name="TextBox 139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 rot="5400000" flipH="1">
            <a:off x="8239942" y="2752427"/>
            <a:ext cx="413769" cy="671514"/>
            <a:chOff x="838200" y="1797154"/>
            <a:chExt cx="876300" cy="532463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8242793" y="4054773"/>
            <a:ext cx="408065" cy="671514"/>
            <a:chOff x="838200" y="1797154"/>
            <a:chExt cx="876300" cy="532463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89402" y="2814778"/>
            <a:ext cx="471055" cy="471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5" name="Oval 154"/>
          <p:cNvSpPr/>
          <p:nvPr/>
        </p:nvSpPr>
        <p:spPr>
          <a:xfrm>
            <a:off x="7250551" y="2814776"/>
            <a:ext cx="471055" cy="471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6" name="Oval 155"/>
          <p:cNvSpPr/>
          <p:nvPr/>
        </p:nvSpPr>
        <p:spPr>
          <a:xfrm>
            <a:off x="6695744" y="4390531"/>
            <a:ext cx="471055" cy="471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" name="Oval 156"/>
          <p:cNvSpPr/>
          <p:nvPr/>
        </p:nvSpPr>
        <p:spPr>
          <a:xfrm>
            <a:off x="5047844" y="4390530"/>
            <a:ext cx="471055" cy="471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6" name="Freeform 425"/>
          <p:cNvSpPr>
            <a:spLocks noChangeAspect="1"/>
          </p:cNvSpPr>
          <p:nvPr/>
        </p:nvSpPr>
        <p:spPr>
          <a:xfrm>
            <a:off x="1074961" y="1422052"/>
            <a:ext cx="502920" cy="469777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Freeform 313"/>
          <p:cNvSpPr>
            <a:spLocks noChangeAspect="1"/>
          </p:cNvSpPr>
          <p:nvPr/>
        </p:nvSpPr>
        <p:spPr>
          <a:xfrm>
            <a:off x="10503479" y="4804095"/>
            <a:ext cx="502920" cy="464615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Freeform 305"/>
          <p:cNvSpPr/>
          <p:nvPr/>
        </p:nvSpPr>
        <p:spPr>
          <a:xfrm>
            <a:off x="1073700" y="4859156"/>
            <a:ext cx="504181" cy="396498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Freeform 455"/>
          <p:cNvSpPr/>
          <p:nvPr/>
        </p:nvSpPr>
        <p:spPr>
          <a:xfrm>
            <a:off x="10502219" y="1434934"/>
            <a:ext cx="504180" cy="396466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Star Diagram for PowerPoint</a:t>
            </a:r>
          </a:p>
        </p:txBody>
      </p:sp>
      <p:sp>
        <p:nvSpPr>
          <p:cNvPr id="109" name="Freeform 104"/>
          <p:cNvSpPr>
            <a:spLocks/>
          </p:cNvSpPr>
          <p:nvPr/>
        </p:nvSpPr>
        <p:spPr bwMode="auto">
          <a:xfrm>
            <a:off x="6191252" y="3950943"/>
            <a:ext cx="1151467" cy="1250951"/>
          </a:xfrm>
          <a:custGeom>
            <a:avLst/>
            <a:gdLst>
              <a:gd name="T0" fmla="*/ 0 w 876"/>
              <a:gd name="T1" fmla="*/ 2147483647 h 952"/>
              <a:gd name="T2" fmla="*/ 0 w 876"/>
              <a:gd name="T3" fmla="*/ 2147483647 h 952"/>
              <a:gd name="T4" fmla="*/ 2147483647 w 876"/>
              <a:gd name="T5" fmla="*/ 2147483647 h 952"/>
              <a:gd name="T6" fmla="*/ 2147483647 w 876"/>
              <a:gd name="T7" fmla="*/ 0 h 952"/>
              <a:gd name="T8" fmla="*/ 2147483647 w 876"/>
              <a:gd name="T9" fmla="*/ 0 h 952"/>
              <a:gd name="T10" fmla="*/ 2147483647 w 876"/>
              <a:gd name="T11" fmla="*/ 2147483647 h 952"/>
              <a:gd name="T12" fmla="*/ 0 w 876"/>
              <a:gd name="T13" fmla="*/ 2147483647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  <a:close/>
              </a:path>
            </a:pathLst>
          </a:custGeom>
          <a:solidFill>
            <a:srgbClr val="F36F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4849285" y="3950943"/>
            <a:ext cx="1155700" cy="1250951"/>
          </a:xfrm>
          <a:custGeom>
            <a:avLst/>
            <a:gdLst>
              <a:gd name="T0" fmla="*/ 2147483647 w 878"/>
              <a:gd name="T1" fmla="*/ 2147483647 h 952"/>
              <a:gd name="T2" fmla="*/ 2147483647 w 878"/>
              <a:gd name="T3" fmla="*/ 2147483647 h 952"/>
              <a:gd name="T4" fmla="*/ 2147483647 w 878"/>
              <a:gd name="T5" fmla="*/ 0 h 952"/>
              <a:gd name="T6" fmla="*/ 2147483647 w 878"/>
              <a:gd name="T7" fmla="*/ 0 h 952"/>
              <a:gd name="T8" fmla="*/ 0 w 878"/>
              <a:gd name="T9" fmla="*/ 2147483647 h 952"/>
              <a:gd name="T10" fmla="*/ 2147483647 w 878"/>
              <a:gd name="T11" fmla="*/ 2147483647 h 952"/>
              <a:gd name="T12" fmla="*/ 2147483647 w 878"/>
              <a:gd name="T13" fmla="*/ 2147483647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  <a:close/>
              </a:path>
            </a:pathLst>
          </a:custGeom>
          <a:solidFill>
            <a:srgbClr val="00B09B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11" name="Freeform 108"/>
          <p:cNvSpPr>
            <a:spLocks/>
          </p:cNvSpPr>
          <p:nvPr/>
        </p:nvSpPr>
        <p:spPr bwMode="auto">
          <a:xfrm>
            <a:off x="6096001" y="1368609"/>
            <a:ext cx="2015067" cy="2370667"/>
          </a:xfrm>
          <a:custGeom>
            <a:avLst/>
            <a:gdLst>
              <a:gd name="T0" fmla="*/ 2147483647 w 1534"/>
              <a:gd name="T1" fmla="*/ 2147483647 h 1804"/>
              <a:gd name="T2" fmla="*/ 0 w 1534"/>
              <a:gd name="T3" fmla="*/ 0 h 1804"/>
              <a:gd name="T4" fmla="*/ 0 w 1534"/>
              <a:gd name="T5" fmla="*/ 2147483647 h 1804"/>
              <a:gd name="T6" fmla="*/ 2147483647 w 1534"/>
              <a:gd name="T7" fmla="*/ 2147483647 h 1804"/>
              <a:gd name="T8" fmla="*/ 2147483647 w 1534"/>
              <a:gd name="T9" fmla="*/ 2147483647 h 1804"/>
              <a:gd name="T10" fmla="*/ 2147483647 w 1534"/>
              <a:gd name="T11" fmla="*/ 2147483647 h 1804"/>
              <a:gd name="T12" fmla="*/ 2147483647 w 1534"/>
              <a:gd name="T13" fmla="*/ 2147483647 h 1804"/>
              <a:gd name="T14" fmla="*/ 2147483647 w 1534"/>
              <a:gd name="T15" fmla="*/ 2147483647 h 1804"/>
              <a:gd name="T16" fmla="*/ 2147483647 w 1534"/>
              <a:gd name="T17" fmla="*/ 2147483647 h 1804"/>
              <a:gd name="T18" fmla="*/ 2147483647 w 1534"/>
              <a:gd name="T19" fmla="*/ 2147483647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474" y="962"/>
                </a:moveTo>
                <a:lnTo>
                  <a:pt x="0" y="0"/>
                </a:lnTo>
                <a:lnTo>
                  <a:pt x="0" y="700"/>
                </a:lnTo>
                <a:lnTo>
                  <a:pt x="246" y="1200"/>
                </a:lnTo>
                <a:lnTo>
                  <a:pt x="798" y="1280"/>
                </a:lnTo>
                <a:lnTo>
                  <a:pt x="400" y="1670"/>
                </a:lnTo>
                <a:lnTo>
                  <a:pt x="422" y="1804"/>
                </a:lnTo>
                <a:lnTo>
                  <a:pt x="826" y="1804"/>
                </a:lnTo>
                <a:lnTo>
                  <a:pt x="1534" y="1116"/>
                </a:lnTo>
                <a:lnTo>
                  <a:pt x="474" y="962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18" name="Freeform 109"/>
          <p:cNvSpPr>
            <a:spLocks/>
          </p:cNvSpPr>
          <p:nvPr/>
        </p:nvSpPr>
        <p:spPr bwMode="auto">
          <a:xfrm>
            <a:off x="4080934" y="1368609"/>
            <a:ext cx="2015067" cy="2370667"/>
          </a:xfrm>
          <a:custGeom>
            <a:avLst/>
            <a:gdLst>
              <a:gd name="T0" fmla="*/ 2147483647 w 1534"/>
              <a:gd name="T1" fmla="*/ 2147483647 h 1804"/>
              <a:gd name="T2" fmla="*/ 0 w 1534"/>
              <a:gd name="T3" fmla="*/ 2147483647 h 1804"/>
              <a:gd name="T4" fmla="*/ 2147483647 w 1534"/>
              <a:gd name="T5" fmla="*/ 2147483647 h 1804"/>
              <a:gd name="T6" fmla="*/ 2147483647 w 1534"/>
              <a:gd name="T7" fmla="*/ 2147483647 h 1804"/>
              <a:gd name="T8" fmla="*/ 2147483647 w 1534"/>
              <a:gd name="T9" fmla="*/ 2147483647 h 1804"/>
              <a:gd name="T10" fmla="*/ 2147483647 w 1534"/>
              <a:gd name="T11" fmla="*/ 2147483647 h 1804"/>
              <a:gd name="T12" fmla="*/ 2147483647 w 1534"/>
              <a:gd name="T13" fmla="*/ 2147483647 h 1804"/>
              <a:gd name="T14" fmla="*/ 2147483647 w 1534"/>
              <a:gd name="T15" fmla="*/ 2147483647 h 1804"/>
              <a:gd name="T16" fmla="*/ 2147483647 w 1534"/>
              <a:gd name="T17" fmla="*/ 0 h 1804"/>
              <a:gd name="T18" fmla="*/ 2147483647 w 1534"/>
              <a:gd name="T19" fmla="*/ 2147483647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1060" y="962"/>
                </a:moveTo>
                <a:lnTo>
                  <a:pt x="0" y="1116"/>
                </a:lnTo>
                <a:lnTo>
                  <a:pt x="708" y="1804"/>
                </a:lnTo>
                <a:lnTo>
                  <a:pt x="1112" y="1804"/>
                </a:lnTo>
                <a:lnTo>
                  <a:pt x="1136" y="1670"/>
                </a:lnTo>
                <a:lnTo>
                  <a:pt x="736" y="1280"/>
                </a:lnTo>
                <a:lnTo>
                  <a:pt x="1288" y="1200"/>
                </a:lnTo>
                <a:lnTo>
                  <a:pt x="1534" y="700"/>
                </a:lnTo>
                <a:lnTo>
                  <a:pt x="1534" y="0"/>
                </a:lnTo>
                <a:lnTo>
                  <a:pt x="1060" y="962"/>
                </a:lnTo>
                <a:close/>
              </a:path>
            </a:pathLst>
          </a:custGeom>
          <a:solidFill>
            <a:srgbClr val="EBC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ea typeface="Arial Unicode MS" panose="020B0604020202020204" pitchFamily="34" charset="-128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865265" y="4758740"/>
            <a:ext cx="2029402" cy="1354219"/>
            <a:chOff x="553361" y="1219041"/>
            <a:chExt cx="2312676" cy="1543247"/>
          </a:xfrm>
        </p:grpSpPr>
        <p:sp>
          <p:nvSpPr>
            <p:cNvPr id="120" name="TextBox 119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5265" y="1368609"/>
            <a:ext cx="2029402" cy="1354219"/>
            <a:chOff x="553361" y="1219041"/>
            <a:chExt cx="2312676" cy="1543247"/>
          </a:xfrm>
        </p:grpSpPr>
        <p:sp>
          <p:nvSpPr>
            <p:cNvPr id="123" name="TextBox 122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 rot="16200000">
            <a:off x="3538292" y="2752427"/>
            <a:ext cx="413769" cy="671514"/>
            <a:chOff x="838200" y="1797154"/>
            <a:chExt cx="876300" cy="532463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16200000" flipH="1">
            <a:off x="3541145" y="4054773"/>
            <a:ext cx="408065" cy="671514"/>
            <a:chOff x="838200" y="1797154"/>
            <a:chExt cx="876300" cy="532463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92572" y="4758740"/>
            <a:ext cx="2029402" cy="1354219"/>
            <a:chOff x="553361" y="1219041"/>
            <a:chExt cx="2312676" cy="1543247"/>
          </a:xfrm>
        </p:grpSpPr>
        <p:sp>
          <p:nvSpPr>
            <p:cNvPr id="132" name="TextBox 131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292572" y="1368609"/>
            <a:ext cx="2029402" cy="1354219"/>
            <a:chOff x="553361" y="1219041"/>
            <a:chExt cx="2312676" cy="1543247"/>
          </a:xfrm>
        </p:grpSpPr>
        <p:sp>
          <p:nvSpPr>
            <p:cNvPr id="135" name="TextBox 134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5400000" flipH="1">
            <a:off x="8239942" y="2752427"/>
            <a:ext cx="413769" cy="671514"/>
            <a:chOff x="838200" y="1797154"/>
            <a:chExt cx="876300" cy="532463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5400000">
            <a:off x="8242793" y="4054773"/>
            <a:ext cx="408065" cy="671514"/>
            <a:chOff x="838200" y="1797154"/>
            <a:chExt cx="876300" cy="532463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Oval 142"/>
          <p:cNvSpPr/>
          <p:nvPr/>
        </p:nvSpPr>
        <p:spPr>
          <a:xfrm>
            <a:off x="4489402" y="2814778"/>
            <a:ext cx="471055" cy="471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4" name="Oval 143"/>
          <p:cNvSpPr/>
          <p:nvPr/>
        </p:nvSpPr>
        <p:spPr>
          <a:xfrm>
            <a:off x="7250551" y="2814776"/>
            <a:ext cx="471055" cy="471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5" name="Oval 144"/>
          <p:cNvSpPr/>
          <p:nvPr/>
        </p:nvSpPr>
        <p:spPr>
          <a:xfrm>
            <a:off x="6695744" y="4390531"/>
            <a:ext cx="471055" cy="471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6" name="Oval 145"/>
          <p:cNvSpPr/>
          <p:nvPr/>
        </p:nvSpPr>
        <p:spPr>
          <a:xfrm>
            <a:off x="5047844" y="4390530"/>
            <a:ext cx="471055" cy="471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5" name="Freeform 425"/>
          <p:cNvSpPr>
            <a:spLocks noChangeAspect="1"/>
          </p:cNvSpPr>
          <p:nvPr/>
        </p:nvSpPr>
        <p:spPr>
          <a:xfrm>
            <a:off x="1074961" y="1422052"/>
            <a:ext cx="502920" cy="469777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Freeform 313"/>
          <p:cNvSpPr>
            <a:spLocks noChangeAspect="1"/>
          </p:cNvSpPr>
          <p:nvPr/>
        </p:nvSpPr>
        <p:spPr>
          <a:xfrm>
            <a:off x="10503479" y="4804095"/>
            <a:ext cx="502920" cy="464615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reeform 305"/>
          <p:cNvSpPr/>
          <p:nvPr/>
        </p:nvSpPr>
        <p:spPr>
          <a:xfrm>
            <a:off x="1073700" y="4859156"/>
            <a:ext cx="504181" cy="396498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Freeform 455"/>
          <p:cNvSpPr/>
          <p:nvPr/>
        </p:nvSpPr>
        <p:spPr>
          <a:xfrm>
            <a:off x="10502219" y="1434934"/>
            <a:ext cx="504180" cy="396466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7286</TotalTime>
  <Words>241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Star Diagram for PowerPoint</vt:lpstr>
      <vt:lpstr>Star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2017-01-10T19:44:50Z</dcterms:modified>
</cp:coreProperties>
</file>