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24" r:id="rId4"/>
    <p:sldId id="32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30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 dirty="0">
                <a:solidFill>
                  <a:schemeClr val="bg1"/>
                </a:solidFill>
                <a:effectLst/>
              </a:rPr>
              <a:t>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21306" y="6121399"/>
            <a:ext cx="27494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Pencil for PowerPoint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593777" y="1722080"/>
            <a:ext cx="9004446" cy="1800468"/>
            <a:chOff x="1593777" y="2552157"/>
            <a:chExt cx="9004446" cy="1800468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 rot="16200000">
              <a:off x="4428198" y="221024"/>
              <a:ext cx="1292968" cy="64648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5" name="Freeform 34"/>
            <p:cNvSpPr/>
            <p:nvPr/>
          </p:nvSpPr>
          <p:spPr bwMode="auto">
            <a:xfrm rot="16200000">
              <a:off x="4428198" y="221024"/>
              <a:ext cx="1292968" cy="6464839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6" name="Freeform 35"/>
            <p:cNvSpPr/>
            <p:nvPr/>
          </p:nvSpPr>
          <p:spPr bwMode="auto">
            <a:xfrm rot="16200000">
              <a:off x="7100472" y="2893298"/>
              <a:ext cx="1292968" cy="1120291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7" name="Freeform 36"/>
            <p:cNvSpPr/>
            <p:nvPr/>
          </p:nvSpPr>
          <p:spPr bwMode="auto">
            <a:xfrm rot="16200000">
              <a:off x="3350023" y="2015175"/>
              <a:ext cx="1292968" cy="2876538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auto">
            <a:xfrm>
              <a:off x="1593777" y="3851442"/>
              <a:ext cx="501183" cy="5011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en-US" altLang="zh-CN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auto">
            <a:xfrm>
              <a:off x="2945708" y="3253392"/>
              <a:ext cx="501183" cy="492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0" name="Oval 39"/>
            <p:cNvSpPr>
              <a:spLocks noChangeArrowheads="1"/>
            </p:cNvSpPr>
            <p:nvPr/>
          </p:nvSpPr>
          <p:spPr bwMode="auto">
            <a:xfrm>
              <a:off x="4249204" y="3251286"/>
              <a:ext cx="501183" cy="4969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1" name="Oval 40"/>
            <p:cNvSpPr>
              <a:spLocks noChangeArrowheads="1"/>
            </p:cNvSpPr>
            <p:nvPr/>
          </p:nvSpPr>
          <p:spPr bwMode="auto">
            <a:xfrm>
              <a:off x="5184184" y="3853548"/>
              <a:ext cx="501183" cy="4969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2" name="Oval 41"/>
            <p:cNvSpPr>
              <a:spLocks noChangeArrowheads="1"/>
            </p:cNvSpPr>
            <p:nvPr/>
          </p:nvSpPr>
          <p:spPr bwMode="auto">
            <a:xfrm>
              <a:off x="6058096" y="3388164"/>
              <a:ext cx="492760" cy="492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3" name="Oval 42"/>
            <p:cNvSpPr>
              <a:spLocks noChangeArrowheads="1"/>
            </p:cNvSpPr>
            <p:nvPr/>
          </p:nvSpPr>
          <p:spPr bwMode="auto">
            <a:xfrm>
              <a:off x="3552181" y="2554262"/>
              <a:ext cx="488548" cy="49697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4" name="Oval 43"/>
            <p:cNvSpPr>
              <a:spLocks noChangeArrowheads="1"/>
            </p:cNvSpPr>
            <p:nvPr/>
          </p:nvSpPr>
          <p:spPr bwMode="auto">
            <a:xfrm>
              <a:off x="5630616" y="2556368"/>
              <a:ext cx="488548" cy="49276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6942536" y="3316566"/>
              <a:ext cx="488548" cy="4969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1600094" y="2552157"/>
              <a:ext cx="488548" cy="5011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1671692" y="3276556"/>
              <a:ext cx="345353" cy="3495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8056510" y="3853548"/>
              <a:ext cx="501183" cy="4969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8062828" y="2554262"/>
              <a:ext cx="488548" cy="4969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0" name="Oval 49"/>
            <p:cNvSpPr>
              <a:spLocks noChangeArrowheads="1"/>
            </p:cNvSpPr>
            <p:nvPr/>
          </p:nvSpPr>
          <p:spPr bwMode="auto">
            <a:xfrm>
              <a:off x="8134425" y="3278661"/>
              <a:ext cx="345353" cy="3453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1" name="Oval 50"/>
            <p:cNvSpPr>
              <a:spLocks noChangeArrowheads="1"/>
            </p:cNvSpPr>
            <p:nvPr/>
          </p:nvSpPr>
          <p:spPr bwMode="auto">
            <a:xfrm>
              <a:off x="2547709" y="3929357"/>
              <a:ext cx="349565" cy="3453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2" name="Oval 51"/>
            <p:cNvSpPr>
              <a:spLocks noChangeArrowheads="1"/>
            </p:cNvSpPr>
            <p:nvPr/>
          </p:nvSpPr>
          <p:spPr bwMode="auto">
            <a:xfrm>
              <a:off x="3836465" y="3929357"/>
              <a:ext cx="349565" cy="3453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3" name="Oval 52"/>
            <p:cNvSpPr>
              <a:spLocks noChangeArrowheads="1"/>
            </p:cNvSpPr>
            <p:nvPr/>
          </p:nvSpPr>
          <p:spPr bwMode="auto">
            <a:xfrm>
              <a:off x="6567702" y="3927251"/>
              <a:ext cx="349565" cy="34956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4" name="Oval 53"/>
            <p:cNvSpPr>
              <a:spLocks noChangeArrowheads="1"/>
            </p:cNvSpPr>
            <p:nvPr/>
          </p:nvSpPr>
          <p:spPr bwMode="auto">
            <a:xfrm>
              <a:off x="2389773" y="2630072"/>
              <a:ext cx="336930" cy="3453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5" name="Oval 54"/>
            <p:cNvSpPr>
              <a:spLocks noChangeArrowheads="1"/>
            </p:cNvSpPr>
            <p:nvPr/>
          </p:nvSpPr>
          <p:spPr bwMode="auto">
            <a:xfrm>
              <a:off x="4718800" y="2630072"/>
              <a:ext cx="336930" cy="3453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6" name="Oval 55"/>
            <p:cNvSpPr>
              <a:spLocks noChangeArrowheads="1"/>
            </p:cNvSpPr>
            <p:nvPr/>
          </p:nvSpPr>
          <p:spPr bwMode="auto">
            <a:xfrm>
              <a:off x="7287889" y="2630072"/>
              <a:ext cx="336930" cy="3453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grpSp>
          <p:nvGrpSpPr>
            <p:cNvPr id="27" name="Group 56"/>
            <p:cNvGrpSpPr/>
            <p:nvPr/>
          </p:nvGrpSpPr>
          <p:grpSpPr bwMode="auto">
            <a:xfrm rot="16200000">
              <a:off x="9069405" y="2571109"/>
              <a:ext cx="1292968" cy="1764669"/>
              <a:chOff x="2963" y="2431"/>
              <a:chExt cx="307" cy="419"/>
            </a:xfrm>
          </p:grpSpPr>
          <p:sp>
            <p:nvSpPr>
              <p:cNvPr id="28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9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695088" y="4342091"/>
            <a:ext cx="2029402" cy="1354218"/>
            <a:chOff x="553361" y="1219042"/>
            <a:chExt cx="2312676" cy="1543246"/>
          </a:xfrm>
        </p:grpSpPr>
        <p:sp>
          <p:nvSpPr>
            <p:cNvPr id="35" name="TextBox 34"/>
            <p:cNvSpPr txBox="1"/>
            <p:nvPr/>
          </p:nvSpPr>
          <p:spPr>
            <a:xfrm>
              <a:off x="553361" y="1219042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35137" y="4342091"/>
            <a:ext cx="2029402" cy="1354218"/>
            <a:chOff x="553361" y="1219042"/>
            <a:chExt cx="2312676" cy="1543246"/>
          </a:xfrm>
        </p:grpSpPr>
        <p:sp>
          <p:nvSpPr>
            <p:cNvPr id="41" name="TextBox 40"/>
            <p:cNvSpPr txBox="1"/>
            <p:nvPr/>
          </p:nvSpPr>
          <p:spPr>
            <a:xfrm>
              <a:off x="553361" y="1219042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568822" y="4342091"/>
            <a:ext cx="2029402" cy="1354218"/>
            <a:chOff x="553361" y="1219042"/>
            <a:chExt cx="2312676" cy="1543246"/>
          </a:xfrm>
        </p:grpSpPr>
        <p:sp>
          <p:nvSpPr>
            <p:cNvPr id="44" name="TextBox 43"/>
            <p:cNvSpPr txBox="1"/>
            <p:nvPr/>
          </p:nvSpPr>
          <p:spPr>
            <a:xfrm>
              <a:off x="553361" y="1219042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9" name="Freeform 299"/>
          <p:cNvSpPr/>
          <p:nvPr/>
        </p:nvSpPr>
        <p:spPr>
          <a:xfrm>
            <a:off x="4588557" y="4316085"/>
            <a:ext cx="527562" cy="575232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0" name="Freeform 386"/>
          <p:cNvSpPr/>
          <p:nvPr/>
        </p:nvSpPr>
        <p:spPr>
          <a:xfrm>
            <a:off x="7733150" y="4342091"/>
            <a:ext cx="711536" cy="567365"/>
          </a:xfrm>
          <a:custGeom>
            <a:avLst/>
            <a:gdLst>
              <a:gd name="connsiteX0" fmla="*/ 90147 w 534968"/>
              <a:gd name="connsiteY0" fmla="*/ 54088 h 426791"/>
              <a:gd name="connsiteX1" fmla="*/ 64652 w 534968"/>
              <a:gd name="connsiteY1" fmla="*/ 64652 h 426791"/>
              <a:gd name="connsiteX2" fmla="*/ 54089 w 534968"/>
              <a:gd name="connsiteY2" fmla="*/ 90147 h 426791"/>
              <a:gd name="connsiteX3" fmla="*/ 64652 w 534968"/>
              <a:gd name="connsiteY3" fmla="*/ 115642 h 426791"/>
              <a:gd name="connsiteX4" fmla="*/ 90147 w 534968"/>
              <a:gd name="connsiteY4" fmla="*/ 126206 h 426791"/>
              <a:gd name="connsiteX5" fmla="*/ 115642 w 534968"/>
              <a:gd name="connsiteY5" fmla="*/ 115642 h 426791"/>
              <a:gd name="connsiteX6" fmla="*/ 126206 w 534968"/>
              <a:gd name="connsiteY6" fmla="*/ 90147 h 426791"/>
              <a:gd name="connsiteX7" fmla="*/ 115642 w 534968"/>
              <a:gd name="connsiteY7" fmla="*/ 64652 h 426791"/>
              <a:gd name="connsiteX8" fmla="*/ 90147 w 534968"/>
              <a:gd name="connsiteY8" fmla="*/ 54088 h 426791"/>
              <a:gd name="connsiteX9" fmla="*/ 198325 w 534968"/>
              <a:gd name="connsiteY9" fmla="*/ 0 h 426791"/>
              <a:gd name="connsiteX10" fmla="*/ 261428 w 534968"/>
              <a:gd name="connsiteY10" fmla="*/ 0 h 426791"/>
              <a:gd name="connsiteX11" fmla="*/ 294387 w 534968"/>
              <a:gd name="connsiteY11" fmla="*/ 7465 h 426791"/>
              <a:gd name="connsiteX12" fmla="*/ 323122 w 534968"/>
              <a:gd name="connsiteY12" fmla="*/ 25636 h 426791"/>
              <a:gd name="connsiteX13" fmla="*/ 524545 w 534968"/>
              <a:gd name="connsiteY13" fmla="*/ 226777 h 426791"/>
              <a:gd name="connsiteX14" fmla="*/ 534968 w 534968"/>
              <a:gd name="connsiteY14" fmla="*/ 252412 h 426791"/>
              <a:gd name="connsiteX15" fmla="*/ 524545 w 534968"/>
              <a:gd name="connsiteY15" fmla="*/ 277766 h 426791"/>
              <a:gd name="connsiteX16" fmla="*/ 386225 w 534968"/>
              <a:gd name="connsiteY16" fmla="*/ 416368 h 426791"/>
              <a:gd name="connsiteX17" fmla="*/ 360590 w 534968"/>
              <a:gd name="connsiteY17" fmla="*/ 426791 h 426791"/>
              <a:gd name="connsiteX18" fmla="*/ 343969 w 534968"/>
              <a:gd name="connsiteY18" fmla="*/ 422847 h 426791"/>
              <a:gd name="connsiteX19" fmla="*/ 329038 w 534968"/>
              <a:gd name="connsiteY19" fmla="*/ 410170 h 426791"/>
              <a:gd name="connsiteX20" fmla="*/ 461442 w 534968"/>
              <a:gd name="connsiteY20" fmla="*/ 277766 h 426791"/>
              <a:gd name="connsiteX21" fmla="*/ 471865 w 534968"/>
              <a:gd name="connsiteY21" fmla="*/ 252412 h 426791"/>
              <a:gd name="connsiteX22" fmla="*/ 461442 w 534968"/>
              <a:gd name="connsiteY22" fmla="*/ 226777 h 426791"/>
              <a:gd name="connsiteX23" fmla="*/ 260019 w 534968"/>
              <a:gd name="connsiteY23" fmla="*/ 25636 h 426791"/>
              <a:gd name="connsiteX24" fmla="*/ 231284 w 534968"/>
              <a:gd name="connsiteY24" fmla="*/ 7465 h 426791"/>
              <a:gd name="connsiteX25" fmla="*/ 198325 w 534968"/>
              <a:gd name="connsiteY25" fmla="*/ 0 h 426791"/>
              <a:gd name="connsiteX26" fmla="*/ 36059 w 534968"/>
              <a:gd name="connsiteY26" fmla="*/ 0 h 426791"/>
              <a:gd name="connsiteX27" fmla="*/ 153251 w 534968"/>
              <a:gd name="connsiteY27" fmla="*/ 0 h 426791"/>
              <a:gd name="connsiteX28" fmla="*/ 186211 w 534968"/>
              <a:gd name="connsiteY28" fmla="*/ 7465 h 426791"/>
              <a:gd name="connsiteX29" fmla="*/ 214945 w 534968"/>
              <a:gd name="connsiteY29" fmla="*/ 25636 h 426791"/>
              <a:gd name="connsiteX30" fmla="*/ 416368 w 534968"/>
              <a:gd name="connsiteY30" fmla="*/ 226777 h 426791"/>
              <a:gd name="connsiteX31" fmla="*/ 426791 w 534968"/>
              <a:gd name="connsiteY31" fmla="*/ 252412 h 426791"/>
              <a:gd name="connsiteX32" fmla="*/ 416368 w 534968"/>
              <a:gd name="connsiteY32" fmla="*/ 277766 h 426791"/>
              <a:gd name="connsiteX33" fmla="*/ 278048 w 534968"/>
              <a:gd name="connsiteY33" fmla="*/ 416368 h 426791"/>
              <a:gd name="connsiteX34" fmla="*/ 252413 w 534968"/>
              <a:gd name="connsiteY34" fmla="*/ 426791 h 426791"/>
              <a:gd name="connsiteX35" fmla="*/ 227059 w 534968"/>
              <a:gd name="connsiteY35" fmla="*/ 416368 h 426791"/>
              <a:gd name="connsiteX36" fmla="*/ 25636 w 534968"/>
              <a:gd name="connsiteY36" fmla="*/ 214663 h 426791"/>
              <a:gd name="connsiteX37" fmla="*/ 7465 w 534968"/>
              <a:gd name="connsiteY37" fmla="*/ 186210 h 426791"/>
              <a:gd name="connsiteX38" fmla="*/ 0 w 534968"/>
              <a:gd name="connsiteY38" fmla="*/ 153250 h 426791"/>
              <a:gd name="connsiteX39" fmla="*/ 0 w 534968"/>
              <a:gd name="connsiteY39" fmla="*/ 36059 h 426791"/>
              <a:gd name="connsiteX40" fmla="*/ 10705 w 534968"/>
              <a:gd name="connsiteY40" fmla="*/ 10705 h 426791"/>
              <a:gd name="connsiteX41" fmla="*/ 36059 w 534968"/>
              <a:gd name="connsiteY41" fmla="*/ 0 h 42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4968" h="426791">
                <a:moveTo>
                  <a:pt x="90147" y="54088"/>
                </a:moveTo>
                <a:cubicBezTo>
                  <a:pt x="80193" y="54088"/>
                  <a:pt x="71696" y="57610"/>
                  <a:pt x="64652" y="64652"/>
                </a:cubicBezTo>
                <a:cubicBezTo>
                  <a:pt x="57610" y="71695"/>
                  <a:pt x="54089" y="80194"/>
                  <a:pt x="54089" y="90147"/>
                </a:cubicBezTo>
                <a:cubicBezTo>
                  <a:pt x="54089" y="100101"/>
                  <a:pt x="57610" y="108599"/>
                  <a:pt x="64652" y="115642"/>
                </a:cubicBezTo>
                <a:cubicBezTo>
                  <a:pt x="71696" y="122685"/>
                  <a:pt x="80193" y="126206"/>
                  <a:pt x="90147" y="126206"/>
                </a:cubicBezTo>
                <a:cubicBezTo>
                  <a:pt x="100101" y="126206"/>
                  <a:pt x="108600" y="122685"/>
                  <a:pt x="115642" y="115642"/>
                </a:cubicBezTo>
                <a:cubicBezTo>
                  <a:pt x="122685" y="108599"/>
                  <a:pt x="126206" y="100101"/>
                  <a:pt x="126206" y="90147"/>
                </a:cubicBezTo>
                <a:cubicBezTo>
                  <a:pt x="126206" y="80194"/>
                  <a:pt x="122685" y="71695"/>
                  <a:pt x="115642" y="64652"/>
                </a:cubicBezTo>
                <a:cubicBezTo>
                  <a:pt x="108600" y="57610"/>
                  <a:pt x="100101" y="54088"/>
                  <a:pt x="90147" y="54088"/>
                </a:cubicBezTo>
                <a:close/>
                <a:moveTo>
                  <a:pt x="198325" y="0"/>
                </a:moveTo>
                <a:lnTo>
                  <a:pt x="261428" y="0"/>
                </a:lnTo>
                <a:cubicBezTo>
                  <a:pt x="271381" y="0"/>
                  <a:pt x="282368" y="2488"/>
                  <a:pt x="294387" y="7465"/>
                </a:cubicBezTo>
                <a:cubicBezTo>
                  <a:pt x="306407" y="12442"/>
                  <a:pt x="315985" y="18499"/>
                  <a:pt x="323122" y="25636"/>
                </a:cubicBezTo>
                <a:lnTo>
                  <a:pt x="524545" y="226777"/>
                </a:lnTo>
                <a:cubicBezTo>
                  <a:pt x="531494" y="234101"/>
                  <a:pt x="534968" y="242647"/>
                  <a:pt x="534968" y="252412"/>
                </a:cubicBezTo>
                <a:cubicBezTo>
                  <a:pt x="534968" y="262366"/>
                  <a:pt x="531494" y="270818"/>
                  <a:pt x="524545" y="277766"/>
                </a:cubicBezTo>
                <a:lnTo>
                  <a:pt x="386225" y="416368"/>
                </a:lnTo>
                <a:cubicBezTo>
                  <a:pt x="378901" y="423317"/>
                  <a:pt x="370355" y="426791"/>
                  <a:pt x="360590" y="426791"/>
                </a:cubicBezTo>
                <a:cubicBezTo>
                  <a:pt x="353828" y="426791"/>
                  <a:pt x="348287" y="425477"/>
                  <a:pt x="343969" y="422847"/>
                </a:cubicBezTo>
                <a:cubicBezTo>
                  <a:pt x="339649" y="420218"/>
                  <a:pt x="334672" y="415992"/>
                  <a:pt x="329038" y="410170"/>
                </a:cubicBezTo>
                <a:lnTo>
                  <a:pt x="461442" y="277766"/>
                </a:lnTo>
                <a:cubicBezTo>
                  <a:pt x="468391" y="270818"/>
                  <a:pt x="471865" y="262366"/>
                  <a:pt x="471865" y="252412"/>
                </a:cubicBezTo>
                <a:cubicBezTo>
                  <a:pt x="471865" y="242647"/>
                  <a:pt x="468391" y="234101"/>
                  <a:pt x="461442" y="226777"/>
                </a:cubicBezTo>
                <a:lnTo>
                  <a:pt x="260019" y="25636"/>
                </a:lnTo>
                <a:cubicBezTo>
                  <a:pt x="252882" y="18499"/>
                  <a:pt x="243304" y="12442"/>
                  <a:pt x="231284" y="7465"/>
                </a:cubicBezTo>
                <a:cubicBezTo>
                  <a:pt x="219265" y="2488"/>
                  <a:pt x="208277" y="0"/>
                  <a:pt x="198325" y="0"/>
                </a:cubicBezTo>
                <a:close/>
                <a:moveTo>
                  <a:pt x="36059" y="0"/>
                </a:moveTo>
                <a:lnTo>
                  <a:pt x="153251" y="0"/>
                </a:lnTo>
                <a:cubicBezTo>
                  <a:pt x="163204" y="0"/>
                  <a:pt x="174191" y="2488"/>
                  <a:pt x="186211" y="7465"/>
                </a:cubicBezTo>
                <a:cubicBezTo>
                  <a:pt x="198230" y="12442"/>
                  <a:pt x="207808" y="18499"/>
                  <a:pt x="214945" y="25636"/>
                </a:cubicBezTo>
                <a:lnTo>
                  <a:pt x="416368" y="226777"/>
                </a:lnTo>
                <a:cubicBezTo>
                  <a:pt x="423317" y="234101"/>
                  <a:pt x="426791" y="242647"/>
                  <a:pt x="426791" y="252412"/>
                </a:cubicBezTo>
                <a:cubicBezTo>
                  <a:pt x="426791" y="262366"/>
                  <a:pt x="423317" y="270818"/>
                  <a:pt x="416368" y="277766"/>
                </a:cubicBezTo>
                <a:lnTo>
                  <a:pt x="278048" y="416368"/>
                </a:lnTo>
                <a:cubicBezTo>
                  <a:pt x="270724" y="423317"/>
                  <a:pt x="262178" y="426791"/>
                  <a:pt x="252413" y="426791"/>
                </a:cubicBezTo>
                <a:cubicBezTo>
                  <a:pt x="242458" y="426791"/>
                  <a:pt x="234007" y="423317"/>
                  <a:pt x="227059" y="416368"/>
                </a:cubicBezTo>
                <a:lnTo>
                  <a:pt x="25636" y="214663"/>
                </a:lnTo>
                <a:cubicBezTo>
                  <a:pt x="18499" y="207714"/>
                  <a:pt x="12442" y="198230"/>
                  <a:pt x="7465" y="186210"/>
                </a:cubicBezTo>
                <a:cubicBezTo>
                  <a:pt x="2488" y="174191"/>
                  <a:pt x="0" y="163204"/>
                  <a:pt x="0" y="153250"/>
                </a:cubicBezTo>
                <a:lnTo>
                  <a:pt x="0" y="36059"/>
                </a:lnTo>
                <a:cubicBezTo>
                  <a:pt x="0" y="26293"/>
                  <a:pt x="3568" y="17842"/>
                  <a:pt x="10705" y="10705"/>
                </a:cubicBezTo>
                <a:cubicBezTo>
                  <a:pt x="17841" y="3568"/>
                  <a:pt x="26293" y="0"/>
                  <a:pt x="360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Freeform 452"/>
          <p:cNvSpPr/>
          <p:nvPr/>
        </p:nvSpPr>
        <p:spPr>
          <a:xfrm>
            <a:off x="990309" y="4342091"/>
            <a:ext cx="575525" cy="575230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5366" y="72118"/>
                </a:moveTo>
                <a:cubicBezTo>
                  <a:pt x="182736" y="72118"/>
                  <a:pt x="180483" y="72869"/>
                  <a:pt x="178605" y="74371"/>
                </a:cubicBezTo>
                <a:cubicBezTo>
                  <a:pt x="176727" y="75498"/>
                  <a:pt x="175788" y="77188"/>
                  <a:pt x="175788" y="79442"/>
                </a:cubicBezTo>
                <a:lnTo>
                  <a:pt x="180577" y="254384"/>
                </a:lnTo>
                <a:cubicBezTo>
                  <a:pt x="180577" y="256262"/>
                  <a:pt x="181516" y="257906"/>
                  <a:pt x="183394" y="259314"/>
                </a:cubicBezTo>
                <a:cubicBezTo>
                  <a:pt x="185272" y="260723"/>
                  <a:pt x="187525" y="261427"/>
                  <a:pt x="190155" y="261427"/>
                </a:cubicBezTo>
                <a:lnTo>
                  <a:pt x="242271" y="261427"/>
                </a:lnTo>
                <a:cubicBezTo>
                  <a:pt x="244901" y="261427"/>
                  <a:pt x="247107" y="260723"/>
                  <a:pt x="248891" y="259314"/>
                </a:cubicBezTo>
                <a:cubicBezTo>
                  <a:pt x="250676" y="257906"/>
                  <a:pt x="251662" y="256262"/>
                  <a:pt x="251849" y="254384"/>
                </a:cubicBezTo>
                <a:lnTo>
                  <a:pt x="256920" y="79442"/>
                </a:lnTo>
                <a:cubicBezTo>
                  <a:pt x="256920" y="77188"/>
                  <a:pt x="255981" y="75498"/>
                  <a:pt x="254103" y="74371"/>
                </a:cubicBezTo>
                <a:cubicBezTo>
                  <a:pt x="252225" y="72869"/>
                  <a:pt x="249971" y="72118"/>
                  <a:pt x="247342" y="72118"/>
                </a:cubicBezTo>
                <a:lnTo>
                  <a:pt x="185366" y="72118"/>
                </a:lnTo>
                <a:close/>
                <a:moveTo>
                  <a:pt x="189591" y="288471"/>
                </a:moveTo>
                <a:cubicBezTo>
                  <a:pt x="187150" y="288471"/>
                  <a:pt x="184990" y="289410"/>
                  <a:pt x="183112" y="291288"/>
                </a:cubicBezTo>
                <a:cubicBezTo>
                  <a:pt x="181234" y="293167"/>
                  <a:pt x="180295" y="295326"/>
                  <a:pt x="180295" y="297768"/>
                </a:cubicBezTo>
                <a:lnTo>
                  <a:pt x="180295" y="351293"/>
                </a:lnTo>
                <a:cubicBezTo>
                  <a:pt x="180295" y="353734"/>
                  <a:pt x="181234" y="355894"/>
                  <a:pt x="183112" y="357772"/>
                </a:cubicBezTo>
                <a:cubicBezTo>
                  <a:pt x="184990" y="359650"/>
                  <a:pt x="187150" y="360589"/>
                  <a:pt x="189591" y="360589"/>
                </a:cubicBezTo>
                <a:lnTo>
                  <a:pt x="243680" y="360589"/>
                </a:lnTo>
                <a:cubicBezTo>
                  <a:pt x="246121" y="360589"/>
                  <a:pt x="248187" y="359697"/>
                  <a:pt x="249877" y="357913"/>
                </a:cubicBezTo>
                <a:cubicBezTo>
                  <a:pt x="251568" y="356129"/>
                  <a:pt x="252413" y="353922"/>
                  <a:pt x="252413" y="351293"/>
                </a:cubicBezTo>
                <a:lnTo>
                  <a:pt x="252413" y="297768"/>
                </a:lnTo>
                <a:cubicBezTo>
                  <a:pt x="252413" y="295139"/>
                  <a:pt x="251568" y="292932"/>
                  <a:pt x="249877" y="291147"/>
                </a:cubicBezTo>
                <a:cubicBezTo>
                  <a:pt x="248187" y="289363"/>
                  <a:pt x="246121" y="288471"/>
                  <a:pt x="243680" y="288471"/>
                </a:cubicBezTo>
                <a:lnTo>
                  <a:pt x="189591" y="28847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188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Pencil for PowerPoint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593777" y="1722080"/>
            <a:ext cx="9004446" cy="1800468"/>
            <a:chOff x="1593777" y="2552157"/>
            <a:chExt cx="9004446" cy="1800468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 rot="16200000">
              <a:off x="4428198" y="221024"/>
              <a:ext cx="1292968" cy="64648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5" name="Freeform 34"/>
            <p:cNvSpPr/>
            <p:nvPr/>
          </p:nvSpPr>
          <p:spPr bwMode="auto">
            <a:xfrm rot="16200000">
              <a:off x="4428198" y="221024"/>
              <a:ext cx="1292968" cy="6464839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6" name="Freeform 35"/>
            <p:cNvSpPr/>
            <p:nvPr/>
          </p:nvSpPr>
          <p:spPr bwMode="auto">
            <a:xfrm rot="16200000">
              <a:off x="7100472" y="2893298"/>
              <a:ext cx="1292968" cy="1120291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7" name="Freeform 36"/>
            <p:cNvSpPr/>
            <p:nvPr/>
          </p:nvSpPr>
          <p:spPr bwMode="auto">
            <a:xfrm rot="16200000">
              <a:off x="3350023" y="2015175"/>
              <a:ext cx="1292968" cy="2876538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auto">
            <a:xfrm>
              <a:off x="1593777" y="3851442"/>
              <a:ext cx="501183" cy="5011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en-US" altLang="zh-CN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9" name="Oval 38"/>
            <p:cNvSpPr>
              <a:spLocks noChangeArrowheads="1"/>
            </p:cNvSpPr>
            <p:nvPr/>
          </p:nvSpPr>
          <p:spPr bwMode="auto">
            <a:xfrm>
              <a:off x="2945708" y="3253392"/>
              <a:ext cx="501183" cy="492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0" name="Oval 39"/>
            <p:cNvSpPr>
              <a:spLocks noChangeArrowheads="1"/>
            </p:cNvSpPr>
            <p:nvPr/>
          </p:nvSpPr>
          <p:spPr bwMode="auto">
            <a:xfrm>
              <a:off x="4249204" y="3251286"/>
              <a:ext cx="501183" cy="49697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1" name="Oval 40"/>
            <p:cNvSpPr>
              <a:spLocks noChangeArrowheads="1"/>
            </p:cNvSpPr>
            <p:nvPr/>
          </p:nvSpPr>
          <p:spPr bwMode="auto">
            <a:xfrm>
              <a:off x="5184184" y="3853548"/>
              <a:ext cx="501183" cy="4969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2" name="Oval 41"/>
            <p:cNvSpPr>
              <a:spLocks noChangeArrowheads="1"/>
            </p:cNvSpPr>
            <p:nvPr/>
          </p:nvSpPr>
          <p:spPr bwMode="auto">
            <a:xfrm>
              <a:off x="6058096" y="3388164"/>
              <a:ext cx="492760" cy="492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3" name="Oval 42"/>
            <p:cNvSpPr>
              <a:spLocks noChangeArrowheads="1"/>
            </p:cNvSpPr>
            <p:nvPr/>
          </p:nvSpPr>
          <p:spPr bwMode="auto">
            <a:xfrm>
              <a:off x="3552181" y="2554262"/>
              <a:ext cx="488548" cy="49697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4" name="Oval 43"/>
            <p:cNvSpPr>
              <a:spLocks noChangeArrowheads="1"/>
            </p:cNvSpPr>
            <p:nvPr/>
          </p:nvSpPr>
          <p:spPr bwMode="auto">
            <a:xfrm>
              <a:off x="5630616" y="2556368"/>
              <a:ext cx="488548" cy="4927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6942536" y="3316566"/>
              <a:ext cx="488548" cy="49697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1600094" y="2552157"/>
              <a:ext cx="488548" cy="5011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1671692" y="3276556"/>
              <a:ext cx="345353" cy="3495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8056510" y="3853548"/>
              <a:ext cx="501183" cy="4969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8062828" y="2554262"/>
              <a:ext cx="488548" cy="4969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0" name="Oval 49"/>
            <p:cNvSpPr>
              <a:spLocks noChangeArrowheads="1"/>
            </p:cNvSpPr>
            <p:nvPr/>
          </p:nvSpPr>
          <p:spPr bwMode="auto">
            <a:xfrm>
              <a:off x="8134425" y="3278661"/>
              <a:ext cx="345353" cy="3453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1" name="Oval 50"/>
            <p:cNvSpPr>
              <a:spLocks noChangeArrowheads="1"/>
            </p:cNvSpPr>
            <p:nvPr/>
          </p:nvSpPr>
          <p:spPr bwMode="auto">
            <a:xfrm>
              <a:off x="2547709" y="3929357"/>
              <a:ext cx="349565" cy="3453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2" name="Oval 51"/>
            <p:cNvSpPr>
              <a:spLocks noChangeArrowheads="1"/>
            </p:cNvSpPr>
            <p:nvPr/>
          </p:nvSpPr>
          <p:spPr bwMode="auto">
            <a:xfrm>
              <a:off x="3836465" y="3929357"/>
              <a:ext cx="349565" cy="3453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3" name="Oval 52"/>
            <p:cNvSpPr>
              <a:spLocks noChangeArrowheads="1"/>
            </p:cNvSpPr>
            <p:nvPr/>
          </p:nvSpPr>
          <p:spPr bwMode="auto">
            <a:xfrm>
              <a:off x="6567702" y="3927251"/>
              <a:ext cx="349565" cy="34956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4" name="Oval 53"/>
            <p:cNvSpPr>
              <a:spLocks noChangeArrowheads="1"/>
            </p:cNvSpPr>
            <p:nvPr/>
          </p:nvSpPr>
          <p:spPr bwMode="auto">
            <a:xfrm>
              <a:off x="2389773" y="2630072"/>
              <a:ext cx="336930" cy="3453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5" name="Oval 54"/>
            <p:cNvSpPr>
              <a:spLocks noChangeArrowheads="1"/>
            </p:cNvSpPr>
            <p:nvPr/>
          </p:nvSpPr>
          <p:spPr bwMode="auto">
            <a:xfrm>
              <a:off x="4718800" y="2630072"/>
              <a:ext cx="336930" cy="3453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sp>
          <p:nvSpPr>
            <p:cNvPr id="26" name="Oval 55"/>
            <p:cNvSpPr>
              <a:spLocks noChangeArrowheads="1"/>
            </p:cNvSpPr>
            <p:nvPr/>
          </p:nvSpPr>
          <p:spPr bwMode="auto">
            <a:xfrm>
              <a:off x="7287889" y="2630072"/>
              <a:ext cx="336930" cy="3453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  <a:ea typeface="Arial Unicode MS" panose="020B0604020202020204" pitchFamily="34" charset="-128"/>
              </a:endParaRPr>
            </a:p>
          </p:txBody>
        </p:sp>
        <p:grpSp>
          <p:nvGrpSpPr>
            <p:cNvPr id="27" name="Group 56"/>
            <p:cNvGrpSpPr/>
            <p:nvPr/>
          </p:nvGrpSpPr>
          <p:grpSpPr bwMode="auto">
            <a:xfrm rot="16200000">
              <a:off x="9069405" y="2571109"/>
              <a:ext cx="1292968" cy="1764669"/>
              <a:chOff x="2963" y="2431"/>
              <a:chExt cx="307" cy="419"/>
            </a:xfrm>
          </p:grpSpPr>
          <p:sp>
            <p:nvSpPr>
              <p:cNvPr id="28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29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ea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695088" y="4342091"/>
            <a:ext cx="2029402" cy="1354218"/>
            <a:chOff x="553361" y="1219042"/>
            <a:chExt cx="2312676" cy="1543246"/>
          </a:xfrm>
        </p:grpSpPr>
        <p:sp>
          <p:nvSpPr>
            <p:cNvPr id="35" name="TextBox 34"/>
            <p:cNvSpPr txBox="1"/>
            <p:nvPr/>
          </p:nvSpPr>
          <p:spPr>
            <a:xfrm>
              <a:off x="553361" y="1219042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35137" y="4342091"/>
            <a:ext cx="2029402" cy="1354218"/>
            <a:chOff x="553361" y="1219042"/>
            <a:chExt cx="2312676" cy="1543246"/>
          </a:xfrm>
        </p:grpSpPr>
        <p:sp>
          <p:nvSpPr>
            <p:cNvPr id="41" name="TextBox 40"/>
            <p:cNvSpPr txBox="1"/>
            <p:nvPr/>
          </p:nvSpPr>
          <p:spPr>
            <a:xfrm>
              <a:off x="553361" y="1219042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568822" y="4342091"/>
            <a:ext cx="2029402" cy="1354218"/>
            <a:chOff x="553361" y="1219042"/>
            <a:chExt cx="2312676" cy="1543246"/>
          </a:xfrm>
        </p:grpSpPr>
        <p:sp>
          <p:nvSpPr>
            <p:cNvPr id="44" name="TextBox 43"/>
            <p:cNvSpPr txBox="1"/>
            <p:nvPr/>
          </p:nvSpPr>
          <p:spPr>
            <a:xfrm>
              <a:off x="553361" y="1219042"/>
              <a:ext cx="2312676" cy="59625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9193" y="1815296"/>
              <a:ext cx="2191611" cy="94699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at pede luctus vel gravida, nonummy massa rutrum lorem volutpat, a nunc ornari.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9" name="Freeform 299"/>
          <p:cNvSpPr/>
          <p:nvPr/>
        </p:nvSpPr>
        <p:spPr>
          <a:xfrm>
            <a:off x="4588557" y="4316085"/>
            <a:ext cx="527562" cy="575232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0" name="Freeform 386"/>
          <p:cNvSpPr/>
          <p:nvPr/>
        </p:nvSpPr>
        <p:spPr>
          <a:xfrm>
            <a:off x="7733150" y="4342091"/>
            <a:ext cx="711536" cy="567365"/>
          </a:xfrm>
          <a:custGeom>
            <a:avLst/>
            <a:gdLst>
              <a:gd name="connsiteX0" fmla="*/ 90147 w 534968"/>
              <a:gd name="connsiteY0" fmla="*/ 54088 h 426791"/>
              <a:gd name="connsiteX1" fmla="*/ 64652 w 534968"/>
              <a:gd name="connsiteY1" fmla="*/ 64652 h 426791"/>
              <a:gd name="connsiteX2" fmla="*/ 54089 w 534968"/>
              <a:gd name="connsiteY2" fmla="*/ 90147 h 426791"/>
              <a:gd name="connsiteX3" fmla="*/ 64652 w 534968"/>
              <a:gd name="connsiteY3" fmla="*/ 115642 h 426791"/>
              <a:gd name="connsiteX4" fmla="*/ 90147 w 534968"/>
              <a:gd name="connsiteY4" fmla="*/ 126206 h 426791"/>
              <a:gd name="connsiteX5" fmla="*/ 115642 w 534968"/>
              <a:gd name="connsiteY5" fmla="*/ 115642 h 426791"/>
              <a:gd name="connsiteX6" fmla="*/ 126206 w 534968"/>
              <a:gd name="connsiteY6" fmla="*/ 90147 h 426791"/>
              <a:gd name="connsiteX7" fmla="*/ 115642 w 534968"/>
              <a:gd name="connsiteY7" fmla="*/ 64652 h 426791"/>
              <a:gd name="connsiteX8" fmla="*/ 90147 w 534968"/>
              <a:gd name="connsiteY8" fmla="*/ 54088 h 426791"/>
              <a:gd name="connsiteX9" fmla="*/ 198325 w 534968"/>
              <a:gd name="connsiteY9" fmla="*/ 0 h 426791"/>
              <a:gd name="connsiteX10" fmla="*/ 261428 w 534968"/>
              <a:gd name="connsiteY10" fmla="*/ 0 h 426791"/>
              <a:gd name="connsiteX11" fmla="*/ 294387 w 534968"/>
              <a:gd name="connsiteY11" fmla="*/ 7465 h 426791"/>
              <a:gd name="connsiteX12" fmla="*/ 323122 w 534968"/>
              <a:gd name="connsiteY12" fmla="*/ 25636 h 426791"/>
              <a:gd name="connsiteX13" fmla="*/ 524545 w 534968"/>
              <a:gd name="connsiteY13" fmla="*/ 226777 h 426791"/>
              <a:gd name="connsiteX14" fmla="*/ 534968 w 534968"/>
              <a:gd name="connsiteY14" fmla="*/ 252412 h 426791"/>
              <a:gd name="connsiteX15" fmla="*/ 524545 w 534968"/>
              <a:gd name="connsiteY15" fmla="*/ 277766 h 426791"/>
              <a:gd name="connsiteX16" fmla="*/ 386225 w 534968"/>
              <a:gd name="connsiteY16" fmla="*/ 416368 h 426791"/>
              <a:gd name="connsiteX17" fmla="*/ 360590 w 534968"/>
              <a:gd name="connsiteY17" fmla="*/ 426791 h 426791"/>
              <a:gd name="connsiteX18" fmla="*/ 343969 w 534968"/>
              <a:gd name="connsiteY18" fmla="*/ 422847 h 426791"/>
              <a:gd name="connsiteX19" fmla="*/ 329038 w 534968"/>
              <a:gd name="connsiteY19" fmla="*/ 410170 h 426791"/>
              <a:gd name="connsiteX20" fmla="*/ 461442 w 534968"/>
              <a:gd name="connsiteY20" fmla="*/ 277766 h 426791"/>
              <a:gd name="connsiteX21" fmla="*/ 471865 w 534968"/>
              <a:gd name="connsiteY21" fmla="*/ 252412 h 426791"/>
              <a:gd name="connsiteX22" fmla="*/ 461442 w 534968"/>
              <a:gd name="connsiteY22" fmla="*/ 226777 h 426791"/>
              <a:gd name="connsiteX23" fmla="*/ 260019 w 534968"/>
              <a:gd name="connsiteY23" fmla="*/ 25636 h 426791"/>
              <a:gd name="connsiteX24" fmla="*/ 231284 w 534968"/>
              <a:gd name="connsiteY24" fmla="*/ 7465 h 426791"/>
              <a:gd name="connsiteX25" fmla="*/ 198325 w 534968"/>
              <a:gd name="connsiteY25" fmla="*/ 0 h 426791"/>
              <a:gd name="connsiteX26" fmla="*/ 36059 w 534968"/>
              <a:gd name="connsiteY26" fmla="*/ 0 h 426791"/>
              <a:gd name="connsiteX27" fmla="*/ 153251 w 534968"/>
              <a:gd name="connsiteY27" fmla="*/ 0 h 426791"/>
              <a:gd name="connsiteX28" fmla="*/ 186211 w 534968"/>
              <a:gd name="connsiteY28" fmla="*/ 7465 h 426791"/>
              <a:gd name="connsiteX29" fmla="*/ 214945 w 534968"/>
              <a:gd name="connsiteY29" fmla="*/ 25636 h 426791"/>
              <a:gd name="connsiteX30" fmla="*/ 416368 w 534968"/>
              <a:gd name="connsiteY30" fmla="*/ 226777 h 426791"/>
              <a:gd name="connsiteX31" fmla="*/ 426791 w 534968"/>
              <a:gd name="connsiteY31" fmla="*/ 252412 h 426791"/>
              <a:gd name="connsiteX32" fmla="*/ 416368 w 534968"/>
              <a:gd name="connsiteY32" fmla="*/ 277766 h 426791"/>
              <a:gd name="connsiteX33" fmla="*/ 278048 w 534968"/>
              <a:gd name="connsiteY33" fmla="*/ 416368 h 426791"/>
              <a:gd name="connsiteX34" fmla="*/ 252413 w 534968"/>
              <a:gd name="connsiteY34" fmla="*/ 426791 h 426791"/>
              <a:gd name="connsiteX35" fmla="*/ 227059 w 534968"/>
              <a:gd name="connsiteY35" fmla="*/ 416368 h 426791"/>
              <a:gd name="connsiteX36" fmla="*/ 25636 w 534968"/>
              <a:gd name="connsiteY36" fmla="*/ 214663 h 426791"/>
              <a:gd name="connsiteX37" fmla="*/ 7465 w 534968"/>
              <a:gd name="connsiteY37" fmla="*/ 186210 h 426791"/>
              <a:gd name="connsiteX38" fmla="*/ 0 w 534968"/>
              <a:gd name="connsiteY38" fmla="*/ 153250 h 426791"/>
              <a:gd name="connsiteX39" fmla="*/ 0 w 534968"/>
              <a:gd name="connsiteY39" fmla="*/ 36059 h 426791"/>
              <a:gd name="connsiteX40" fmla="*/ 10705 w 534968"/>
              <a:gd name="connsiteY40" fmla="*/ 10705 h 426791"/>
              <a:gd name="connsiteX41" fmla="*/ 36059 w 534968"/>
              <a:gd name="connsiteY41" fmla="*/ 0 h 42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4968" h="426791">
                <a:moveTo>
                  <a:pt x="90147" y="54088"/>
                </a:moveTo>
                <a:cubicBezTo>
                  <a:pt x="80193" y="54088"/>
                  <a:pt x="71696" y="57610"/>
                  <a:pt x="64652" y="64652"/>
                </a:cubicBezTo>
                <a:cubicBezTo>
                  <a:pt x="57610" y="71695"/>
                  <a:pt x="54089" y="80194"/>
                  <a:pt x="54089" y="90147"/>
                </a:cubicBezTo>
                <a:cubicBezTo>
                  <a:pt x="54089" y="100101"/>
                  <a:pt x="57610" y="108599"/>
                  <a:pt x="64652" y="115642"/>
                </a:cubicBezTo>
                <a:cubicBezTo>
                  <a:pt x="71696" y="122685"/>
                  <a:pt x="80193" y="126206"/>
                  <a:pt x="90147" y="126206"/>
                </a:cubicBezTo>
                <a:cubicBezTo>
                  <a:pt x="100101" y="126206"/>
                  <a:pt x="108600" y="122685"/>
                  <a:pt x="115642" y="115642"/>
                </a:cubicBezTo>
                <a:cubicBezTo>
                  <a:pt x="122685" y="108599"/>
                  <a:pt x="126206" y="100101"/>
                  <a:pt x="126206" y="90147"/>
                </a:cubicBezTo>
                <a:cubicBezTo>
                  <a:pt x="126206" y="80194"/>
                  <a:pt x="122685" y="71695"/>
                  <a:pt x="115642" y="64652"/>
                </a:cubicBezTo>
                <a:cubicBezTo>
                  <a:pt x="108600" y="57610"/>
                  <a:pt x="100101" y="54088"/>
                  <a:pt x="90147" y="54088"/>
                </a:cubicBezTo>
                <a:close/>
                <a:moveTo>
                  <a:pt x="198325" y="0"/>
                </a:moveTo>
                <a:lnTo>
                  <a:pt x="261428" y="0"/>
                </a:lnTo>
                <a:cubicBezTo>
                  <a:pt x="271381" y="0"/>
                  <a:pt x="282368" y="2488"/>
                  <a:pt x="294387" y="7465"/>
                </a:cubicBezTo>
                <a:cubicBezTo>
                  <a:pt x="306407" y="12442"/>
                  <a:pt x="315985" y="18499"/>
                  <a:pt x="323122" y="25636"/>
                </a:cubicBezTo>
                <a:lnTo>
                  <a:pt x="524545" y="226777"/>
                </a:lnTo>
                <a:cubicBezTo>
                  <a:pt x="531494" y="234101"/>
                  <a:pt x="534968" y="242647"/>
                  <a:pt x="534968" y="252412"/>
                </a:cubicBezTo>
                <a:cubicBezTo>
                  <a:pt x="534968" y="262366"/>
                  <a:pt x="531494" y="270818"/>
                  <a:pt x="524545" y="277766"/>
                </a:cubicBezTo>
                <a:lnTo>
                  <a:pt x="386225" y="416368"/>
                </a:lnTo>
                <a:cubicBezTo>
                  <a:pt x="378901" y="423317"/>
                  <a:pt x="370355" y="426791"/>
                  <a:pt x="360590" y="426791"/>
                </a:cubicBezTo>
                <a:cubicBezTo>
                  <a:pt x="353828" y="426791"/>
                  <a:pt x="348287" y="425477"/>
                  <a:pt x="343969" y="422847"/>
                </a:cubicBezTo>
                <a:cubicBezTo>
                  <a:pt x="339649" y="420218"/>
                  <a:pt x="334672" y="415992"/>
                  <a:pt x="329038" y="410170"/>
                </a:cubicBezTo>
                <a:lnTo>
                  <a:pt x="461442" y="277766"/>
                </a:lnTo>
                <a:cubicBezTo>
                  <a:pt x="468391" y="270818"/>
                  <a:pt x="471865" y="262366"/>
                  <a:pt x="471865" y="252412"/>
                </a:cubicBezTo>
                <a:cubicBezTo>
                  <a:pt x="471865" y="242647"/>
                  <a:pt x="468391" y="234101"/>
                  <a:pt x="461442" y="226777"/>
                </a:cubicBezTo>
                <a:lnTo>
                  <a:pt x="260019" y="25636"/>
                </a:lnTo>
                <a:cubicBezTo>
                  <a:pt x="252882" y="18499"/>
                  <a:pt x="243304" y="12442"/>
                  <a:pt x="231284" y="7465"/>
                </a:cubicBezTo>
                <a:cubicBezTo>
                  <a:pt x="219265" y="2488"/>
                  <a:pt x="208277" y="0"/>
                  <a:pt x="198325" y="0"/>
                </a:cubicBezTo>
                <a:close/>
                <a:moveTo>
                  <a:pt x="36059" y="0"/>
                </a:moveTo>
                <a:lnTo>
                  <a:pt x="153251" y="0"/>
                </a:lnTo>
                <a:cubicBezTo>
                  <a:pt x="163204" y="0"/>
                  <a:pt x="174191" y="2488"/>
                  <a:pt x="186211" y="7465"/>
                </a:cubicBezTo>
                <a:cubicBezTo>
                  <a:pt x="198230" y="12442"/>
                  <a:pt x="207808" y="18499"/>
                  <a:pt x="214945" y="25636"/>
                </a:cubicBezTo>
                <a:lnTo>
                  <a:pt x="416368" y="226777"/>
                </a:lnTo>
                <a:cubicBezTo>
                  <a:pt x="423317" y="234101"/>
                  <a:pt x="426791" y="242647"/>
                  <a:pt x="426791" y="252412"/>
                </a:cubicBezTo>
                <a:cubicBezTo>
                  <a:pt x="426791" y="262366"/>
                  <a:pt x="423317" y="270818"/>
                  <a:pt x="416368" y="277766"/>
                </a:cubicBezTo>
                <a:lnTo>
                  <a:pt x="278048" y="416368"/>
                </a:lnTo>
                <a:cubicBezTo>
                  <a:pt x="270724" y="423317"/>
                  <a:pt x="262178" y="426791"/>
                  <a:pt x="252413" y="426791"/>
                </a:cubicBezTo>
                <a:cubicBezTo>
                  <a:pt x="242458" y="426791"/>
                  <a:pt x="234007" y="423317"/>
                  <a:pt x="227059" y="416368"/>
                </a:cubicBezTo>
                <a:lnTo>
                  <a:pt x="25636" y="214663"/>
                </a:lnTo>
                <a:cubicBezTo>
                  <a:pt x="18499" y="207714"/>
                  <a:pt x="12442" y="198230"/>
                  <a:pt x="7465" y="186210"/>
                </a:cubicBezTo>
                <a:cubicBezTo>
                  <a:pt x="2488" y="174191"/>
                  <a:pt x="0" y="163204"/>
                  <a:pt x="0" y="153250"/>
                </a:cubicBezTo>
                <a:lnTo>
                  <a:pt x="0" y="36059"/>
                </a:lnTo>
                <a:cubicBezTo>
                  <a:pt x="0" y="26293"/>
                  <a:pt x="3568" y="17842"/>
                  <a:pt x="10705" y="10705"/>
                </a:cubicBezTo>
                <a:cubicBezTo>
                  <a:pt x="17841" y="3568"/>
                  <a:pt x="26293" y="0"/>
                  <a:pt x="360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Freeform 452"/>
          <p:cNvSpPr/>
          <p:nvPr/>
        </p:nvSpPr>
        <p:spPr>
          <a:xfrm>
            <a:off x="990309" y="4342091"/>
            <a:ext cx="575525" cy="575230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5366" y="72118"/>
                </a:moveTo>
                <a:cubicBezTo>
                  <a:pt x="182736" y="72118"/>
                  <a:pt x="180483" y="72869"/>
                  <a:pt x="178605" y="74371"/>
                </a:cubicBezTo>
                <a:cubicBezTo>
                  <a:pt x="176727" y="75498"/>
                  <a:pt x="175788" y="77188"/>
                  <a:pt x="175788" y="79442"/>
                </a:cubicBezTo>
                <a:lnTo>
                  <a:pt x="180577" y="254384"/>
                </a:lnTo>
                <a:cubicBezTo>
                  <a:pt x="180577" y="256262"/>
                  <a:pt x="181516" y="257906"/>
                  <a:pt x="183394" y="259314"/>
                </a:cubicBezTo>
                <a:cubicBezTo>
                  <a:pt x="185272" y="260723"/>
                  <a:pt x="187525" y="261427"/>
                  <a:pt x="190155" y="261427"/>
                </a:cubicBezTo>
                <a:lnTo>
                  <a:pt x="242271" y="261427"/>
                </a:lnTo>
                <a:cubicBezTo>
                  <a:pt x="244901" y="261427"/>
                  <a:pt x="247107" y="260723"/>
                  <a:pt x="248891" y="259314"/>
                </a:cubicBezTo>
                <a:cubicBezTo>
                  <a:pt x="250676" y="257906"/>
                  <a:pt x="251662" y="256262"/>
                  <a:pt x="251849" y="254384"/>
                </a:cubicBezTo>
                <a:lnTo>
                  <a:pt x="256920" y="79442"/>
                </a:lnTo>
                <a:cubicBezTo>
                  <a:pt x="256920" y="77188"/>
                  <a:pt x="255981" y="75498"/>
                  <a:pt x="254103" y="74371"/>
                </a:cubicBezTo>
                <a:cubicBezTo>
                  <a:pt x="252225" y="72869"/>
                  <a:pt x="249971" y="72118"/>
                  <a:pt x="247342" y="72118"/>
                </a:cubicBezTo>
                <a:lnTo>
                  <a:pt x="185366" y="72118"/>
                </a:lnTo>
                <a:close/>
                <a:moveTo>
                  <a:pt x="189591" y="288471"/>
                </a:moveTo>
                <a:cubicBezTo>
                  <a:pt x="187150" y="288471"/>
                  <a:pt x="184990" y="289410"/>
                  <a:pt x="183112" y="291288"/>
                </a:cubicBezTo>
                <a:cubicBezTo>
                  <a:pt x="181234" y="293167"/>
                  <a:pt x="180295" y="295326"/>
                  <a:pt x="180295" y="297768"/>
                </a:cubicBezTo>
                <a:lnTo>
                  <a:pt x="180295" y="351293"/>
                </a:lnTo>
                <a:cubicBezTo>
                  <a:pt x="180295" y="353734"/>
                  <a:pt x="181234" y="355894"/>
                  <a:pt x="183112" y="357772"/>
                </a:cubicBezTo>
                <a:cubicBezTo>
                  <a:pt x="184990" y="359650"/>
                  <a:pt x="187150" y="360589"/>
                  <a:pt x="189591" y="360589"/>
                </a:cubicBezTo>
                <a:lnTo>
                  <a:pt x="243680" y="360589"/>
                </a:lnTo>
                <a:cubicBezTo>
                  <a:pt x="246121" y="360589"/>
                  <a:pt x="248187" y="359697"/>
                  <a:pt x="249877" y="357913"/>
                </a:cubicBezTo>
                <a:cubicBezTo>
                  <a:pt x="251568" y="356129"/>
                  <a:pt x="252413" y="353922"/>
                  <a:pt x="252413" y="351293"/>
                </a:cubicBezTo>
                <a:lnTo>
                  <a:pt x="252413" y="297768"/>
                </a:lnTo>
                <a:cubicBezTo>
                  <a:pt x="252413" y="295139"/>
                  <a:pt x="251568" y="292932"/>
                  <a:pt x="249877" y="291147"/>
                </a:cubicBezTo>
                <a:cubicBezTo>
                  <a:pt x="248187" y="289363"/>
                  <a:pt x="246121" y="288471"/>
                  <a:pt x="243680" y="288471"/>
                </a:cubicBezTo>
                <a:lnTo>
                  <a:pt x="189591" y="28847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70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7299</TotalTime>
  <Words>163</Words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Pencil for PowerPoint</vt:lpstr>
      <vt:lpstr>Infographic Pencil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Pencil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2017-01-10T19:48:05Z</dcterms:modified>
</cp:coreProperties>
</file>