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19" r:id="rId4"/>
    <p:sldId id="322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68" d="100"/>
          <a:sy n="68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 dirty="0">
                <a:solidFill>
                  <a:schemeClr val="bg1"/>
                </a:solidFill>
                <a:effectLst/>
              </a:rPr>
              <a:t>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21306" y="6121399"/>
            <a:ext cx="274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Ideas Bulb Diagram for PowerPoint</a:t>
            </a:r>
            <a:endParaRPr lang="en-US"/>
          </a:p>
        </p:txBody>
      </p:sp>
      <p:grpSp>
        <p:nvGrpSpPr>
          <p:cNvPr id="38" name="组合 36"/>
          <p:cNvGrpSpPr/>
          <p:nvPr/>
        </p:nvGrpSpPr>
        <p:grpSpPr>
          <a:xfrm>
            <a:off x="3837276" y="1042255"/>
            <a:ext cx="4517449" cy="4836361"/>
            <a:chOff x="4427538" y="954088"/>
            <a:chExt cx="3333750" cy="3729038"/>
          </a:xfrm>
        </p:grpSpPr>
        <p:sp>
          <p:nvSpPr>
            <p:cNvPr id="45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4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5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8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9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0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1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2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3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4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5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6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7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9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0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2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3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4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5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6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8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9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90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91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92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93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311963" y="1143675"/>
            <a:ext cx="2029402" cy="2316761"/>
            <a:chOff x="553361" y="1219041"/>
            <a:chExt cx="2312676" cy="2640146"/>
          </a:xfrm>
        </p:grpSpPr>
        <p:sp>
          <p:nvSpPr>
            <p:cNvPr id="128" name="TextBox 127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9193" y="1789837"/>
              <a:ext cx="2191611" cy="20693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11963" y="3838111"/>
            <a:ext cx="2029402" cy="2316761"/>
            <a:chOff x="553361" y="1219041"/>
            <a:chExt cx="2312676" cy="2640146"/>
          </a:xfrm>
        </p:grpSpPr>
        <p:sp>
          <p:nvSpPr>
            <p:cNvPr id="30" name="TextBox 29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9193" y="1789837"/>
              <a:ext cx="2191611" cy="20693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5656" y="876261"/>
            <a:ext cx="965435" cy="1033591"/>
            <a:chOff x="84898" y="2103969"/>
            <a:chExt cx="965435" cy="1033591"/>
          </a:xfrm>
        </p:grpSpPr>
        <p:grpSp>
          <p:nvGrpSpPr>
            <p:cNvPr id="97" name="组合 36"/>
            <p:cNvGrpSpPr/>
            <p:nvPr/>
          </p:nvGrpSpPr>
          <p:grpSpPr>
            <a:xfrm>
              <a:off x="84898" y="2103969"/>
              <a:ext cx="965435" cy="1033591"/>
              <a:chOff x="4427538" y="954088"/>
              <a:chExt cx="3333750" cy="3729038"/>
            </a:xfrm>
          </p:grpSpPr>
          <p:sp>
            <p:nvSpPr>
              <p:cNvPr id="100" name="Freeform 7"/>
              <p:cNvSpPr/>
              <p:nvPr/>
            </p:nvSpPr>
            <p:spPr bwMode="auto">
              <a:xfrm>
                <a:off x="4999038" y="1325563"/>
                <a:ext cx="285750" cy="315913"/>
              </a:xfrm>
              <a:custGeom>
                <a:avLst/>
                <a:gdLst>
                  <a:gd name="T0" fmla="*/ 72 w 76"/>
                  <a:gd name="T1" fmla="*/ 66 h 84"/>
                  <a:gd name="T2" fmla="*/ 54 w 76"/>
                  <a:gd name="T3" fmla="*/ 15 h 84"/>
                  <a:gd name="T4" fmla="*/ 32 w 76"/>
                  <a:gd name="T5" fmla="*/ 21 h 84"/>
                  <a:gd name="T6" fmla="*/ 34 w 76"/>
                  <a:gd name="T7" fmla="*/ 27 h 84"/>
                  <a:gd name="T8" fmla="*/ 27 w 76"/>
                  <a:gd name="T9" fmla="*/ 14 h 84"/>
                  <a:gd name="T10" fmla="*/ 5 w 76"/>
                  <a:gd name="T11" fmla="*/ 20 h 84"/>
                  <a:gd name="T12" fmla="*/ 63 w 76"/>
                  <a:gd name="T13" fmla="*/ 83 h 84"/>
                  <a:gd name="T14" fmla="*/ 72 w 76"/>
                  <a:gd name="T15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4">
                    <a:moveTo>
                      <a:pt x="72" y="66"/>
                    </a:moveTo>
                    <a:cubicBezTo>
                      <a:pt x="65" y="50"/>
                      <a:pt x="59" y="33"/>
                      <a:pt x="54" y="15"/>
                    </a:cubicBezTo>
                    <a:cubicBezTo>
                      <a:pt x="51" y="1"/>
                      <a:pt x="28" y="7"/>
                      <a:pt x="32" y="21"/>
                    </a:cubicBezTo>
                    <a:cubicBezTo>
                      <a:pt x="33" y="23"/>
                      <a:pt x="33" y="25"/>
                      <a:pt x="34" y="27"/>
                    </a:cubicBezTo>
                    <a:cubicBezTo>
                      <a:pt x="31" y="23"/>
                      <a:pt x="29" y="18"/>
                      <a:pt x="27" y="14"/>
                    </a:cubicBezTo>
                    <a:cubicBezTo>
                      <a:pt x="22" y="0"/>
                      <a:pt x="0" y="6"/>
                      <a:pt x="5" y="20"/>
                    </a:cubicBezTo>
                    <a:cubicBezTo>
                      <a:pt x="15" y="44"/>
                      <a:pt x="33" y="82"/>
                      <a:pt x="63" y="83"/>
                    </a:cubicBezTo>
                    <a:cubicBezTo>
                      <a:pt x="72" y="84"/>
                      <a:pt x="76" y="73"/>
                      <a:pt x="72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1" name="Freeform 8"/>
              <p:cNvSpPr/>
              <p:nvPr/>
            </p:nvSpPr>
            <p:spPr bwMode="auto">
              <a:xfrm>
                <a:off x="5988051" y="987426"/>
                <a:ext cx="188913" cy="354013"/>
              </a:xfrm>
              <a:custGeom>
                <a:avLst/>
                <a:gdLst>
                  <a:gd name="T0" fmla="*/ 49 w 50"/>
                  <a:gd name="T1" fmla="*/ 26 h 94"/>
                  <a:gd name="T2" fmla="*/ 47 w 50"/>
                  <a:gd name="T3" fmla="*/ 19 h 94"/>
                  <a:gd name="T4" fmla="*/ 46 w 50"/>
                  <a:gd name="T5" fmla="*/ 10 h 94"/>
                  <a:gd name="T6" fmla="*/ 32 w 50"/>
                  <a:gd name="T7" fmla="*/ 2 h 94"/>
                  <a:gd name="T8" fmla="*/ 15 w 50"/>
                  <a:gd name="T9" fmla="*/ 5 h 94"/>
                  <a:gd name="T10" fmla="*/ 15 w 50"/>
                  <a:gd name="T11" fmla="*/ 28 h 94"/>
                  <a:gd name="T12" fmla="*/ 22 w 50"/>
                  <a:gd name="T13" fmla="*/ 28 h 94"/>
                  <a:gd name="T14" fmla="*/ 15 w 50"/>
                  <a:gd name="T15" fmla="*/ 46 h 94"/>
                  <a:gd name="T16" fmla="*/ 13 w 50"/>
                  <a:gd name="T17" fmla="*/ 82 h 94"/>
                  <a:gd name="T18" fmla="*/ 33 w 50"/>
                  <a:gd name="T19" fmla="*/ 87 h 94"/>
                  <a:gd name="T20" fmla="*/ 49 w 50"/>
                  <a:gd name="T21" fmla="*/ 2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4">
                    <a:moveTo>
                      <a:pt x="49" y="26"/>
                    </a:moveTo>
                    <a:cubicBezTo>
                      <a:pt x="49" y="23"/>
                      <a:pt x="48" y="21"/>
                      <a:pt x="47" y="19"/>
                    </a:cubicBezTo>
                    <a:cubicBezTo>
                      <a:pt x="47" y="16"/>
                      <a:pt x="47" y="13"/>
                      <a:pt x="46" y="10"/>
                    </a:cubicBezTo>
                    <a:cubicBezTo>
                      <a:pt x="45" y="4"/>
                      <a:pt x="38" y="0"/>
                      <a:pt x="32" y="2"/>
                    </a:cubicBezTo>
                    <a:cubicBezTo>
                      <a:pt x="26" y="3"/>
                      <a:pt x="21" y="5"/>
                      <a:pt x="15" y="5"/>
                    </a:cubicBezTo>
                    <a:cubicBezTo>
                      <a:pt x="0" y="6"/>
                      <a:pt x="0" y="29"/>
                      <a:pt x="15" y="28"/>
                    </a:cubicBezTo>
                    <a:cubicBezTo>
                      <a:pt x="17" y="28"/>
                      <a:pt x="20" y="28"/>
                      <a:pt x="22" y="28"/>
                    </a:cubicBezTo>
                    <a:cubicBezTo>
                      <a:pt x="19" y="34"/>
                      <a:pt x="16" y="41"/>
                      <a:pt x="15" y="46"/>
                    </a:cubicBezTo>
                    <a:cubicBezTo>
                      <a:pt x="12" y="58"/>
                      <a:pt x="10" y="70"/>
                      <a:pt x="13" y="82"/>
                    </a:cubicBezTo>
                    <a:cubicBezTo>
                      <a:pt x="15" y="90"/>
                      <a:pt x="27" y="94"/>
                      <a:pt x="33" y="87"/>
                    </a:cubicBezTo>
                    <a:cubicBezTo>
                      <a:pt x="45" y="71"/>
                      <a:pt x="50" y="46"/>
                      <a:pt x="49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2" name="Freeform 9"/>
              <p:cNvSpPr/>
              <p:nvPr/>
            </p:nvSpPr>
            <p:spPr bwMode="auto">
              <a:xfrm>
                <a:off x="6869113" y="1319213"/>
                <a:ext cx="320675" cy="352425"/>
              </a:xfrm>
              <a:custGeom>
                <a:avLst/>
                <a:gdLst>
                  <a:gd name="T0" fmla="*/ 61 w 85"/>
                  <a:gd name="T1" fmla="*/ 15 h 94"/>
                  <a:gd name="T2" fmla="*/ 60 w 85"/>
                  <a:gd name="T3" fmla="*/ 10 h 94"/>
                  <a:gd name="T4" fmla="*/ 46 w 85"/>
                  <a:gd name="T5" fmla="*/ 2 h 94"/>
                  <a:gd name="T6" fmla="*/ 20 w 85"/>
                  <a:gd name="T7" fmla="*/ 27 h 94"/>
                  <a:gd name="T8" fmla="*/ 8 w 85"/>
                  <a:gd name="T9" fmla="*/ 59 h 94"/>
                  <a:gd name="T10" fmla="*/ 15 w 85"/>
                  <a:gd name="T11" fmla="*/ 78 h 94"/>
                  <a:gd name="T12" fmla="*/ 15 w 85"/>
                  <a:gd name="T13" fmla="*/ 79 h 94"/>
                  <a:gd name="T14" fmla="*/ 29 w 85"/>
                  <a:gd name="T15" fmla="*/ 93 h 94"/>
                  <a:gd name="T16" fmla="*/ 60 w 85"/>
                  <a:gd name="T17" fmla="*/ 66 h 94"/>
                  <a:gd name="T18" fmla="*/ 80 w 85"/>
                  <a:gd name="T19" fmla="*/ 26 h 94"/>
                  <a:gd name="T20" fmla="*/ 61 w 85"/>
                  <a:gd name="T21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94">
                    <a:moveTo>
                      <a:pt x="61" y="15"/>
                    </a:moveTo>
                    <a:cubicBezTo>
                      <a:pt x="61" y="14"/>
                      <a:pt x="61" y="12"/>
                      <a:pt x="60" y="10"/>
                    </a:cubicBezTo>
                    <a:cubicBezTo>
                      <a:pt x="58" y="5"/>
                      <a:pt x="52" y="0"/>
                      <a:pt x="46" y="2"/>
                    </a:cubicBezTo>
                    <a:cubicBezTo>
                      <a:pt x="33" y="7"/>
                      <a:pt x="26" y="15"/>
                      <a:pt x="20" y="27"/>
                    </a:cubicBezTo>
                    <a:cubicBezTo>
                      <a:pt x="16" y="38"/>
                      <a:pt x="17" y="51"/>
                      <a:pt x="8" y="59"/>
                    </a:cubicBezTo>
                    <a:cubicBezTo>
                      <a:pt x="0" y="66"/>
                      <a:pt x="6" y="77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3" y="88"/>
                      <a:pt x="20" y="94"/>
                      <a:pt x="29" y="93"/>
                    </a:cubicBezTo>
                    <a:cubicBezTo>
                      <a:pt x="43" y="91"/>
                      <a:pt x="52" y="77"/>
                      <a:pt x="60" y="66"/>
                    </a:cubicBezTo>
                    <a:cubicBezTo>
                      <a:pt x="68" y="54"/>
                      <a:pt x="75" y="40"/>
                      <a:pt x="80" y="26"/>
                    </a:cubicBezTo>
                    <a:cubicBezTo>
                      <a:pt x="85" y="14"/>
                      <a:pt x="69" y="8"/>
                      <a:pt x="61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3" name="Freeform 10"/>
              <p:cNvSpPr/>
              <p:nvPr/>
            </p:nvSpPr>
            <p:spPr bwMode="auto">
              <a:xfrm>
                <a:off x="7351713" y="2228851"/>
                <a:ext cx="349250" cy="179388"/>
              </a:xfrm>
              <a:custGeom>
                <a:avLst/>
                <a:gdLst>
                  <a:gd name="T0" fmla="*/ 90 w 93"/>
                  <a:gd name="T1" fmla="*/ 33 h 48"/>
                  <a:gd name="T2" fmla="*/ 84 w 93"/>
                  <a:gd name="T3" fmla="*/ 11 h 48"/>
                  <a:gd name="T4" fmla="*/ 70 w 93"/>
                  <a:gd name="T5" fmla="*/ 2 h 48"/>
                  <a:gd name="T6" fmla="*/ 31 w 93"/>
                  <a:gd name="T7" fmla="*/ 19 h 48"/>
                  <a:gd name="T8" fmla="*/ 30 w 93"/>
                  <a:gd name="T9" fmla="*/ 19 h 48"/>
                  <a:gd name="T10" fmla="*/ 29 w 93"/>
                  <a:gd name="T11" fmla="*/ 18 h 48"/>
                  <a:gd name="T12" fmla="*/ 8 w 93"/>
                  <a:gd name="T13" fmla="*/ 23 h 48"/>
                  <a:gd name="T14" fmla="*/ 14 w 93"/>
                  <a:gd name="T15" fmla="*/ 44 h 48"/>
                  <a:gd name="T16" fmla="*/ 28 w 93"/>
                  <a:gd name="T17" fmla="*/ 43 h 48"/>
                  <a:gd name="T18" fmla="*/ 76 w 93"/>
                  <a:gd name="T19" fmla="*/ 47 h 48"/>
                  <a:gd name="T20" fmla="*/ 90 w 93"/>
                  <a:gd name="T21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48">
                    <a:moveTo>
                      <a:pt x="90" y="33"/>
                    </a:moveTo>
                    <a:cubicBezTo>
                      <a:pt x="87" y="25"/>
                      <a:pt x="86" y="18"/>
                      <a:pt x="84" y="11"/>
                    </a:cubicBezTo>
                    <a:cubicBezTo>
                      <a:pt x="83" y="5"/>
                      <a:pt x="76" y="0"/>
                      <a:pt x="70" y="2"/>
                    </a:cubicBezTo>
                    <a:cubicBezTo>
                      <a:pt x="57" y="8"/>
                      <a:pt x="44" y="15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4" y="9"/>
                      <a:pt x="8" y="13"/>
                      <a:pt x="8" y="23"/>
                    </a:cubicBezTo>
                    <a:cubicBezTo>
                      <a:pt x="0" y="29"/>
                      <a:pt x="2" y="44"/>
                      <a:pt x="14" y="44"/>
                    </a:cubicBezTo>
                    <a:cubicBezTo>
                      <a:pt x="19" y="44"/>
                      <a:pt x="24" y="44"/>
                      <a:pt x="28" y="43"/>
                    </a:cubicBezTo>
                    <a:cubicBezTo>
                      <a:pt x="44" y="47"/>
                      <a:pt x="65" y="45"/>
                      <a:pt x="76" y="47"/>
                    </a:cubicBezTo>
                    <a:cubicBezTo>
                      <a:pt x="83" y="48"/>
                      <a:pt x="93" y="42"/>
                      <a:pt x="90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4" name="Freeform 11"/>
              <p:cNvSpPr/>
              <p:nvPr/>
            </p:nvSpPr>
            <p:spPr bwMode="auto">
              <a:xfrm>
                <a:off x="7234238" y="3190876"/>
                <a:ext cx="368300" cy="247650"/>
              </a:xfrm>
              <a:custGeom>
                <a:avLst/>
                <a:gdLst>
                  <a:gd name="T0" fmla="*/ 97 w 98"/>
                  <a:gd name="T1" fmla="*/ 50 h 66"/>
                  <a:gd name="T2" fmla="*/ 80 w 98"/>
                  <a:gd name="T3" fmla="*/ 27 h 66"/>
                  <a:gd name="T4" fmla="*/ 68 w 98"/>
                  <a:gd name="T5" fmla="*/ 28 h 66"/>
                  <a:gd name="T6" fmla="*/ 45 w 98"/>
                  <a:gd name="T7" fmla="*/ 3 h 66"/>
                  <a:gd name="T8" fmla="*/ 32 w 98"/>
                  <a:gd name="T9" fmla="*/ 4 h 66"/>
                  <a:gd name="T10" fmla="*/ 15 w 98"/>
                  <a:gd name="T11" fmla="*/ 6 h 66"/>
                  <a:gd name="T12" fmla="*/ 15 w 98"/>
                  <a:gd name="T13" fmla="*/ 29 h 66"/>
                  <a:gd name="T14" fmla="*/ 28 w 98"/>
                  <a:gd name="T15" fmla="*/ 28 h 66"/>
                  <a:gd name="T16" fmla="*/ 30 w 98"/>
                  <a:gd name="T17" fmla="*/ 28 h 66"/>
                  <a:gd name="T18" fmla="*/ 29 w 98"/>
                  <a:gd name="T19" fmla="*/ 36 h 66"/>
                  <a:gd name="T20" fmla="*/ 42 w 98"/>
                  <a:gd name="T21" fmla="*/ 57 h 66"/>
                  <a:gd name="T22" fmla="*/ 64 w 98"/>
                  <a:gd name="T23" fmla="*/ 55 h 66"/>
                  <a:gd name="T24" fmla="*/ 65 w 98"/>
                  <a:gd name="T25" fmla="*/ 55 h 66"/>
                  <a:gd name="T26" fmla="*/ 83 w 98"/>
                  <a:gd name="T27" fmla="*/ 64 h 66"/>
                  <a:gd name="T28" fmla="*/ 97 w 98"/>
                  <a:gd name="T2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66">
                    <a:moveTo>
                      <a:pt x="97" y="50"/>
                    </a:moveTo>
                    <a:cubicBezTo>
                      <a:pt x="95" y="39"/>
                      <a:pt x="91" y="29"/>
                      <a:pt x="80" y="27"/>
                    </a:cubicBezTo>
                    <a:cubicBezTo>
                      <a:pt x="76" y="26"/>
                      <a:pt x="72" y="26"/>
                      <a:pt x="68" y="28"/>
                    </a:cubicBezTo>
                    <a:cubicBezTo>
                      <a:pt x="61" y="19"/>
                      <a:pt x="54" y="9"/>
                      <a:pt x="45" y="3"/>
                    </a:cubicBezTo>
                    <a:cubicBezTo>
                      <a:pt x="40" y="0"/>
                      <a:pt x="35" y="1"/>
                      <a:pt x="32" y="4"/>
                    </a:cubicBezTo>
                    <a:cubicBezTo>
                      <a:pt x="26" y="4"/>
                      <a:pt x="20" y="5"/>
                      <a:pt x="15" y="6"/>
                    </a:cubicBezTo>
                    <a:cubicBezTo>
                      <a:pt x="0" y="6"/>
                      <a:pt x="0" y="29"/>
                      <a:pt x="15" y="29"/>
                    </a:cubicBezTo>
                    <a:cubicBezTo>
                      <a:pt x="19" y="28"/>
                      <a:pt x="24" y="28"/>
                      <a:pt x="28" y="28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8" y="45"/>
                      <a:pt x="34" y="54"/>
                      <a:pt x="42" y="57"/>
                    </a:cubicBezTo>
                    <a:cubicBezTo>
                      <a:pt x="50" y="60"/>
                      <a:pt x="57" y="58"/>
                      <a:pt x="64" y="55"/>
                    </a:cubicBezTo>
                    <a:cubicBezTo>
                      <a:pt x="64" y="55"/>
                      <a:pt x="64" y="55"/>
                      <a:pt x="65" y="55"/>
                    </a:cubicBezTo>
                    <a:cubicBezTo>
                      <a:pt x="70" y="59"/>
                      <a:pt x="75" y="62"/>
                      <a:pt x="83" y="64"/>
                    </a:cubicBezTo>
                    <a:cubicBezTo>
                      <a:pt x="92" y="66"/>
                      <a:pt x="98" y="58"/>
                      <a:pt x="97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5" name="Freeform 12"/>
              <p:cNvSpPr>
                <a:spLocks noEditPoints="1"/>
              </p:cNvSpPr>
              <p:nvPr/>
            </p:nvSpPr>
            <p:spPr bwMode="auto">
              <a:xfrm>
                <a:off x="4600576" y="3221038"/>
                <a:ext cx="349250" cy="209550"/>
              </a:xfrm>
              <a:custGeom>
                <a:avLst/>
                <a:gdLst>
                  <a:gd name="T0" fmla="*/ 87 w 93"/>
                  <a:gd name="T1" fmla="*/ 6 h 56"/>
                  <a:gd name="T2" fmla="*/ 67 w 93"/>
                  <a:gd name="T3" fmla="*/ 2 h 56"/>
                  <a:gd name="T4" fmla="*/ 51 w 93"/>
                  <a:gd name="T5" fmla="*/ 8 h 56"/>
                  <a:gd name="T6" fmla="*/ 46 w 93"/>
                  <a:gd name="T7" fmla="*/ 5 h 56"/>
                  <a:gd name="T8" fmla="*/ 34 w 93"/>
                  <a:gd name="T9" fmla="*/ 5 h 56"/>
                  <a:gd name="T10" fmla="*/ 24 w 93"/>
                  <a:gd name="T11" fmla="*/ 4 h 56"/>
                  <a:gd name="T12" fmla="*/ 2 w 93"/>
                  <a:gd name="T13" fmla="*/ 41 h 56"/>
                  <a:gd name="T14" fmla="*/ 25 w 93"/>
                  <a:gd name="T15" fmla="*/ 41 h 56"/>
                  <a:gd name="T16" fmla="*/ 25 w 93"/>
                  <a:gd name="T17" fmla="*/ 39 h 56"/>
                  <a:gd name="T18" fmla="*/ 42 w 93"/>
                  <a:gd name="T19" fmla="*/ 47 h 56"/>
                  <a:gd name="T20" fmla="*/ 50 w 93"/>
                  <a:gd name="T21" fmla="*/ 33 h 56"/>
                  <a:gd name="T22" fmla="*/ 52 w 93"/>
                  <a:gd name="T23" fmla="*/ 33 h 56"/>
                  <a:gd name="T24" fmla="*/ 85 w 93"/>
                  <a:gd name="T25" fmla="*/ 27 h 56"/>
                  <a:gd name="T26" fmla="*/ 87 w 93"/>
                  <a:gd name="T27" fmla="*/ 6 h 56"/>
                  <a:gd name="T28" fmla="*/ 25 w 93"/>
                  <a:gd name="T29" fmla="*/ 36 h 56"/>
                  <a:gd name="T30" fmla="*/ 25 w 93"/>
                  <a:gd name="T31" fmla="*/ 30 h 56"/>
                  <a:gd name="T32" fmla="*/ 25 w 93"/>
                  <a:gd name="T33" fmla="*/ 28 h 56"/>
                  <a:gd name="T34" fmla="*/ 25 w 93"/>
                  <a:gd name="T35" fmla="*/ 27 h 56"/>
                  <a:gd name="T36" fmla="*/ 27 w 93"/>
                  <a:gd name="T37" fmla="*/ 27 h 56"/>
                  <a:gd name="T38" fmla="*/ 30 w 93"/>
                  <a:gd name="T39" fmla="*/ 27 h 56"/>
                  <a:gd name="T40" fmla="*/ 30 w 93"/>
                  <a:gd name="T41" fmla="*/ 27 h 56"/>
                  <a:gd name="T42" fmla="*/ 25 w 93"/>
                  <a:gd name="T4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6">
                    <a:moveTo>
                      <a:pt x="87" y="6"/>
                    </a:moveTo>
                    <a:cubicBezTo>
                      <a:pt x="81" y="0"/>
                      <a:pt x="74" y="1"/>
                      <a:pt x="67" y="2"/>
                    </a:cubicBezTo>
                    <a:cubicBezTo>
                      <a:pt x="62" y="3"/>
                      <a:pt x="56" y="5"/>
                      <a:pt x="51" y="8"/>
                    </a:cubicBezTo>
                    <a:cubicBezTo>
                      <a:pt x="49" y="7"/>
                      <a:pt x="47" y="6"/>
                      <a:pt x="46" y="5"/>
                    </a:cubicBezTo>
                    <a:cubicBezTo>
                      <a:pt x="41" y="2"/>
                      <a:pt x="37" y="3"/>
                      <a:pt x="34" y="5"/>
                    </a:cubicBezTo>
                    <a:cubicBezTo>
                      <a:pt x="31" y="4"/>
                      <a:pt x="28" y="4"/>
                      <a:pt x="24" y="4"/>
                    </a:cubicBezTo>
                    <a:cubicBezTo>
                      <a:pt x="4" y="6"/>
                      <a:pt x="0" y="24"/>
                      <a:pt x="2" y="41"/>
                    </a:cubicBezTo>
                    <a:cubicBezTo>
                      <a:pt x="4" y="55"/>
                      <a:pt x="27" y="56"/>
                      <a:pt x="25" y="41"/>
                    </a:cubicBezTo>
                    <a:cubicBezTo>
                      <a:pt x="25" y="40"/>
                      <a:pt x="25" y="40"/>
                      <a:pt x="25" y="39"/>
                    </a:cubicBezTo>
                    <a:cubicBezTo>
                      <a:pt x="27" y="47"/>
                      <a:pt x="34" y="52"/>
                      <a:pt x="42" y="47"/>
                    </a:cubicBezTo>
                    <a:cubicBezTo>
                      <a:pt x="47" y="43"/>
                      <a:pt x="49" y="39"/>
                      <a:pt x="50" y="33"/>
                    </a:cubicBezTo>
                    <a:cubicBezTo>
                      <a:pt x="50" y="33"/>
                      <a:pt x="51" y="33"/>
                      <a:pt x="52" y="33"/>
                    </a:cubicBezTo>
                    <a:cubicBezTo>
                      <a:pt x="63" y="36"/>
                      <a:pt x="76" y="36"/>
                      <a:pt x="85" y="27"/>
                    </a:cubicBezTo>
                    <a:cubicBezTo>
                      <a:pt x="90" y="21"/>
                      <a:pt x="93" y="12"/>
                      <a:pt x="87" y="6"/>
                    </a:cubicBezTo>
                    <a:close/>
                    <a:moveTo>
                      <a:pt x="25" y="36"/>
                    </a:moveTo>
                    <a:cubicBezTo>
                      <a:pt x="25" y="34"/>
                      <a:pt x="25" y="32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9"/>
                      <a:pt x="27" y="29"/>
                      <a:pt x="30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6" y="30"/>
                      <a:pt x="25" y="33"/>
                      <a:pt x="25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6" name="Freeform 13"/>
              <p:cNvSpPr/>
              <p:nvPr/>
            </p:nvSpPr>
            <p:spPr bwMode="auto">
              <a:xfrm>
                <a:off x="4441826" y="2228851"/>
                <a:ext cx="381000" cy="195263"/>
              </a:xfrm>
              <a:custGeom>
                <a:avLst/>
                <a:gdLst>
                  <a:gd name="T0" fmla="*/ 77 w 101"/>
                  <a:gd name="T1" fmla="*/ 14 h 52"/>
                  <a:gd name="T2" fmla="*/ 31 w 101"/>
                  <a:gd name="T3" fmla="*/ 0 h 52"/>
                  <a:gd name="T4" fmla="*/ 20 w 101"/>
                  <a:gd name="T5" fmla="*/ 14 h 52"/>
                  <a:gd name="T6" fmla="*/ 15 w 101"/>
                  <a:gd name="T7" fmla="*/ 14 h 52"/>
                  <a:gd name="T8" fmla="*/ 15 w 101"/>
                  <a:gd name="T9" fmla="*/ 37 h 52"/>
                  <a:gd name="T10" fmla="*/ 67 w 101"/>
                  <a:gd name="T11" fmla="*/ 48 h 52"/>
                  <a:gd name="T12" fmla="*/ 98 w 101"/>
                  <a:gd name="T13" fmla="*/ 38 h 52"/>
                  <a:gd name="T14" fmla="*/ 77 w 101"/>
                  <a:gd name="T15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52">
                    <a:moveTo>
                      <a:pt x="77" y="14"/>
                    </a:moveTo>
                    <a:cubicBezTo>
                      <a:pt x="62" y="7"/>
                      <a:pt x="48" y="0"/>
                      <a:pt x="31" y="0"/>
                    </a:cubicBezTo>
                    <a:cubicBezTo>
                      <a:pt x="23" y="0"/>
                      <a:pt x="19" y="7"/>
                      <a:pt x="20" y="14"/>
                    </a:cubicBezTo>
                    <a:cubicBezTo>
                      <a:pt x="18" y="14"/>
                      <a:pt x="17" y="14"/>
                      <a:pt x="15" y="14"/>
                    </a:cubicBezTo>
                    <a:cubicBezTo>
                      <a:pt x="0" y="13"/>
                      <a:pt x="0" y="36"/>
                      <a:pt x="15" y="37"/>
                    </a:cubicBezTo>
                    <a:cubicBezTo>
                      <a:pt x="34" y="37"/>
                      <a:pt x="50" y="40"/>
                      <a:pt x="67" y="48"/>
                    </a:cubicBezTo>
                    <a:cubicBezTo>
                      <a:pt x="77" y="52"/>
                      <a:pt x="94" y="51"/>
                      <a:pt x="98" y="38"/>
                    </a:cubicBezTo>
                    <a:cubicBezTo>
                      <a:pt x="101" y="26"/>
                      <a:pt x="86" y="18"/>
                      <a:pt x="77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5619751" y="3903663"/>
                <a:ext cx="971550" cy="142875"/>
              </a:xfrm>
              <a:custGeom>
                <a:avLst/>
                <a:gdLst>
                  <a:gd name="T0" fmla="*/ 243 w 258"/>
                  <a:gd name="T1" fmla="*/ 1 h 38"/>
                  <a:gd name="T2" fmla="*/ 129 w 258"/>
                  <a:gd name="T3" fmla="*/ 1 h 38"/>
                  <a:gd name="T4" fmla="*/ 15 w 258"/>
                  <a:gd name="T5" fmla="*/ 9 h 38"/>
                  <a:gd name="T6" fmla="*/ 15 w 258"/>
                  <a:gd name="T7" fmla="*/ 32 h 38"/>
                  <a:gd name="T8" fmla="*/ 93 w 258"/>
                  <a:gd name="T9" fmla="*/ 26 h 38"/>
                  <a:gd name="T10" fmla="*/ 107 w 258"/>
                  <a:gd name="T11" fmla="*/ 35 h 38"/>
                  <a:gd name="T12" fmla="*/ 169 w 258"/>
                  <a:gd name="T13" fmla="*/ 32 h 38"/>
                  <a:gd name="T14" fmla="*/ 204 w 258"/>
                  <a:gd name="T15" fmla="*/ 32 h 38"/>
                  <a:gd name="T16" fmla="*/ 243 w 258"/>
                  <a:gd name="T17" fmla="*/ 24 h 38"/>
                  <a:gd name="T18" fmla="*/ 243 w 258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38">
                    <a:moveTo>
                      <a:pt x="243" y="1"/>
                    </a:moveTo>
                    <a:cubicBezTo>
                      <a:pt x="205" y="1"/>
                      <a:pt x="167" y="0"/>
                      <a:pt x="129" y="1"/>
                    </a:cubicBezTo>
                    <a:cubicBezTo>
                      <a:pt x="90" y="2"/>
                      <a:pt x="53" y="6"/>
                      <a:pt x="15" y="9"/>
                    </a:cubicBezTo>
                    <a:cubicBezTo>
                      <a:pt x="0" y="10"/>
                      <a:pt x="0" y="34"/>
                      <a:pt x="15" y="32"/>
                    </a:cubicBezTo>
                    <a:cubicBezTo>
                      <a:pt x="41" y="30"/>
                      <a:pt x="67" y="28"/>
                      <a:pt x="93" y="26"/>
                    </a:cubicBezTo>
                    <a:cubicBezTo>
                      <a:pt x="94" y="32"/>
                      <a:pt x="99" y="38"/>
                      <a:pt x="107" y="35"/>
                    </a:cubicBezTo>
                    <a:cubicBezTo>
                      <a:pt x="126" y="27"/>
                      <a:pt x="149" y="32"/>
                      <a:pt x="169" y="32"/>
                    </a:cubicBezTo>
                    <a:cubicBezTo>
                      <a:pt x="181" y="32"/>
                      <a:pt x="192" y="33"/>
                      <a:pt x="204" y="32"/>
                    </a:cubicBezTo>
                    <a:cubicBezTo>
                      <a:pt x="217" y="30"/>
                      <a:pt x="230" y="25"/>
                      <a:pt x="243" y="24"/>
                    </a:cubicBezTo>
                    <a:cubicBezTo>
                      <a:pt x="258" y="2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5605463" y="4081463"/>
                <a:ext cx="974725" cy="153988"/>
              </a:xfrm>
              <a:custGeom>
                <a:avLst/>
                <a:gdLst>
                  <a:gd name="T0" fmla="*/ 248 w 259"/>
                  <a:gd name="T1" fmla="*/ 5 h 41"/>
                  <a:gd name="T2" fmla="*/ 186 w 259"/>
                  <a:gd name="T3" fmla="*/ 2 h 41"/>
                  <a:gd name="T4" fmla="*/ 117 w 259"/>
                  <a:gd name="T5" fmla="*/ 3 h 41"/>
                  <a:gd name="T6" fmla="*/ 60 w 259"/>
                  <a:gd name="T7" fmla="*/ 1 h 41"/>
                  <a:gd name="T8" fmla="*/ 12 w 259"/>
                  <a:gd name="T9" fmla="*/ 11 h 41"/>
                  <a:gd name="T10" fmla="*/ 24 w 259"/>
                  <a:gd name="T11" fmla="*/ 31 h 41"/>
                  <a:gd name="T12" fmla="*/ 64 w 259"/>
                  <a:gd name="T13" fmla="*/ 25 h 41"/>
                  <a:gd name="T14" fmla="*/ 100 w 259"/>
                  <a:gd name="T15" fmla="*/ 26 h 41"/>
                  <a:gd name="T16" fmla="*/ 110 w 259"/>
                  <a:gd name="T17" fmla="*/ 40 h 41"/>
                  <a:gd name="T18" fmla="*/ 191 w 259"/>
                  <a:gd name="T19" fmla="*/ 40 h 41"/>
                  <a:gd name="T20" fmla="*/ 250 w 259"/>
                  <a:gd name="T21" fmla="*/ 26 h 41"/>
                  <a:gd name="T22" fmla="*/ 248 w 259"/>
                  <a:gd name="T2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41">
                    <a:moveTo>
                      <a:pt x="248" y="5"/>
                    </a:moveTo>
                    <a:cubicBezTo>
                      <a:pt x="227" y="1"/>
                      <a:pt x="206" y="2"/>
                      <a:pt x="186" y="2"/>
                    </a:cubicBezTo>
                    <a:cubicBezTo>
                      <a:pt x="163" y="3"/>
                      <a:pt x="140" y="3"/>
                      <a:pt x="117" y="3"/>
                    </a:cubicBezTo>
                    <a:cubicBezTo>
                      <a:pt x="98" y="3"/>
                      <a:pt x="79" y="2"/>
                      <a:pt x="60" y="1"/>
                    </a:cubicBezTo>
                    <a:cubicBezTo>
                      <a:pt x="44" y="0"/>
                      <a:pt x="26" y="1"/>
                      <a:pt x="12" y="11"/>
                    </a:cubicBezTo>
                    <a:cubicBezTo>
                      <a:pt x="0" y="19"/>
                      <a:pt x="12" y="39"/>
                      <a:pt x="24" y="31"/>
                    </a:cubicBezTo>
                    <a:cubicBezTo>
                      <a:pt x="35" y="22"/>
                      <a:pt x="50" y="24"/>
                      <a:pt x="64" y="25"/>
                    </a:cubicBezTo>
                    <a:cubicBezTo>
                      <a:pt x="76" y="25"/>
                      <a:pt x="88" y="26"/>
                      <a:pt x="100" y="26"/>
                    </a:cubicBezTo>
                    <a:cubicBezTo>
                      <a:pt x="98" y="32"/>
                      <a:pt x="102" y="40"/>
                      <a:pt x="110" y="40"/>
                    </a:cubicBezTo>
                    <a:cubicBezTo>
                      <a:pt x="137" y="40"/>
                      <a:pt x="164" y="41"/>
                      <a:pt x="191" y="40"/>
                    </a:cubicBezTo>
                    <a:cubicBezTo>
                      <a:pt x="210" y="40"/>
                      <a:pt x="235" y="38"/>
                      <a:pt x="250" y="26"/>
                    </a:cubicBezTo>
                    <a:cubicBezTo>
                      <a:pt x="257" y="21"/>
                      <a:pt x="259" y="7"/>
                      <a:pt x="248" y="5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9" name="Freeform 16"/>
              <p:cNvSpPr>
                <a:spLocks noEditPoints="1"/>
              </p:cNvSpPr>
              <p:nvPr/>
            </p:nvSpPr>
            <p:spPr bwMode="auto">
              <a:xfrm>
                <a:off x="5619751" y="4230688"/>
                <a:ext cx="925513" cy="403225"/>
              </a:xfrm>
              <a:custGeom>
                <a:avLst/>
                <a:gdLst>
                  <a:gd name="T0" fmla="*/ 239 w 246"/>
                  <a:gd name="T1" fmla="*/ 18 h 107"/>
                  <a:gd name="T2" fmla="*/ 159 w 246"/>
                  <a:gd name="T3" fmla="*/ 9 h 107"/>
                  <a:gd name="T4" fmla="*/ 15 w 246"/>
                  <a:gd name="T5" fmla="*/ 23 h 107"/>
                  <a:gd name="T6" fmla="*/ 21 w 246"/>
                  <a:gd name="T7" fmla="*/ 45 h 107"/>
                  <a:gd name="T8" fmla="*/ 45 w 246"/>
                  <a:gd name="T9" fmla="*/ 40 h 107"/>
                  <a:gd name="T10" fmla="*/ 46 w 246"/>
                  <a:gd name="T11" fmla="*/ 54 h 107"/>
                  <a:gd name="T12" fmla="*/ 64 w 246"/>
                  <a:gd name="T13" fmla="*/ 63 h 107"/>
                  <a:gd name="T14" fmla="*/ 61 w 246"/>
                  <a:gd name="T15" fmla="*/ 73 h 107"/>
                  <a:gd name="T16" fmla="*/ 63 w 246"/>
                  <a:gd name="T17" fmla="*/ 78 h 107"/>
                  <a:gd name="T18" fmla="*/ 63 w 246"/>
                  <a:gd name="T19" fmla="*/ 95 h 107"/>
                  <a:gd name="T20" fmla="*/ 80 w 246"/>
                  <a:gd name="T21" fmla="*/ 102 h 107"/>
                  <a:gd name="T22" fmla="*/ 84 w 246"/>
                  <a:gd name="T23" fmla="*/ 100 h 107"/>
                  <a:gd name="T24" fmla="*/ 112 w 246"/>
                  <a:gd name="T25" fmla="*/ 106 h 107"/>
                  <a:gd name="T26" fmla="*/ 150 w 246"/>
                  <a:gd name="T27" fmla="*/ 106 h 107"/>
                  <a:gd name="T28" fmla="*/ 189 w 246"/>
                  <a:gd name="T29" fmla="*/ 78 h 107"/>
                  <a:gd name="T30" fmla="*/ 193 w 246"/>
                  <a:gd name="T31" fmla="*/ 70 h 107"/>
                  <a:gd name="T32" fmla="*/ 200 w 246"/>
                  <a:gd name="T33" fmla="*/ 56 h 107"/>
                  <a:gd name="T34" fmla="*/ 197 w 246"/>
                  <a:gd name="T35" fmla="*/ 45 h 107"/>
                  <a:gd name="T36" fmla="*/ 234 w 246"/>
                  <a:gd name="T37" fmla="*/ 37 h 107"/>
                  <a:gd name="T38" fmla="*/ 239 w 246"/>
                  <a:gd name="T39" fmla="*/ 18 h 107"/>
                  <a:gd name="T40" fmla="*/ 97 w 246"/>
                  <a:gd name="T41" fmla="*/ 62 h 107"/>
                  <a:gd name="T42" fmla="*/ 104 w 246"/>
                  <a:gd name="T43" fmla="*/ 62 h 107"/>
                  <a:gd name="T44" fmla="*/ 166 w 246"/>
                  <a:gd name="T45" fmla="*/ 62 h 107"/>
                  <a:gd name="T46" fmla="*/ 97 w 246"/>
                  <a:gd name="T47" fmla="*/ 6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" h="107">
                    <a:moveTo>
                      <a:pt x="239" y="18"/>
                    </a:moveTo>
                    <a:cubicBezTo>
                      <a:pt x="221" y="0"/>
                      <a:pt x="182" y="9"/>
                      <a:pt x="159" y="9"/>
                    </a:cubicBezTo>
                    <a:cubicBezTo>
                      <a:pt x="110" y="9"/>
                      <a:pt x="62" y="10"/>
                      <a:pt x="15" y="23"/>
                    </a:cubicBezTo>
                    <a:cubicBezTo>
                      <a:pt x="0" y="27"/>
                      <a:pt x="6" y="49"/>
                      <a:pt x="21" y="45"/>
                    </a:cubicBezTo>
                    <a:cubicBezTo>
                      <a:pt x="29" y="43"/>
                      <a:pt x="37" y="41"/>
                      <a:pt x="45" y="40"/>
                    </a:cubicBezTo>
                    <a:cubicBezTo>
                      <a:pt x="42" y="44"/>
                      <a:pt x="43" y="51"/>
                      <a:pt x="46" y="54"/>
                    </a:cubicBezTo>
                    <a:cubicBezTo>
                      <a:pt x="51" y="59"/>
                      <a:pt x="57" y="62"/>
                      <a:pt x="64" y="63"/>
                    </a:cubicBezTo>
                    <a:cubicBezTo>
                      <a:pt x="62" y="65"/>
                      <a:pt x="60" y="69"/>
                      <a:pt x="61" y="73"/>
                    </a:cubicBezTo>
                    <a:cubicBezTo>
                      <a:pt x="62" y="75"/>
                      <a:pt x="62" y="76"/>
                      <a:pt x="63" y="78"/>
                    </a:cubicBezTo>
                    <a:cubicBezTo>
                      <a:pt x="61" y="83"/>
                      <a:pt x="61" y="88"/>
                      <a:pt x="63" y="95"/>
                    </a:cubicBezTo>
                    <a:cubicBezTo>
                      <a:pt x="66" y="102"/>
                      <a:pt x="73" y="105"/>
                      <a:pt x="80" y="102"/>
                    </a:cubicBezTo>
                    <a:cubicBezTo>
                      <a:pt x="82" y="101"/>
                      <a:pt x="83" y="101"/>
                      <a:pt x="84" y="100"/>
                    </a:cubicBezTo>
                    <a:cubicBezTo>
                      <a:pt x="92" y="104"/>
                      <a:pt x="102" y="105"/>
                      <a:pt x="112" y="106"/>
                    </a:cubicBezTo>
                    <a:cubicBezTo>
                      <a:pt x="124" y="107"/>
                      <a:pt x="138" y="107"/>
                      <a:pt x="150" y="106"/>
                    </a:cubicBezTo>
                    <a:cubicBezTo>
                      <a:pt x="169" y="104"/>
                      <a:pt x="178" y="91"/>
                      <a:pt x="189" y="78"/>
                    </a:cubicBezTo>
                    <a:cubicBezTo>
                      <a:pt x="192" y="76"/>
                      <a:pt x="193" y="73"/>
                      <a:pt x="193" y="70"/>
                    </a:cubicBezTo>
                    <a:cubicBezTo>
                      <a:pt x="196" y="66"/>
                      <a:pt x="199" y="62"/>
                      <a:pt x="200" y="56"/>
                    </a:cubicBezTo>
                    <a:cubicBezTo>
                      <a:pt x="201" y="52"/>
                      <a:pt x="200" y="47"/>
                      <a:pt x="197" y="45"/>
                    </a:cubicBezTo>
                    <a:cubicBezTo>
                      <a:pt x="210" y="43"/>
                      <a:pt x="223" y="41"/>
                      <a:pt x="234" y="37"/>
                    </a:cubicBezTo>
                    <a:cubicBezTo>
                      <a:pt x="242" y="34"/>
                      <a:pt x="246" y="24"/>
                      <a:pt x="239" y="18"/>
                    </a:cubicBezTo>
                    <a:close/>
                    <a:moveTo>
                      <a:pt x="97" y="62"/>
                    </a:moveTo>
                    <a:cubicBezTo>
                      <a:pt x="100" y="62"/>
                      <a:pt x="102" y="62"/>
                      <a:pt x="104" y="62"/>
                    </a:cubicBezTo>
                    <a:cubicBezTo>
                      <a:pt x="124" y="62"/>
                      <a:pt x="145" y="60"/>
                      <a:pt x="166" y="62"/>
                    </a:cubicBezTo>
                    <a:cubicBezTo>
                      <a:pt x="143" y="65"/>
                      <a:pt x="120" y="63"/>
                      <a:pt x="97" y="62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0" name="Freeform 17"/>
              <p:cNvSpPr/>
              <p:nvPr/>
            </p:nvSpPr>
            <p:spPr bwMode="auto">
              <a:xfrm>
                <a:off x="7475538" y="3452813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1" name="Freeform 18"/>
              <p:cNvSpPr/>
              <p:nvPr/>
            </p:nvSpPr>
            <p:spPr bwMode="auto">
              <a:xfrm>
                <a:off x="7489826" y="3460751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2" name="Freeform 19"/>
              <p:cNvSpPr/>
              <p:nvPr/>
            </p:nvSpPr>
            <p:spPr bwMode="auto">
              <a:xfrm>
                <a:off x="7486651" y="34607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3" name="Freeform 20"/>
              <p:cNvSpPr/>
              <p:nvPr/>
            </p:nvSpPr>
            <p:spPr bwMode="auto">
              <a:xfrm>
                <a:off x="7475538" y="3452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4" name="Freeform 21"/>
              <p:cNvSpPr/>
              <p:nvPr/>
            </p:nvSpPr>
            <p:spPr bwMode="auto">
              <a:xfrm>
                <a:off x="7212013" y="3141663"/>
                <a:ext cx="420688" cy="322263"/>
              </a:xfrm>
              <a:custGeom>
                <a:avLst/>
                <a:gdLst>
                  <a:gd name="T0" fmla="*/ 107 w 112"/>
                  <a:gd name="T1" fmla="*/ 42 h 86"/>
                  <a:gd name="T2" fmla="*/ 110 w 112"/>
                  <a:gd name="T3" fmla="*/ 58 h 86"/>
                  <a:gd name="T4" fmla="*/ 106 w 112"/>
                  <a:gd name="T5" fmla="*/ 70 h 86"/>
                  <a:gd name="T6" fmla="*/ 105 w 112"/>
                  <a:gd name="T7" fmla="*/ 72 h 86"/>
                  <a:gd name="T8" fmla="*/ 72 w 112"/>
                  <a:gd name="T9" fmla="*/ 81 h 86"/>
                  <a:gd name="T10" fmla="*/ 65 w 112"/>
                  <a:gd name="T11" fmla="*/ 78 h 86"/>
                  <a:gd name="T12" fmla="*/ 73 w 112"/>
                  <a:gd name="T13" fmla="*/ 82 h 86"/>
                  <a:gd name="T14" fmla="*/ 103 w 112"/>
                  <a:gd name="T15" fmla="*/ 73 h 86"/>
                  <a:gd name="T16" fmla="*/ 109 w 112"/>
                  <a:gd name="T17" fmla="*/ 60 h 86"/>
                  <a:gd name="T18" fmla="*/ 106 w 112"/>
                  <a:gd name="T19" fmla="*/ 42 h 86"/>
                  <a:gd name="T20" fmla="*/ 94 w 112"/>
                  <a:gd name="T21" fmla="*/ 35 h 86"/>
                  <a:gd name="T22" fmla="*/ 100 w 112"/>
                  <a:gd name="T23" fmla="*/ 44 h 86"/>
                  <a:gd name="T24" fmla="*/ 101 w 112"/>
                  <a:gd name="T25" fmla="*/ 52 h 86"/>
                  <a:gd name="T26" fmla="*/ 99 w 112"/>
                  <a:gd name="T27" fmla="*/ 66 h 86"/>
                  <a:gd name="T28" fmla="*/ 92 w 112"/>
                  <a:gd name="T29" fmla="*/ 73 h 86"/>
                  <a:gd name="T30" fmla="*/ 75 w 112"/>
                  <a:gd name="T31" fmla="*/ 74 h 86"/>
                  <a:gd name="T32" fmla="*/ 60 w 112"/>
                  <a:gd name="T33" fmla="*/ 66 h 86"/>
                  <a:gd name="T34" fmla="*/ 72 w 112"/>
                  <a:gd name="T35" fmla="*/ 73 h 86"/>
                  <a:gd name="T36" fmla="*/ 75 w 112"/>
                  <a:gd name="T37" fmla="*/ 74 h 86"/>
                  <a:gd name="T38" fmla="*/ 92 w 112"/>
                  <a:gd name="T39" fmla="*/ 73 h 86"/>
                  <a:gd name="T40" fmla="*/ 98 w 112"/>
                  <a:gd name="T41" fmla="*/ 67 h 86"/>
                  <a:gd name="T42" fmla="*/ 101 w 112"/>
                  <a:gd name="T43" fmla="*/ 54 h 86"/>
                  <a:gd name="T44" fmla="*/ 98 w 112"/>
                  <a:gd name="T45" fmla="*/ 50 h 86"/>
                  <a:gd name="T46" fmla="*/ 97 w 112"/>
                  <a:gd name="T47" fmla="*/ 63 h 86"/>
                  <a:gd name="T48" fmla="*/ 96 w 112"/>
                  <a:gd name="T49" fmla="*/ 66 h 86"/>
                  <a:gd name="T50" fmla="*/ 78 w 112"/>
                  <a:gd name="T51" fmla="*/ 72 h 86"/>
                  <a:gd name="T52" fmla="*/ 73 w 112"/>
                  <a:gd name="T53" fmla="*/ 70 h 86"/>
                  <a:gd name="T54" fmla="*/ 28 w 112"/>
                  <a:gd name="T55" fmla="*/ 46 h 86"/>
                  <a:gd name="T56" fmla="*/ 20 w 112"/>
                  <a:gd name="T57" fmla="*/ 42 h 86"/>
                  <a:gd name="T58" fmla="*/ 14 w 112"/>
                  <a:gd name="T59" fmla="*/ 33 h 86"/>
                  <a:gd name="T60" fmla="*/ 21 w 112"/>
                  <a:gd name="T61" fmla="*/ 17 h 86"/>
                  <a:gd name="T62" fmla="*/ 36 w 112"/>
                  <a:gd name="T63" fmla="*/ 17 h 86"/>
                  <a:gd name="T64" fmla="*/ 50 w 112"/>
                  <a:gd name="T65" fmla="*/ 23 h 86"/>
                  <a:gd name="T66" fmla="*/ 79 w 112"/>
                  <a:gd name="T67" fmla="*/ 28 h 86"/>
                  <a:gd name="T68" fmla="*/ 59 w 112"/>
                  <a:gd name="T69" fmla="*/ 12 h 86"/>
                  <a:gd name="T70" fmla="*/ 43 w 112"/>
                  <a:gd name="T71" fmla="*/ 4 h 86"/>
                  <a:gd name="T72" fmla="*/ 6 w 112"/>
                  <a:gd name="T73" fmla="*/ 12 h 86"/>
                  <a:gd name="T74" fmla="*/ 5 w 112"/>
                  <a:gd name="T75" fmla="*/ 47 h 86"/>
                  <a:gd name="T76" fmla="*/ 23 w 112"/>
                  <a:gd name="T77" fmla="*/ 60 h 86"/>
                  <a:gd name="T78" fmla="*/ 66 w 112"/>
                  <a:gd name="T79" fmla="*/ 81 h 86"/>
                  <a:gd name="T80" fmla="*/ 70 w 112"/>
                  <a:gd name="T81" fmla="*/ 83 h 86"/>
                  <a:gd name="T82" fmla="*/ 31 w 112"/>
                  <a:gd name="T83" fmla="*/ 63 h 86"/>
                  <a:gd name="T84" fmla="*/ 14 w 112"/>
                  <a:gd name="T85" fmla="*/ 55 h 86"/>
                  <a:gd name="T86" fmla="*/ 8 w 112"/>
                  <a:gd name="T87" fmla="*/ 50 h 86"/>
                  <a:gd name="T88" fmla="*/ 2 w 112"/>
                  <a:gd name="T89" fmla="*/ 21 h 86"/>
                  <a:gd name="T90" fmla="*/ 12 w 112"/>
                  <a:gd name="T91" fmla="*/ 52 h 86"/>
                  <a:gd name="T92" fmla="*/ 21 w 112"/>
                  <a:gd name="T93" fmla="*/ 57 h 86"/>
                  <a:gd name="T94" fmla="*/ 65 w 112"/>
                  <a:gd name="T95" fmla="*/ 80 h 86"/>
                  <a:gd name="T96" fmla="*/ 72 w 112"/>
                  <a:gd name="T97" fmla="*/ 83 h 86"/>
                  <a:gd name="T98" fmla="*/ 91 w 112"/>
                  <a:gd name="T99" fmla="*/ 85 h 86"/>
                  <a:gd name="T100" fmla="*/ 107 w 112"/>
                  <a:gd name="T101" fmla="*/ 72 h 86"/>
                  <a:gd name="T102" fmla="*/ 112 w 112"/>
                  <a:gd name="T103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" h="86">
                    <a:moveTo>
                      <a:pt x="111" y="53"/>
                    </a:moveTo>
                    <a:cubicBezTo>
                      <a:pt x="111" y="51"/>
                      <a:pt x="111" y="50"/>
                      <a:pt x="110" y="49"/>
                    </a:cubicBezTo>
                    <a:cubicBezTo>
                      <a:pt x="110" y="46"/>
                      <a:pt x="108" y="44"/>
                      <a:pt x="107" y="42"/>
                    </a:cubicBezTo>
                    <a:cubicBezTo>
                      <a:pt x="108" y="44"/>
                      <a:pt x="109" y="47"/>
                      <a:pt x="109" y="50"/>
                    </a:cubicBezTo>
                    <a:cubicBezTo>
                      <a:pt x="110" y="51"/>
                      <a:pt x="110" y="53"/>
                      <a:pt x="110" y="54"/>
                    </a:cubicBezTo>
                    <a:cubicBezTo>
                      <a:pt x="110" y="55"/>
                      <a:pt x="110" y="57"/>
                      <a:pt x="110" y="58"/>
                    </a:cubicBezTo>
                    <a:cubicBezTo>
                      <a:pt x="109" y="61"/>
                      <a:pt x="109" y="64"/>
                      <a:pt x="108" y="67"/>
                    </a:cubicBezTo>
                    <a:cubicBezTo>
                      <a:pt x="107" y="67"/>
                      <a:pt x="107" y="68"/>
                      <a:pt x="107" y="69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4" y="73"/>
                      <a:pt x="104" y="73"/>
                      <a:pt x="103" y="74"/>
                    </a:cubicBezTo>
                    <a:cubicBezTo>
                      <a:pt x="99" y="79"/>
                      <a:pt x="94" y="82"/>
                      <a:pt x="88" y="83"/>
                    </a:cubicBezTo>
                    <a:cubicBezTo>
                      <a:pt x="83" y="84"/>
                      <a:pt x="77" y="84"/>
                      <a:pt x="72" y="81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0" y="70"/>
                      <a:pt x="58" y="74"/>
                      <a:pt x="65" y="78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69" y="80"/>
                      <a:pt x="70" y="80"/>
                      <a:pt x="71" y="81"/>
                    </a:cubicBezTo>
                    <a:cubicBezTo>
                      <a:pt x="71" y="81"/>
                      <a:pt x="72" y="81"/>
                      <a:pt x="73" y="82"/>
                    </a:cubicBezTo>
                    <a:cubicBezTo>
                      <a:pt x="76" y="83"/>
                      <a:pt x="79" y="83"/>
                      <a:pt x="82" y="83"/>
                    </a:cubicBezTo>
                    <a:cubicBezTo>
                      <a:pt x="89" y="83"/>
                      <a:pt x="95" y="81"/>
                      <a:pt x="100" y="77"/>
                    </a:cubicBezTo>
                    <a:cubicBezTo>
                      <a:pt x="101" y="76"/>
                      <a:pt x="102" y="74"/>
                      <a:pt x="103" y="73"/>
                    </a:cubicBezTo>
                    <a:cubicBezTo>
                      <a:pt x="104" y="72"/>
                      <a:pt x="104" y="72"/>
                      <a:pt x="105" y="71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7" y="66"/>
                      <a:pt x="108" y="63"/>
                      <a:pt x="109" y="60"/>
                    </a:cubicBezTo>
                    <a:cubicBezTo>
                      <a:pt x="109" y="59"/>
                      <a:pt x="109" y="57"/>
                      <a:pt x="109" y="55"/>
                    </a:cubicBezTo>
                    <a:cubicBezTo>
                      <a:pt x="109" y="54"/>
                      <a:pt x="109" y="53"/>
                      <a:pt x="109" y="51"/>
                    </a:cubicBezTo>
                    <a:cubicBezTo>
                      <a:pt x="108" y="48"/>
                      <a:pt x="107" y="45"/>
                      <a:pt x="106" y="42"/>
                    </a:cubicBezTo>
                    <a:cubicBezTo>
                      <a:pt x="105" y="41"/>
                      <a:pt x="104" y="40"/>
                      <a:pt x="104" y="38"/>
                    </a:cubicBezTo>
                    <a:cubicBezTo>
                      <a:pt x="102" y="37"/>
                      <a:pt x="101" y="36"/>
                      <a:pt x="99" y="36"/>
                    </a:cubicBezTo>
                    <a:cubicBezTo>
                      <a:pt x="97" y="34"/>
                      <a:pt x="94" y="35"/>
                      <a:pt x="94" y="35"/>
                    </a:cubicBezTo>
                    <a:cubicBezTo>
                      <a:pt x="94" y="36"/>
                      <a:pt x="94" y="36"/>
                      <a:pt x="95" y="37"/>
                    </a:cubicBezTo>
                    <a:cubicBezTo>
                      <a:pt x="95" y="38"/>
                      <a:pt x="96" y="39"/>
                      <a:pt x="98" y="41"/>
                    </a:cubicBezTo>
                    <a:cubicBezTo>
                      <a:pt x="98" y="42"/>
                      <a:pt x="99" y="43"/>
                      <a:pt x="100" y="44"/>
                    </a:cubicBezTo>
                    <a:cubicBezTo>
                      <a:pt x="101" y="46"/>
                      <a:pt x="101" y="47"/>
                      <a:pt x="101" y="47"/>
                    </a:cubicBezTo>
                    <a:cubicBezTo>
                      <a:pt x="101" y="48"/>
                      <a:pt x="100" y="47"/>
                      <a:pt x="99" y="47"/>
                    </a:cubicBezTo>
                    <a:cubicBezTo>
                      <a:pt x="100" y="49"/>
                      <a:pt x="101" y="50"/>
                      <a:pt x="101" y="52"/>
                    </a:cubicBezTo>
                    <a:cubicBezTo>
                      <a:pt x="101" y="53"/>
                      <a:pt x="101" y="54"/>
                      <a:pt x="101" y="54"/>
                    </a:cubicBezTo>
                    <a:cubicBezTo>
                      <a:pt x="101" y="55"/>
                      <a:pt x="101" y="56"/>
                      <a:pt x="101" y="57"/>
                    </a:cubicBezTo>
                    <a:cubicBezTo>
                      <a:pt x="101" y="60"/>
                      <a:pt x="100" y="63"/>
                      <a:pt x="99" y="66"/>
                    </a:cubicBezTo>
                    <a:cubicBezTo>
                      <a:pt x="98" y="67"/>
                      <a:pt x="98" y="67"/>
                      <a:pt x="97" y="68"/>
                    </a:cubicBezTo>
                    <a:cubicBezTo>
                      <a:pt x="97" y="69"/>
                      <a:pt x="96" y="69"/>
                      <a:pt x="96" y="70"/>
                    </a:cubicBezTo>
                    <a:cubicBezTo>
                      <a:pt x="95" y="71"/>
                      <a:pt x="94" y="72"/>
                      <a:pt x="92" y="73"/>
                    </a:cubicBezTo>
                    <a:cubicBezTo>
                      <a:pt x="90" y="74"/>
                      <a:pt x="86" y="75"/>
                      <a:pt x="83" y="75"/>
                    </a:cubicBezTo>
                    <a:cubicBezTo>
                      <a:pt x="81" y="75"/>
                      <a:pt x="79" y="75"/>
                      <a:pt x="78" y="75"/>
                    </a:cubicBezTo>
                    <a:cubicBezTo>
                      <a:pt x="77" y="75"/>
                      <a:pt x="76" y="74"/>
                      <a:pt x="75" y="74"/>
                    </a:cubicBezTo>
                    <a:cubicBezTo>
                      <a:pt x="74" y="74"/>
                      <a:pt x="74" y="73"/>
                      <a:pt x="74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2" y="62"/>
                      <a:pt x="44" y="58"/>
                      <a:pt x="36" y="53"/>
                    </a:cubicBezTo>
                    <a:cubicBezTo>
                      <a:pt x="44" y="58"/>
                      <a:pt x="52" y="62"/>
                      <a:pt x="60" y="66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5" y="74"/>
                      <a:pt x="75" y="74"/>
                    </a:cubicBezTo>
                    <a:cubicBezTo>
                      <a:pt x="76" y="74"/>
                      <a:pt x="77" y="74"/>
                      <a:pt x="78" y="75"/>
                    </a:cubicBezTo>
                    <a:cubicBezTo>
                      <a:pt x="79" y="75"/>
                      <a:pt x="81" y="75"/>
                      <a:pt x="83" y="75"/>
                    </a:cubicBezTo>
                    <a:cubicBezTo>
                      <a:pt x="86" y="75"/>
                      <a:pt x="90" y="74"/>
                      <a:pt x="92" y="73"/>
                    </a:cubicBezTo>
                    <a:cubicBezTo>
                      <a:pt x="94" y="72"/>
                      <a:pt x="95" y="71"/>
                      <a:pt x="96" y="70"/>
                    </a:cubicBezTo>
                    <a:cubicBezTo>
                      <a:pt x="96" y="69"/>
                      <a:pt x="97" y="68"/>
                      <a:pt x="97" y="68"/>
                    </a:cubicBezTo>
                    <a:cubicBezTo>
                      <a:pt x="97" y="68"/>
                      <a:pt x="98" y="67"/>
                      <a:pt x="98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100" y="63"/>
                      <a:pt x="101" y="60"/>
                      <a:pt x="101" y="57"/>
                    </a:cubicBezTo>
                    <a:cubicBezTo>
                      <a:pt x="101" y="56"/>
                      <a:pt x="101" y="55"/>
                      <a:pt x="101" y="54"/>
                    </a:cubicBezTo>
                    <a:cubicBezTo>
                      <a:pt x="101" y="53"/>
                      <a:pt x="100" y="52"/>
                      <a:pt x="100" y="52"/>
                    </a:cubicBezTo>
                    <a:cubicBezTo>
                      <a:pt x="100" y="50"/>
                      <a:pt x="99" y="49"/>
                      <a:pt x="99" y="47"/>
                    </a:cubicBezTo>
                    <a:cubicBezTo>
                      <a:pt x="98" y="47"/>
                      <a:pt x="98" y="48"/>
                      <a:pt x="98" y="50"/>
                    </a:cubicBezTo>
                    <a:cubicBezTo>
                      <a:pt x="98" y="51"/>
                      <a:pt x="98" y="52"/>
                      <a:pt x="98" y="54"/>
                    </a:cubicBezTo>
                    <a:cubicBezTo>
                      <a:pt x="98" y="56"/>
                      <a:pt x="99" y="58"/>
                      <a:pt x="98" y="60"/>
                    </a:cubicBezTo>
                    <a:cubicBezTo>
                      <a:pt x="98" y="61"/>
                      <a:pt x="98" y="62"/>
                      <a:pt x="97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5"/>
                      <a:pt x="97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5" y="68"/>
                      <a:pt x="93" y="70"/>
                      <a:pt x="92" y="70"/>
                    </a:cubicBezTo>
                    <a:cubicBezTo>
                      <a:pt x="88" y="73"/>
                      <a:pt x="83" y="74"/>
                      <a:pt x="78" y="72"/>
                    </a:cubicBezTo>
                    <a:cubicBezTo>
                      <a:pt x="77" y="72"/>
                      <a:pt x="76" y="72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0"/>
                      <a:pt x="73" y="70"/>
                      <a:pt x="73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0" y="58"/>
                      <a:pt x="39" y="52"/>
                      <a:pt x="28" y="46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6" y="39"/>
                      <a:pt x="15" y="36"/>
                      <a:pt x="14" y="33"/>
                    </a:cubicBezTo>
                    <a:cubicBezTo>
                      <a:pt x="14" y="30"/>
                      <a:pt x="14" y="26"/>
                      <a:pt x="15" y="23"/>
                    </a:cubicBezTo>
                    <a:cubicBezTo>
                      <a:pt x="16" y="22"/>
                      <a:pt x="17" y="21"/>
                      <a:pt x="18" y="20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4" y="15"/>
                      <a:pt x="29" y="14"/>
                      <a:pt x="34" y="16"/>
                    </a:cubicBezTo>
                    <a:cubicBezTo>
                      <a:pt x="34" y="16"/>
                      <a:pt x="35" y="16"/>
                      <a:pt x="35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61" y="29"/>
                      <a:pt x="72" y="34"/>
                      <a:pt x="81" y="38"/>
                    </a:cubicBezTo>
                    <a:cubicBezTo>
                      <a:pt x="98" y="45"/>
                      <a:pt x="94" y="38"/>
                      <a:pt x="78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95" y="37"/>
                      <a:pt x="88" y="30"/>
                      <a:pt x="91" y="29"/>
                    </a:cubicBezTo>
                    <a:cubicBezTo>
                      <a:pt x="82" y="25"/>
                      <a:pt x="75" y="21"/>
                      <a:pt x="67" y="16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1" y="3"/>
                      <a:pt x="40" y="3"/>
                    </a:cubicBezTo>
                    <a:cubicBezTo>
                      <a:pt x="32" y="0"/>
                      <a:pt x="24" y="0"/>
                      <a:pt x="16" y="3"/>
                    </a:cubicBezTo>
                    <a:cubicBezTo>
                      <a:pt x="12" y="5"/>
                      <a:pt x="8" y="8"/>
                      <a:pt x="6" y="12"/>
                    </a:cubicBezTo>
                    <a:cubicBezTo>
                      <a:pt x="3" y="15"/>
                      <a:pt x="1" y="19"/>
                      <a:pt x="1" y="23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1" y="39"/>
                      <a:pt x="2" y="43"/>
                      <a:pt x="5" y="47"/>
                    </a:cubicBezTo>
                    <a:cubicBezTo>
                      <a:pt x="6" y="49"/>
                      <a:pt x="7" y="50"/>
                      <a:pt x="9" y="52"/>
                    </a:cubicBezTo>
                    <a:cubicBezTo>
                      <a:pt x="11" y="53"/>
                      <a:pt x="13" y="55"/>
                      <a:pt x="15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8" y="82"/>
                      <a:pt x="68" y="82"/>
                      <a:pt x="68" y="83"/>
                    </a:cubicBezTo>
                    <a:cubicBezTo>
                      <a:pt x="69" y="83"/>
                      <a:pt x="69" y="83"/>
                      <a:pt x="70" y="83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2" y="53"/>
                      <a:pt x="12" y="53"/>
                    </a:cubicBezTo>
                    <a:cubicBezTo>
                      <a:pt x="10" y="52"/>
                      <a:pt x="9" y="51"/>
                      <a:pt x="8" y="50"/>
                    </a:cubicBezTo>
                    <a:cubicBezTo>
                      <a:pt x="4" y="47"/>
                      <a:pt x="2" y="42"/>
                      <a:pt x="1" y="36"/>
                    </a:cubicBezTo>
                    <a:cubicBezTo>
                      <a:pt x="0" y="31"/>
                      <a:pt x="0" y="26"/>
                      <a:pt x="2" y="21"/>
                    </a:cubicBezTo>
                    <a:cubicBezTo>
                      <a:pt x="2" y="21"/>
                      <a:pt x="2" y="22"/>
                      <a:pt x="2" y="21"/>
                    </a:cubicBezTo>
                    <a:cubicBezTo>
                      <a:pt x="1" y="26"/>
                      <a:pt x="1" y="31"/>
                      <a:pt x="2" y="36"/>
                    </a:cubicBezTo>
                    <a:cubicBezTo>
                      <a:pt x="3" y="41"/>
                      <a:pt x="5" y="46"/>
                      <a:pt x="9" y="50"/>
                    </a:cubicBezTo>
                    <a:cubicBezTo>
                      <a:pt x="10" y="51"/>
                      <a:pt x="11" y="52"/>
                      <a:pt x="12" y="52"/>
                    </a:cubicBezTo>
                    <a:cubicBezTo>
                      <a:pt x="13" y="53"/>
                      <a:pt x="13" y="53"/>
                      <a:pt x="14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9" y="67"/>
                      <a:pt x="47" y="71"/>
                      <a:pt x="54" y="74"/>
                    </a:cubicBezTo>
                    <a:cubicBezTo>
                      <a:pt x="58" y="76"/>
                      <a:pt x="61" y="78"/>
                      <a:pt x="65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9" y="82"/>
                      <a:pt x="70" y="82"/>
                    </a:cubicBezTo>
                    <a:cubicBezTo>
                      <a:pt x="70" y="82"/>
                      <a:pt x="71" y="83"/>
                      <a:pt x="72" y="83"/>
                    </a:cubicBezTo>
                    <a:cubicBezTo>
                      <a:pt x="74" y="84"/>
                      <a:pt x="77" y="84"/>
                      <a:pt x="79" y="84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83" y="86"/>
                      <a:pt x="87" y="86"/>
                      <a:pt x="91" y="85"/>
                    </a:cubicBezTo>
                    <a:cubicBezTo>
                      <a:pt x="95" y="84"/>
                      <a:pt x="98" y="82"/>
                      <a:pt x="101" y="79"/>
                    </a:cubicBezTo>
                    <a:cubicBezTo>
                      <a:pt x="103" y="78"/>
                      <a:pt x="104" y="76"/>
                      <a:pt x="106" y="74"/>
                    </a:cubicBezTo>
                    <a:cubicBezTo>
                      <a:pt x="106" y="74"/>
                      <a:pt x="107" y="73"/>
                      <a:pt x="107" y="72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0"/>
                      <a:pt x="108" y="70"/>
                      <a:pt x="109" y="69"/>
                    </a:cubicBezTo>
                    <a:cubicBezTo>
                      <a:pt x="111" y="66"/>
                      <a:pt x="111" y="62"/>
                      <a:pt x="112" y="58"/>
                    </a:cubicBezTo>
                    <a:cubicBezTo>
                      <a:pt x="112" y="57"/>
                      <a:pt x="112" y="56"/>
                      <a:pt x="112" y="55"/>
                    </a:cubicBezTo>
                    <a:cubicBezTo>
                      <a:pt x="112" y="54"/>
                      <a:pt x="111" y="54"/>
                      <a:pt x="11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5" name="Freeform 22"/>
              <p:cNvSpPr/>
              <p:nvPr/>
            </p:nvSpPr>
            <p:spPr bwMode="auto">
              <a:xfrm>
                <a:off x="4559301" y="3144838"/>
                <a:ext cx="417513" cy="315913"/>
              </a:xfrm>
              <a:custGeom>
                <a:avLst/>
                <a:gdLst>
                  <a:gd name="T0" fmla="*/ 97 w 111"/>
                  <a:gd name="T1" fmla="*/ 52 h 84"/>
                  <a:gd name="T2" fmla="*/ 92 w 111"/>
                  <a:gd name="T3" fmla="*/ 54 h 84"/>
                  <a:gd name="T4" fmla="*/ 47 w 111"/>
                  <a:gd name="T5" fmla="*/ 76 h 84"/>
                  <a:gd name="T6" fmla="*/ 40 w 111"/>
                  <a:gd name="T7" fmla="*/ 79 h 84"/>
                  <a:gd name="T8" fmla="*/ 22 w 111"/>
                  <a:gd name="T9" fmla="*/ 80 h 84"/>
                  <a:gd name="T10" fmla="*/ 41 w 111"/>
                  <a:gd name="T11" fmla="*/ 78 h 84"/>
                  <a:gd name="T12" fmla="*/ 59 w 111"/>
                  <a:gd name="T13" fmla="*/ 69 h 84"/>
                  <a:gd name="T14" fmla="*/ 103 w 111"/>
                  <a:gd name="T15" fmla="*/ 45 h 84"/>
                  <a:gd name="T16" fmla="*/ 107 w 111"/>
                  <a:gd name="T17" fmla="*/ 19 h 84"/>
                  <a:gd name="T18" fmla="*/ 102 w 111"/>
                  <a:gd name="T19" fmla="*/ 23 h 84"/>
                  <a:gd name="T20" fmla="*/ 101 w 111"/>
                  <a:gd name="T21" fmla="*/ 30 h 84"/>
                  <a:gd name="T22" fmla="*/ 72 w 111"/>
                  <a:gd name="T23" fmla="*/ 54 h 84"/>
                  <a:gd name="T24" fmla="*/ 38 w 111"/>
                  <a:gd name="T25" fmla="*/ 71 h 84"/>
                  <a:gd name="T26" fmla="*/ 25 w 111"/>
                  <a:gd name="T27" fmla="*/ 72 h 84"/>
                  <a:gd name="T28" fmla="*/ 37 w 111"/>
                  <a:gd name="T29" fmla="*/ 71 h 84"/>
                  <a:gd name="T30" fmla="*/ 47 w 111"/>
                  <a:gd name="T31" fmla="*/ 66 h 84"/>
                  <a:gd name="T32" fmla="*/ 98 w 111"/>
                  <a:gd name="T33" fmla="*/ 38 h 84"/>
                  <a:gd name="T34" fmla="*/ 94 w 111"/>
                  <a:gd name="T35" fmla="*/ 40 h 84"/>
                  <a:gd name="T36" fmla="*/ 89 w 111"/>
                  <a:gd name="T37" fmla="*/ 44 h 84"/>
                  <a:gd name="T38" fmla="*/ 47 w 111"/>
                  <a:gd name="T39" fmla="*/ 64 h 84"/>
                  <a:gd name="T40" fmla="*/ 36 w 111"/>
                  <a:gd name="T41" fmla="*/ 69 h 84"/>
                  <a:gd name="T42" fmla="*/ 31 w 111"/>
                  <a:gd name="T43" fmla="*/ 70 h 84"/>
                  <a:gd name="T44" fmla="*/ 16 w 111"/>
                  <a:gd name="T45" fmla="*/ 63 h 84"/>
                  <a:gd name="T46" fmla="*/ 15 w 111"/>
                  <a:gd name="T47" fmla="*/ 62 h 84"/>
                  <a:gd name="T48" fmla="*/ 14 w 111"/>
                  <a:gd name="T49" fmla="*/ 54 h 84"/>
                  <a:gd name="T50" fmla="*/ 19 w 111"/>
                  <a:gd name="T51" fmla="*/ 43 h 84"/>
                  <a:gd name="T52" fmla="*/ 25 w 111"/>
                  <a:gd name="T53" fmla="*/ 40 h 84"/>
                  <a:gd name="T54" fmla="*/ 73 w 111"/>
                  <a:gd name="T55" fmla="*/ 16 h 84"/>
                  <a:gd name="T56" fmla="*/ 76 w 111"/>
                  <a:gd name="T57" fmla="*/ 14 h 84"/>
                  <a:gd name="T58" fmla="*/ 96 w 111"/>
                  <a:gd name="T59" fmla="*/ 19 h 84"/>
                  <a:gd name="T60" fmla="*/ 98 w 111"/>
                  <a:gd name="T61" fmla="*/ 19 h 84"/>
                  <a:gd name="T62" fmla="*/ 88 w 111"/>
                  <a:gd name="T63" fmla="*/ 5 h 84"/>
                  <a:gd name="T64" fmla="*/ 102 w 111"/>
                  <a:gd name="T65" fmla="*/ 8 h 84"/>
                  <a:gd name="T66" fmla="*/ 67 w 111"/>
                  <a:gd name="T67" fmla="*/ 3 h 84"/>
                  <a:gd name="T68" fmla="*/ 26 w 111"/>
                  <a:gd name="T69" fmla="*/ 24 h 84"/>
                  <a:gd name="T70" fmla="*/ 14 w 111"/>
                  <a:gd name="T71" fmla="*/ 30 h 84"/>
                  <a:gd name="T72" fmla="*/ 1 w 111"/>
                  <a:gd name="T73" fmla="*/ 46 h 84"/>
                  <a:gd name="T74" fmla="*/ 0 w 111"/>
                  <a:gd name="T75" fmla="*/ 58 h 84"/>
                  <a:gd name="T76" fmla="*/ 3 w 111"/>
                  <a:gd name="T77" fmla="*/ 68 h 84"/>
                  <a:gd name="T78" fmla="*/ 3 w 111"/>
                  <a:gd name="T79" fmla="*/ 70 h 84"/>
                  <a:gd name="T80" fmla="*/ 4 w 111"/>
                  <a:gd name="T81" fmla="*/ 71 h 84"/>
                  <a:gd name="T82" fmla="*/ 12 w 111"/>
                  <a:gd name="T83" fmla="*/ 79 h 84"/>
                  <a:gd name="T84" fmla="*/ 42 w 111"/>
                  <a:gd name="T85" fmla="*/ 81 h 84"/>
                  <a:gd name="T86" fmla="*/ 44 w 111"/>
                  <a:gd name="T87" fmla="*/ 80 h 84"/>
                  <a:gd name="T88" fmla="*/ 72 w 111"/>
                  <a:gd name="T89" fmla="*/ 66 h 84"/>
                  <a:gd name="T90" fmla="*/ 43 w 111"/>
                  <a:gd name="T91" fmla="*/ 80 h 84"/>
                  <a:gd name="T92" fmla="*/ 38 w 111"/>
                  <a:gd name="T93" fmla="*/ 82 h 84"/>
                  <a:gd name="T94" fmla="*/ 4 w 111"/>
                  <a:gd name="T95" fmla="*/ 69 h 84"/>
                  <a:gd name="T96" fmla="*/ 3 w 111"/>
                  <a:gd name="T97" fmla="*/ 69 h 84"/>
                  <a:gd name="T98" fmla="*/ 1 w 111"/>
                  <a:gd name="T99" fmla="*/ 62 h 84"/>
                  <a:gd name="T100" fmla="*/ 9 w 111"/>
                  <a:gd name="T101" fmla="*/ 33 h 84"/>
                  <a:gd name="T102" fmla="*/ 1 w 111"/>
                  <a:gd name="T103" fmla="*/ 55 h 84"/>
                  <a:gd name="T104" fmla="*/ 4 w 111"/>
                  <a:gd name="T105" fmla="*/ 68 h 84"/>
                  <a:gd name="T106" fmla="*/ 5 w 111"/>
                  <a:gd name="T107" fmla="*/ 69 h 84"/>
                  <a:gd name="T108" fmla="*/ 10 w 111"/>
                  <a:gd name="T109" fmla="*/ 76 h 84"/>
                  <a:gd name="T110" fmla="*/ 42 w 111"/>
                  <a:gd name="T111" fmla="*/ 80 h 84"/>
                  <a:gd name="T112" fmla="*/ 73 w 111"/>
                  <a:gd name="T113" fmla="*/ 64 h 84"/>
                  <a:gd name="T114" fmla="*/ 94 w 111"/>
                  <a:gd name="T115" fmla="*/ 56 h 84"/>
                  <a:gd name="T116" fmla="*/ 110 w 111"/>
                  <a:gd name="T117" fmla="*/ 3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" h="84">
                    <a:moveTo>
                      <a:pt x="105" y="44"/>
                    </a:moveTo>
                    <a:cubicBezTo>
                      <a:pt x="104" y="47"/>
                      <a:pt x="101" y="49"/>
                      <a:pt x="99" y="50"/>
                    </a:cubicBezTo>
                    <a:cubicBezTo>
                      <a:pt x="98" y="51"/>
                      <a:pt x="98" y="51"/>
                      <a:pt x="97" y="52"/>
                    </a:cubicBezTo>
                    <a:cubicBezTo>
                      <a:pt x="97" y="52"/>
                      <a:pt x="96" y="52"/>
                      <a:pt x="96" y="52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3" y="58"/>
                      <a:pt x="75" y="62"/>
                      <a:pt x="66" y="66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1" y="78"/>
                      <a:pt x="41" y="79"/>
                      <a:pt x="40" y="79"/>
                    </a:cubicBezTo>
                    <a:cubicBezTo>
                      <a:pt x="35" y="81"/>
                      <a:pt x="29" y="82"/>
                      <a:pt x="24" y="81"/>
                    </a:cubicBezTo>
                    <a:cubicBezTo>
                      <a:pt x="19" y="80"/>
                      <a:pt x="15" y="78"/>
                      <a:pt x="12" y="76"/>
                    </a:cubicBezTo>
                    <a:cubicBezTo>
                      <a:pt x="15" y="78"/>
                      <a:pt x="18" y="79"/>
                      <a:pt x="22" y="80"/>
                    </a:cubicBezTo>
                    <a:cubicBezTo>
                      <a:pt x="26" y="81"/>
                      <a:pt x="31" y="81"/>
                      <a:pt x="36" y="80"/>
                    </a:cubicBezTo>
                    <a:cubicBezTo>
                      <a:pt x="37" y="80"/>
                      <a:pt x="38" y="79"/>
                      <a:pt x="40" y="79"/>
                    </a:cubicBezTo>
                    <a:cubicBezTo>
                      <a:pt x="40" y="79"/>
                      <a:pt x="41" y="78"/>
                      <a:pt x="41" y="78"/>
                    </a:cubicBezTo>
                    <a:cubicBezTo>
                      <a:pt x="42" y="78"/>
                      <a:pt x="42" y="77"/>
                      <a:pt x="43" y="77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3"/>
                      <a:pt x="56" y="71"/>
                      <a:pt x="59" y="69"/>
                    </a:cubicBezTo>
                    <a:cubicBezTo>
                      <a:pt x="70" y="64"/>
                      <a:pt x="79" y="60"/>
                      <a:pt x="89" y="55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0"/>
                      <a:pt x="101" y="48"/>
                      <a:pt x="103" y="45"/>
                    </a:cubicBezTo>
                    <a:cubicBezTo>
                      <a:pt x="107" y="40"/>
                      <a:pt x="109" y="34"/>
                      <a:pt x="109" y="28"/>
                    </a:cubicBezTo>
                    <a:cubicBezTo>
                      <a:pt x="109" y="26"/>
                      <a:pt x="109" y="25"/>
                      <a:pt x="109" y="24"/>
                    </a:cubicBezTo>
                    <a:cubicBezTo>
                      <a:pt x="108" y="22"/>
                      <a:pt x="107" y="21"/>
                      <a:pt x="107" y="19"/>
                    </a:cubicBezTo>
                    <a:cubicBezTo>
                      <a:pt x="105" y="17"/>
                      <a:pt x="103" y="16"/>
                      <a:pt x="103" y="16"/>
                    </a:cubicBezTo>
                    <a:cubicBezTo>
                      <a:pt x="102" y="16"/>
                      <a:pt x="102" y="17"/>
                      <a:pt x="102" y="18"/>
                    </a:cubicBezTo>
                    <a:cubicBezTo>
                      <a:pt x="102" y="19"/>
                      <a:pt x="102" y="21"/>
                      <a:pt x="102" y="23"/>
                    </a:cubicBezTo>
                    <a:cubicBezTo>
                      <a:pt x="103" y="24"/>
                      <a:pt x="103" y="26"/>
                      <a:pt x="103" y="27"/>
                    </a:cubicBezTo>
                    <a:cubicBezTo>
                      <a:pt x="103" y="29"/>
                      <a:pt x="103" y="30"/>
                      <a:pt x="103" y="30"/>
                    </a:cubicBezTo>
                    <a:cubicBezTo>
                      <a:pt x="102" y="31"/>
                      <a:pt x="102" y="30"/>
                      <a:pt x="101" y="30"/>
                    </a:cubicBezTo>
                    <a:cubicBezTo>
                      <a:pt x="101" y="33"/>
                      <a:pt x="100" y="36"/>
                      <a:pt x="98" y="39"/>
                    </a:cubicBezTo>
                    <a:cubicBezTo>
                      <a:pt x="97" y="41"/>
                      <a:pt x="95" y="44"/>
                      <a:pt x="92" y="4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4" y="58"/>
                      <a:pt x="55" y="62"/>
                      <a:pt x="47" y="66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1"/>
                      <a:pt x="36" y="72"/>
                      <a:pt x="35" y="72"/>
                    </a:cubicBezTo>
                    <a:cubicBezTo>
                      <a:pt x="32" y="73"/>
                      <a:pt x="28" y="73"/>
                      <a:pt x="25" y="72"/>
                    </a:cubicBezTo>
                    <a:cubicBezTo>
                      <a:pt x="28" y="73"/>
                      <a:pt x="32" y="73"/>
                      <a:pt x="35" y="72"/>
                    </a:cubicBezTo>
                    <a:cubicBezTo>
                      <a:pt x="36" y="71"/>
                      <a:pt x="36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8" y="71"/>
                      <a:pt x="38" y="71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3"/>
                      <a:pt x="97" y="41"/>
                      <a:pt x="98" y="38"/>
                    </a:cubicBezTo>
                    <a:cubicBezTo>
                      <a:pt x="100" y="36"/>
                      <a:pt x="100" y="32"/>
                      <a:pt x="100" y="29"/>
                    </a:cubicBezTo>
                    <a:cubicBezTo>
                      <a:pt x="100" y="29"/>
                      <a:pt x="99" y="29"/>
                      <a:pt x="98" y="31"/>
                    </a:cubicBezTo>
                    <a:cubicBezTo>
                      <a:pt x="98" y="33"/>
                      <a:pt x="97" y="37"/>
                      <a:pt x="94" y="40"/>
                    </a:cubicBezTo>
                    <a:cubicBezTo>
                      <a:pt x="94" y="41"/>
                      <a:pt x="93" y="41"/>
                      <a:pt x="92" y="42"/>
                    </a:cubicBezTo>
                    <a:cubicBezTo>
                      <a:pt x="92" y="42"/>
                      <a:pt x="91" y="43"/>
                      <a:pt x="91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6" y="45"/>
                      <a:pt x="84" y="46"/>
                      <a:pt x="82" y="47"/>
                    </a:cubicBezTo>
                    <a:cubicBezTo>
                      <a:pt x="76" y="50"/>
                      <a:pt x="70" y="52"/>
                      <a:pt x="64" y="5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5" y="69"/>
                      <a:pt x="35" y="69"/>
                      <a:pt x="34" y="70"/>
                    </a:cubicBezTo>
                    <a:cubicBezTo>
                      <a:pt x="33" y="70"/>
                      <a:pt x="32" y="70"/>
                      <a:pt x="31" y="70"/>
                    </a:cubicBezTo>
                    <a:cubicBezTo>
                      <a:pt x="26" y="71"/>
                      <a:pt x="21" y="69"/>
                      <a:pt x="19" y="67"/>
                    </a:cubicBezTo>
                    <a:cubicBezTo>
                      <a:pt x="18" y="66"/>
                      <a:pt x="17" y="65"/>
                      <a:pt x="16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15" y="62"/>
                      <a:pt x="15" y="61"/>
                      <a:pt x="15" y="61"/>
                    </a:cubicBezTo>
                    <a:cubicBezTo>
                      <a:pt x="15" y="60"/>
                      <a:pt x="15" y="60"/>
                      <a:pt x="14" y="59"/>
                    </a:cubicBezTo>
                    <a:cubicBezTo>
                      <a:pt x="14" y="58"/>
                      <a:pt x="14" y="56"/>
                      <a:pt x="14" y="54"/>
                    </a:cubicBezTo>
                    <a:cubicBezTo>
                      <a:pt x="14" y="53"/>
                      <a:pt x="14" y="53"/>
                      <a:pt x="14" y="52"/>
                    </a:cubicBezTo>
                    <a:cubicBezTo>
                      <a:pt x="14" y="51"/>
                      <a:pt x="14" y="50"/>
                      <a:pt x="15" y="50"/>
                    </a:cubicBezTo>
                    <a:cubicBezTo>
                      <a:pt x="16" y="47"/>
                      <a:pt x="17" y="44"/>
                      <a:pt x="19" y="43"/>
                    </a:cubicBezTo>
                    <a:cubicBezTo>
                      <a:pt x="20" y="43"/>
                      <a:pt x="20" y="43"/>
                      <a:pt x="20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42" y="31"/>
                      <a:pt x="54" y="25"/>
                      <a:pt x="65" y="20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6" y="15"/>
                      <a:pt x="76" y="14"/>
                    </a:cubicBezTo>
                    <a:cubicBezTo>
                      <a:pt x="77" y="14"/>
                      <a:pt x="78" y="14"/>
                      <a:pt x="79" y="14"/>
                    </a:cubicBezTo>
                    <a:cubicBezTo>
                      <a:pt x="84" y="13"/>
                      <a:pt x="88" y="14"/>
                      <a:pt x="91" y="15"/>
                    </a:cubicBezTo>
                    <a:cubicBezTo>
                      <a:pt x="93" y="17"/>
                      <a:pt x="95" y="18"/>
                      <a:pt x="96" y="19"/>
                    </a:cubicBezTo>
                    <a:cubicBezTo>
                      <a:pt x="96" y="19"/>
                      <a:pt x="96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8"/>
                      <a:pt x="98" y="16"/>
                      <a:pt x="97" y="13"/>
                    </a:cubicBezTo>
                    <a:cubicBezTo>
                      <a:pt x="95" y="11"/>
                      <a:pt x="92" y="8"/>
                      <a:pt x="88" y="7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93" y="7"/>
                      <a:pt x="96" y="9"/>
                      <a:pt x="97" y="10"/>
                    </a:cubicBezTo>
                    <a:cubicBezTo>
                      <a:pt x="99" y="11"/>
                      <a:pt x="100" y="11"/>
                      <a:pt x="100" y="11"/>
                    </a:cubicBezTo>
                    <a:cubicBezTo>
                      <a:pt x="101" y="10"/>
                      <a:pt x="100" y="8"/>
                      <a:pt x="102" y="8"/>
                    </a:cubicBezTo>
                    <a:cubicBezTo>
                      <a:pt x="98" y="4"/>
                      <a:pt x="92" y="2"/>
                      <a:pt x="87" y="1"/>
                    </a:cubicBezTo>
                    <a:cubicBezTo>
                      <a:pt x="81" y="0"/>
                      <a:pt x="75" y="0"/>
                      <a:pt x="70" y="2"/>
                    </a:cubicBezTo>
                    <a:cubicBezTo>
                      <a:pt x="69" y="2"/>
                      <a:pt x="68" y="2"/>
                      <a:pt x="67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3" y="30"/>
                      <a:pt x="12" y="30"/>
                    </a:cubicBezTo>
                    <a:cubicBezTo>
                      <a:pt x="10" y="32"/>
                      <a:pt x="9" y="33"/>
                      <a:pt x="7" y="35"/>
                    </a:cubicBezTo>
                    <a:cubicBezTo>
                      <a:pt x="4" y="38"/>
                      <a:pt x="2" y="42"/>
                      <a:pt x="1" y="46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60"/>
                      <a:pt x="0" y="62"/>
                      <a:pt x="1" y="64"/>
                    </a:cubicBezTo>
                    <a:cubicBezTo>
                      <a:pt x="1" y="65"/>
                      <a:pt x="2" y="66"/>
                      <a:pt x="2" y="67"/>
                    </a:cubicBezTo>
                    <a:cubicBezTo>
                      <a:pt x="2" y="67"/>
                      <a:pt x="2" y="68"/>
                      <a:pt x="3" y="68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5" y="72"/>
                      <a:pt x="5" y="72"/>
                    </a:cubicBezTo>
                    <a:cubicBezTo>
                      <a:pt x="5" y="73"/>
                      <a:pt x="6" y="74"/>
                      <a:pt x="7" y="75"/>
                    </a:cubicBezTo>
                    <a:cubicBezTo>
                      <a:pt x="8" y="77"/>
                      <a:pt x="10" y="78"/>
                      <a:pt x="12" y="79"/>
                    </a:cubicBezTo>
                    <a:cubicBezTo>
                      <a:pt x="15" y="82"/>
                      <a:pt x="19" y="83"/>
                      <a:pt x="23" y="84"/>
                    </a:cubicBezTo>
                    <a:cubicBezTo>
                      <a:pt x="27" y="84"/>
                      <a:pt x="32" y="84"/>
                      <a:pt x="36" y="83"/>
                    </a:cubicBezTo>
                    <a:cubicBezTo>
                      <a:pt x="38" y="83"/>
                      <a:pt x="40" y="82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3" y="80"/>
                      <a:pt x="44" y="80"/>
                      <a:pt x="44" y="80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82"/>
                      <a:pt x="39" y="82"/>
                      <a:pt x="38" y="82"/>
                    </a:cubicBezTo>
                    <a:cubicBezTo>
                      <a:pt x="33" y="84"/>
                      <a:pt x="27" y="84"/>
                      <a:pt x="22" y="83"/>
                    </a:cubicBezTo>
                    <a:cubicBezTo>
                      <a:pt x="17" y="82"/>
                      <a:pt x="12" y="80"/>
                      <a:pt x="9" y="76"/>
                    </a:cubicBezTo>
                    <a:cubicBezTo>
                      <a:pt x="7" y="74"/>
                      <a:pt x="5" y="72"/>
                      <a:pt x="4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0"/>
                      <a:pt x="4" y="69"/>
                      <a:pt x="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8"/>
                      <a:pt x="3" y="68"/>
                    </a:cubicBezTo>
                    <a:cubicBezTo>
                      <a:pt x="3" y="67"/>
                      <a:pt x="2" y="67"/>
                      <a:pt x="2" y="66"/>
                    </a:cubicBezTo>
                    <a:cubicBezTo>
                      <a:pt x="2" y="65"/>
                      <a:pt x="1" y="64"/>
                      <a:pt x="1" y="62"/>
                    </a:cubicBezTo>
                    <a:cubicBezTo>
                      <a:pt x="0" y="60"/>
                      <a:pt x="0" y="57"/>
                      <a:pt x="0" y="55"/>
                    </a:cubicBezTo>
                    <a:cubicBezTo>
                      <a:pt x="0" y="52"/>
                      <a:pt x="0" y="50"/>
                      <a:pt x="1" y="47"/>
                    </a:cubicBezTo>
                    <a:cubicBezTo>
                      <a:pt x="2" y="42"/>
                      <a:pt x="5" y="37"/>
                      <a:pt x="9" y="33"/>
                    </a:cubicBezTo>
                    <a:cubicBezTo>
                      <a:pt x="9" y="34"/>
                      <a:pt x="9" y="34"/>
                      <a:pt x="10" y="34"/>
                    </a:cubicBezTo>
                    <a:cubicBezTo>
                      <a:pt x="6" y="37"/>
                      <a:pt x="3" y="42"/>
                      <a:pt x="2" y="47"/>
                    </a:cubicBezTo>
                    <a:cubicBezTo>
                      <a:pt x="1" y="50"/>
                      <a:pt x="1" y="52"/>
                      <a:pt x="1" y="55"/>
                    </a:cubicBezTo>
                    <a:cubicBezTo>
                      <a:pt x="1" y="57"/>
                      <a:pt x="1" y="60"/>
                      <a:pt x="2" y="62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3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3" y="79"/>
                      <a:pt x="18" y="81"/>
                      <a:pt x="23" y="82"/>
                    </a:cubicBezTo>
                    <a:cubicBezTo>
                      <a:pt x="28" y="83"/>
                      <a:pt x="33" y="83"/>
                      <a:pt x="38" y="81"/>
                    </a:cubicBezTo>
                    <a:cubicBezTo>
                      <a:pt x="40" y="81"/>
                      <a:pt x="41" y="81"/>
                      <a:pt x="42" y="80"/>
                    </a:cubicBezTo>
                    <a:cubicBezTo>
                      <a:pt x="43" y="79"/>
                      <a:pt x="44" y="79"/>
                      <a:pt x="45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8" y="72"/>
                      <a:pt x="65" y="68"/>
                      <a:pt x="73" y="64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5"/>
                      <a:pt x="96" y="55"/>
                      <a:pt x="98" y="53"/>
                    </a:cubicBezTo>
                    <a:cubicBezTo>
                      <a:pt x="102" y="51"/>
                      <a:pt x="105" y="48"/>
                      <a:pt x="107" y="44"/>
                    </a:cubicBezTo>
                    <a:cubicBezTo>
                      <a:pt x="109" y="41"/>
                      <a:pt x="110" y="38"/>
                      <a:pt x="110" y="35"/>
                    </a:cubicBezTo>
                    <a:cubicBezTo>
                      <a:pt x="111" y="33"/>
                      <a:pt x="110" y="30"/>
                      <a:pt x="110" y="28"/>
                    </a:cubicBezTo>
                    <a:cubicBezTo>
                      <a:pt x="110" y="33"/>
                      <a:pt x="109" y="39"/>
                      <a:pt x="105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6" name="Freeform 23"/>
              <p:cNvSpPr/>
              <p:nvPr/>
            </p:nvSpPr>
            <p:spPr bwMode="auto">
              <a:xfrm>
                <a:off x="7693026" y="24050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7" name="Freeform 24"/>
              <p:cNvSpPr/>
              <p:nvPr/>
            </p:nvSpPr>
            <p:spPr bwMode="auto">
              <a:xfrm>
                <a:off x="7697788" y="2397126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8" name="Freeform 25"/>
              <p:cNvSpPr/>
              <p:nvPr/>
            </p:nvSpPr>
            <p:spPr bwMode="auto">
              <a:xfrm>
                <a:off x="7316788" y="2201863"/>
                <a:ext cx="444500" cy="258763"/>
              </a:xfrm>
              <a:custGeom>
                <a:avLst/>
                <a:gdLst>
                  <a:gd name="T0" fmla="*/ 95 w 118"/>
                  <a:gd name="T1" fmla="*/ 0 h 69"/>
                  <a:gd name="T2" fmla="*/ 111 w 118"/>
                  <a:gd name="T3" fmla="*/ 43 h 69"/>
                  <a:gd name="T4" fmla="*/ 95 w 118"/>
                  <a:gd name="T5" fmla="*/ 53 h 69"/>
                  <a:gd name="T6" fmla="*/ 83 w 118"/>
                  <a:gd name="T7" fmla="*/ 56 h 69"/>
                  <a:gd name="T8" fmla="*/ 90 w 118"/>
                  <a:gd name="T9" fmla="*/ 54 h 69"/>
                  <a:gd name="T10" fmla="*/ 96 w 118"/>
                  <a:gd name="T11" fmla="*/ 53 h 69"/>
                  <a:gd name="T12" fmla="*/ 113 w 118"/>
                  <a:gd name="T13" fmla="*/ 39 h 69"/>
                  <a:gd name="T14" fmla="*/ 95 w 118"/>
                  <a:gd name="T15" fmla="*/ 1 h 69"/>
                  <a:gd name="T16" fmla="*/ 82 w 118"/>
                  <a:gd name="T17" fmla="*/ 4 h 69"/>
                  <a:gd name="T18" fmla="*/ 93 w 118"/>
                  <a:gd name="T19" fmla="*/ 7 h 69"/>
                  <a:gd name="T20" fmla="*/ 106 w 118"/>
                  <a:gd name="T21" fmla="*/ 23 h 69"/>
                  <a:gd name="T22" fmla="*/ 98 w 118"/>
                  <a:gd name="T23" fmla="*/ 44 h 69"/>
                  <a:gd name="T24" fmla="*/ 79 w 118"/>
                  <a:gd name="T25" fmla="*/ 48 h 69"/>
                  <a:gd name="T26" fmla="*/ 92 w 118"/>
                  <a:gd name="T27" fmla="*/ 45 h 69"/>
                  <a:gd name="T28" fmla="*/ 102 w 118"/>
                  <a:gd name="T29" fmla="*/ 41 h 69"/>
                  <a:gd name="T30" fmla="*/ 94 w 118"/>
                  <a:gd name="T31" fmla="*/ 10 h 69"/>
                  <a:gd name="T32" fmla="*/ 102 w 118"/>
                  <a:gd name="T33" fmla="*/ 19 h 69"/>
                  <a:gd name="T34" fmla="*/ 97 w 118"/>
                  <a:gd name="T35" fmla="*/ 42 h 69"/>
                  <a:gd name="T36" fmla="*/ 79 w 118"/>
                  <a:gd name="T37" fmla="*/ 46 h 69"/>
                  <a:gd name="T38" fmla="*/ 30 w 118"/>
                  <a:gd name="T39" fmla="*/ 55 h 69"/>
                  <a:gd name="T40" fmla="*/ 28 w 118"/>
                  <a:gd name="T41" fmla="*/ 55 h 69"/>
                  <a:gd name="T42" fmla="*/ 25 w 118"/>
                  <a:gd name="T43" fmla="*/ 54 h 69"/>
                  <a:gd name="T44" fmla="*/ 16 w 118"/>
                  <a:gd name="T45" fmla="*/ 36 h 69"/>
                  <a:gd name="T46" fmla="*/ 25 w 118"/>
                  <a:gd name="T47" fmla="*/ 25 h 69"/>
                  <a:gd name="T48" fmla="*/ 31 w 118"/>
                  <a:gd name="T49" fmla="*/ 24 h 69"/>
                  <a:gd name="T50" fmla="*/ 66 w 118"/>
                  <a:gd name="T51" fmla="*/ 9 h 69"/>
                  <a:gd name="T52" fmla="*/ 49 w 118"/>
                  <a:gd name="T53" fmla="*/ 6 h 69"/>
                  <a:gd name="T54" fmla="*/ 25 w 118"/>
                  <a:gd name="T55" fmla="*/ 11 h 69"/>
                  <a:gd name="T56" fmla="*/ 9 w 118"/>
                  <a:gd name="T57" fmla="*/ 19 h 69"/>
                  <a:gd name="T58" fmla="*/ 2 w 118"/>
                  <a:gd name="T59" fmla="*/ 31 h 69"/>
                  <a:gd name="T60" fmla="*/ 25 w 118"/>
                  <a:gd name="T61" fmla="*/ 69 h 69"/>
                  <a:gd name="T62" fmla="*/ 27 w 118"/>
                  <a:gd name="T63" fmla="*/ 69 h 69"/>
                  <a:gd name="T64" fmla="*/ 37 w 118"/>
                  <a:gd name="T65" fmla="*/ 69 h 69"/>
                  <a:gd name="T66" fmla="*/ 84 w 118"/>
                  <a:gd name="T67" fmla="*/ 58 h 69"/>
                  <a:gd name="T68" fmla="*/ 99 w 118"/>
                  <a:gd name="T69" fmla="*/ 55 h 69"/>
                  <a:gd name="T70" fmla="*/ 94 w 118"/>
                  <a:gd name="T71" fmla="*/ 56 h 69"/>
                  <a:gd name="T72" fmla="*/ 55 w 118"/>
                  <a:gd name="T73" fmla="*/ 64 h 69"/>
                  <a:gd name="T74" fmla="*/ 29 w 118"/>
                  <a:gd name="T75" fmla="*/ 69 h 69"/>
                  <a:gd name="T76" fmla="*/ 27 w 118"/>
                  <a:gd name="T77" fmla="*/ 69 h 69"/>
                  <a:gd name="T78" fmla="*/ 14 w 118"/>
                  <a:gd name="T79" fmla="*/ 65 h 69"/>
                  <a:gd name="T80" fmla="*/ 15 w 118"/>
                  <a:gd name="T81" fmla="*/ 64 h 69"/>
                  <a:gd name="T82" fmla="*/ 27 w 118"/>
                  <a:gd name="T83" fmla="*/ 67 h 69"/>
                  <a:gd name="T84" fmla="*/ 29 w 118"/>
                  <a:gd name="T85" fmla="*/ 68 h 69"/>
                  <a:gd name="T86" fmla="*/ 55 w 118"/>
                  <a:gd name="T87" fmla="*/ 63 h 69"/>
                  <a:gd name="T88" fmla="*/ 95 w 118"/>
                  <a:gd name="T89" fmla="*/ 55 h 69"/>
                  <a:gd name="T90" fmla="*/ 105 w 118"/>
                  <a:gd name="T91" fmla="*/ 50 h 69"/>
                  <a:gd name="T92" fmla="*/ 118 w 118"/>
                  <a:gd name="T93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69">
                    <a:moveTo>
                      <a:pt x="110" y="9"/>
                    </a:moveTo>
                    <a:cubicBezTo>
                      <a:pt x="108" y="6"/>
                      <a:pt x="106" y="4"/>
                      <a:pt x="103" y="3"/>
                    </a:cubicBezTo>
                    <a:cubicBezTo>
                      <a:pt x="101" y="1"/>
                      <a:pt x="98" y="0"/>
                      <a:pt x="95" y="0"/>
                    </a:cubicBezTo>
                    <a:cubicBezTo>
                      <a:pt x="101" y="2"/>
                      <a:pt x="106" y="6"/>
                      <a:pt x="109" y="10"/>
                    </a:cubicBezTo>
                    <a:cubicBezTo>
                      <a:pt x="113" y="15"/>
                      <a:pt x="115" y="20"/>
                      <a:pt x="115" y="26"/>
                    </a:cubicBezTo>
                    <a:cubicBezTo>
                      <a:pt x="116" y="32"/>
                      <a:pt x="115" y="38"/>
                      <a:pt x="111" y="43"/>
                    </a:cubicBezTo>
                    <a:cubicBezTo>
                      <a:pt x="110" y="45"/>
                      <a:pt x="108" y="47"/>
                      <a:pt x="105" y="49"/>
                    </a:cubicBezTo>
                    <a:cubicBezTo>
                      <a:pt x="103" y="51"/>
                      <a:pt x="100" y="52"/>
                      <a:pt x="97" y="53"/>
                    </a:cubicBezTo>
                    <a:cubicBezTo>
                      <a:pt x="97" y="53"/>
                      <a:pt x="96" y="53"/>
                      <a:pt x="95" y="53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90" y="54"/>
                      <a:pt x="90" y="5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56" y="61"/>
                      <a:pt x="74" y="57"/>
                      <a:pt x="90" y="54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6" y="53"/>
                      <a:pt x="96" y="53"/>
                    </a:cubicBezTo>
                    <a:cubicBezTo>
                      <a:pt x="97" y="53"/>
                      <a:pt x="98" y="52"/>
                      <a:pt x="98" y="52"/>
                    </a:cubicBezTo>
                    <a:cubicBezTo>
                      <a:pt x="102" y="51"/>
                      <a:pt x="105" y="50"/>
                      <a:pt x="107" y="47"/>
                    </a:cubicBezTo>
                    <a:cubicBezTo>
                      <a:pt x="110" y="45"/>
                      <a:pt x="112" y="42"/>
                      <a:pt x="113" y="39"/>
                    </a:cubicBezTo>
                    <a:cubicBezTo>
                      <a:pt x="114" y="36"/>
                      <a:pt x="115" y="33"/>
                      <a:pt x="115" y="30"/>
                    </a:cubicBezTo>
                    <a:cubicBezTo>
                      <a:pt x="115" y="24"/>
                      <a:pt x="113" y="17"/>
                      <a:pt x="110" y="12"/>
                    </a:cubicBezTo>
                    <a:cubicBezTo>
                      <a:pt x="106" y="7"/>
                      <a:pt x="101" y="3"/>
                      <a:pt x="95" y="1"/>
                    </a:cubicBezTo>
                    <a:cubicBezTo>
                      <a:pt x="94" y="1"/>
                      <a:pt x="92" y="0"/>
                      <a:pt x="91" y="0"/>
                    </a:cubicBezTo>
                    <a:cubicBezTo>
                      <a:pt x="89" y="0"/>
                      <a:pt x="88" y="0"/>
                      <a:pt x="86" y="1"/>
                    </a:cubicBezTo>
                    <a:cubicBezTo>
                      <a:pt x="84" y="2"/>
                      <a:pt x="82" y="3"/>
                      <a:pt x="82" y="4"/>
                    </a:cubicBezTo>
                    <a:cubicBezTo>
                      <a:pt x="82" y="5"/>
                      <a:pt x="83" y="5"/>
                      <a:pt x="84" y="5"/>
                    </a:cubicBezTo>
                    <a:cubicBezTo>
                      <a:pt x="85" y="5"/>
                      <a:pt x="87" y="6"/>
                      <a:pt x="89" y="6"/>
                    </a:cubicBezTo>
                    <a:cubicBezTo>
                      <a:pt x="90" y="6"/>
                      <a:pt x="91" y="6"/>
                      <a:pt x="93" y="7"/>
                    </a:cubicBezTo>
                    <a:cubicBezTo>
                      <a:pt x="94" y="7"/>
                      <a:pt x="95" y="7"/>
                      <a:pt x="95" y="7"/>
                    </a:cubicBezTo>
                    <a:cubicBezTo>
                      <a:pt x="96" y="8"/>
                      <a:pt x="95" y="9"/>
                      <a:pt x="94" y="9"/>
                    </a:cubicBezTo>
                    <a:cubicBezTo>
                      <a:pt x="100" y="12"/>
                      <a:pt x="105" y="17"/>
                      <a:pt x="106" y="23"/>
                    </a:cubicBezTo>
                    <a:cubicBezTo>
                      <a:pt x="107" y="27"/>
                      <a:pt x="107" y="30"/>
                      <a:pt x="107" y="33"/>
                    </a:cubicBezTo>
                    <a:cubicBezTo>
                      <a:pt x="106" y="36"/>
                      <a:pt x="105" y="39"/>
                      <a:pt x="102" y="41"/>
                    </a:cubicBezTo>
                    <a:cubicBezTo>
                      <a:pt x="101" y="42"/>
                      <a:pt x="100" y="43"/>
                      <a:pt x="98" y="44"/>
                    </a:cubicBezTo>
                    <a:cubicBezTo>
                      <a:pt x="97" y="44"/>
                      <a:pt x="96" y="45"/>
                      <a:pt x="95" y="45"/>
                    </a:cubicBezTo>
                    <a:cubicBezTo>
                      <a:pt x="94" y="45"/>
                      <a:pt x="93" y="45"/>
                      <a:pt x="92" y="46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0" y="50"/>
                      <a:pt x="61" y="52"/>
                      <a:pt x="52" y="53"/>
                    </a:cubicBezTo>
                    <a:cubicBezTo>
                      <a:pt x="61" y="52"/>
                      <a:pt x="70" y="50"/>
                      <a:pt x="79" y="48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3" y="45"/>
                      <a:pt x="94" y="45"/>
                      <a:pt x="95" y="45"/>
                    </a:cubicBezTo>
                    <a:cubicBezTo>
                      <a:pt x="96" y="45"/>
                      <a:pt x="97" y="44"/>
                      <a:pt x="98" y="44"/>
                    </a:cubicBezTo>
                    <a:cubicBezTo>
                      <a:pt x="100" y="43"/>
                      <a:pt x="101" y="42"/>
                      <a:pt x="102" y="41"/>
                    </a:cubicBezTo>
                    <a:cubicBezTo>
                      <a:pt x="105" y="39"/>
                      <a:pt x="106" y="36"/>
                      <a:pt x="106" y="33"/>
                    </a:cubicBezTo>
                    <a:cubicBezTo>
                      <a:pt x="107" y="30"/>
                      <a:pt x="107" y="27"/>
                      <a:pt x="106" y="23"/>
                    </a:cubicBezTo>
                    <a:cubicBezTo>
                      <a:pt x="104" y="17"/>
                      <a:pt x="100" y="12"/>
                      <a:pt x="94" y="10"/>
                    </a:cubicBezTo>
                    <a:cubicBezTo>
                      <a:pt x="93" y="10"/>
                      <a:pt x="93" y="11"/>
                      <a:pt x="95" y="12"/>
                    </a:cubicBezTo>
                    <a:cubicBezTo>
                      <a:pt x="96" y="13"/>
                      <a:pt x="97" y="14"/>
                      <a:pt x="98" y="15"/>
                    </a:cubicBezTo>
                    <a:cubicBezTo>
                      <a:pt x="99" y="16"/>
                      <a:pt x="101" y="17"/>
                      <a:pt x="102" y="19"/>
                    </a:cubicBezTo>
                    <a:cubicBezTo>
                      <a:pt x="103" y="21"/>
                      <a:pt x="104" y="24"/>
                      <a:pt x="105" y="26"/>
                    </a:cubicBezTo>
                    <a:cubicBezTo>
                      <a:pt x="105" y="28"/>
                      <a:pt x="105" y="30"/>
                      <a:pt x="105" y="32"/>
                    </a:cubicBezTo>
                    <a:cubicBezTo>
                      <a:pt x="104" y="36"/>
                      <a:pt x="101" y="40"/>
                      <a:pt x="97" y="42"/>
                    </a:cubicBezTo>
                    <a:cubicBezTo>
                      <a:pt x="96" y="42"/>
                      <a:pt x="94" y="43"/>
                      <a:pt x="93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6" y="48"/>
                      <a:pt x="53" y="51"/>
                      <a:pt x="41" y="5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1" y="55"/>
                      <a:pt x="3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6" y="54"/>
                      <a:pt x="25" y="54"/>
                      <a:pt x="25" y="54"/>
                    </a:cubicBezTo>
                    <a:cubicBezTo>
                      <a:pt x="23" y="54"/>
                      <a:pt x="22" y="53"/>
                      <a:pt x="21" y="52"/>
                    </a:cubicBezTo>
                    <a:cubicBezTo>
                      <a:pt x="19" y="51"/>
                      <a:pt x="17" y="48"/>
                      <a:pt x="16" y="45"/>
                    </a:cubicBezTo>
                    <a:cubicBezTo>
                      <a:pt x="15" y="42"/>
                      <a:pt x="15" y="39"/>
                      <a:pt x="16" y="36"/>
                    </a:cubicBezTo>
                    <a:cubicBezTo>
                      <a:pt x="16" y="33"/>
                      <a:pt x="17" y="32"/>
                      <a:pt x="18" y="30"/>
                    </a:cubicBezTo>
                    <a:cubicBezTo>
                      <a:pt x="20" y="28"/>
                      <a:pt x="21" y="27"/>
                      <a:pt x="23" y="26"/>
                    </a:cubicBezTo>
                    <a:cubicBezTo>
                      <a:pt x="24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52" y="20"/>
                      <a:pt x="64" y="17"/>
                      <a:pt x="74" y="15"/>
                    </a:cubicBezTo>
                    <a:cubicBezTo>
                      <a:pt x="91" y="10"/>
                      <a:pt x="84" y="7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3" y="5"/>
                      <a:pt x="74" y="3"/>
                      <a:pt x="76" y="1"/>
                    </a:cubicBezTo>
                    <a:cubicBezTo>
                      <a:pt x="67" y="3"/>
                      <a:pt x="58" y="5"/>
                      <a:pt x="49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6" y="14"/>
                      <a:pt x="12" y="16"/>
                      <a:pt x="9" y="19"/>
                    </a:cubicBezTo>
                    <a:cubicBezTo>
                      <a:pt x="8" y="20"/>
                      <a:pt x="7" y="21"/>
                      <a:pt x="7" y="22"/>
                    </a:cubicBezTo>
                    <a:cubicBezTo>
                      <a:pt x="6" y="23"/>
                      <a:pt x="6" y="23"/>
                      <a:pt x="5" y="25"/>
                    </a:cubicBezTo>
                    <a:cubicBezTo>
                      <a:pt x="4" y="26"/>
                      <a:pt x="3" y="29"/>
                      <a:pt x="2" y="31"/>
                    </a:cubicBezTo>
                    <a:cubicBezTo>
                      <a:pt x="0" y="38"/>
                      <a:pt x="1" y="47"/>
                      <a:pt x="4" y="54"/>
                    </a:cubicBezTo>
                    <a:cubicBezTo>
                      <a:pt x="6" y="58"/>
                      <a:pt x="9" y="62"/>
                      <a:pt x="13" y="64"/>
                    </a:cubicBezTo>
                    <a:cubicBezTo>
                      <a:pt x="16" y="67"/>
                      <a:pt x="21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8" y="69"/>
                      <a:pt x="29" y="69"/>
                      <a:pt x="30" y="69"/>
                    </a:cubicBezTo>
                    <a:cubicBezTo>
                      <a:pt x="32" y="69"/>
                      <a:pt x="35" y="69"/>
                      <a:pt x="37" y="6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6"/>
                      <a:pt x="98" y="55"/>
                      <a:pt x="99" y="55"/>
                    </a:cubicBezTo>
                    <a:cubicBezTo>
                      <a:pt x="99" y="55"/>
                      <a:pt x="100" y="55"/>
                      <a:pt x="100" y="54"/>
                    </a:cubicBezTo>
                    <a:cubicBezTo>
                      <a:pt x="99" y="55"/>
                      <a:pt x="98" y="55"/>
                      <a:pt x="97" y="55"/>
                    </a:cubicBezTo>
                    <a:cubicBezTo>
                      <a:pt x="95" y="56"/>
                      <a:pt x="95" y="56"/>
                      <a:pt x="94" y="56"/>
                    </a:cubicBezTo>
                    <a:cubicBezTo>
                      <a:pt x="91" y="57"/>
                      <a:pt x="91" y="57"/>
                      <a:pt x="91" y="57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4" y="69"/>
                      <a:pt x="32" y="69"/>
                      <a:pt x="29" y="69"/>
                    </a:cubicBezTo>
                    <a:cubicBezTo>
                      <a:pt x="28" y="69"/>
                      <a:pt x="28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6" y="68"/>
                      <a:pt x="26" y="68"/>
                    </a:cubicBezTo>
                    <a:cubicBezTo>
                      <a:pt x="24" y="68"/>
                      <a:pt x="23" y="68"/>
                      <a:pt x="22" y="68"/>
                    </a:cubicBezTo>
                    <a:cubicBezTo>
                      <a:pt x="19" y="67"/>
                      <a:pt x="17" y="66"/>
                      <a:pt x="14" y="65"/>
                    </a:cubicBezTo>
                    <a:cubicBezTo>
                      <a:pt x="9" y="62"/>
                      <a:pt x="6" y="57"/>
                      <a:pt x="4" y="52"/>
                    </a:cubicBezTo>
                    <a:cubicBezTo>
                      <a:pt x="4" y="52"/>
                      <a:pt x="5" y="53"/>
                      <a:pt x="4" y="52"/>
                    </a:cubicBezTo>
                    <a:cubicBezTo>
                      <a:pt x="6" y="57"/>
                      <a:pt x="10" y="61"/>
                      <a:pt x="15" y="64"/>
                    </a:cubicBezTo>
                    <a:cubicBezTo>
                      <a:pt x="17" y="65"/>
                      <a:pt x="19" y="66"/>
                      <a:pt x="22" y="67"/>
                    </a:cubicBezTo>
                    <a:cubicBezTo>
                      <a:pt x="23" y="67"/>
                      <a:pt x="25" y="67"/>
                      <a:pt x="26" y="67"/>
                    </a:cubicBezTo>
                    <a:cubicBezTo>
                      <a:pt x="26" y="67"/>
                      <a:pt x="27" y="67"/>
                      <a:pt x="27" y="67"/>
                    </a:cubicBezTo>
                    <a:cubicBezTo>
                      <a:pt x="27" y="68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8" y="68"/>
                      <a:pt x="29" y="68"/>
                      <a:pt x="29" y="68"/>
                    </a:cubicBezTo>
                    <a:cubicBezTo>
                      <a:pt x="32" y="68"/>
                      <a:pt x="34" y="68"/>
                      <a:pt x="37" y="67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3" y="62"/>
                      <a:pt x="71" y="60"/>
                      <a:pt x="79" y="58"/>
                    </a:cubicBezTo>
                    <a:cubicBezTo>
                      <a:pt x="83" y="58"/>
                      <a:pt x="87" y="57"/>
                      <a:pt x="91" y="5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7" y="54"/>
                      <a:pt x="97" y="54"/>
                      <a:pt x="98" y="54"/>
                    </a:cubicBezTo>
                    <a:cubicBezTo>
                      <a:pt x="101" y="53"/>
                      <a:pt x="103" y="52"/>
                      <a:pt x="105" y="50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9" y="49"/>
                      <a:pt x="112" y="46"/>
                      <a:pt x="114" y="42"/>
                    </a:cubicBezTo>
                    <a:cubicBezTo>
                      <a:pt x="116" y="39"/>
                      <a:pt x="117" y="35"/>
                      <a:pt x="118" y="31"/>
                    </a:cubicBezTo>
                    <a:cubicBezTo>
                      <a:pt x="118" y="23"/>
                      <a:pt x="115" y="15"/>
                      <a:pt x="11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9" name="Freeform 26"/>
              <p:cNvSpPr/>
              <p:nvPr/>
            </p:nvSpPr>
            <p:spPr bwMode="auto">
              <a:xfrm>
                <a:off x="4427538" y="2193926"/>
                <a:ext cx="431800" cy="266700"/>
              </a:xfrm>
              <a:custGeom>
                <a:avLst/>
                <a:gdLst>
                  <a:gd name="T0" fmla="*/ 26 w 115"/>
                  <a:gd name="T1" fmla="*/ 58 h 71"/>
                  <a:gd name="T2" fmla="*/ 20 w 115"/>
                  <a:gd name="T3" fmla="*/ 56 h 71"/>
                  <a:gd name="T4" fmla="*/ 1 w 115"/>
                  <a:gd name="T5" fmla="*/ 25 h 71"/>
                  <a:gd name="T6" fmla="*/ 13 w 115"/>
                  <a:gd name="T7" fmla="*/ 5 h 71"/>
                  <a:gd name="T8" fmla="*/ 13 w 115"/>
                  <a:gd name="T9" fmla="*/ 6 h 71"/>
                  <a:gd name="T10" fmla="*/ 2 w 115"/>
                  <a:gd name="T11" fmla="*/ 26 h 71"/>
                  <a:gd name="T12" fmla="*/ 21 w 115"/>
                  <a:gd name="T13" fmla="*/ 56 h 71"/>
                  <a:gd name="T14" fmla="*/ 24 w 115"/>
                  <a:gd name="T15" fmla="*/ 57 h 71"/>
                  <a:gd name="T16" fmla="*/ 58 w 115"/>
                  <a:gd name="T17" fmla="*/ 64 h 71"/>
                  <a:gd name="T18" fmla="*/ 80 w 115"/>
                  <a:gd name="T19" fmla="*/ 70 h 71"/>
                  <a:gd name="T20" fmla="*/ 97 w 115"/>
                  <a:gd name="T21" fmla="*/ 70 h 71"/>
                  <a:gd name="T22" fmla="*/ 96 w 115"/>
                  <a:gd name="T23" fmla="*/ 68 h 71"/>
                  <a:gd name="T24" fmla="*/ 81 w 115"/>
                  <a:gd name="T25" fmla="*/ 68 h 71"/>
                  <a:gd name="T26" fmla="*/ 23 w 115"/>
                  <a:gd name="T27" fmla="*/ 55 h 71"/>
                  <a:gd name="T28" fmla="*/ 19 w 115"/>
                  <a:gd name="T29" fmla="*/ 54 h 71"/>
                  <a:gd name="T30" fmla="*/ 4 w 115"/>
                  <a:gd name="T31" fmla="*/ 31 h 71"/>
                  <a:gd name="T32" fmla="*/ 21 w 115"/>
                  <a:gd name="T33" fmla="*/ 54 h 71"/>
                  <a:gd name="T34" fmla="*/ 32 w 115"/>
                  <a:gd name="T35" fmla="*/ 57 h 71"/>
                  <a:gd name="T36" fmla="*/ 80 w 115"/>
                  <a:gd name="T37" fmla="*/ 68 h 71"/>
                  <a:gd name="T38" fmla="*/ 109 w 115"/>
                  <a:gd name="T39" fmla="*/ 57 h 71"/>
                  <a:gd name="T40" fmla="*/ 111 w 115"/>
                  <a:gd name="T41" fmla="*/ 44 h 71"/>
                  <a:gd name="T42" fmla="*/ 105 w 115"/>
                  <a:gd name="T43" fmla="*/ 53 h 71"/>
                  <a:gd name="T44" fmla="*/ 94 w 115"/>
                  <a:gd name="T45" fmla="*/ 60 h 71"/>
                  <a:gd name="T46" fmla="*/ 80 w 115"/>
                  <a:gd name="T47" fmla="*/ 59 h 71"/>
                  <a:gd name="T48" fmla="*/ 37 w 115"/>
                  <a:gd name="T49" fmla="*/ 50 h 71"/>
                  <a:gd name="T50" fmla="*/ 25 w 115"/>
                  <a:gd name="T51" fmla="*/ 47 h 71"/>
                  <a:gd name="T52" fmla="*/ 24 w 115"/>
                  <a:gd name="T53" fmla="*/ 46 h 71"/>
                  <a:gd name="T54" fmla="*/ 74 w 115"/>
                  <a:gd name="T55" fmla="*/ 58 h 71"/>
                  <a:gd name="T56" fmla="*/ 85 w 115"/>
                  <a:gd name="T57" fmla="*/ 60 h 71"/>
                  <a:gd name="T58" fmla="*/ 99 w 115"/>
                  <a:gd name="T59" fmla="*/ 54 h 71"/>
                  <a:gd name="T60" fmla="*/ 76 w 115"/>
                  <a:gd name="T61" fmla="*/ 56 h 71"/>
                  <a:gd name="T62" fmla="*/ 26 w 115"/>
                  <a:gd name="T63" fmla="*/ 45 h 71"/>
                  <a:gd name="T64" fmla="*/ 24 w 115"/>
                  <a:gd name="T65" fmla="*/ 44 h 71"/>
                  <a:gd name="T66" fmla="*/ 15 w 115"/>
                  <a:gd name="T67" fmla="*/ 27 h 71"/>
                  <a:gd name="T68" fmla="*/ 21 w 115"/>
                  <a:gd name="T69" fmla="*/ 16 h 71"/>
                  <a:gd name="T70" fmla="*/ 33 w 115"/>
                  <a:gd name="T71" fmla="*/ 14 h 71"/>
                  <a:gd name="T72" fmla="*/ 42 w 115"/>
                  <a:gd name="T73" fmla="*/ 16 h 71"/>
                  <a:gd name="T74" fmla="*/ 93 w 115"/>
                  <a:gd name="T75" fmla="*/ 27 h 71"/>
                  <a:gd name="T76" fmla="*/ 104 w 115"/>
                  <a:gd name="T77" fmla="*/ 42 h 71"/>
                  <a:gd name="T78" fmla="*/ 106 w 115"/>
                  <a:gd name="T79" fmla="*/ 44 h 71"/>
                  <a:gd name="T80" fmla="*/ 107 w 115"/>
                  <a:gd name="T81" fmla="*/ 27 h 71"/>
                  <a:gd name="T82" fmla="*/ 112 w 115"/>
                  <a:gd name="T83" fmla="*/ 39 h 71"/>
                  <a:gd name="T84" fmla="*/ 109 w 115"/>
                  <a:gd name="T85" fmla="*/ 22 h 71"/>
                  <a:gd name="T86" fmla="*/ 96 w 115"/>
                  <a:gd name="T87" fmla="*/ 14 h 71"/>
                  <a:gd name="T88" fmla="*/ 47 w 115"/>
                  <a:gd name="T89" fmla="*/ 3 h 71"/>
                  <a:gd name="T90" fmla="*/ 34 w 115"/>
                  <a:gd name="T91" fmla="*/ 0 h 71"/>
                  <a:gd name="T92" fmla="*/ 14 w 115"/>
                  <a:gd name="T93" fmla="*/ 4 h 71"/>
                  <a:gd name="T94" fmla="*/ 1 w 115"/>
                  <a:gd name="T95" fmla="*/ 25 h 71"/>
                  <a:gd name="T96" fmla="*/ 17 w 115"/>
                  <a:gd name="T97" fmla="*/ 56 h 71"/>
                  <a:gd name="T98" fmla="*/ 23 w 115"/>
                  <a:gd name="T99" fmla="*/ 58 h 71"/>
                  <a:gd name="T100" fmla="*/ 56 w 115"/>
                  <a:gd name="T101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71">
                    <a:moveTo>
                      <a:pt x="56" y="65"/>
                    </a:moveTo>
                    <a:cubicBezTo>
                      <a:pt x="32" y="59"/>
                      <a:pt x="32" y="59"/>
                      <a:pt x="32" y="5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14" y="55"/>
                      <a:pt x="10" y="51"/>
                      <a:pt x="7" y="47"/>
                    </a:cubicBezTo>
                    <a:cubicBezTo>
                      <a:pt x="4" y="43"/>
                      <a:pt x="2" y="38"/>
                      <a:pt x="1" y="33"/>
                    </a:cubicBezTo>
                    <a:cubicBezTo>
                      <a:pt x="1" y="30"/>
                      <a:pt x="1" y="28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0"/>
                      <a:pt x="2" y="19"/>
                      <a:pt x="3" y="18"/>
                    </a:cubicBezTo>
                    <a:cubicBezTo>
                      <a:pt x="5" y="13"/>
                      <a:pt x="9" y="8"/>
                      <a:pt x="13" y="5"/>
                    </a:cubicBezTo>
                    <a:cubicBezTo>
                      <a:pt x="17" y="2"/>
                      <a:pt x="22" y="1"/>
                      <a:pt x="28" y="0"/>
                    </a:cubicBezTo>
                    <a:cubicBezTo>
                      <a:pt x="27" y="0"/>
                      <a:pt x="26" y="1"/>
                      <a:pt x="28" y="1"/>
                    </a:cubicBezTo>
                    <a:cubicBezTo>
                      <a:pt x="23" y="1"/>
                      <a:pt x="18" y="3"/>
                      <a:pt x="13" y="6"/>
                    </a:cubicBezTo>
                    <a:cubicBezTo>
                      <a:pt x="9" y="9"/>
                      <a:pt x="6" y="13"/>
                      <a:pt x="4" y="18"/>
                    </a:cubicBezTo>
                    <a:cubicBezTo>
                      <a:pt x="3" y="19"/>
                      <a:pt x="3" y="21"/>
                      <a:pt x="3" y="22"/>
                    </a:cubicBezTo>
                    <a:cubicBezTo>
                      <a:pt x="2" y="23"/>
                      <a:pt x="2" y="24"/>
                      <a:pt x="2" y="26"/>
                    </a:cubicBezTo>
                    <a:cubicBezTo>
                      <a:pt x="2" y="28"/>
                      <a:pt x="2" y="31"/>
                      <a:pt x="2" y="33"/>
                    </a:cubicBezTo>
                    <a:cubicBezTo>
                      <a:pt x="3" y="38"/>
                      <a:pt x="5" y="43"/>
                      <a:pt x="8" y="47"/>
                    </a:cubicBezTo>
                    <a:cubicBezTo>
                      <a:pt x="11" y="51"/>
                      <a:pt x="15" y="55"/>
                      <a:pt x="21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41" y="61"/>
                      <a:pt x="49" y="62"/>
                      <a:pt x="58" y="64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1" y="71"/>
                      <a:pt x="82" y="71"/>
                    </a:cubicBezTo>
                    <a:cubicBezTo>
                      <a:pt x="83" y="71"/>
                      <a:pt x="84" y="71"/>
                      <a:pt x="85" y="71"/>
                    </a:cubicBezTo>
                    <a:cubicBezTo>
                      <a:pt x="89" y="71"/>
                      <a:pt x="93" y="71"/>
                      <a:pt x="97" y="70"/>
                    </a:cubicBezTo>
                    <a:cubicBezTo>
                      <a:pt x="101" y="68"/>
                      <a:pt x="103" y="66"/>
                      <a:pt x="105" y="64"/>
                    </a:cubicBezTo>
                    <a:cubicBezTo>
                      <a:pt x="107" y="62"/>
                      <a:pt x="109" y="60"/>
                      <a:pt x="110" y="58"/>
                    </a:cubicBezTo>
                    <a:cubicBezTo>
                      <a:pt x="106" y="63"/>
                      <a:pt x="102" y="66"/>
                      <a:pt x="96" y="68"/>
                    </a:cubicBezTo>
                    <a:cubicBezTo>
                      <a:pt x="93" y="69"/>
                      <a:pt x="90" y="69"/>
                      <a:pt x="87" y="69"/>
                    </a:cubicBezTo>
                    <a:cubicBezTo>
                      <a:pt x="86" y="69"/>
                      <a:pt x="84" y="69"/>
                      <a:pt x="83" y="69"/>
                    </a:cubicBezTo>
                    <a:cubicBezTo>
                      <a:pt x="82" y="69"/>
                      <a:pt x="82" y="68"/>
                      <a:pt x="81" y="68"/>
                    </a:cubicBezTo>
                    <a:cubicBezTo>
                      <a:pt x="79" y="68"/>
                      <a:pt x="79" y="68"/>
                      <a:pt x="79" y="68"/>
                    </a:cubicBezTo>
                    <a:cubicBezTo>
                      <a:pt x="70" y="66"/>
                      <a:pt x="61" y="63"/>
                      <a:pt x="51" y="61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0" y="54"/>
                      <a:pt x="19" y="54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3" y="50"/>
                      <a:pt x="11" y="48"/>
                      <a:pt x="9" y="46"/>
                    </a:cubicBezTo>
                    <a:cubicBezTo>
                      <a:pt x="6" y="42"/>
                      <a:pt x="4" y="36"/>
                      <a:pt x="4" y="31"/>
                    </a:cubicBezTo>
                    <a:cubicBezTo>
                      <a:pt x="4" y="35"/>
                      <a:pt x="5" y="40"/>
                      <a:pt x="8" y="44"/>
                    </a:cubicBezTo>
                    <a:cubicBezTo>
                      <a:pt x="11" y="48"/>
                      <a:pt x="15" y="52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7" y="58"/>
                      <a:pt x="41" y="58"/>
                      <a:pt x="44" y="59"/>
                    </a:cubicBezTo>
                    <a:cubicBezTo>
                      <a:pt x="55" y="62"/>
                      <a:pt x="66" y="64"/>
                      <a:pt x="76" y="6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8"/>
                      <a:pt x="83" y="68"/>
                      <a:pt x="84" y="68"/>
                    </a:cubicBezTo>
                    <a:cubicBezTo>
                      <a:pt x="87" y="69"/>
                      <a:pt x="91" y="69"/>
                      <a:pt x="94" y="68"/>
                    </a:cubicBezTo>
                    <a:cubicBezTo>
                      <a:pt x="100" y="66"/>
                      <a:pt x="105" y="62"/>
                      <a:pt x="109" y="57"/>
                    </a:cubicBezTo>
                    <a:cubicBezTo>
                      <a:pt x="110" y="56"/>
                      <a:pt x="111" y="55"/>
                      <a:pt x="111" y="54"/>
                    </a:cubicBezTo>
                    <a:cubicBezTo>
                      <a:pt x="112" y="52"/>
                      <a:pt x="112" y="51"/>
                      <a:pt x="112" y="49"/>
                    </a:cubicBezTo>
                    <a:cubicBezTo>
                      <a:pt x="112" y="47"/>
                      <a:pt x="112" y="45"/>
                      <a:pt x="111" y="44"/>
                    </a:cubicBezTo>
                    <a:cubicBezTo>
                      <a:pt x="110" y="44"/>
                      <a:pt x="110" y="45"/>
                      <a:pt x="109" y="46"/>
                    </a:cubicBezTo>
                    <a:cubicBezTo>
                      <a:pt x="109" y="46"/>
                      <a:pt x="108" y="48"/>
                      <a:pt x="107" y="50"/>
                    </a:cubicBezTo>
                    <a:cubicBezTo>
                      <a:pt x="106" y="51"/>
                      <a:pt x="105" y="52"/>
                      <a:pt x="105" y="53"/>
                    </a:cubicBezTo>
                    <a:cubicBezTo>
                      <a:pt x="104" y="55"/>
                      <a:pt x="103" y="55"/>
                      <a:pt x="103" y="55"/>
                    </a:cubicBezTo>
                    <a:cubicBezTo>
                      <a:pt x="102" y="56"/>
                      <a:pt x="102" y="55"/>
                      <a:pt x="102" y="54"/>
                    </a:cubicBezTo>
                    <a:cubicBezTo>
                      <a:pt x="100" y="57"/>
                      <a:pt x="97" y="58"/>
                      <a:pt x="94" y="60"/>
                    </a:cubicBezTo>
                    <a:cubicBezTo>
                      <a:pt x="91" y="61"/>
                      <a:pt x="88" y="61"/>
                      <a:pt x="85" y="60"/>
                    </a:cubicBezTo>
                    <a:cubicBezTo>
                      <a:pt x="84" y="60"/>
                      <a:pt x="83" y="60"/>
                      <a:pt x="82" y="60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54"/>
                      <a:pt x="46" y="52"/>
                      <a:pt x="37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6"/>
                    </a:cubicBezTo>
                    <a:cubicBezTo>
                      <a:pt x="20" y="45"/>
                      <a:pt x="18" y="43"/>
                      <a:pt x="16" y="40"/>
                    </a:cubicBezTo>
                    <a:cubicBezTo>
                      <a:pt x="18" y="43"/>
                      <a:pt x="21" y="45"/>
                      <a:pt x="24" y="46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60"/>
                      <a:pt x="85" y="60"/>
                    </a:cubicBezTo>
                    <a:cubicBezTo>
                      <a:pt x="88" y="61"/>
                      <a:pt x="91" y="60"/>
                      <a:pt x="94" y="59"/>
                    </a:cubicBezTo>
                    <a:cubicBezTo>
                      <a:pt x="97" y="58"/>
                      <a:pt x="99" y="56"/>
                      <a:pt x="101" y="53"/>
                    </a:cubicBezTo>
                    <a:cubicBezTo>
                      <a:pt x="101" y="53"/>
                      <a:pt x="101" y="52"/>
                      <a:pt x="99" y="54"/>
                    </a:cubicBezTo>
                    <a:cubicBezTo>
                      <a:pt x="97" y="55"/>
                      <a:pt x="94" y="57"/>
                      <a:pt x="90" y="58"/>
                    </a:cubicBezTo>
                    <a:cubicBezTo>
                      <a:pt x="88" y="58"/>
                      <a:pt x="85" y="58"/>
                      <a:pt x="83" y="58"/>
                    </a:cubicBezTo>
                    <a:cubicBezTo>
                      <a:pt x="81" y="57"/>
                      <a:pt x="78" y="57"/>
                      <a:pt x="76" y="56"/>
                    </a:cubicBezTo>
                    <a:cubicBezTo>
                      <a:pt x="64" y="53"/>
                      <a:pt x="51" y="50"/>
                      <a:pt x="38" y="47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2" y="43"/>
                      <a:pt x="21" y="43"/>
                    </a:cubicBezTo>
                    <a:cubicBezTo>
                      <a:pt x="18" y="41"/>
                      <a:pt x="16" y="37"/>
                      <a:pt x="15" y="32"/>
                    </a:cubicBezTo>
                    <a:cubicBezTo>
                      <a:pt x="15" y="30"/>
                      <a:pt x="15" y="29"/>
                      <a:pt x="15" y="27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7" y="20"/>
                      <a:pt x="19" y="18"/>
                      <a:pt x="21" y="16"/>
                    </a:cubicBezTo>
                    <a:cubicBezTo>
                      <a:pt x="24" y="15"/>
                      <a:pt x="27" y="14"/>
                      <a:pt x="30" y="14"/>
                    </a:cubicBezTo>
                    <a:cubicBezTo>
                      <a:pt x="31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5" y="19"/>
                      <a:pt x="67" y="22"/>
                      <a:pt x="79" y="24"/>
                    </a:cubicBezTo>
                    <a:cubicBezTo>
                      <a:pt x="89" y="26"/>
                      <a:pt x="89" y="26"/>
                      <a:pt x="89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8"/>
                      <a:pt x="95" y="28"/>
                      <a:pt x="96" y="28"/>
                    </a:cubicBezTo>
                    <a:cubicBezTo>
                      <a:pt x="99" y="30"/>
                      <a:pt x="101" y="32"/>
                      <a:pt x="102" y="36"/>
                    </a:cubicBezTo>
                    <a:cubicBezTo>
                      <a:pt x="103" y="39"/>
                      <a:pt x="104" y="41"/>
                      <a:pt x="104" y="42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5" y="43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4"/>
                    </a:cubicBezTo>
                    <a:cubicBezTo>
                      <a:pt x="107" y="43"/>
                      <a:pt x="108" y="41"/>
                      <a:pt x="108" y="38"/>
                    </a:cubicBezTo>
                    <a:cubicBezTo>
                      <a:pt x="109" y="36"/>
                      <a:pt x="109" y="32"/>
                      <a:pt x="106" y="28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9" y="29"/>
                      <a:pt x="110" y="31"/>
                      <a:pt x="110" y="32"/>
                    </a:cubicBezTo>
                    <a:cubicBezTo>
                      <a:pt x="111" y="34"/>
                      <a:pt x="111" y="35"/>
                      <a:pt x="111" y="36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13" y="39"/>
                      <a:pt x="114" y="37"/>
                      <a:pt x="115" y="38"/>
                    </a:cubicBezTo>
                    <a:cubicBezTo>
                      <a:pt x="115" y="35"/>
                      <a:pt x="115" y="33"/>
                      <a:pt x="114" y="30"/>
                    </a:cubicBezTo>
                    <a:cubicBezTo>
                      <a:pt x="113" y="27"/>
                      <a:pt x="111" y="24"/>
                      <a:pt x="109" y="22"/>
                    </a:cubicBezTo>
                    <a:cubicBezTo>
                      <a:pt x="107" y="20"/>
                      <a:pt x="105" y="18"/>
                      <a:pt x="102" y="16"/>
                    </a:cubicBezTo>
                    <a:cubicBezTo>
                      <a:pt x="101" y="16"/>
                      <a:pt x="99" y="15"/>
                      <a:pt x="98" y="14"/>
                    </a:cubicBezTo>
                    <a:cubicBezTo>
                      <a:pt x="97" y="14"/>
                      <a:pt x="97" y="14"/>
                      <a:pt x="96" y="14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29" y="0"/>
                      <a:pt x="27" y="0"/>
                      <a:pt x="25" y="0"/>
                    </a:cubicBezTo>
                    <a:cubicBezTo>
                      <a:pt x="21" y="1"/>
                      <a:pt x="17" y="2"/>
                      <a:pt x="14" y="4"/>
                    </a:cubicBezTo>
                    <a:cubicBezTo>
                      <a:pt x="10" y="6"/>
                      <a:pt x="7" y="9"/>
                      <a:pt x="5" y="13"/>
                    </a:cubicBezTo>
                    <a:cubicBezTo>
                      <a:pt x="4" y="15"/>
                      <a:pt x="3" y="17"/>
                      <a:pt x="2" y="19"/>
                    </a:cubicBezTo>
                    <a:cubicBezTo>
                      <a:pt x="1" y="21"/>
                      <a:pt x="1" y="23"/>
                      <a:pt x="1" y="25"/>
                    </a:cubicBezTo>
                    <a:cubicBezTo>
                      <a:pt x="0" y="29"/>
                      <a:pt x="1" y="33"/>
                      <a:pt x="2" y="37"/>
                    </a:cubicBezTo>
                    <a:cubicBezTo>
                      <a:pt x="3" y="41"/>
                      <a:pt x="4" y="45"/>
                      <a:pt x="7" y="48"/>
                    </a:cubicBezTo>
                    <a:cubicBezTo>
                      <a:pt x="10" y="51"/>
                      <a:pt x="13" y="54"/>
                      <a:pt x="17" y="56"/>
                    </a:cubicBezTo>
                    <a:cubicBezTo>
                      <a:pt x="18" y="56"/>
                      <a:pt x="19" y="57"/>
                      <a:pt x="20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37" y="61"/>
                      <a:pt x="37" y="61"/>
                      <a:pt x="37" y="61"/>
                    </a:cubicBez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0" name="Freeform 27"/>
              <p:cNvSpPr/>
              <p:nvPr/>
            </p:nvSpPr>
            <p:spPr bwMode="auto">
              <a:xfrm>
                <a:off x="6843713" y="1300163"/>
                <a:ext cx="363538" cy="390525"/>
              </a:xfrm>
              <a:custGeom>
                <a:avLst/>
                <a:gdLst>
                  <a:gd name="T0" fmla="*/ 86 w 97"/>
                  <a:gd name="T1" fmla="*/ 48 h 104"/>
                  <a:gd name="T2" fmla="*/ 56 w 97"/>
                  <a:gd name="T3" fmla="*/ 83 h 104"/>
                  <a:gd name="T4" fmla="*/ 48 w 97"/>
                  <a:gd name="T5" fmla="*/ 93 h 104"/>
                  <a:gd name="T6" fmla="*/ 31 w 97"/>
                  <a:gd name="T7" fmla="*/ 101 h 104"/>
                  <a:gd name="T8" fmla="*/ 43 w 97"/>
                  <a:gd name="T9" fmla="*/ 97 h 104"/>
                  <a:gd name="T10" fmla="*/ 49 w 97"/>
                  <a:gd name="T11" fmla="*/ 92 h 104"/>
                  <a:gd name="T12" fmla="*/ 82 w 97"/>
                  <a:gd name="T13" fmla="*/ 52 h 104"/>
                  <a:gd name="T14" fmla="*/ 86 w 97"/>
                  <a:gd name="T15" fmla="*/ 47 h 104"/>
                  <a:gd name="T16" fmla="*/ 93 w 97"/>
                  <a:gd name="T17" fmla="*/ 20 h 104"/>
                  <a:gd name="T18" fmla="*/ 83 w 97"/>
                  <a:gd name="T19" fmla="*/ 11 h 104"/>
                  <a:gd name="T20" fmla="*/ 87 w 97"/>
                  <a:gd name="T21" fmla="*/ 21 h 104"/>
                  <a:gd name="T22" fmla="*/ 80 w 97"/>
                  <a:gd name="T23" fmla="*/ 42 h 104"/>
                  <a:gd name="T24" fmla="*/ 44 w 97"/>
                  <a:gd name="T25" fmla="*/ 85 h 104"/>
                  <a:gd name="T26" fmla="*/ 40 w 97"/>
                  <a:gd name="T27" fmla="*/ 89 h 104"/>
                  <a:gd name="T28" fmla="*/ 41 w 97"/>
                  <a:gd name="T29" fmla="*/ 88 h 104"/>
                  <a:gd name="T30" fmla="*/ 44 w 97"/>
                  <a:gd name="T31" fmla="*/ 85 h 104"/>
                  <a:gd name="T32" fmla="*/ 80 w 97"/>
                  <a:gd name="T33" fmla="*/ 42 h 104"/>
                  <a:gd name="T34" fmla="*/ 83 w 97"/>
                  <a:gd name="T35" fmla="*/ 30 h 104"/>
                  <a:gd name="T36" fmla="*/ 78 w 97"/>
                  <a:gd name="T37" fmla="*/ 41 h 104"/>
                  <a:gd name="T38" fmla="*/ 47 w 97"/>
                  <a:gd name="T39" fmla="*/ 77 h 104"/>
                  <a:gd name="T40" fmla="*/ 38 w 97"/>
                  <a:gd name="T41" fmla="*/ 87 h 104"/>
                  <a:gd name="T42" fmla="*/ 20 w 97"/>
                  <a:gd name="T43" fmla="*/ 87 h 104"/>
                  <a:gd name="T44" fmla="*/ 19 w 97"/>
                  <a:gd name="T45" fmla="*/ 86 h 104"/>
                  <a:gd name="T46" fmla="*/ 18 w 97"/>
                  <a:gd name="T47" fmla="*/ 85 h 104"/>
                  <a:gd name="T48" fmla="*/ 15 w 97"/>
                  <a:gd name="T49" fmla="*/ 74 h 104"/>
                  <a:gd name="T50" fmla="*/ 20 w 97"/>
                  <a:gd name="T51" fmla="*/ 62 h 104"/>
                  <a:gd name="T52" fmla="*/ 50 w 97"/>
                  <a:gd name="T53" fmla="*/ 24 h 104"/>
                  <a:gd name="T54" fmla="*/ 56 w 97"/>
                  <a:gd name="T55" fmla="*/ 17 h 104"/>
                  <a:gd name="T56" fmla="*/ 60 w 97"/>
                  <a:gd name="T57" fmla="*/ 14 h 104"/>
                  <a:gd name="T58" fmla="*/ 79 w 97"/>
                  <a:gd name="T59" fmla="*/ 16 h 104"/>
                  <a:gd name="T60" fmla="*/ 66 w 97"/>
                  <a:gd name="T61" fmla="*/ 6 h 104"/>
                  <a:gd name="T62" fmla="*/ 79 w 97"/>
                  <a:gd name="T63" fmla="*/ 7 h 104"/>
                  <a:gd name="T64" fmla="*/ 55 w 97"/>
                  <a:gd name="T65" fmla="*/ 1 h 104"/>
                  <a:gd name="T66" fmla="*/ 43 w 97"/>
                  <a:gd name="T67" fmla="*/ 10 h 104"/>
                  <a:gd name="T68" fmla="*/ 10 w 97"/>
                  <a:gd name="T69" fmla="*/ 52 h 104"/>
                  <a:gd name="T70" fmla="*/ 7 w 97"/>
                  <a:gd name="T71" fmla="*/ 56 h 104"/>
                  <a:gd name="T72" fmla="*/ 2 w 97"/>
                  <a:gd name="T73" fmla="*/ 85 h 104"/>
                  <a:gd name="T74" fmla="*/ 11 w 97"/>
                  <a:gd name="T75" fmla="*/ 98 h 104"/>
                  <a:gd name="T76" fmla="*/ 31 w 97"/>
                  <a:gd name="T77" fmla="*/ 103 h 104"/>
                  <a:gd name="T78" fmla="*/ 50 w 97"/>
                  <a:gd name="T79" fmla="*/ 95 h 104"/>
                  <a:gd name="T80" fmla="*/ 58 w 97"/>
                  <a:gd name="T81" fmla="*/ 84 h 104"/>
                  <a:gd name="T82" fmla="*/ 51 w 97"/>
                  <a:gd name="T83" fmla="*/ 93 h 104"/>
                  <a:gd name="T84" fmla="*/ 49 w 97"/>
                  <a:gd name="T85" fmla="*/ 96 h 104"/>
                  <a:gd name="T86" fmla="*/ 16 w 97"/>
                  <a:gd name="T87" fmla="*/ 100 h 104"/>
                  <a:gd name="T88" fmla="*/ 10 w 97"/>
                  <a:gd name="T89" fmla="*/ 97 h 104"/>
                  <a:gd name="T90" fmla="*/ 4 w 97"/>
                  <a:gd name="T91" fmla="*/ 89 h 104"/>
                  <a:gd name="T92" fmla="*/ 6 w 97"/>
                  <a:gd name="T93" fmla="*/ 59 h 104"/>
                  <a:gd name="T94" fmla="*/ 7 w 97"/>
                  <a:gd name="T95" fmla="*/ 92 h 104"/>
                  <a:gd name="T96" fmla="*/ 10 w 97"/>
                  <a:gd name="T97" fmla="*/ 95 h 104"/>
                  <a:gd name="T98" fmla="*/ 13 w 97"/>
                  <a:gd name="T99" fmla="*/ 97 h 104"/>
                  <a:gd name="T100" fmla="*/ 46 w 97"/>
                  <a:gd name="T101" fmla="*/ 97 h 104"/>
                  <a:gd name="T102" fmla="*/ 55 w 97"/>
                  <a:gd name="T103" fmla="*/ 87 h 104"/>
                  <a:gd name="T104" fmla="*/ 83 w 97"/>
                  <a:gd name="T105" fmla="*/ 55 h 104"/>
                  <a:gd name="T106" fmla="*/ 88 w 97"/>
                  <a:gd name="T107" fmla="*/ 48 h 104"/>
                  <a:gd name="T108" fmla="*/ 94 w 97"/>
                  <a:gd name="T109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104">
                    <a:moveTo>
                      <a:pt x="92" y="37"/>
                    </a:moveTo>
                    <a:cubicBezTo>
                      <a:pt x="91" y="40"/>
                      <a:pt x="90" y="42"/>
                      <a:pt x="89" y="44"/>
                    </a:cubicBezTo>
                    <a:cubicBezTo>
                      <a:pt x="88" y="45"/>
                      <a:pt x="87" y="47"/>
                      <a:pt x="86" y="48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8" y="57"/>
                      <a:pt x="72" y="65"/>
                      <a:pt x="65" y="7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5" y="96"/>
                      <a:pt x="42" y="98"/>
                      <a:pt x="39" y="99"/>
                    </a:cubicBezTo>
                    <a:cubicBezTo>
                      <a:pt x="37" y="100"/>
                      <a:pt x="34" y="101"/>
                      <a:pt x="31" y="101"/>
                    </a:cubicBezTo>
                    <a:cubicBezTo>
                      <a:pt x="26" y="101"/>
                      <a:pt x="20" y="99"/>
                      <a:pt x="16" y="97"/>
                    </a:cubicBezTo>
                    <a:cubicBezTo>
                      <a:pt x="20" y="99"/>
                      <a:pt x="24" y="100"/>
                      <a:pt x="29" y="100"/>
                    </a:cubicBezTo>
                    <a:cubicBezTo>
                      <a:pt x="34" y="101"/>
                      <a:pt x="39" y="100"/>
                      <a:pt x="43" y="97"/>
                    </a:cubicBezTo>
                    <a:cubicBezTo>
                      <a:pt x="44" y="96"/>
                      <a:pt x="45" y="95"/>
                      <a:pt x="46" y="94"/>
                    </a:cubicBezTo>
                    <a:cubicBezTo>
                      <a:pt x="47" y="94"/>
                      <a:pt x="47" y="93"/>
                      <a:pt x="48" y="9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5" y="84"/>
                      <a:pt x="58" y="80"/>
                      <a:pt x="61" y="77"/>
                    </a:cubicBezTo>
                    <a:cubicBezTo>
                      <a:pt x="68" y="69"/>
                      <a:pt x="75" y="61"/>
                      <a:pt x="82" y="52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8" y="44"/>
                      <a:pt x="90" y="41"/>
                      <a:pt x="91" y="38"/>
                    </a:cubicBezTo>
                    <a:cubicBezTo>
                      <a:pt x="93" y="33"/>
                      <a:pt x="94" y="27"/>
                      <a:pt x="93" y="20"/>
                    </a:cubicBezTo>
                    <a:cubicBezTo>
                      <a:pt x="93" y="19"/>
                      <a:pt x="92" y="18"/>
                      <a:pt x="92" y="16"/>
                    </a:cubicBezTo>
                    <a:cubicBezTo>
                      <a:pt x="91" y="15"/>
                      <a:pt x="89" y="13"/>
                      <a:pt x="88" y="12"/>
                    </a:cubicBezTo>
                    <a:cubicBezTo>
                      <a:pt x="86" y="11"/>
                      <a:pt x="84" y="10"/>
                      <a:pt x="83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4" y="14"/>
                      <a:pt x="84" y="15"/>
                      <a:pt x="85" y="18"/>
                    </a:cubicBezTo>
                    <a:cubicBezTo>
                      <a:pt x="86" y="18"/>
                      <a:pt x="87" y="20"/>
                      <a:pt x="87" y="21"/>
                    </a:cubicBezTo>
                    <a:cubicBezTo>
                      <a:pt x="87" y="23"/>
                      <a:pt x="87" y="24"/>
                      <a:pt x="87" y="24"/>
                    </a:cubicBezTo>
                    <a:cubicBezTo>
                      <a:pt x="87" y="25"/>
                      <a:pt x="86" y="24"/>
                      <a:pt x="86" y="24"/>
                    </a:cubicBezTo>
                    <a:cubicBezTo>
                      <a:pt x="86" y="30"/>
                      <a:pt x="84" y="37"/>
                      <a:pt x="80" y="42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0" y="66"/>
                      <a:pt x="54" y="73"/>
                      <a:pt x="48" y="80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9"/>
                      <a:pt x="40" y="89"/>
                      <a:pt x="40" y="89"/>
                    </a:cubicBezTo>
                    <a:cubicBezTo>
                      <a:pt x="37" y="91"/>
                      <a:pt x="34" y="92"/>
                      <a:pt x="30" y="92"/>
                    </a:cubicBezTo>
                    <a:cubicBezTo>
                      <a:pt x="34" y="92"/>
                      <a:pt x="37" y="91"/>
                      <a:pt x="40" y="89"/>
                    </a:cubicBezTo>
                    <a:cubicBezTo>
                      <a:pt x="40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4" y="37"/>
                      <a:pt x="86" y="30"/>
                      <a:pt x="85" y="23"/>
                    </a:cubicBezTo>
                    <a:cubicBezTo>
                      <a:pt x="84" y="23"/>
                      <a:pt x="84" y="24"/>
                      <a:pt x="83" y="26"/>
                    </a:cubicBezTo>
                    <a:cubicBezTo>
                      <a:pt x="83" y="27"/>
                      <a:pt x="83" y="28"/>
                      <a:pt x="83" y="30"/>
                    </a:cubicBezTo>
                    <a:cubicBezTo>
                      <a:pt x="82" y="32"/>
                      <a:pt x="82" y="34"/>
                      <a:pt x="81" y="36"/>
                    </a:cubicBezTo>
                    <a:cubicBezTo>
                      <a:pt x="80" y="37"/>
                      <a:pt x="80" y="38"/>
                      <a:pt x="79" y="39"/>
                    </a:cubicBezTo>
                    <a:cubicBezTo>
                      <a:pt x="79" y="40"/>
                      <a:pt x="79" y="40"/>
                      <a:pt x="78" y="41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4"/>
                      <a:pt x="73" y="46"/>
                      <a:pt x="72" y="48"/>
                    </a:cubicBezTo>
                    <a:cubicBezTo>
                      <a:pt x="64" y="57"/>
                      <a:pt x="55" y="67"/>
                      <a:pt x="47" y="77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0" y="86"/>
                      <a:pt x="40" y="86"/>
                      <a:pt x="39" y="87"/>
                    </a:cubicBezTo>
                    <a:cubicBezTo>
                      <a:pt x="39" y="87"/>
                      <a:pt x="39" y="87"/>
                      <a:pt x="38" y="87"/>
                    </a:cubicBezTo>
                    <a:cubicBezTo>
                      <a:pt x="38" y="88"/>
                      <a:pt x="37" y="88"/>
                      <a:pt x="36" y="89"/>
                    </a:cubicBezTo>
                    <a:cubicBezTo>
                      <a:pt x="32" y="90"/>
                      <a:pt x="27" y="90"/>
                      <a:pt x="22" y="88"/>
                    </a:cubicBezTo>
                    <a:cubicBezTo>
                      <a:pt x="22" y="88"/>
                      <a:pt x="21" y="87"/>
                      <a:pt x="20" y="87"/>
                    </a:cubicBezTo>
                    <a:cubicBezTo>
                      <a:pt x="20" y="87"/>
                      <a:pt x="20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8" y="84"/>
                      <a:pt x="18" y="84"/>
                    </a:cubicBezTo>
                    <a:cubicBezTo>
                      <a:pt x="17" y="84"/>
                      <a:pt x="17" y="83"/>
                      <a:pt x="16" y="82"/>
                    </a:cubicBezTo>
                    <a:cubicBezTo>
                      <a:pt x="15" y="80"/>
                      <a:pt x="14" y="77"/>
                      <a:pt x="15" y="74"/>
                    </a:cubicBezTo>
                    <a:cubicBezTo>
                      <a:pt x="15" y="70"/>
                      <a:pt x="16" y="67"/>
                      <a:pt x="18" y="65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44"/>
                      <a:pt x="42" y="34"/>
                      <a:pt x="50" y="2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6"/>
                      <a:pt x="57" y="15"/>
                      <a:pt x="57" y="15"/>
                    </a:cubicBezTo>
                    <a:cubicBezTo>
                      <a:pt x="58" y="15"/>
                      <a:pt x="59" y="14"/>
                      <a:pt x="60" y="14"/>
                    </a:cubicBezTo>
                    <a:cubicBezTo>
                      <a:pt x="63" y="13"/>
                      <a:pt x="67" y="13"/>
                      <a:pt x="71" y="14"/>
                    </a:cubicBezTo>
                    <a:cubicBezTo>
                      <a:pt x="74" y="15"/>
                      <a:pt x="76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0" y="16"/>
                      <a:pt x="80" y="15"/>
                    </a:cubicBezTo>
                    <a:cubicBezTo>
                      <a:pt x="80" y="14"/>
                      <a:pt x="79" y="12"/>
                      <a:pt x="77" y="10"/>
                    </a:cubicBezTo>
                    <a:cubicBezTo>
                      <a:pt x="74" y="8"/>
                      <a:pt x="71" y="6"/>
                      <a:pt x="66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71" y="5"/>
                      <a:pt x="74" y="6"/>
                      <a:pt x="76" y="7"/>
                    </a:cubicBezTo>
                    <a:cubicBezTo>
                      <a:pt x="78" y="7"/>
                      <a:pt x="78" y="7"/>
                      <a:pt x="79" y="7"/>
                    </a:cubicBezTo>
                    <a:cubicBezTo>
                      <a:pt x="79" y="6"/>
                      <a:pt x="78" y="4"/>
                      <a:pt x="80" y="4"/>
                    </a:cubicBezTo>
                    <a:cubicBezTo>
                      <a:pt x="75" y="2"/>
                      <a:pt x="70" y="0"/>
                      <a:pt x="64" y="0"/>
                    </a:cubicBezTo>
                    <a:cubicBezTo>
                      <a:pt x="61" y="0"/>
                      <a:pt x="58" y="0"/>
                      <a:pt x="55" y="1"/>
                    </a:cubicBezTo>
                    <a:cubicBezTo>
                      <a:pt x="52" y="2"/>
                      <a:pt x="49" y="4"/>
                      <a:pt x="47" y="6"/>
                    </a:cubicBezTo>
                    <a:cubicBezTo>
                      <a:pt x="46" y="6"/>
                      <a:pt x="46" y="7"/>
                      <a:pt x="45" y="8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7"/>
                      <a:pt x="5" y="59"/>
                      <a:pt x="4" y="61"/>
                    </a:cubicBezTo>
                    <a:cubicBezTo>
                      <a:pt x="2" y="64"/>
                      <a:pt x="1" y="68"/>
                      <a:pt x="0" y="73"/>
                    </a:cubicBezTo>
                    <a:cubicBezTo>
                      <a:pt x="0" y="77"/>
                      <a:pt x="0" y="81"/>
                      <a:pt x="2" y="85"/>
                    </a:cubicBezTo>
                    <a:cubicBezTo>
                      <a:pt x="3" y="89"/>
                      <a:pt x="6" y="92"/>
                      <a:pt x="8" y="95"/>
                    </a:cubicBezTo>
                    <a:cubicBezTo>
                      <a:pt x="9" y="96"/>
                      <a:pt x="9" y="96"/>
                      <a:pt x="10" y="97"/>
                    </a:cubicBezTo>
                    <a:cubicBezTo>
                      <a:pt x="11" y="97"/>
                      <a:pt x="11" y="98"/>
                      <a:pt x="11" y="98"/>
                    </a:cubicBezTo>
                    <a:cubicBezTo>
                      <a:pt x="12" y="98"/>
                      <a:pt x="13" y="99"/>
                      <a:pt x="14" y="99"/>
                    </a:cubicBezTo>
                    <a:cubicBezTo>
                      <a:pt x="16" y="100"/>
                      <a:pt x="18" y="101"/>
                      <a:pt x="20" y="102"/>
                    </a:cubicBezTo>
                    <a:cubicBezTo>
                      <a:pt x="23" y="103"/>
                      <a:pt x="27" y="104"/>
                      <a:pt x="31" y="103"/>
                    </a:cubicBezTo>
                    <a:cubicBezTo>
                      <a:pt x="35" y="103"/>
                      <a:pt x="40" y="102"/>
                      <a:pt x="44" y="100"/>
                    </a:cubicBezTo>
                    <a:cubicBezTo>
                      <a:pt x="46" y="99"/>
                      <a:pt x="47" y="98"/>
                      <a:pt x="49" y="96"/>
                    </a:cubicBezTo>
                    <a:cubicBezTo>
                      <a:pt x="49" y="95"/>
                      <a:pt x="50" y="95"/>
                      <a:pt x="50" y="95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8" y="97"/>
                      <a:pt x="47" y="98"/>
                      <a:pt x="45" y="99"/>
                    </a:cubicBezTo>
                    <a:cubicBezTo>
                      <a:pt x="41" y="102"/>
                      <a:pt x="35" y="103"/>
                      <a:pt x="30" y="103"/>
                    </a:cubicBezTo>
                    <a:cubicBezTo>
                      <a:pt x="25" y="103"/>
                      <a:pt x="20" y="102"/>
                      <a:pt x="16" y="100"/>
                    </a:cubicBezTo>
                    <a:cubicBezTo>
                      <a:pt x="15" y="99"/>
                      <a:pt x="14" y="99"/>
                      <a:pt x="12" y="98"/>
                    </a:cubicBezTo>
                    <a:cubicBezTo>
                      <a:pt x="12" y="98"/>
                      <a:pt x="11" y="97"/>
                      <a:pt x="11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9" y="96"/>
                      <a:pt x="9" y="95"/>
                    </a:cubicBezTo>
                    <a:cubicBezTo>
                      <a:pt x="7" y="93"/>
                      <a:pt x="6" y="91"/>
                      <a:pt x="4" y="89"/>
                    </a:cubicBezTo>
                    <a:cubicBezTo>
                      <a:pt x="2" y="84"/>
                      <a:pt x="1" y="79"/>
                      <a:pt x="1" y="74"/>
                    </a:cubicBezTo>
                    <a:cubicBezTo>
                      <a:pt x="1" y="69"/>
                      <a:pt x="3" y="64"/>
                      <a:pt x="5" y="59"/>
                    </a:cubicBezTo>
                    <a:cubicBezTo>
                      <a:pt x="5" y="59"/>
                      <a:pt x="5" y="60"/>
                      <a:pt x="6" y="59"/>
                    </a:cubicBezTo>
                    <a:cubicBezTo>
                      <a:pt x="3" y="64"/>
                      <a:pt x="2" y="69"/>
                      <a:pt x="2" y="74"/>
                    </a:cubicBezTo>
                    <a:cubicBezTo>
                      <a:pt x="2" y="79"/>
                      <a:pt x="3" y="84"/>
                      <a:pt x="5" y="89"/>
                    </a:cubicBezTo>
                    <a:cubicBezTo>
                      <a:pt x="6" y="90"/>
                      <a:pt x="7" y="91"/>
                      <a:pt x="7" y="92"/>
                    </a:cubicBezTo>
                    <a:cubicBezTo>
                      <a:pt x="8" y="92"/>
                      <a:pt x="8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10" y="94"/>
                      <a:pt x="10" y="95"/>
                    </a:cubicBezTo>
                    <a:cubicBezTo>
                      <a:pt x="10" y="95"/>
                      <a:pt x="11" y="95"/>
                      <a:pt x="11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3" y="97"/>
                      <a:pt x="13" y="97"/>
                    </a:cubicBezTo>
                    <a:cubicBezTo>
                      <a:pt x="14" y="98"/>
                      <a:pt x="16" y="99"/>
                      <a:pt x="17" y="99"/>
                    </a:cubicBezTo>
                    <a:cubicBezTo>
                      <a:pt x="21" y="101"/>
                      <a:pt x="26" y="102"/>
                      <a:pt x="31" y="102"/>
                    </a:cubicBezTo>
                    <a:cubicBezTo>
                      <a:pt x="36" y="102"/>
                      <a:pt x="41" y="101"/>
                      <a:pt x="46" y="97"/>
                    </a:cubicBezTo>
                    <a:cubicBezTo>
                      <a:pt x="47" y="96"/>
                      <a:pt x="48" y="96"/>
                      <a:pt x="49" y="9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1"/>
                      <a:pt x="66" y="74"/>
                      <a:pt x="71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9" y="48"/>
                      <a:pt x="89" y="48"/>
                      <a:pt x="89" y="47"/>
                    </a:cubicBezTo>
                    <a:cubicBezTo>
                      <a:pt x="92" y="44"/>
                      <a:pt x="93" y="41"/>
                      <a:pt x="95" y="37"/>
                    </a:cubicBezTo>
                    <a:cubicBezTo>
                      <a:pt x="97" y="31"/>
                      <a:pt x="96" y="25"/>
                      <a:pt x="94" y="20"/>
                    </a:cubicBezTo>
                    <a:cubicBezTo>
                      <a:pt x="95" y="26"/>
                      <a:pt x="94" y="32"/>
                      <a:pt x="9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1" name="Freeform 28"/>
              <p:cNvSpPr/>
              <p:nvPr/>
            </p:nvSpPr>
            <p:spPr bwMode="auto">
              <a:xfrm>
                <a:off x="5175251" y="16716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2" name="Freeform 29"/>
              <p:cNvSpPr/>
              <p:nvPr/>
            </p:nvSpPr>
            <p:spPr bwMode="auto">
              <a:xfrm>
                <a:off x="5160963" y="1660526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3" name="Freeform 30"/>
              <p:cNvSpPr/>
              <p:nvPr/>
            </p:nvSpPr>
            <p:spPr bwMode="auto">
              <a:xfrm>
                <a:off x="5180013" y="1674813"/>
                <a:ext cx="11113" cy="4763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4" name="Freeform 31"/>
              <p:cNvSpPr/>
              <p:nvPr/>
            </p:nvSpPr>
            <p:spPr bwMode="auto">
              <a:xfrm>
                <a:off x="5164138" y="1663701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5" name="Freeform 32"/>
              <p:cNvSpPr/>
              <p:nvPr/>
            </p:nvSpPr>
            <p:spPr bwMode="auto">
              <a:xfrm>
                <a:off x="5172076" y="166846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6" name="Freeform 33"/>
              <p:cNvSpPr/>
              <p:nvPr/>
            </p:nvSpPr>
            <p:spPr bwMode="auto">
              <a:xfrm>
                <a:off x="4987926" y="1292226"/>
                <a:ext cx="360363" cy="398463"/>
              </a:xfrm>
              <a:custGeom>
                <a:avLst/>
                <a:gdLst>
                  <a:gd name="T0" fmla="*/ 38 w 96"/>
                  <a:gd name="T1" fmla="*/ 88 h 106"/>
                  <a:gd name="T2" fmla="*/ 46 w 96"/>
                  <a:gd name="T3" fmla="*/ 98 h 106"/>
                  <a:gd name="T4" fmla="*/ 42 w 96"/>
                  <a:gd name="T5" fmla="*/ 93 h 106"/>
                  <a:gd name="T6" fmla="*/ 12 w 96"/>
                  <a:gd name="T7" fmla="*/ 55 h 106"/>
                  <a:gd name="T8" fmla="*/ 0 w 96"/>
                  <a:gd name="T9" fmla="*/ 29 h 106"/>
                  <a:gd name="T10" fmla="*/ 6 w 96"/>
                  <a:gd name="T11" fmla="*/ 14 h 106"/>
                  <a:gd name="T12" fmla="*/ 5 w 96"/>
                  <a:gd name="T13" fmla="*/ 43 h 106"/>
                  <a:gd name="T14" fmla="*/ 20 w 96"/>
                  <a:gd name="T15" fmla="*/ 64 h 106"/>
                  <a:gd name="T16" fmla="*/ 45 w 96"/>
                  <a:gd name="T17" fmla="*/ 96 h 106"/>
                  <a:gd name="T18" fmla="*/ 48 w 96"/>
                  <a:gd name="T19" fmla="*/ 99 h 106"/>
                  <a:gd name="T20" fmla="*/ 67 w 96"/>
                  <a:gd name="T21" fmla="*/ 106 h 106"/>
                  <a:gd name="T22" fmla="*/ 86 w 96"/>
                  <a:gd name="T23" fmla="*/ 98 h 106"/>
                  <a:gd name="T24" fmla="*/ 95 w 96"/>
                  <a:gd name="T25" fmla="*/ 86 h 106"/>
                  <a:gd name="T26" fmla="*/ 92 w 96"/>
                  <a:gd name="T27" fmla="*/ 86 h 106"/>
                  <a:gd name="T28" fmla="*/ 81 w 96"/>
                  <a:gd name="T29" fmla="*/ 99 h 106"/>
                  <a:gd name="T30" fmla="*/ 49 w 96"/>
                  <a:gd name="T31" fmla="*/ 97 h 106"/>
                  <a:gd name="T32" fmla="*/ 40 w 96"/>
                  <a:gd name="T33" fmla="*/ 86 h 106"/>
                  <a:gd name="T34" fmla="*/ 44 w 96"/>
                  <a:gd name="T35" fmla="*/ 91 h 106"/>
                  <a:gd name="T36" fmla="*/ 50 w 96"/>
                  <a:gd name="T37" fmla="*/ 98 h 106"/>
                  <a:gd name="T38" fmla="*/ 78 w 96"/>
                  <a:gd name="T39" fmla="*/ 101 h 106"/>
                  <a:gd name="T40" fmla="*/ 92 w 96"/>
                  <a:gd name="T41" fmla="*/ 69 h 106"/>
                  <a:gd name="T42" fmla="*/ 83 w 96"/>
                  <a:gd name="T43" fmla="*/ 59 h 106"/>
                  <a:gd name="T44" fmla="*/ 86 w 96"/>
                  <a:gd name="T45" fmla="*/ 70 h 106"/>
                  <a:gd name="T46" fmla="*/ 85 w 96"/>
                  <a:gd name="T47" fmla="*/ 82 h 106"/>
                  <a:gd name="T48" fmla="*/ 57 w 96"/>
                  <a:gd name="T49" fmla="*/ 93 h 106"/>
                  <a:gd name="T50" fmla="*/ 53 w 96"/>
                  <a:gd name="T51" fmla="*/ 90 h 106"/>
                  <a:gd name="T52" fmla="*/ 28 w 96"/>
                  <a:gd name="T53" fmla="*/ 57 h 106"/>
                  <a:gd name="T54" fmla="*/ 54 w 96"/>
                  <a:gd name="T55" fmla="*/ 91 h 106"/>
                  <a:gd name="T56" fmla="*/ 62 w 96"/>
                  <a:gd name="T57" fmla="*/ 95 h 106"/>
                  <a:gd name="T58" fmla="*/ 84 w 96"/>
                  <a:gd name="T59" fmla="*/ 72 h 106"/>
                  <a:gd name="T60" fmla="*/ 79 w 96"/>
                  <a:gd name="T61" fmla="*/ 87 h 106"/>
                  <a:gd name="T62" fmla="*/ 72 w 96"/>
                  <a:gd name="T63" fmla="*/ 92 h 106"/>
                  <a:gd name="T64" fmla="*/ 56 w 96"/>
                  <a:gd name="T65" fmla="*/ 89 h 106"/>
                  <a:gd name="T66" fmla="*/ 23 w 96"/>
                  <a:gd name="T67" fmla="*/ 47 h 106"/>
                  <a:gd name="T68" fmla="*/ 18 w 96"/>
                  <a:gd name="T69" fmla="*/ 40 h 106"/>
                  <a:gd name="T70" fmla="*/ 17 w 96"/>
                  <a:gd name="T71" fmla="*/ 21 h 106"/>
                  <a:gd name="T72" fmla="*/ 21 w 96"/>
                  <a:gd name="T73" fmla="*/ 18 h 106"/>
                  <a:gd name="T74" fmla="*/ 37 w 96"/>
                  <a:gd name="T75" fmla="*/ 17 h 106"/>
                  <a:gd name="T76" fmla="*/ 39 w 96"/>
                  <a:gd name="T77" fmla="*/ 19 h 106"/>
                  <a:gd name="T78" fmla="*/ 70 w 96"/>
                  <a:gd name="T79" fmla="*/ 57 h 106"/>
                  <a:gd name="T80" fmla="*/ 83 w 96"/>
                  <a:gd name="T81" fmla="*/ 53 h 106"/>
                  <a:gd name="T82" fmla="*/ 55 w 96"/>
                  <a:gd name="T83" fmla="*/ 16 h 106"/>
                  <a:gd name="T84" fmla="*/ 48 w 96"/>
                  <a:gd name="T85" fmla="*/ 7 h 106"/>
                  <a:gd name="T86" fmla="*/ 12 w 96"/>
                  <a:gd name="T87" fmla="*/ 6 h 106"/>
                  <a:gd name="T88" fmla="*/ 7 w 96"/>
                  <a:gd name="T89" fmla="*/ 10 h 106"/>
                  <a:gd name="T90" fmla="*/ 2 w 96"/>
                  <a:gd name="T91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6">
                    <a:moveTo>
                      <a:pt x="14" y="58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6" y="98"/>
                      <a:pt x="46" y="98"/>
                    </a:cubicBezTo>
                    <a:cubicBezTo>
                      <a:pt x="46" y="98"/>
                      <a:pt x="45" y="97"/>
                      <a:pt x="45" y="97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48"/>
                      <a:pt x="5" y="46"/>
                      <a:pt x="4" y="44"/>
                    </a:cubicBezTo>
                    <a:cubicBezTo>
                      <a:pt x="2" y="39"/>
                      <a:pt x="0" y="34"/>
                      <a:pt x="0" y="29"/>
                    </a:cubicBezTo>
                    <a:cubicBezTo>
                      <a:pt x="0" y="27"/>
                      <a:pt x="0" y="24"/>
                      <a:pt x="1" y="21"/>
                    </a:cubicBezTo>
                    <a:cubicBezTo>
                      <a:pt x="2" y="18"/>
                      <a:pt x="3" y="16"/>
                      <a:pt x="5" y="13"/>
                    </a:cubicBezTo>
                    <a:cubicBezTo>
                      <a:pt x="5" y="14"/>
                      <a:pt x="4" y="15"/>
                      <a:pt x="6" y="14"/>
                    </a:cubicBezTo>
                    <a:cubicBezTo>
                      <a:pt x="4" y="16"/>
                      <a:pt x="3" y="18"/>
                      <a:pt x="2" y="21"/>
                    </a:cubicBezTo>
                    <a:cubicBezTo>
                      <a:pt x="1" y="24"/>
                      <a:pt x="1" y="27"/>
                      <a:pt x="1" y="29"/>
                    </a:cubicBezTo>
                    <a:cubicBezTo>
                      <a:pt x="1" y="34"/>
                      <a:pt x="3" y="39"/>
                      <a:pt x="5" y="43"/>
                    </a:cubicBezTo>
                    <a:cubicBezTo>
                      <a:pt x="6" y="46"/>
                      <a:pt x="7" y="48"/>
                      <a:pt x="9" y="50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5" y="71"/>
                      <a:pt x="30" y="77"/>
                      <a:pt x="36" y="84"/>
                    </a:cubicBezTo>
                    <a:cubicBezTo>
                      <a:pt x="38" y="87"/>
                      <a:pt x="41" y="90"/>
                      <a:pt x="43" y="93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7"/>
                      <a:pt x="47" y="97"/>
                      <a:pt x="47" y="97"/>
                    </a:cubicBezTo>
                    <a:cubicBezTo>
                      <a:pt x="47" y="98"/>
                      <a:pt x="48" y="98"/>
                      <a:pt x="48" y="99"/>
                    </a:cubicBezTo>
                    <a:cubicBezTo>
                      <a:pt x="51" y="101"/>
                      <a:pt x="53" y="102"/>
                      <a:pt x="56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6"/>
                      <a:pt x="63" y="106"/>
                      <a:pt x="67" y="106"/>
                    </a:cubicBezTo>
                    <a:cubicBezTo>
                      <a:pt x="71" y="106"/>
                      <a:pt x="75" y="105"/>
                      <a:pt x="78" y="103"/>
                    </a:cubicBezTo>
                    <a:cubicBezTo>
                      <a:pt x="80" y="102"/>
                      <a:pt x="82" y="101"/>
                      <a:pt x="84" y="100"/>
                    </a:cubicBezTo>
                    <a:cubicBezTo>
                      <a:pt x="84" y="100"/>
                      <a:pt x="85" y="99"/>
                      <a:pt x="86" y="98"/>
                    </a:cubicBezTo>
                    <a:cubicBezTo>
                      <a:pt x="86" y="98"/>
                      <a:pt x="87" y="98"/>
                      <a:pt x="87" y="97"/>
                    </a:cubicBezTo>
                    <a:cubicBezTo>
                      <a:pt x="88" y="97"/>
                      <a:pt x="88" y="97"/>
                      <a:pt x="88" y="96"/>
                    </a:cubicBezTo>
                    <a:cubicBezTo>
                      <a:pt x="91" y="93"/>
                      <a:pt x="93" y="90"/>
                      <a:pt x="95" y="86"/>
                    </a:cubicBezTo>
                    <a:cubicBezTo>
                      <a:pt x="96" y="82"/>
                      <a:pt x="96" y="79"/>
                      <a:pt x="95" y="76"/>
                    </a:cubicBezTo>
                    <a:cubicBezTo>
                      <a:pt x="95" y="73"/>
                      <a:pt x="94" y="71"/>
                      <a:pt x="93" y="69"/>
                    </a:cubicBezTo>
                    <a:cubicBezTo>
                      <a:pt x="95" y="74"/>
                      <a:pt x="95" y="80"/>
                      <a:pt x="92" y="86"/>
                    </a:cubicBezTo>
                    <a:cubicBezTo>
                      <a:pt x="91" y="89"/>
                      <a:pt x="90" y="91"/>
                      <a:pt x="88" y="93"/>
                    </a:cubicBezTo>
                    <a:cubicBezTo>
                      <a:pt x="87" y="94"/>
                      <a:pt x="86" y="95"/>
                      <a:pt x="85" y="96"/>
                    </a:cubicBezTo>
                    <a:cubicBezTo>
                      <a:pt x="84" y="97"/>
                      <a:pt x="83" y="98"/>
                      <a:pt x="81" y="99"/>
                    </a:cubicBezTo>
                    <a:cubicBezTo>
                      <a:pt x="76" y="102"/>
                      <a:pt x="71" y="103"/>
                      <a:pt x="65" y="103"/>
                    </a:cubicBezTo>
                    <a:cubicBezTo>
                      <a:pt x="62" y="103"/>
                      <a:pt x="60" y="103"/>
                      <a:pt x="57" y="102"/>
                    </a:cubicBezTo>
                    <a:cubicBezTo>
                      <a:pt x="54" y="101"/>
                      <a:pt x="51" y="100"/>
                      <a:pt x="49" y="97"/>
                    </a:cubicBezTo>
                    <a:cubicBezTo>
                      <a:pt x="48" y="96"/>
                      <a:pt x="47" y="95"/>
                      <a:pt x="46" y="9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3" y="64"/>
                      <a:pt x="35" y="78"/>
                      <a:pt x="44" y="91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5"/>
                      <a:pt x="48" y="96"/>
                      <a:pt x="48" y="96"/>
                    </a:cubicBezTo>
                    <a:cubicBezTo>
                      <a:pt x="49" y="97"/>
                      <a:pt x="49" y="98"/>
                      <a:pt x="50" y="98"/>
                    </a:cubicBezTo>
                    <a:cubicBezTo>
                      <a:pt x="53" y="100"/>
                      <a:pt x="56" y="102"/>
                      <a:pt x="59" y="103"/>
                    </a:cubicBezTo>
                    <a:cubicBezTo>
                      <a:pt x="63" y="103"/>
                      <a:pt x="66" y="103"/>
                      <a:pt x="69" y="103"/>
                    </a:cubicBezTo>
                    <a:cubicBezTo>
                      <a:pt x="72" y="103"/>
                      <a:pt x="75" y="102"/>
                      <a:pt x="78" y="101"/>
                    </a:cubicBezTo>
                    <a:cubicBezTo>
                      <a:pt x="81" y="99"/>
                      <a:pt x="83" y="97"/>
                      <a:pt x="86" y="95"/>
                    </a:cubicBezTo>
                    <a:cubicBezTo>
                      <a:pt x="88" y="93"/>
                      <a:pt x="90" y="90"/>
                      <a:pt x="91" y="87"/>
                    </a:cubicBezTo>
                    <a:cubicBezTo>
                      <a:pt x="94" y="81"/>
                      <a:pt x="94" y="75"/>
                      <a:pt x="92" y="69"/>
                    </a:cubicBezTo>
                    <a:cubicBezTo>
                      <a:pt x="92" y="68"/>
                      <a:pt x="91" y="66"/>
                      <a:pt x="91" y="65"/>
                    </a:cubicBezTo>
                    <a:cubicBezTo>
                      <a:pt x="90" y="64"/>
                      <a:pt x="89" y="62"/>
                      <a:pt x="88" y="61"/>
                    </a:cubicBezTo>
                    <a:cubicBezTo>
                      <a:pt x="86" y="60"/>
                      <a:pt x="84" y="59"/>
                      <a:pt x="83" y="59"/>
                    </a:cubicBezTo>
                    <a:cubicBezTo>
                      <a:pt x="83" y="60"/>
                      <a:pt x="83" y="60"/>
                      <a:pt x="83" y="61"/>
                    </a:cubicBezTo>
                    <a:cubicBezTo>
                      <a:pt x="83" y="62"/>
                      <a:pt x="84" y="64"/>
                      <a:pt x="84" y="66"/>
                    </a:cubicBezTo>
                    <a:cubicBezTo>
                      <a:pt x="85" y="67"/>
                      <a:pt x="86" y="69"/>
                      <a:pt x="86" y="70"/>
                    </a:cubicBezTo>
                    <a:cubicBezTo>
                      <a:pt x="87" y="71"/>
                      <a:pt x="87" y="72"/>
                      <a:pt x="87" y="72"/>
                    </a:cubicBezTo>
                    <a:cubicBezTo>
                      <a:pt x="86" y="73"/>
                      <a:pt x="86" y="73"/>
                      <a:pt x="85" y="73"/>
                    </a:cubicBezTo>
                    <a:cubicBezTo>
                      <a:pt x="86" y="76"/>
                      <a:pt x="86" y="79"/>
                      <a:pt x="85" y="82"/>
                    </a:cubicBezTo>
                    <a:cubicBezTo>
                      <a:pt x="84" y="85"/>
                      <a:pt x="82" y="88"/>
                      <a:pt x="80" y="90"/>
                    </a:cubicBezTo>
                    <a:cubicBezTo>
                      <a:pt x="75" y="94"/>
                      <a:pt x="68" y="96"/>
                      <a:pt x="62" y="95"/>
                    </a:cubicBezTo>
                    <a:cubicBezTo>
                      <a:pt x="60" y="95"/>
                      <a:pt x="58" y="94"/>
                      <a:pt x="57" y="93"/>
                    </a:cubicBezTo>
                    <a:cubicBezTo>
                      <a:pt x="56" y="93"/>
                      <a:pt x="55" y="92"/>
                      <a:pt x="55" y="92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90"/>
                      <a:pt x="53" y="90"/>
                      <a:pt x="53" y="90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71"/>
                      <a:pt x="33" y="64"/>
                      <a:pt x="28" y="57"/>
                    </a:cubicBezTo>
                    <a:cubicBezTo>
                      <a:pt x="34" y="64"/>
                      <a:pt x="39" y="72"/>
                      <a:pt x="45" y="7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0"/>
                      <a:pt x="54" y="90"/>
                      <a:pt x="54" y="91"/>
                    </a:cubicBezTo>
                    <a:cubicBezTo>
                      <a:pt x="54" y="91"/>
                      <a:pt x="54" y="91"/>
                      <a:pt x="55" y="92"/>
                    </a:cubicBezTo>
                    <a:cubicBezTo>
                      <a:pt x="55" y="92"/>
                      <a:pt x="56" y="93"/>
                      <a:pt x="57" y="93"/>
                    </a:cubicBezTo>
                    <a:cubicBezTo>
                      <a:pt x="58" y="94"/>
                      <a:pt x="60" y="95"/>
                      <a:pt x="62" y="95"/>
                    </a:cubicBezTo>
                    <a:cubicBezTo>
                      <a:pt x="68" y="96"/>
                      <a:pt x="75" y="94"/>
                      <a:pt x="79" y="90"/>
                    </a:cubicBezTo>
                    <a:cubicBezTo>
                      <a:pt x="82" y="87"/>
                      <a:pt x="83" y="85"/>
                      <a:pt x="84" y="82"/>
                    </a:cubicBezTo>
                    <a:cubicBezTo>
                      <a:pt x="85" y="79"/>
                      <a:pt x="85" y="76"/>
                      <a:pt x="84" y="72"/>
                    </a:cubicBezTo>
                    <a:cubicBezTo>
                      <a:pt x="83" y="72"/>
                      <a:pt x="83" y="72"/>
                      <a:pt x="83" y="75"/>
                    </a:cubicBezTo>
                    <a:cubicBezTo>
                      <a:pt x="83" y="77"/>
                      <a:pt x="83" y="81"/>
                      <a:pt x="81" y="84"/>
                    </a:cubicBezTo>
                    <a:cubicBezTo>
                      <a:pt x="80" y="85"/>
                      <a:pt x="80" y="86"/>
                      <a:pt x="79" y="87"/>
                    </a:cubicBezTo>
                    <a:cubicBezTo>
                      <a:pt x="79" y="88"/>
                      <a:pt x="78" y="88"/>
                      <a:pt x="78" y="88"/>
                    </a:cubicBezTo>
                    <a:cubicBezTo>
                      <a:pt x="78" y="89"/>
                      <a:pt x="77" y="89"/>
                      <a:pt x="77" y="89"/>
                    </a:cubicBezTo>
                    <a:cubicBezTo>
                      <a:pt x="75" y="91"/>
                      <a:pt x="73" y="92"/>
                      <a:pt x="72" y="92"/>
                    </a:cubicBezTo>
                    <a:cubicBezTo>
                      <a:pt x="69" y="93"/>
                      <a:pt x="67" y="93"/>
                      <a:pt x="64" y="93"/>
                    </a:cubicBezTo>
                    <a:cubicBezTo>
                      <a:pt x="62" y="93"/>
                      <a:pt x="60" y="92"/>
                      <a:pt x="58" y="91"/>
                    </a:cubicBezTo>
                    <a:cubicBezTo>
                      <a:pt x="57" y="90"/>
                      <a:pt x="56" y="90"/>
                      <a:pt x="56" y="89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9" y="67"/>
                      <a:pt x="31" y="57"/>
                      <a:pt x="23" y="47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7" y="39"/>
                      <a:pt x="17" y="38"/>
                      <a:pt x="16" y="37"/>
                    </a:cubicBezTo>
                    <a:cubicBezTo>
                      <a:pt x="15" y="34"/>
                      <a:pt x="14" y="31"/>
                      <a:pt x="14" y="28"/>
                    </a:cubicBezTo>
                    <a:cubicBezTo>
                      <a:pt x="14" y="25"/>
                      <a:pt x="15" y="23"/>
                      <a:pt x="17" y="21"/>
                    </a:cubicBezTo>
                    <a:cubicBezTo>
                      <a:pt x="17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9" y="19"/>
                    </a:cubicBezTo>
                    <a:cubicBezTo>
                      <a:pt x="19" y="19"/>
                      <a:pt x="20" y="18"/>
                      <a:pt x="21" y="18"/>
                    </a:cubicBezTo>
                    <a:cubicBezTo>
                      <a:pt x="22" y="17"/>
                      <a:pt x="24" y="16"/>
                      <a:pt x="26" y="16"/>
                    </a:cubicBezTo>
                    <a:cubicBezTo>
                      <a:pt x="28" y="15"/>
                      <a:pt x="30" y="15"/>
                      <a:pt x="32" y="15"/>
                    </a:cubicBezTo>
                    <a:cubicBezTo>
                      <a:pt x="34" y="15"/>
                      <a:pt x="36" y="16"/>
                      <a:pt x="37" y="17"/>
                    </a:cubicBezTo>
                    <a:cubicBezTo>
                      <a:pt x="38" y="17"/>
                      <a:pt x="38" y="17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6" y="40"/>
                      <a:pt x="63" y="49"/>
                      <a:pt x="70" y="57"/>
                    </a:cubicBezTo>
                    <a:cubicBezTo>
                      <a:pt x="82" y="70"/>
                      <a:pt x="82" y="62"/>
                      <a:pt x="72" y="4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83" y="61"/>
                      <a:pt x="80" y="52"/>
                      <a:pt x="83" y="53"/>
                    </a:cubicBezTo>
                    <a:cubicBezTo>
                      <a:pt x="77" y="45"/>
                      <a:pt x="72" y="38"/>
                      <a:pt x="67" y="30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49" y="8"/>
                      <a:pt x="48" y="7"/>
                    </a:cubicBezTo>
                    <a:cubicBezTo>
                      <a:pt x="45" y="4"/>
                      <a:pt x="40" y="2"/>
                      <a:pt x="36" y="1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19" y="3"/>
                      <a:pt x="16" y="4"/>
                      <a:pt x="12" y="6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6" y="12"/>
                      <a:pt x="4" y="13"/>
                      <a:pt x="3" y="15"/>
                    </a:cubicBezTo>
                    <a:cubicBezTo>
                      <a:pt x="1" y="19"/>
                      <a:pt x="0" y="24"/>
                      <a:pt x="0" y="28"/>
                    </a:cubicBezTo>
                    <a:cubicBezTo>
                      <a:pt x="0" y="32"/>
                      <a:pt x="0" y="36"/>
                      <a:pt x="2" y="40"/>
                    </a:cubicBezTo>
                    <a:cubicBezTo>
                      <a:pt x="3" y="43"/>
                      <a:pt x="5" y="47"/>
                      <a:pt x="7" y="50"/>
                    </a:cubicBez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0" name="Freeform 34"/>
              <p:cNvSpPr/>
              <p:nvPr/>
            </p:nvSpPr>
            <p:spPr bwMode="auto">
              <a:xfrm>
                <a:off x="5984876" y="954088"/>
                <a:ext cx="222250" cy="431800"/>
              </a:xfrm>
              <a:custGeom>
                <a:avLst/>
                <a:gdLst>
                  <a:gd name="T0" fmla="*/ 0 w 59"/>
                  <a:gd name="T1" fmla="*/ 87 h 115"/>
                  <a:gd name="T2" fmla="*/ 17 w 59"/>
                  <a:gd name="T3" fmla="*/ 113 h 115"/>
                  <a:gd name="T4" fmla="*/ 47 w 59"/>
                  <a:gd name="T5" fmla="*/ 110 h 115"/>
                  <a:gd name="T6" fmla="*/ 48 w 59"/>
                  <a:gd name="T7" fmla="*/ 108 h 115"/>
                  <a:gd name="T8" fmla="*/ 51 w 59"/>
                  <a:gd name="T9" fmla="*/ 106 h 115"/>
                  <a:gd name="T10" fmla="*/ 58 w 59"/>
                  <a:gd name="T11" fmla="*/ 87 h 115"/>
                  <a:gd name="T12" fmla="*/ 58 w 59"/>
                  <a:gd name="T13" fmla="*/ 73 h 115"/>
                  <a:gd name="T14" fmla="*/ 58 w 59"/>
                  <a:gd name="T15" fmla="*/ 85 h 115"/>
                  <a:gd name="T16" fmla="*/ 57 w 59"/>
                  <a:gd name="T17" fmla="*/ 92 h 115"/>
                  <a:gd name="T18" fmla="*/ 48 w 59"/>
                  <a:gd name="T19" fmla="*/ 108 h 115"/>
                  <a:gd name="T20" fmla="*/ 47 w 59"/>
                  <a:gd name="T21" fmla="*/ 108 h 115"/>
                  <a:gd name="T22" fmla="*/ 29 w 59"/>
                  <a:gd name="T23" fmla="*/ 115 h 115"/>
                  <a:gd name="T24" fmla="*/ 1 w 59"/>
                  <a:gd name="T25" fmla="*/ 92 h 115"/>
                  <a:gd name="T26" fmla="*/ 37 w 59"/>
                  <a:gd name="T27" fmla="*/ 113 h 115"/>
                  <a:gd name="T28" fmla="*/ 48 w 59"/>
                  <a:gd name="T29" fmla="*/ 106 h 115"/>
                  <a:gd name="T30" fmla="*/ 57 w 59"/>
                  <a:gd name="T31" fmla="*/ 87 h 115"/>
                  <a:gd name="T32" fmla="*/ 57 w 59"/>
                  <a:gd name="T33" fmla="*/ 53 h 115"/>
                  <a:gd name="T34" fmla="*/ 59 w 59"/>
                  <a:gd name="T35" fmla="*/ 30 h 115"/>
                  <a:gd name="T36" fmla="*/ 43 w 59"/>
                  <a:gd name="T37" fmla="*/ 2 h 115"/>
                  <a:gd name="T38" fmla="*/ 57 w 59"/>
                  <a:gd name="T39" fmla="*/ 25 h 115"/>
                  <a:gd name="T40" fmla="*/ 57 w 59"/>
                  <a:gd name="T41" fmla="*/ 31 h 115"/>
                  <a:gd name="T42" fmla="*/ 56 w 59"/>
                  <a:gd name="T43" fmla="*/ 81 h 115"/>
                  <a:gd name="T44" fmla="*/ 56 w 59"/>
                  <a:gd name="T45" fmla="*/ 88 h 115"/>
                  <a:gd name="T46" fmla="*/ 47 w 59"/>
                  <a:gd name="T47" fmla="*/ 105 h 115"/>
                  <a:gd name="T48" fmla="*/ 46 w 59"/>
                  <a:gd name="T49" fmla="*/ 107 h 115"/>
                  <a:gd name="T50" fmla="*/ 41 w 59"/>
                  <a:gd name="T51" fmla="*/ 110 h 115"/>
                  <a:gd name="T52" fmla="*/ 46 w 59"/>
                  <a:gd name="T53" fmla="*/ 106 h 115"/>
                  <a:gd name="T54" fmla="*/ 55 w 59"/>
                  <a:gd name="T55" fmla="*/ 93 h 115"/>
                  <a:gd name="T56" fmla="*/ 55 w 59"/>
                  <a:gd name="T57" fmla="*/ 79 h 115"/>
                  <a:gd name="T58" fmla="*/ 56 w 59"/>
                  <a:gd name="T59" fmla="*/ 26 h 115"/>
                  <a:gd name="T60" fmla="*/ 39 w 59"/>
                  <a:gd name="T61" fmla="*/ 1 h 115"/>
                  <a:gd name="T62" fmla="*/ 31 w 59"/>
                  <a:gd name="T63" fmla="*/ 4 h 115"/>
                  <a:gd name="T64" fmla="*/ 41 w 59"/>
                  <a:gd name="T65" fmla="*/ 9 h 115"/>
                  <a:gd name="T66" fmla="*/ 48 w 59"/>
                  <a:gd name="T67" fmla="*/ 49 h 115"/>
                  <a:gd name="T68" fmla="*/ 47 w 59"/>
                  <a:gd name="T69" fmla="*/ 86 h 115"/>
                  <a:gd name="T70" fmla="*/ 47 w 59"/>
                  <a:gd name="T71" fmla="*/ 89 h 115"/>
                  <a:gd name="T72" fmla="*/ 47 w 59"/>
                  <a:gd name="T73" fmla="*/ 76 h 115"/>
                  <a:gd name="T74" fmla="*/ 39 w 59"/>
                  <a:gd name="T75" fmla="*/ 11 h 115"/>
                  <a:gd name="T76" fmla="*/ 46 w 59"/>
                  <a:gd name="T77" fmla="*/ 25 h 115"/>
                  <a:gd name="T78" fmla="*/ 46 w 59"/>
                  <a:gd name="T79" fmla="*/ 37 h 115"/>
                  <a:gd name="T80" fmla="*/ 45 w 59"/>
                  <a:gd name="T81" fmla="*/ 86 h 115"/>
                  <a:gd name="T82" fmla="*/ 44 w 59"/>
                  <a:gd name="T83" fmla="*/ 92 h 115"/>
                  <a:gd name="T84" fmla="*/ 39 w 59"/>
                  <a:gd name="T85" fmla="*/ 98 h 115"/>
                  <a:gd name="T86" fmla="*/ 34 w 59"/>
                  <a:gd name="T87" fmla="*/ 101 h 115"/>
                  <a:gd name="T88" fmla="*/ 18 w 59"/>
                  <a:gd name="T89" fmla="*/ 96 h 115"/>
                  <a:gd name="T90" fmla="*/ 14 w 59"/>
                  <a:gd name="T91" fmla="*/ 85 h 115"/>
                  <a:gd name="T92" fmla="*/ 14 w 59"/>
                  <a:gd name="T93" fmla="*/ 36 h 115"/>
                  <a:gd name="T94" fmla="*/ 14 w 59"/>
                  <a:gd name="T95" fmla="*/ 26 h 115"/>
                  <a:gd name="T96" fmla="*/ 22 w 59"/>
                  <a:gd name="T97" fmla="*/ 13 h 115"/>
                  <a:gd name="T98" fmla="*/ 30 w 59"/>
                  <a:gd name="T99" fmla="*/ 9 h 115"/>
                  <a:gd name="T100" fmla="*/ 13 w 59"/>
                  <a:gd name="T101" fmla="*/ 10 h 115"/>
                  <a:gd name="T102" fmla="*/ 23 w 59"/>
                  <a:gd name="T103" fmla="*/ 2 h 115"/>
                  <a:gd name="T104" fmla="*/ 0 w 59"/>
                  <a:gd name="T105" fmla="*/ 24 h 115"/>
                  <a:gd name="T106" fmla="*/ 0 w 59"/>
                  <a:gd name="T107" fmla="*/ 3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" h="115">
                    <a:moveTo>
                      <a:pt x="0" y="83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8"/>
                      <a:pt x="0" y="88"/>
                    </a:cubicBezTo>
                    <a:cubicBezTo>
                      <a:pt x="0" y="90"/>
                      <a:pt x="0" y="92"/>
                      <a:pt x="1" y="94"/>
                    </a:cubicBezTo>
                    <a:cubicBezTo>
                      <a:pt x="3" y="103"/>
                      <a:pt x="9" y="109"/>
                      <a:pt x="17" y="113"/>
                    </a:cubicBezTo>
                    <a:cubicBezTo>
                      <a:pt x="21" y="115"/>
                      <a:pt x="25" y="115"/>
                      <a:pt x="29" y="115"/>
                    </a:cubicBezTo>
                    <a:cubicBezTo>
                      <a:pt x="33" y="115"/>
                      <a:pt x="37" y="115"/>
                      <a:pt x="41" y="113"/>
                    </a:cubicBezTo>
                    <a:cubicBezTo>
                      <a:pt x="43" y="112"/>
                      <a:pt x="45" y="111"/>
                      <a:pt x="47" y="110"/>
                    </a:cubicBezTo>
                    <a:cubicBezTo>
                      <a:pt x="47" y="109"/>
                      <a:pt x="48" y="109"/>
                      <a:pt x="48" y="109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7"/>
                      <a:pt x="50" y="106"/>
                      <a:pt x="51" y="106"/>
                    </a:cubicBezTo>
                    <a:cubicBezTo>
                      <a:pt x="54" y="103"/>
                      <a:pt x="56" y="99"/>
                      <a:pt x="57" y="94"/>
                    </a:cubicBezTo>
                    <a:cubicBezTo>
                      <a:pt x="58" y="92"/>
                      <a:pt x="58" y="90"/>
                      <a:pt x="58" y="88"/>
                    </a:cubicBezTo>
                    <a:cubicBezTo>
                      <a:pt x="58" y="88"/>
                      <a:pt x="58" y="87"/>
                      <a:pt x="58" y="87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7"/>
                      <a:pt x="58" y="88"/>
                      <a:pt x="58" y="88"/>
                    </a:cubicBezTo>
                    <a:cubicBezTo>
                      <a:pt x="58" y="90"/>
                      <a:pt x="58" y="91"/>
                      <a:pt x="57" y="92"/>
                    </a:cubicBezTo>
                    <a:cubicBezTo>
                      <a:pt x="57" y="97"/>
                      <a:pt x="54" y="102"/>
                      <a:pt x="50" y="106"/>
                    </a:cubicBezTo>
                    <a:cubicBezTo>
                      <a:pt x="50" y="107"/>
                      <a:pt x="49" y="107"/>
                      <a:pt x="49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6" y="109"/>
                      <a:pt x="45" y="110"/>
                      <a:pt x="44" y="111"/>
                    </a:cubicBezTo>
                    <a:cubicBezTo>
                      <a:pt x="42" y="112"/>
                      <a:pt x="39" y="113"/>
                      <a:pt x="37" y="114"/>
                    </a:cubicBezTo>
                    <a:cubicBezTo>
                      <a:pt x="34" y="115"/>
                      <a:pt x="32" y="115"/>
                      <a:pt x="29" y="115"/>
                    </a:cubicBezTo>
                    <a:cubicBezTo>
                      <a:pt x="27" y="115"/>
                      <a:pt x="24" y="115"/>
                      <a:pt x="21" y="114"/>
                    </a:cubicBezTo>
                    <a:cubicBezTo>
                      <a:pt x="11" y="111"/>
                      <a:pt x="3" y="103"/>
                      <a:pt x="1" y="92"/>
                    </a:cubicBezTo>
                    <a:cubicBezTo>
                      <a:pt x="1" y="92"/>
                      <a:pt x="1" y="93"/>
                      <a:pt x="1" y="92"/>
                    </a:cubicBezTo>
                    <a:cubicBezTo>
                      <a:pt x="4" y="102"/>
                      <a:pt x="12" y="110"/>
                      <a:pt x="22" y="113"/>
                    </a:cubicBezTo>
                    <a:cubicBezTo>
                      <a:pt x="24" y="114"/>
                      <a:pt x="27" y="114"/>
                      <a:pt x="30" y="114"/>
                    </a:cubicBezTo>
                    <a:cubicBezTo>
                      <a:pt x="32" y="114"/>
                      <a:pt x="35" y="114"/>
                      <a:pt x="37" y="113"/>
                    </a:cubicBezTo>
                    <a:cubicBezTo>
                      <a:pt x="40" y="112"/>
                      <a:pt x="42" y="111"/>
                      <a:pt x="44" y="110"/>
                    </a:cubicBezTo>
                    <a:cubicBezTo>
                      <a:pt x="45" y="109"/>
                      <a:pt x="46" y="108"/>
                      <a:pt x="47" y="107"/>
                    </a:cubicBezTo>
                    <a:cubicBezTo>
                      <a:pt x="47" y="107"/>
                      <a:pt x="48" y="107"/>
                      <a:pt x="48" y="106"/>
                    </a:cubicBezTo>
                    <a:cubicBezTo>
                      <a:pt x="49" y="106"/>
                      <a:pt x="49" y="106"/>
                      <a:pt x="50" y="105"/>
                    </a:cubicBezTo>
                    <a:cubicBezTo>
                      <a:pt x="54" y="101"/>
                      <a:pt x="56" y="96"/>
                      <a:pt x="57" y="91"/>
                    </a:cubicBezTo>
                    <a:cubicBezTo>
                      <a:pt x="57" y="90"/>
                      <a:pt x="57" y="89"/>
                      <a:pt x="57" y="87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8" y="70"/>
                      <a:pt x="58" y="61"/>
                      <a:pt x="57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8"/>
                      <a:pt x="59" y="27"/>
                      <a:pt x="59" y="25"/>
                    </a:cubicBezTo>
                    <a:cubicBezTo>
                      <a:pt x="59" y="21"/>
                      <a:pt x="58" y="17"/>
                      <a:pt x="56" y="13"/>
                    </a:cubicBezTo>
                    <a:cubicBezTo>
                      <a:pt x="53" y="7"/>
                      <a:pt x="48" y="4"/>
                      <a:pt x="43" y="2"/>
                    </a:cubicBezTo>
                    <a:cubicBezTo>
                      <a:pt x="48" y="5"/>
                      <a:pt x="52" y="10"/>
                      <a:pt x="54" y="15"/>
                    </a:cubicBezTo>
                    <a:cubicBezTo>
                      <a:pt x="55" y="17"/>
                      <a:pt x="56" y="20"/>
                      <a:pt x="57" y="23"/>
                    </a:cubicBezTo>
                    <a:cubicBezTo>
                      <a:pt x="57" y="24"/>
                      <a:pt x="57" y="25"/>
                      <a:pt x="57" y="2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40"/>
                      <a:pt x="56" y="50"/>
                      <a:pt x="56" y="59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6" y="87"/>
                      <a:pt x="56" y="88"/>
                      <a:pt x="56" y="88"/>
                    </a:cubicBezTo>
                    <a:cubicBezTo>
                      <a:pt x="55" y="91"/>
                      <a:pt x="55" y="94"/>
                      <a:pt x="54" y="97"/>
                    </a:cubicBezTo>
                    <a:cubicBezTo>
                      <a:pt x="53" y="99"/>
                      <a:pt x="51" y="102"/>
                      <a:pt x="49" y="104"/>
                    </a:cubicBezTo>
                    <a:cubicBezTo>
                      <a:pt x="48" y="104"/>
                      <a:pt x="48" y="105"/>
                      <a:pt x="47" y="105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5" y="107"/>
                      <a:pt x="44" y="108"/>
                      <a:pt x="43" y="109"/>
                    </a:cubicBezTo>
                    <a:cubicBezTo>
                      <a:pt x="40" y="110"/>
                      <a:pt x="37" y="111"/>
                      <a:pt x="35" y="112"/>
                    </a:cubicBezTo>
                    <a:cubicBezTo>
                      <a:pt x="37" y="111"/>
                      <a:pt x="39" y="111"/>
                      <a:pt x="41" y="110"/>
                    </a:cubicBezTo>
                    <a:cubicBezTo>
                      <a:pt x="42" y="109"/>
                      <a:pt x="44" y="108"/>
                      <a:pt x="45" y="108"/>
                    </a:cubicBezTo>
                    <a:cubicBezTo>
                      <a:pt x="45" y="107"/>
                      <a:pt x="46" y="107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2"/>
                      <a:pt x="54" y="97"/>
                      <a:pt x="55" y="93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6"/>
                      <a:pt x="55" y="8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75"/>
                      <a:pt x="55" y="71"/>
                      <a:pt x="56" y="67"/>
                    </a:cubicBezTo>
                    <a:cubicBezTo>
                      <a:pt x="56" y="55"/>
                      <a:pt x="56" y="45"/>
                      <a:pt x="56" y="34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3"/>
                      <a:pt x="56" y="20"/>
                      <a:pt x="54" y="17"/>
                    </a:cubicBezTo>
                    <a:cubicBezTo>
                      <a:pt x="52" y="11"/>
                      <a:pt x="48" y="6"/>
                      <a:pt x="43" y="3"/>
                    </a:cubicBezTo>
                    <a:cubicBezTo>
                      <a:pt x="41" y="2"/>
                      <a:pt x="40" y="1"/>
                      <a:pt x="39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1"/>
                      <a:pt x="29" y="2"/>
                      <a:pt x="29" y="3"/>
                    </a:cubicBezTo>
                    <a:cubicBezTo>
                      <a:pt x="29" y="3"/>
                      <a:pt x="30" y="4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6" y="6"/>
                      <a:pt x="38" y="7"/>
                      <a:pt x="39" y="8"/>
                    </a:cubicBezTo>
                    <a:cubicBezTo>
                      <a:pt x="40" y="8"/>
                      <a:pt x="41" y="9"/>
                      <a:pt x="41" y="9"/>
                    </a:cubicBezTo>
                    <a:cubicBezTo>
                      <a:pt x="41" y="10"/>
                      <a:pt x="41" y="10"/>
                      <a:pt x="40" y="10"/>
                    </a:cubicBezTo>
                    <a:cubicBezTo>
                      <a:pt x="45" y="14"/>
                      <a:pt x="49" y="21"/>
                      <a:pt x="48" y="2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8"/>
                      <a:pt x="48" y="67"/>
                      <a:pt x="48" y="7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7" y="87"/>
                      <a:pt x="47" y="88"/>
                      <a:pt x="47" y="89"/>
                    </a:cubicBezTo>
                    <a:cubicBezTo>
                      <a:pt x="46" y="93"/>
                      <a:pt x="45" y="96"/>
                      <a:pt x="42" y="98"/>
                    </a:cubicBezTo>
                    <a:cubicBezTo>
                      <a:pt x="45" y="96"/>
                      <a:pt x="46" y="93"/>
                      <a:pt x="47" y="89"/>
                    </a:cubicBezTo>
                    <a:cubicBezTo>
                      <a:pt x="47" y="88"/>
                      <a:pt x="47" y="87"/>
                      <a:pt x="47" y="8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0"/>
                      <a:pt x="45" y="14"/>
                      <a:pt x="39" y="11"/>
                    </a:cubicBezTo>
                    <a:cubicBezTo>
                      <a:pt x="38" y="11"/>
                      <a:pt x="38" y="12"/>
                      <a:pt x="40" y="14"/>
                    </a:cubicBezTo>
                    <a:cubicBezTo>
                      <a:pt x="41" y="15"/>
                      <a:pt x="44" y="18"/>
                      <a:pt x="45" y="22"/>
                    </a:cubicBezTo>
                    <a:cubicBezTo>
                      <a:pt x="46" y="23"/>
                      <a:pt x="46" y="24"/>
                      <a:pt x="46" y="25"/>
                    </a:cubicBezTo>
                    <a:cubicBezTo>
                      <a:pt x="46" y="26"/>
                      <a:pt x="46" y="26"/>
                      <a:pt x="46" y="2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2"/>
                      <a:pt x="46" y="35"/>
                      <a:pt x="46" y="37"/>
                    </a:cubicBezTo>
                    <a:cubicBezTo>
                      <a:pt x="45" y="49"/>
                      <a:pt x="45" y="62"/>
                      <a:pt x="45" y="7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8"/>
                      <a:pt x="45" y="89"/>
                      <a:pt x="45" y="89"/>
                    </a:cubicBezTo>
                    <a:cubicBezTo>
                      <a:pt x="44" y="90"/>
                      <a:pt x="44" y="91"/>
                      <a:pt x="44" y="92"/>
                    </a:cubicBezTo>
                    <a:cubicBezTo>
                      <a:pt x="43" y="94"/>
                      <a:pt x="42" y="96"/>
                      <a:pt x="40" y="97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9"/>
                    </a:cubicBezTo>
                    <a:cubicBezTo>
                      <a:pt x="38" y="99"/>
                      <a:pt x="38" y="99"/>
                      <a:pt x="37" y="99"/>
                    </a:cubicBezTo>
                    <a:cubicBezTo>
                      <a:pt x="36" y="100"/>
                      <a:pt x="35" y="100"/>
                      <a:pt x="34" y="101"/>
                    </a:cubicBezTo>
                    <a:cubicBezTo>
                      <a:pt x="33" y="101"/>
                      <a:pt x="31" y="101"/>
                      <a:pt x="30" y="101"/>
                    </a:cubicBezTo>
                    <a:cubicBezTo>
                      <a:pt x="28" y="101"/>
                      <a:pt x="27" y="101"/>
                      <a:pt x="25" y="101"/>
                    </a:cubicBezTo>
                    <a:cubicBezTo>
                      <a:pt x="22" y="100"/>
                      <a:pt x="20" y="98"/>
                      <a:pt x="18" y="96"/>
                    </a:cubicBezTo>
                    <a:cubicBezTo>
                      <a:pt x="16" y="93"/>
                      <a:pt x="14" y="90"/>
                      <a:pt x="14" y="87"/>
                    </a:cubicBezTo>
                    <a:cubicBezTo>
                      <a:pt x="14" y="87"/>
                      <a:pt x="14" y="87"/>
                      <a:pt x="14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2"/>
                      <a:pt x="14" y="49"/>
                      <a:pt x="14" y="3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5" y="21"/>
                    </a:cubicBezTo>
                    <a:cubicBezTo>
                      <a:pt x="16" y="18"/>
                      <a:pt x="19" y="15"/>
                      <a:pt x="22" y="13"/>
                    </a:cubicBezTo>
                    <a:cubicBezTo>
                      <a:pt x="25" y="11"/>
                      <a:pt x="27" y="10"/>
                      <a:pt x="28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7" y="6"/>
                      <a:pt x="24" y="6"/>
                    </a:cubicBezTo>
                    <a:cubicBezTo>
                      <a:pt x="21" y="6"/>
                      <a:pt x="17" y="7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6"/>
                      <a:pt x="19" y="5"/>
                      <a:pt x="21" y="4"/>
                    </a:cubicBezTo>
                    <a:cubicBezTo>
                      <a:pt x="22" y="3"/>
                      <a:pt x="23" y="3"/>
                      <a:pt x="23" y="2"/>
                    </a:cubicBezTo>
                    <a:cubicBezTo>
                      <a:pt x="23" y="1"/>
                      <a:pt x="21" y="1"/>
                      <a:pt x="22" y="0"/>
                    </a:cubicBezTo>
                    <a:cubicBezTo>
                      <a:pt x="17" y="1"/>
                      <a:pt x="12" y="4"/>
                      <a:pt x="8" y="8"/>
                    </a:cubicBezTo>
                    <a:cubicBezTo>
                      <a:pt x="4" y="12"/>
                      <a:pt x="1" y="18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1" name="Freeform 35"/>
              <p:cNvSpPr/>
              <p:nvPr/>
            </p:nvSpPr>
            <p:spPr bwMode="auto">
              <a:xfrm>
                <a:off x="6292851" y="2822576"/>
                <a:ext cx="49213" cy="33338"/>
              </a:xfrm>
              <a:custGeom>
                <a:avLst/>
                <a:gdLst>
                  <a:gd name="T0" fmla="*/ 13 w 13"/>
                  <a:gd name="T1" fmla="*/ 0 h 9"/>
                  <a:gd name="T2" fmla="*/ 9 w 13"/>
                  <a:gd name="T3" fmla="*/ 3 h 9"/>
                  <a:gd name="T4" fmla="*/ 0 w 13"/>
                  <a:gd name="T5" fmla="*/ 9 h 9"/>
                  <a:gd name="T6" fmla="*/ 0 w 13"/>
                  <a:gd name="T7" fmla="*/ 9 h 9"/>
                  <a:gd name="T8" fmla="*/ 9 w 13"/>
                  <a:gd name="T9" fmla="*/ 3 h 9"/>
                  <a:gd name="T10" fmla="*/ 13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2" y="1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2" name="Freeform 36"/>
              <p:cNvSpPr/>
              <p:nvPr/>
            </p:nvSpPr>
            <p:spPr bwMode="auto">
              <a:xfrm>
                <a:off x="6289676" y="2833688"/>
                <a:ext cx="3175" cy="2222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4 h 14"/>
                  <a:gd name="T4" fmla="*/ 0 w 2"/>
                  <a:gd name="T5" fmla="*/ 0 h 14"/>
                  <a:gd name="T6" fmla="*/ 2 w 2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14"/>
                    </a:lnTo>
                    <a:lnTo>
                      <a:pt x="0" y="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3" name="Freeform 37"/>
              <p:cNvSpPr>
                <a:spLocks noEditPoints="1"/>
              </p:cNvSpPr>
              <p:nvPr/>
            </p:nvSpPr>
            <p:spPr bwMode="auto">
              <a:xfrm>
                <a:off x="6286501" y="2674938"/>
                <a:ext cx="120650" cy="177800"/>
              </a:xfrm>
              <a:custGeom>
                <a:avLst/>
                <a:gdLst>
                  <a:gd name="T0" fmla="*/ 1 w 32"/>
                  <a:gd name="T1" fmla="*/ 18 h 47"/>
                  <a:gd name="T2" fmla="*/ 3 w 32"/>
                  <a:gd name="T3" fmla="*/ 14 h 47"/>
                  <a:gd name="T4" fmla="*/ 3 w 32"/>
                  <a:gd name="T5" fmla="*/ 13 h 47"/>
                  <a:gd name="T6" fmla="*/ 5 w 32"/>
                  <a:gd name="T7" fmla="*/ 12 h 47"/>
                  <a:gd name="T8" fmla="*/ 2 w 32"/>
                  <a:gd name="T9" fmla="*/ 19 h 47"/>
                  <a:gd name="T10" fmla="*/ 1 w 32"/>
                  <a:gd name="T11" fmla="*/ 38 h 47"/>
                  <a:gd name="T12" fmla="*/ 11 w 32"/>
                  <a:gd name="T13" fmla="*/ 41 h 47"/>
                  <a:gd name="T14" fmla="*/ 15 w 32"/>
                  <a:gd name="T15" fmla="*/ 39 h 47"/>
                  <a:gd name="T16" fmla="*/ 25 w 32"/>
                  <a:gd name="T17" fmla="*/ 27 h 47"/>
                  <a:gd name="T18" fmla="*/ 4 w 32"/>
                  <a:gd name="T19" fmla="*/ 44 h 47"/>
                  <a:gd name="T20" fmla="*/ 10 w 32"/>
                  <a:gd name="T21" fmla="*/ 40 h 47"/>
                  <a:gd name="T22" fmla="*/ 18 w 32"/>
                  <a:gd name="T23" fmla="*/ 34 h 47"/>
                  <a:gd name="T24" fmla="*/ 25 w 32"/>
                  <a:gd name="T25" fmla="*/ 26 h 47"/>
                  <a:gd name="T26" fmla="*/ 20 w 32"/>
                  <a:gd name="T27" fmla="*/ 22 h 47"/>
                  <a:gd name="T28" fmla="*/ 17 w 32"/>
                  <a:gd name="T29" fmla="*/ 23 h 47"/>
                  <a:gd name="T30" fmla="*/ 14 w 32"/>
                  <a:gd name="T31" fmla="*/ 26 h 47"/>
                  <a:gd name="T32" fmla="*/ 15 w 32"/>
                  <a:gd name="T33" fmla="*/ 22 h 47"/>
                  <a:gd name="T34" fmla="*/ 16 w 32"/>
                  <a:gd name="T35" fmla="*/ 20 h 47"/>
                  <a:gd name="T36" fmla="*/ 16 w 32"/>
                  <a:gd name="T37" fmla="*/ 19 h 47"/>
                  <a:gd name="T38" fmla="*/ 17 w 32"/>
                  <a:gd name="T39" fmla="*/ 19 h 47"/>
                  <a:gd name="T40" fmla="*/ 21 w 32"/>
                  <a:gd name="T41" fmla="*/ 20 h 47"/>
                  <a:gd name="T42" fmla="*/ 24 w 32"/>
                  <a:gd name="T43" fmla="*/ 17 h 47"/>
                  <a:gd name="T44" fmla="*/ 27 w 32"/>
                  <a:gd name="T45" fmla="*/ 22 h 47"/>
                  <a:gd name="T46" fmla="*/ 28 w 32"/>
                  <a:gd name="T47" fmla="*/ 8 h 47"/>
                  <a:gd name="T48" fmla="*/ 27 w 32"/>
                  <a:gd name="T49" fmla="*/ 5 h 47"/>
                  <a:gd name="T50" fmla="*/ 26 w 32"/>
                  <a:gd name="T51" fmla="*/ 5 h 47"/>
                  <a:gd name="T52" fmla="*/ 20 w 32"/>
                  <a:gd name="T53" fmla="*/ 1 h 47"/>
                  <a:gd name="T54" fmla="*/ 20 w 32"/>
                  <a:gd name="T55" fmla="*/ 1 h 47"/>
                  <a:gd name="T56" fmla="*/ 15 w 32"/>
                  <a:gd name="T57" fmla="*/ 2 h 47"/>
                  <a:gd name="T58" fmla="*/ 5 w 32"/>
                  <a:gd name="T59" fmla="*/ 10 h 47"/>
                  <a:gd name="T60" fmla="*/ 3 w 32"/>
                  <a:gd name="T61" fmla="*/ 14 h 47"/>
                  <a:gd name="T62" fmla="*/ 2 w 32"/>
                  <a:gd name="T63" fmla="*/ 16 h 47"/>
                  <a:gd name="T64" fmla="*/ 0 w 32"/>
                  <a:gd name="T65" fmla="*/ 38 h 47"/>
                  <a:gd name="T66" fmla="*/ 1 w 32"/>
                  <a:gd name="T67" fmla="*/ 38 h 47"/>
                  <a:gd name="T68" fmla="*/ 11 w 32"/>
                  <a:gd name="T69" fmla="*/ 29 h 47"/>
                  <a:gd name="T70" fmla="*/ 11 w 32"/>
                  <a:gd name="T71" fmla="*/ 29 h 47"/>
                  <a:gd name="T72" fmla="*/ 11 w 32"/>
                  <a:gd name="T73" fmla="*/ 29 h 47"/>
                  <a:gd name="T74" fmla="*/ 3 w 32"/>
                  <a:gd name="T75" fmla="*/ 24 h 47"/>
                  <a:gd name="T76" fmla="*/ 4 w 32"/>
                  <a:gd name="T77" fmla="*/ 42 h 47"/>
                  <a:gd name="T78" fmla="*/ 6 w 32"/>
                  <a:gd name="T79" fmla="*/ 32 h 47"/>
                  <a:gd name="T80" fmla="*/ 5 w 32"/>
                  <a:gd name="T81" fmla="*/ 33 h 47"/>
                  <a:gd name="T82" fmla="*/ 6 w 32"/>
                  <a:gd name="T83" fmla="*/ 32 h 47"/>
                  <a:gd name="T84" fmla="*/ 11 w 32"/>
                  <a:gd name="T85" fmla="*/ 34 h 47"/>
                  <a:gd name="T86" fmla="*/ 11 w 32"/>
                  <a:gd name="T87" fmla="*/ 36 h 47"/>
                  <a:gd name="T88" fmla="*/ 21 w 32"/>
                  <a:gd name="T8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47">
                    <a:moveTo>
                      <a:pt x="0" y="25"/>
                    </a:moveTo>
                    <a:cubicBezTo>
                      <a:pt x="0" y="23"/>
                      <a:pt x="1" y="21"/>
                      <a:pt x="1" y="18"/>
                    </a:cubicBezTo>
                    <a:cubicBezTo>
                      <a:pt x="2" y="17"/>
                      <a:pt x="2" y="16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8"/>
                      <a:pt x="2" y="19"/>
                    </a:cubicBezTo>
                    <a:cubicBezTo>
                      <a:pt x="2" y="21"/>
                      <a:pt x="1" y="23"/>
                      <a:pt x="1" y="25"/>
                    </a:cubicBezTo>
                    <a:cubicBezTo>
                      <a:pt x="1" y="29"/>
                      <a:pt x="1" y="34"/>
                      <a:pt x="1" y="38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0"/>
                      <a:pt x="13" y="39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37"/>
                      <a:pt x="21" y="34"/>
                      <a:pt x="24" y="32"/>
                    </a:cubicBezTo>
                    <a:cubicBezTo>
                      <a:pt x="25" y="30"/>
                      <a:pt x="25" y="29"/>
                      <a:pt x="25" y="27"/>
                    </a:cubicBezTo>
                    <a:cubicBezTo>
                      <a:pt x="20" y="32"/>
                      <a:pt x="15" y="36"/>
                      <a:pt x="10" y="4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3" y="38"/>
                      <a:pt x="16" y="36"/>
                      <a:pt x="18" y="34"/>
                    </a:cubicBezTo>
                    <a:cubicBezTo>
                      <a:pt x="20" y="31"/>
                      <a:pt x="22" y="29"/>
                      <a:pt x="24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5" y="25"/>
                      <a:pt x="25" y="24"/>
                    </a:cubicBezTo>
                    <a:cubicBezTo>
                      <a:pt x="24" y="22"/>
                      <a:pt x="22" y="21"/>
                      <a:pt x="20" y="22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8" y="24"/>
                      <a:pt x="18" y="23"/>
                      <a:pt x="17" y="23"/>
                    </a:cubicBezTo>
                    <a:cubicBezTo>
                      <a:pt x="16" y="24"/>
                      <a:pt x="15" y="26"/>
                      <a:pt x="14" y="27"/>
                    </a:cubicBezTo>
                    <a:cubicBezTo>
                      <a:pt x="14" y="27"/>
                      <a:pt x="14" y="26"/>
                      <a:pt x="14" y="26"/>
                    </a:cubicBezTo>
                    <a:cubicBezTo>
                      <a:pt x="15" y="25"/>
                      <a:pt x="16" y="24"/>
                      <a:pt x="17" y="22"/>
                    </a:cubicBezTo>
                    <a:cubicBezTo>
                      <a:pt x="16" y="22"/>
                      <a:pt x="16" y="22"/>
                      <a:pt x="15" y="22"/>
                    </a:cubicBezTo>
                    <a:cubicBezTo>
                      <a:pt x="15" y="22"/>
                      <a:pt x="15" y="21"/>
                      <a:pt x="15" y="21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2" y="18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20"/>
                      <a:pt x="24" y="20"/>
                      <a:pt x="25" y="21"/>
                    </a:cubicBezTo>
                    <a:cubicBezTo>
                      <a:pt x="25" y="21"/>
                      <a:pt x="27" y="21"/>
                      <a:pt x="27" y="22"/>
                    </a:cubicBezTo>
                    <a:cubicBezTo>
                      <a:pt x="28" y="18"/>
                      <a:pt x="28" y="15"/>
                      <a:pt x="29" y="11"/>
                    </a:cubicBezTo>
                    <a:cubicBezTo>
                      <a:pt x="29" y="11"/>
                      <a:pt x="28" y="9"/>
                      <a:pt x="28" y="8"/>
                    </a:cubicBezTo>
                    <a:cubicBezTo>
                      <a:pt x="28" y="8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32" y="8"/>
                      <a:pt x="19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5" y="2"/>
                    </a:cubicBezTo>
                    <a:cubicBezTo>
                      <a:pt x="13" y="3"/>
                      <a:pt x="11" y="4"/>
                      <a:pt x="10" y="5"/>
                    </a:cubicBezTo>
                    <a:cubicBezTo>
                      <a:pt x="8" y="7"/>
                      <a:pt x="7" y="8"/>
                      <a:pt x="5" y="10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0" y="20"/>
                      <a:pt x="0" y="23"/>
                      <a:pt x="0" y="27"/>
                    </a:cubicBezTo>
                    <a:cubicBezTo>
                      <a:pt x="0" y="31"/>
                      <a:pt x="0" y="34"/>
                      <a:pt x="0" y="38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4"/>
                      <a:pt x="0" y="29"/>
                      <a:pt x="0" y="25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3" y="37"/>
                    </a:moveTo>
                    <a:cubicBezTo>
                      <a:pt x="2" y="33"/>
                      <a:pt x="2" y="28"/>
                      <a:pt x="3" y="24"/>
                    </a:cubicBezTo>
                    <a:cubicBezTo>
                      <a:pt x="2" y="28"/>
                      <a:pt x="3" y="33"/>
                      <a:pt x="3" y="37"/>
                    </a:cubicBezTo>
                    <a:cubicBezTo>
                      <a:pt x="4" y="42"/>
                      <a:pt x="4" y="42"/>
                      <a:pt x="4" y="42"/>
                    </a:cubicBezTo>
                    <a:lnTo>
                      <a:pt x="3" y="37"/>
                    </a:lnTo>
                    <a:close/>
                    <a:moveTo>
                      <a:pt x="6" y="32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3"/>
                      <a:pt x="6" y="32"/>
                    </a:cubicBezTo>
                    <a:close/>
                    <a:moveTo>
                      <a:pt x="11" y="36"/>
                    </a:move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6"/>
                    </a:cubicBezTo>
                    <a:close/>
                    <a:moveTo>
                      <a:pt x="21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4" name="Freeform 38"/>
              <p:cNvSpPr/>
              <p:nvPr/>
            </p:nvSpPr>
            <p:spPr bwMode="auto">
              <a:xfrm>
                <a:off x="5940426" y="2652713"/>
                <a:ext cx="112713" cy="173038"/>
              </a:xfrm>
              <a:custGeom>
                <a:avLst/>
                <a:gdLst>
                  <a:gd name="T0" fmla="*/ 15 w 30"/>
                  <a:gd name="T1" fmla="*/ 42 h 46"/>
                  <a:gd name="T2" fmla="*/ 16 w 30"/>
                  <a:gd name="T3" fmla="*/ 41 h 46"/>
                  <a:gd name="T4" fmla="*/ 17 w 30"/>
                  <a:gd name="T5" fmla="*/ 36 h 46"/>
                  <a:gd name="T6" fmla="*/ 14 w 30"/>
                  <a:gd name="T7" fmla="*/ 36 h 46"/>
                  <a:gd name="T8" fmla="*/ 10 w 30"/>
                  <a:gd name="T9" fmla="*/ 40 h 46"/>
                  <a:gd name="T10" fmla="*/ 7 w 30"/>
                  <a:gd name="T11" fmla="*/ 43 h 46"/>
                  <a:gd name="T12" fmla="*/ 6 w 30"/>
                  <a:gd name="T13" fmla="*/ 41 h 46"/>
                  <a:gd name="T14" fmla="*/ 5 w 30"/>
                  <a:gd name="T15" fmla="*/ 36 h 46"/>
                  <a:gd name="T16" fmla="*/ 4 w 30"/>
                  <a:gd name="T17" fmla="*/ 37 h 46"/>
                  <a:gd name="T18" fmla="*/ 3 w 30"/>
                  <a:gd name="T19" fmla="*/ 31 h 46"/>
                  <a:gd name="T20" fmla="*/ 4 w 30"/>
                  <a:gd name="T21" fmla="*/ 36 h 46"/>
                  <a:gd name="T22" fmla="*/ 4 w 30"/>
                  <a:gd name="T23" fmla="*/ 36 h 46"/>
                  <a:gd name="T24" fmla="*/ 5 w 30"/>
                  <a:gd name="T25" fmla="*/ 36 h 46"/>
                  <a:gd name="T26" fmla="*/ 5 w 30"/>
                  <a:gd name="T27" fmla="*/ 37 h 46"/>
                  <a:gd name="T28" fmla="*/ 7 w 30"/>
                  <a:gd name="T29" fmla="*/ 43 h 46"/>
                  <a:gd name="T30" fmla="*/ 12 w 30"/>
                  <a:gd name="T31" fmla="*/ 38 h 46"/>
                  <a:gd name="T32" fmla="*/ 14 w 30"/>
                  <a:gd name="T33" fmla="*/ 36 h 46"/>
                  <a:gd name="T34" fmla="*/ 15 w 30"/>
                  <a:gd name="T35" fmla="*/ 38 h 46"/>
                  <a:gd name="T36" fmla="*/ 15 w 30"/>
                  <a:gd name="T37" fmla="*/ 38 h 46"/>
                  <a:gd name="T38" fmla="*/ 25 w 30"/>
                  <a:gd name="T39" fmla="*/ 26 h 46"/>
                  <a:gd name="T40" fmla="*/ 24 w 30"/>
                  <a:gd name="T41" fmla="*/ 20 h 46"/>
                  <a:gd name="T42" fmla="*/ 19 w 30"/>
                  <a:gd name="T43" fmla="*/ 20 h 46"/>
                  <a:gd name="T44" fmla="*/ 12 w 30"/>
                  <a:gd name="T45" fmla="*/ 27 h 46"/>
                  <a:gd name="T46" fmla="*/ 12 w 30"/>
                  <a:gd name="T47" fmla="*/ 27 h 46"/>
                  <a:gd name="T48" fmla="*/ 12 w 30"/>
                  <a:gd name="T49" fmla="*/ 27 h 46"/>
                  <a:gd name="T50" fmla="*/ 13 w 30"/>
                  <a:gd name="T51" fmla="*/ 26 h 46"/>
                  <a:gd name="T52" fmla="*/ 17 w 30"/>
                  <a:gd name="T53" fmla="*/ 18 h 46"/>
                  <a:gd name="T54" fmla="*/ 15 w 30"/>
                  <a:gd name="T55" fmla="*/ 20 h 46"/>
                  <a:gd name="T56" fmla="*/ 14 w 30"/>
                  <a:gd name="T57" fmla="*/ 19 h 46"/>
                  <a:gd name="T58" fmla="*/ 15 w 30"/>
                  <a:gd name="T59" fmla="*/ 16 h 46"/>
                  <a:gd name="T60" fmla="*/ 16 w 30"/>
                  <a:gd name="T61" fmla="*/ 15 h 46"/>
                  <a:gd name="T62" fmla="*/ 18 w 30"/>
                  <a:gd name="T63" fmla="*/ 16 h 46"/>
                  <a:gd name="T64" fmla="*/ 20 w 30"/>
                  <a:gd name="T65" fmla="*/ 17 h 46"/>
                  <a:gd name="T66" fmla="*/ 25 w 30"/>
                  <a:gd name="T67" fmla="*/ 13 h 46"/>
                  <a:gd name="T68" fmla="*/ 29 w 30"/>
                  <a:gd name="T69" fmla="*/ 18 h 46"/>
                  <a:gd name="T70" fmla="*/ 28 w 30"/>
                  <a:gd name="T71" fmla="*/ 2 h 46"/>
                  <a:gd name="T72" fmla="*/ 18 w 30"/>
                  <a:gd name="T73" fmla="*/ 0 h 46"/>
                  <a:gd name="T74" fmla="*/ 0 w 30"/>
                  <a:gd name="T75" fmla="*/ 28 h 46"/>
                  <a:gd name="T76" fmla="*/ 2 w 30"/>
                  <a:gd name="T77" fmla="*/ 40 h 46"/>
                  <a:gd name="T78" fmla="*/ 2 w 30"/>
                  <a:gd name="T79" fmla="*/ 40 h 46"/>
                  <a:gd name="T80" fmla="*/ 3 w 30"/>
                  <a:gd name="T81" fmla="*/ 39 h 46"/>
                  <a:gd name="T82" fmla="*/ 6 w 30"/>
                  <a:gd name="T83" fmla="*/ 44 h 46"/>
                  <a:gd name="T84" fmla="*/ 11 w 30"/>
                  <a:gd name="T85" fmla="*/ 41 h 46"/>
                  <a:gd name="T86" fmla="*/ 6 w 30"/>
                  <a:gd name="T87" fmla="*/ 45 h 46"/>
                  <a:gd name="T88" fmla="*/ 4 w 30"/>
                  <a:gd name="T89" fmla="*/ 40 h 46"/>
                  <a:gd name="T90" fmla="*/ 4 w 30"/>
                  <a:gd name="T91" fmla="*/ 38 h 46"/>
                  <a:gd name="T92" fmla="*/ 2 w 30"/>
                  <a:gd name="T93" fmla="*/ 40 h 46"/>
                  <a:gd name="T94" fmla="*/ 2 w 30"/>
                  <a:gd name="T95" fmla="*/ 38 h 46"/>
                  <a:gd name="T96" fmla="*/ 3 w 30"/>
                  <a:gd name="T97" fmla="*/ 17 h 46"/>
                  <a:gd name="T98" fmla="*/ 4 w 30"/>
                  <a:gd name="T99" fmla="*/ 38 h 46"/>
                  <a:gd name="T100" fmla="*/ 4 w 30"/>
                  <a:gd name="T101" fmla="*/ 38 h 46"/>
                  <a:gd name="T102" fmla="*/ 6 w 30"/>
                  <a:gd name="T103" fmla="*/ 44 h 46"/>
                  <a:gd name="T104" fmla="*/ 7 w 30"/>
                  <a:gd name="T105" fmla="*/ 44 h 46"/>
                  <a:gd name="T106" fmla="*/ 11 w 30"/>
                  <a:gd name="T107" fmla="*/ 41 h 46"/>
                  <a:gd name="T108" fmla="*/ 14 w 30"/>
                  <a:gd name="T109" fmla="*/ 38 h 46"/>
                  <a:gd name="T110" fmla="*/ 15 w 30"/>
                  <a:gd name="T111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46">
                    <a:moveTo>
                      <a:pt x="15" y="4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8" y="39"/>
                      <a:pt x="20" y="36"/>
                      <a:pt x="22" y="34"/>
                    </a:cubicBezTo>
                    <a:cubicBezTo>
                      <a:pt x="24" y="32"/>
                      <a:pt x="25" y="29"/>
                      <a:pt x="25" y="27"/>
                    </a:cubicBezTo>
                    <a:cubicBezTo>
                      <a:pt x="22" y="30"/>
                      <a:pt x="20" y="33"/>
                      <a:pt x="17" y="36"/>
                    </a:cubicBezTo>
                    <a:cubicBezTo>
                      <a:pt x="16" y="37"/>
                      <a:pt x="16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8"/>
                      <a:pt x="11" y="39"/>
                      <a:pt x="10" y="40"/>
                    </a:cubicBezTo>
                    <a:cubicBezTo>
                      <a:pt x="9" y="41"/>
                      <a:pt x="8" y="42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6" y="40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3" y="34"/>
                      <a:pt x="3" y="32"/>
                      <a:pt x="3" y="31"/>
                    </a:cubicBezTo>
                    <a:cubicBezTo>
                      <a:pt x="3" y="32"/>
                      <a:pt x="3" y="33"/>
                      <a:pt x="3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7"/>
                      <a:pt x="4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9"/>
                      <a:pt x="6" y="40"/>
                      <a:pt x="7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8" y="42"/>
                      <a:pt x="9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3"/>
                      <a:pt x="22" y="30"/>
                      <a:pt x="25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23" y="19"/>
                      <a:pt x="22" y="19"/>
                      <a:pt x="21" y="20"/>
                    </a:cubicBezTo>
                    <a:cubicBezTo>
                      <a:pt x="21" y="20"/>
                      <a:pt x="20" y="22"/>
                      <a:pt x="20" y="22"/>
                    </a:cubicBezTo>
                    <a:cubicBezTo>
                      <a:pt x="20" y="21"/>
                      <a:pt x="19" y="20"/>
                      <a:pt x="19" y="20"/>
                    </a:cubicBezTo>
                    <a:cubicBezTo>
                      <a:pt x="17" y="22"/>
                      <a:pt x="16" y="24"/>
                      <a:pt x="14" y="25"/>
                    </a:cubicBezTo>
                    <a:cubicBezTo>
                      <a:pt x="14" y="25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3"/>
                      <a:pt x="12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6" y="23"/>
                      <a:pt x="17" y="21"/>
                      <a:pt x="19" y="19"/>
                    </a:cubicBezTo>
                    <a:cubicBezTo>
                      <a:pt x="18" y="19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6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20" y="17"/>
                    </a:cubicBezTo>
                    <a:cubicBezTo>
                      <a:pt x="20" y="18"/>
                      <a:pt x="21" y="17"/>
                      <a:pt x="22" y="17"/>
                    </a:cubicBezTo>
                    <a:cubicBezTo>
                      <a:pt x="23" y="16"/>
                      <a:pt x="24" y="15"/>
                      <a:pt x="24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6" y="18"/>
                      <a:pt x="26" y="18"/>
                    </a:cubicBezTo>
                    <a:cubicBezTo>
                      <a:pt x="27" y="18"/>
                      <a:pt x="28" y="18"/>
                      <a:pt x="29" y="18"/>
                    </a:cubicBezTo>
                    <a:cubicBezTo>
                      <a:pt x="29" y="16"/>
                      <a:pt x="30" y="14"/>
                      <a:pt x="30" y="11"/>
                    </a:cubicBezTo>
                    <a:cubicBezTo>
                      <a:pt x="30" y="9"/>
                      <a:pt x="30" y="6"/>
                      <a:pt x="29" y="4"/>
                    </a:cubicBezTo>
                    <a:cubicBezTo>
                      <a:pt x="29" y="4"/>
                      <a:pt x="29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ubicBezTo>
                      <a:pt x="26" y="0"/>
                      <a:pt x="24" y="0"/>
                      <a:pt x="23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5" y="1"/>
                      <a:pt x="11" y="3"/>
                      <a:pt x="8" y="7"/>
                    </a:cubicBezTo>
                    <a:cubicBezTo>
                      <a:pt x="4" y="10"/>
                      <a:pt x="2" y="15"/>
                      <a:pt x="1" y="18"/>
                    </a:cubicBezTo>
                    <a:cubicBezTo>
                      <a:pt x="0" y="22"/>
                      <a:pt x="0" y="25"/>
                      <a:pt x="0" y="28"/>
                    </a:cubicBezTo>
                    <a:cubicBezTo>
                      <a:pt x="0" y="31"/>
                      <a:pt x="0" y="33"/>
                      <a:pt x="0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3"/>
                      <a:pt x="5" y="44"/>
                      <a:pt x="6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7" y="45"/>
                    </a:cubicBezTo>
                    <a:cubicBezTo>
                      <a:pt x="8" y="44"/>
                      <a:pt x="9" y="42"/>
                      <a:pt x="11" y="41"/>
                    </a:cubicBezTo>
                    <a:cubicBezTo>
                      <a:pt x="10" y="42"/>
                      <a:pt x="9" y="43"/>
                      <a:pt x="8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3"/>
                      <a:pt x="5" y="41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5"/>
                      <a:pt x="0" y="33"/>
                      <a:pt x="0" y="29"/>
                    </a:cubicBezTo>
                    <a:cubicBezTo>
                      <a:pt x="0" y="26"/>
                      <a:pt x="0" y="22"/>
                      <a:pt x="2" y="17"/>
                    </a:cubicBezTo>
                    <a:cubicBezTo>
                      <a:pt x="2" y="17"/>
                      <a:pt x="2" y="18"/>
                      <a:pt x="3" y="17"/>
                    </a:cubicBezTo>
                    <a:cubicBezTo>
                      <a:pt x="2" y="22"/>
                      <a:pt x="1" y="25"/>
                      <a:pt x="1" y="28"/>
                    </a:cubicBezTo>
                    <a:cubicBezTo>
                      <a:pt x="1" y="32"/>
                      <a:pt x="2" y="35"/>
                      <a:pt x="2" y="37"/>
                    </a:cubicBezTo>
                    <a:cubicBezTo>
                      <a:pt x="2" y="38"/>
                      <a:pt x="2" y="40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1"/>
                      <a:pt x="5" y="42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1" y="41"/>
                      <a:pt x="12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2"/>
                      <a:pt x="15" y="42"/>
                      <a:pt x="15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5" name="Freeform 39"/>
              <p:cNvSpPr>
                <a:spLocks noEditPoints="1"/>
              </p:cNvSpPr>
              <p:nvPr/>
            </p:nvSpPr>
            <p:spPr bwMode="auto">
              <a:xfrm>
                <a:off x="5534026" y="2908301"/>
                <a:ext cx="160338" cy="146050"/>
              </a:xfrm>
              <a:custGeom>
                <a:avLst/>
                <a:gdLst>
                  <a:gd name="T0" fmla="*/ 42 w 43"/>
                  <a:gd name="T1" fmla="*/ 30 h 39"/>
                  <a:gd name="T2" fmla="*/ 38 w 43"/>
                  <a:gd name="T3" fmla="*/ 23 h 39"/>
                  <a:gd name="T4" fmla="*/ 43 w 43"/>
                  <a:gd name="T5" fmla="*/ 33 h 39"/>
                  <a:gd name="T6" fmla="*/ 42 w 43"/>
                  <a:gd name="T7" fmla="*/ 36 h 39"/>
                  <a:gd name="T8" fmla="*/ 40 w 43"/>
                  <a:gd name="T9" fmla="*/ 37 h 39"/>
                  <a:gd name="T10" fmla="*/ 23 w 43"/>
                  <a:gd name="T11" fmla="*/ 35 h 39"/>
                  <a:gd name="T12" fmla="*/ 39 w 43"/>
                  <a:gd name="T13" fmla="*/ 36 h 39"/>
                  <a:gd name="T14" fmla="*/ 40 w 43"/>
                  <a:gd name="T15" fmla="*/ 36 h 39"/>
                  <a:gd name="T16" fmla="*/ 41 w 43"/>
                  <a:gd name="T17" fmla="*/ 35 h 39"/>
                  <a:gd name="T18" fmla="*/ 42 w 43"/>
                  <a:gd name="T19" fmla="*/ 34 h 39"/>
                  <a:gd name="T20" fmla="*/ 41 w 43"/>
                  <a:gd name="T21" fmla="*/ 32 h 39"/>
                  <a:gd name="T22" fmla="*/ 39 w 43"/>
                  <a:gd name="T23" fmla="*/ 27 h 39"/>
                  <a:gd name="T24" fmla="*/ 34 w 43"/>
                  <a:gd name="T25" fmla="*/ 14 h 39"/>
                  <a:gd name="T26" fmla="*/ 27 w 43"/>
                  <a:gd name="T27" fmla="*/ 7 h 39"/>
                  <a:gd name="T28" fmla="*/ 36 w 43"/>
                  <a:gd name="T29" fmla="*/ 23 h 39"/>
                  <a:gd name="T30" fmla="*/ 38 w 43"/>
                  <a:gd name="T31" fmla="*/ 29 h 39"/>
                  <a:gd name="T32" fmla="*/ 39 w 43"/>
                  <a:gd name="T33" fmla="*/ 32 h 39"/>
                  <a:gd name="T34" fmla="*/ 39 w 43"/>
                  <a:gd name="T35" fmla="*/ 33 h 39"/>
                  <a:gd name="T36" fmla="*/ 38 w 43"/>
                  <a:gd name="T37" fmla="*/ 35 h 39"/>
                  <a:gd name="T38" fmla="*/ 39 w 43"/>
                  <a:gd name="T39" fmla="*/ 33 h 39"/>
                  <a:gd name="T40" fmla="*/ 39 w 43"/>
                  <a:gd name="T41" fmla="*/ 32 h 39"/>
                  <a:gd name="T42" fmla="*/ 38 w 43"/>
                  <a:gd name="T43" fmla="*/ 28 h 39"/>
                  <a:gd name="T44" fmla="*/ 31 w 43"/>
                  <a:gd name="T45" fmla="*/ 14 h 39"/>
                  <a:gd name="T46" fmla="*/ 17 w 43"/>
                  <a:gd name="T47" fmla="*/ 2 h 39"/>
                  <a:gd name="T48" fmla="*/ 18 w 43"/>
                  <a:gd name="T49" fmla="*/ 8 h 39"/>
                  <a:gd name="T50" fmla="*/ 23 w 43"/>
                  <a:gd name="T51" fmla="*/ 19 h 39"/>
                  <a:gd name="T52" fmla="*/ 22 w 43"/>
                  <a:gd name="T53" fmla="*/ 21 h 39"/>
                  <a:gd name="T54" fmla="*/ 22 w 43"/>
                  <a:gd name="T55" fmla="*/ 21 h 39"/>
                  <a:gd name="T56" fmla="*/ 22 w 43"/>
                  <a:gd name="T57" fmla="*/ 20 h 39"/>
                  <a:gd name="T58" fmla="*/ 17 w 43"/>
                  <a:gd name="T59" fmla="*/ 10 h 39"/>
                  <a:gd name="T60" fmla="*/ 17 w 43"/>
                  <a:gd name="T61" fmla="*/ 14 h 39"/>
                  <a:gd name="T62" fmla="*/ 16 w 43"/>
                  <a:gd name="T63" fmla="*/ 16 h 39"/>
                  <a:gd name="T64" fmla="*/ 14 w 43"/>
                  <a:gd name="T65" fmla="*/ 14 h 39"/>
                  <a:gd name="T66" fmla="*/ 13 w 43"/>
                  <a:gd name="T67" fmla="*/ 13 h 39"/>
                  <a:gd name="T68" fmla="*/ 13 w 43"/>
                  <a:gd name="T69" fmla="*/ 13 h 39"/>
                  <a:gd name="T70" fmla="*/ 13 w 43"/>
                  <a:gd name="T71" fmla="*/ 13 h 39"/>
                  <a:gd name="T72" fmla="*/ 13 w 43"/>
                  <a:gd name="T73" fmla="*/ 13 h 39"/>
                  <a:gd name="T74" fmla="*/ 15 w 43"/>
                  <a:gd name="T75" fmla="*/ 9 h 39"/>
                  <a:gd name="T76" fmla="*/ 9 w 43"/>
                  <a:gd name="T77" fmla="*/ 6 h 39"/>
                  <a:gd name="T78" fmla="*/ 12 w 43"/>
                  <a:gd name="T79" fmla="*/ 0 h 39"/>
                  <a:gd name="T80" fmla="*/ 1 w 43"/>
                  <a:gd name="T81" fmla="*/ 9 h 39"/>
                  <a:gd name="T82" fmla="*/ 7 w 43"/>
                  <a:gd name="T83" fmla="*/ 27 h 39"/>
                  <a:gd name="T84" fmla="*/ 35 w 43"/>
                  <a:gd name="T85" fmla="*/ 39 h 39"/>
                  <a:gd name="T86" fmla="*/ 40 w 43"/>
                  <a:gd name="T87" fmla="*/ 37 h 39"/>
                  <a:gd name="T88" fmla="*/ 43 w 43"/>
                  <a:gd name="T89" fmla="*/ 36 h 39"/>
                  <a:gd name="T90" fmla="*/ 43 w 43"/>
                  <a:gd name="T91" fmla="*/ 34 h 39"/>
                  <a:gd name="T92" fmla="*/ 12 w 43"/>
                  <a:gd name="T9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39">
                    <a:moveTo>
                      <a:pt x="43" y="33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40" y="26"/>
                      <a:pt x="41" y="28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9"/>
                      <a:pt x="35" y="38"/>
                      <a:pt x="32" y="38"/>
                    </a:cubicBezTo>
                    <a:cubicBezTo>
                      <a:pt x="30" y="38"/>
                      <a:pt x="26" y="37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6" y="36"/>
                      <a:pt x="29" y="37"/>
                      <a:pt x="32" y="37"/>
                    </a:cubicBezTo>
                    <a:cubicBezTo>
                      <a:pt x="33" y="37"/>
                      <a:pt x="35" y="37"/>
                      <a:pt x="36" y="37"/>
                    </a:cubicBezTo>
                    <a:cubicBezTo>
                      <a:pt x="37" y="37"/>
                      <a:pt x="39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7" y="23"/>
                      <a:pt x="36" y="21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7" y="19"/>
                      <a:pt x="36" y="17"/>
                      <a:pt x="34" y="14"/>
                    </a:cubicBezTo>
                    <a:cubicBezTo>
                      <a:pt x="33" y="11"/>
                      <a:pt x="31" y="8"/>
                      <a:pt x="29" y="6"/>
                    </a:cubicBezTo>
                    <a:cubicBezTo>
                      <a:pt x="27" y="3"/>
                      <a:pt x="24" y="2"/>
                      <a:pt x="22" y="2"/>
                    </a:cubicBezTo>
                    <a:cubicBezTo>
                      <a:pt x="24" y="3"/>
                      <a:pt x="26" y="5"/>
                      <a:pt x="27" y="7"/>
                    </a:cubicBezTo>
                    <a:cubicBezTo>
                      <a:pt x="28" y="9"/>
                      <a:pt x="30" y="11"/>
                      <a:pt x="31" y="12"/>
                    </a:cubicBezTo>
                    <a:cubicBezTo>
                      <a:pt x="32" y="14"/>
                      <a:pt x="33" y="16"/>
                      <a:pt x="33" y="1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9"/>
                      <a:pt x="38" y="29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6"/>
                      <a:pt x="35" y="36"/>
                      <a:pt x="34" y="36"/>
                    </a:cubicBezTo>
                    <a:cubicBezTo>
                      <a:pt x="35" y="36"/>
                      <a:pt x="36" y="36"/>
                      <a:pt x="37" y="35"/>
                    </a:cubicBezTo>
                    <a:cubicBezTo>
                      <a:pt x="38" y="35"/>
                      <a:pt x="38" y="34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8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4"/>
                      <a:pt x="35" y="22"/>
                      <a:pt x="34" y="20"/>
                    </a:cubicBezTo>
                    <a:cubicBezTo>
                      <a:pt x="33" y="18"/>
                      <a:pt x="32" y="16"/>
                      <a:pt x="31" y="14"/>
                    </a:cubicBezTo>
                    <a:cubicBezTo>
                      <a:pt x="28" y="10"/>
                      <a:pt x="26" y="6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6" y="2"/>
                      <a:pt x="15" y="3"/>
                      <a:pt x="15" y="4"/>
                    </a:cubicBezTo>
                    <a:cubicBezTo>
                      <a:pt x="15" y="5"/>
                      <a:pt x="15" y="6"/>
                      <a:pt x="16" y="7"/>
                    </a:cubicBezTo>
                    <a:cubicBezTo>
                      <a:pt x="17" y="7"/>
                      <a:pt x="18" y="8"/>
                      <a:pt x="18" y="8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9" y="11"/>
                      <a:pt x="21" y="14"/>
                      <a:pt x="21" y="16"/>
                    </a:cubicBezTo>
                    <a:cubicBezTo>
                      <a:pt x="22" y="17"/>
                      <a:pt x="23" y="18"/>
                      <a:pt x="23" y="19"/>
                    </a:cubicBezTo>
                    <a:cubicBezTo>
                      <a:pt x="23" y="20"/>
                      <a:pt x="23" y="20"/>
                      <a:pt x="23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1" y="16"/>
                    </a:cubicBezTo>
                    <a:cubicBezTo>
                      <a:pt x="20" y="14"/>
                      <a:pt x="19" y="11"/>
                      <a:pt x="17" y="10"/>
                    </a:cubicBezTo>
                    <a:cubicBezTo>
                      <a:pt x="16" y="10"/>
                      <a:pt x="16" y="11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5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3" y="7"/>
                    </a:cubicBezTo>
                    <a:cubicBezTo>
                      <a:pt x="12" y="7"/>
                      <a:pt x="11" y="6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2"/>
                      <a:pt x="12" y="1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2"/>
                      <a:pt x="5" y="3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2" y="20"/>
                      <a:pt x="4" y="24"/>
                      <a:pt x="7" y="27"/>
                    </a:cubicBezTo>
                    <a:cubicBezTo>
                      <a:pt x="10" y="30"/>
                      <a:pt x="13" y="32"/>
                      <a:pt x="16" y="33"/>
                    </a:cubicBezTo>
                    <a:cubicBezTo>
                      <a:pt x="21" y="37"/>
                      <a:pt x="27" y="38"/>
                      <a:pt x="32" y="39"/>
                    </a:cubicBezTo>
                    <a:cubicBezTo>
                      <a:pt x="33" y="39"/>
                      <a:pt x="34" y="39"/>
                      <a:pt x="35" y="39"/>
                    </a:cubicBezTo>
                    <a:cubicBezTo>
                      <a:pt x="36" y="39"/>
                      <a:pt x="37" y="39"/>
                      <a:pt x="38" y="39"/>
                    </a:cubicBezTo>
                    <a:cubicBezTo>
                      <a:pt x="39" y="39"/>
                      <a:pt x="40" y="38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lnTo>
                      <a:pt x="43" y="33"/>
                    </a:ln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6" name="Freeform 40"/>
              <p:cNvSpPr/>
              <p:nvPr/>
            </p:nvSpPr>
            <p:spPr bwMode="auto">
              <a:xfrm>
                <a:off x="6613526" y="2957513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7" name="Freeform 41"/>
              <p:cNvSpPr/>
              <p:nvPr/>
            </p:nvSpPr>
            <p:spPr bwMode="auto">
              <a:xfrm>
                <a:off x="6613526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8" name="Freeform 42"/>
              <p:cNvSpPr/>
              <p:nvPr/>
            </p:nvSpPr>
            <p:spPr bwMode="auto">
              <a:xfrm>
                <a:off x="6616701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9" name="Freeform 43"/>
              <p:cNvSpPr>
                <a:spLocks noEditPoints="1"/>
              </p:cNvSpPr>
              <p:nvPr/>
            </p:nvSpPr>
            <p:spPr bwMode="auto">
              <a:xfrm>
                <a:off x="6503988" y="2938463"/>
                <a:ext cx="150813" cy="153988"/>
              </a:xfrm>
              <a:custGeom>
                <a:avLst/>
                <a:gdLst>
                  <a:gd name="T0" fmla="*/ 32 w 40"/>
                  <a:gd name="T1" fmla="*/ 31 h 41"/>
                  <a:gd name="T2" fmla="*/ 32 w 40"/>
                  <a:gd name="T3" fmla="*/ 31 h 41"/>
                  <a:gd name="T4" fmla="*/ 12 w 40"/>
                  <a:gd name="T5" fmla="*/ 39 h 41"/>
                  <a:gd name="T6" fmla="*/ 6 w 40"/>
                  <a:gd name="T7" fmla="*/ 30 h 41"/>
                  <a:gd name="T8" fmla="*/ 9 w 40"/>
                  <a:gd name="T9" fmla="*/ 26 h 41"/>
                  <a:gd name="T10" fmla="*/ 3 w 40"/>
                  <a:gd name="T11" fmla="*/ 39 h 41"/>
                  <a:gd name="T12" fmla="*/ 26 w 40"/>
                  <a:gd name="T13" fmla="*/ 35 h 41"/>
                  <a:gd name="T14" fmla="*/ 36 w 40"/>
                  <a:gd name="T15" fmla="*/ 23 h 41"/>
                  <a:gd name="T16" fmla="*/ 39 w 40"/>
                  <a:gd name="T17" fmla="*/ 10 h 41"/>
                  <a:gd name="T18" fmla="*/ 38 w 40"/>
                  <a:gd name="T19" fmla="*/ 10 h 41"/>
                  <a:gd name="T20" fmla="*/ 37 w 40"/>
                  <a:gd name="T21" fmla="*/ 15 h 41"/>
                  <a:gd name="T22" fmla="*/ 27 w 40"/>
                  <a:gd name="T23" fmla="*/ 32 h 41"/>
                  <a:gd name="T24" fmla="*/ 19 w 40"/>
                  <a:gd name="T25" fmla="*/ 35 h 41"/>
                  <a:gd name="T26" fmla="*/ 37 w 40"/>
                  <a:gd name="T27" fmla="*/ 16 h 41"/>
                  <a:gd name="T28" fmla="*/ 36 w 40"/>
                  <a:gd name="T29" fmla="*/ 5 h 41"/>
                  <a:gd name="T30" fmla="*/ 34 w 40"/>
                  <a:gd name="T31" fmla="*/ 3 h 41"/>
                  <a:gd name="T32" fmla="*/ 30 w 40"/>
                  <a:gd name="T33" fmla="*/ 3 h 41"/>
                  <a:gd name="T34" fmla="*/ 30 w 40"/>
                  <a:gd name="T35" fmla="*/ 6 h 41"/>
                  <a:gd name="T36" fmla="*/ 30 w 40"/>
                  <a:gd name="T37" fmla="*/ 8 h 41"/>
                  <a:gd name="T38" fmla="*/ 30 w 40"/>
                  <a:gd name="T39" fmla="*/ 6 h 41"/>
                  <a:gd name="T40" fmla="*/ 25 w 40"/>
                  <a:gd name="T41" fmla="*/ 7 h 41"/>
                  <a:gd name="T42" fmla="*/ 26 w 40"/>
                  <a:gd name="T43" fmla="*/ 3 h 41"/>
                  <a:gd name="T44" fmla="*/ 20 w 40"/>
                  <a:gd name="T45" fmla="*/ 4 h 41"/>
                  <a:gd name="T46" fmla="*/ 15 w 40"/>
                  <a:gd name="T47" fmla="*/ 10 h 41"/>
                  <a:gd name="T48" fmla="*/ 15 w 40"/>
                  <a:gd name="T49" fmla="*/ 11 h 41"/>
                  <a:gd name="T50" fmla="*/ 14 w 40"/>
                  <a:gd name="T51" fmla="*/ 13 h 41"/>
                  <a:gd name="T52" fmla="*/ 10 w 40"/>
                  <a:gd name="T53" fmla="*/ 20 h 41"/>
                  <a:gd name="T54" fmla="*/ 0 w 40"/>
                  <a:gd name="T55" fmla="*/ 41 h 41"/>
                  <a:gd name="T56" fmla="*/ 26 w 40"/>
                  <a:gd name="T57" fmla="*/ 36 h 41"/>
                  <a:gd name="T58" fmla="*/ 18 w 40"/>
                  <a:gd name="T59" fmla="*/ 36 h 41"/>
                  <a:gd name="T60" fmla="*/ 25 w 40"/>
                  <a:gd name="T61" fmla="*/ 24 h 41"/>
                  <a:gd name="T62" fmla="*/ 24 w 40"/>
                  <a:gd name="T63" fmla="*/ 24 h 41"/>
                  <a:gd name="T64" fmla="*/ 28 w 40"/>
                  <a:gd name="T65" fmla="*/ 19 h 41"/>
                  <a:gd name="T66" fmla="*/ 29 w 40"/>
                  <a:gd name="T67" fmla="*/ 15 h 41"/>
                  <a:gd name="T68" fmla="*/ 25 w 40"/>
                  <a:gd name="T6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41">
                    <a:moveTo>
                      <a:pt x="26" y="36"/>
                    </a:moveTo>
                    <a:cubicBezTo>
                      <a:pt x="28" y="35"/>
                      <a:pt x="30" y="33"/>
                      <a:pt x="32" y="31"/>
                    </a:cubicBezTo>
                    <a:cubicBezTo>
                      <a:pt x="34" y="29"/>
                      <a:pt x="36" y="27"/>
                      <a:pt x="37" y="24"/>
                    </a:cubicBezTo>
                    <a:cubicBezTo>
                      <a:pt x="36" y="27"/>
                      <a:pt x="34" y="29"/>
                      <a:pt x="32" y="31"/>
                    </a:cubicBezTo>
                    <a:cubicBezTo>
                      <a:pt x="30" y="33"/>
                      <a:pt x="28" y="34"/>
                      <a:pt x="26" y="35"/>
                    </a:cubicBezTo>
                    <a:cubicBezTo>
                      <a:pt x="21" y="38"/>
                      <a:pt x="17" y="39"/>
                      <a:pt x="12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9" y="26"/>
                      <a:pt x="9" y="26"/>
                    </a:cubicBezTo>
                    <a:cubicBezTo>
                      <a:pt x="8" y="27"/>
                      <a:pt x="8" y="29"/>
                      <a:pt x="7" y="3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7" y="37"/>
                      <a:pt x="21" y="37"/>
                      <a:pt x="26" y="35"/>
                    </a:cubicBezTo>
                    <a:cubicBezTo>
                      <a:pt x="28" y="34"/>
                      <a:pt x="30" y="32"/>
                      <a:pt x="32" y="30"/>
                    </a:cubicBezTo>
                    <a:cubicBezTo>
                      <a:pt x="34" y="28"/>
                      <a:pt x="36" y="26"/>
                      <a:pt x="36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0" y="19"/>
                      <a:pt x="40" y="14"/>
                      <a:pt x="39" y="10"/>
                    </a:cubicBezTo>
                    <a:cubicBezTo>
                      <a:pt x="39" y="8"/>
                      <a:pt x="38" y="6"/>
                      <a:pt x="37" y="5"/>
                    </a:cubicBezTo>
                    <a:cubicBezTo>
                      <a:pt x="37" y="7"/>
                      <a:pt x="37" y="9"/>
                      <a:pt x="38" y="10"/>
                    </a:cubicBezTo>
                    <a:cubicBezTo>
                      <a:pt x="38" y="11"/>
                      <a:pt x="37" y="12"/>
                      <a:pt x="37" y="13"/>
                    </a:cubicBezTo>
                    <a:cubicBezTo>
                      <a:pt x="37" y="13"/>
                      <a:pt x="37" y="14"/>
                      <a:pt x="37" y="15"/>
                    </a:cubicBezTo>
                    <a:cubicBezTo>
                      <a:pt x="37" y="18"/>
                      <a:pt x="36" y="22"/>
                      <a:pt x="34" y="25"/>
                    </a:cubicBezTo>
                    <a:cubicBezTo>
                      <a:pt x="32" y="28"/>
                      <a:pt x="30" y="31"/>
                      <a:pt x="27" y="32"/>
                    </a:cubicBezTo>
                    <a:cubicBezTo>
                      <a:pt x="24" y="34"/>
                      <a:pt x="22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4" y="34"/>
                      <a:pt x="29" y="31"/>
                      <a:pt x="32" y="27"/>
                    </a:cubicBezTo>
                    <a:cubicBezTo>
                      <a:pt x="35" y="24"/>
                      <a:pt x="36" y="20"/>
                      <a:pt x="37" y="16"/>
                    </a:cubicBezTo>
                    <a:cubicBezTo>
                      <a:pt x="37" y="14"/>
                      <a:pt x="37" y="12"/>
                      <a:pt x="37" y="11"/>
                    </a:cubicBezTo>
                    <a:cubicBezTo>
                      <a:pt x="37" y="9"/>
                      <a:pt x="37" y="7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6"/>
                    </a:cubicBezTo>
                    <a:cubicBezTo>
                      <a:pt x="30" y="7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6" y="6"/>
                      <a:pt x="25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4"/>
                      <a:pt x="27" y="3"/>
                      <a:pt x="26" y="3"/>
                    </a:cubicBezTo>
                    <a:cubicBezTo>
                      <a:pt x="26" y="2"/>
                      <a:pt x="24" y="1"/>
                      <a:pt x="24" y="0"/>
                    </a:cubicBezTo>
                    <a:cubicBezTo>
                      <a:pt x="23" y="2"/>
                      <a:pt x="22" y="3"/>
                      <a:pt x="20" y="4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7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39"/>
                      <a:pt x="22" y="38"/>
                      <a:pt x="26" y="36"/>
                    </a:cubicBezTo>
                    <a:close/>
                    <a:moveTo>
                      <a:pt x="1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lose/>
                    <a:moveTo>
                      <a:pt x="25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2"/>
                      <a:pt x="27" y="21"/>
                      <a:pt x="28" y="19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8"/>
                      <a:pt x="28" y="19"/>
                    </a:cubicBezTo>
                    <a:cubicBezTo>
                      <a:pt x="27" y="21"/>
                      <a:pt x="26" y="23"/>
                      <a:pt x="25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0" name="Freeform 44"/>
              <p:cNvSpPr/>
              <p:nvPr/>
            </p:nvSpPr>
            <p:spPr bwMode="auto">
              <a:xfrm>
                <a:off x="6613526" y="2957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1" name="Freeform 45"/>
              <p:cNvSpPr/>
              <p:nvPr/>
            </p:nvSpPr>
            <p:spPr bwMode="auto">
              <a:xfrm>
                <a:off x="6613526" y="296068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2" name="Freeform 46"/>
              <p:cNvSpPr>
                <a:spLocks noEditPoints="1"/>
              </p:cNvSpPr>
              <p:nvPr/>
            </p:nvSpPr>
            <p:spPr bwMode="auto">
              <a:xfrm>
                <a:off x="4999038" y="1544638"/>
                <a:ext cx="2201863" cy="3138488"/>
              </a:xfrm>
              <a:custGeom>
                <a:avLst/>
                <a:gdLst>
                  <a:gd name="T0" fmla="*/ 329 w 585"/>
                  <a:gd name="T1" fmla="*/ 617 h 835"/>
                  <a:gd name="T2" fmla="*/ 393 w 585"/>
                  <a:gd name="T3" fmla="*/ 406 h 835"/>
                  <a:gd name="T4" fmla="*/ 334 w 585"/>
                  <a:gd name="T5" fmla="*/ 317 h 835"/>
                  <a:gd name="T6" fmla="*/ 383 w 585"/>
                  <a:gd name="T7" fmla="*/ 401 h 835"/>
                  <a:gd name="T8" fmla="*/ 359 w 585"/>
                  <a:gd name="T9" fmla="*/ 523 h 835"/>
                  <a:gd name="T10" fmla="*/ 535 w 585"/>
                  <a:gd name="T11" fmla="*/ 440 h 835"/>
                  <a:gd name="T12" fmla="*/ 406 w 585"/>
                  <a:gd name="T13" fmla="*/ 544 h 835"/>
                  <a:gd name="T14" fmla="*/ 404 w 585"/>
                  <a:gd name="T15" fmla="*/ 430 h 835"/>
                  <a:gd name="T16" fmla="*/ 385 w 585"/>
                  <a:gd name="T17" fmla="*/ 393 h 835"/>
                  <a:gd name="T18" fmla="*/ 408 w 585"/>
                  <a:gd name="T19" fmla="*/ 429 h 835"/>
                  <a:gd name="T20" fmla="*/ 406 w 585"/>
                  <a:gd name="T21" fmla="*/ 570 h 835"/>
                  <a:gd name="T22" fmla="*/ 413 w 585"/>
                  <a:gd name="T23" fmla="*/ 536 h 835"/>
                  <a:gd name="T24" fmla="*/ 407 w 585"/>
                  <a:gd name="T25" fmla="*/ 431 h 835"/>
                  <a:gd name="T26" fmla="*/ 363 w 585"/>
                  <a:gd name="T27" fmla="*/ 361 h 835"/>
                  <a:gd name="T28" fmla="*/ 289 w 585"/>
                  <a:gd name="T29" fmla="*/ 345 h 835"/>
                  <a:gd name="T30" fmla="*/ 217 w 585"/>
                  <a:gd name="T31" fmla="*/ 366 h 835"/>
                  <a:gd name="T32" fmla="*/ 206 w 585"/>
                  <a:gd name="T33" fmla="*/ 480 h 835"/>
                  <a:gd name="T34" fmla="*/ 40 w 585"/>
                  <a:gd name="T35" fmla="*/ 170 h 835"/>
                  <a:gd name="T36" fmla="*/ 157 w 585"/>
                  <a:gd name="T37" fmla="*/ 545 h 835"/>
                  <a:gd name="T38" fmla="*/ 185 w 585"/>
                  <a:gd name="T39" fmla="*/ 719 h 835"/>
                  <a:gd name="T40" fmla="*/ 249 w 585"/>
                  <a:gd name="T41" fmla="*/ 831 h 835"/>
                  <a:gd name="T42" fmla="*/ 245 w 585"/>
                  <a:gd name="T43" fmla="*/ 829 h 835"/>
                  <a:gd name="T44" fmla="*/ 224 w 585"/>
                  <a:gd name="T45" fmla="*/ 805 h 835"/>
                  <a:gd name="T46" fmla="*/ 360 w 585"/>
                  <a:gd name="T47" fmla="*/ 812 h 835"/>
                  <a:gd name="T48" fmla="*/ 382 w 585"/>
                  <a:gd name="T49" fmla="*/ 767 h 835"/>
                  <a:gd name="T50" fmla="*/ 375 w 585"/>
                  <a:gd name="T51" fmla="*/ 779 h 835"/>
                  <a:gd name="T52" fmla="*/ 354 w 585"/>
                  <a:gd name="T53" fmla="*/ 801 h 835"/>
                  <a:gd name="T54" fmla="*/ 358 w 585"/>
                  <a:gd name="T55" fmla="*/ 789 h 835"/>
                  <a:gd name="T56" fmla="*/ 180 w 585"/>
                  <a:gd name="T57" fmla="*/ 750 h 835"/>
                  <a:gd name="T58" fmla="*/ 296 w 585"/>
                  <a:gd name="T59" fmla="*/ 716 h 835"/>
                  <a:gd name="T60" fmla="*/ 397 w 585"/>
                  <a:gd name="T61" fmla="*/ 709 h 835"/>
                  <a:gd name="T62" fmla="*/ 362 w 585"/>
                  <a:gd name="T63" fmla="*/ 675 h 835"/>
                  <a:gd name="T64" fmla="*/ 414 w 585"/>
                  <a:gd name="T65" fmla="*/ 634 h 835"/>
                  <a:gd name="T66" fmla="*/ 397 w 585"/>
                  <a:gd name="T67" fmla="*/ 658 h 835"/>
                  <a:gd name="T68" fmla="*/ 405 w 585"/>
                  <a:gd name="T69" fmla="*/ 620 h 835"/>
                  <a:gd name="T70" fmla="*/ 416 w 585"/>
                  <a:gd name="T71" fmla="*/ 599 h 835"/>
                  <a:gd name="T72" fmla="*/ 256 w 585"/>
                  <a:gd name="T73" fmla="*/ 820 h 835"/>
                  <a:gd name="T74" fmla="*/ 228 w 585"/>
                  <a:gd name="T75" fmla="*/ 811 h 835"/>
                  <a:gd name="T76" fmla="*/ 185 w 585"/>
                  <a:gd name="T77" fmla="*/ 718 h 835"/>
                  <a:gd name="T78" fmla="*/ 225 w 585"/>
                  <a:gd name="T79" fmla="*/ 376 h 835"/>
                  <a:gd name="T80" fmla="*/ 270 w 585"/>
                  <a:gd name="T81" fmla="*/ 353 h 835"/>
                  <a:gd name="T82" fmla="*/ 358 w 585"/>
                  <a:gd name="T83" fmla="*/ 348 h 835"/>
                  <a:gd name="T84" fmla="*/ 446 w 585"/>
                  <a:gd name="T85" fmla="*/ 390 h 835"/>
                  <a:gd name="T86" fmla="*/ 407 w 585"/>
                  <a:gd name="T87" fmla="*/ 418 h 835"/>
                  <a:gd name="T88" fmla="*/ 355 w 585"/>
                  <a:gd name="T89" fmla="*/ 374 h 835"/>
                  <a:gd name="T90" fmla="*/ 332 w 585"/>
                  <a:gd name="T91" fmla="*/ 354 h 835"/>
                  <a:gd name="T92" fmla="*/ 242 w 585"/>
                  <a:gd name="T93" fmla="*/ 333 h 835"/>
                  <a:gd name="T94" fmla="*/ 139 w 585"/>
                  <a:gd name="T95" fmla="*/ 387 h 835"/>
                  <a:gd name="T96" fmla="*/ 182 w 585"/>
                  <a:gd name="T97" fmla="*/ 623 h 835"/>
                  <a:gd name="T98" fmla="*/ 372 w 585"/>
                  <a:gd name="T99" fmla="*/ 434 h 835"/>
                  <a:gd name="T100" fmla="*/ 255 w 585"/>
                  <a:gd name="T101" fmla="*/ 373 h 835"/>
                  <a:gd name="T102" fmla="*/ 374 w 585"/>
                  <a:gd name="T103" fmla="*/ 423 h 835"/>
                  <a:gd name="T104" fmla="*/ 235 w 585"/>
                  <a:gd name="T105" fmla="*/ 391 h 835"/>
                  <a:gd name="T106" fmla="*/ 368 w 585"/>
                  <a:gd name="T107" fmla="*/ 468 h 835"/>
                  <a:gd name="T108" fmla="*/ 263 w 585"/>
                  <a:gd name="T109" fmla="*/ 358 h 835"/>
                  <a:gd name="T110" fmla="*/ 343 w 585"/>
                  <a:gd name="T111" fmla="*/ 372 h 835"/>
                  <a:gd name="T112" fmla="*/ 339 w 585"/>
                  <a:gd name="T113" fmla="*/ 361 h 835"/>
                  <a:gd name="T114" fmla="*/ 240 w 585"/>
                  <a:gd name="T115" fmla="*/ 513 h 835"/>
                  <a:gd name="T116" fmla="*/ 185 w 585"/>
                  <a:gd name="T117" fmla="*/ 382 h 835"/>
                  <a:gd name="T118" fmla="*/ 287 w 585"/>
                  <a:gd name="T119" fmla="*/ 300 h 835"/>
                  <a:gd name="T120" fmla="*/ 336 w 585"/>
                  <a:gd name="T121" fmla="*/ 336 h 835"/>
                  <a:gd name="T122" fmla="*/ 382 w 585"/>
                  <a:gd name="T123" fmla="*/ 404 h 835"/>
                  <a:gd name="T124" fmla="*/ 333 w 585"/>
                  <a:gd name="T125" fmla="*/ 593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" h="835">
                    <a:moveTo>
                      <a:pt x="542" y="139"/>
                    </a:moveTo>
                    <a:cubicBezTo>
                      <a:pt x="526" y="111"/>
                      <a:pt x="507" y="89"/>
                      <a:pt x="486" y="71"/>
                    </a:cubicBezTo>
                    <a:cubicBezTo>
                      <a:pt x="466" y="53"/>
                      <a:pt x="445" y="39"/>
                      <a:pt x="425" y="29"/>
                    </a:cubicBezTo>
                    <a:cubicBezTo>
                      <a:pt x="460" y="48"/>
                      <a:pt x="492" y="74"/>
                      <a:pt x="517" y="106"/>
                    </a:cubicBezTo>
                    <a:cubicBezTo>
                      <a:pt x="542" y="138"/>
                      <a:pt x="561" y="175"/>
                      <a:pt x="571" y="215"/>
                    </a:cubicBezTo>
                    <a:cubicBezTo>
                      <a:pt x="581" y="255"/>
                      <a:pt x="583" y="297"/>
                      <a:pt x="575" y="338"/>
                    </a:cubicBezTo>
                    <a:cubicBezTo>
                      <a:pt x="568" y="378"/>
                      <a:pt x="552" y="418"/>
                      <a:pt x="528" y="452"/>
                    </a:cubicBezTo>
                    <a:cubicBezTo>
                      <a:pt x="504" y="486"/>
                      <a:pt x="472" y="515"/>
                      <a:pt x="436" y="536"/>
                    </a:cubicBezTo>
                    <a:cubicBezTo>
                      <a:pt x="432" y="539"/>
                      <a:pt x="427" y="541"/>
                      <a:pt x="422" y="544"/>
                    </a:cubicBezTo>
                    <a:cubicBezTo>
                      <a:pt x="419" y="545"/>
                      <a:pt x="419" y="545"/>
                      <a:pt x="419" y="545"/>
                    </a:cubicBezTo>
                    <a:cubicBezTo>
                      <a:pt x="416" y="547"/>
                      <a:pt x="416" y="547"/>
                      <a:pt x="416" y="547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9"/>
                      <a:pt x="414" y="549"/>
                      <a:pt x="414" y="549"/>
                    </a:cubicBezTo>
                    <a:cubicBezTo>
                      <a:pt x="414" y="580"/>
                      <a:pt x="414" y="580"/>
                      <a:pt x="414" y="580"/>
                    </a:cubicBezTo>
                    <a:cubicBezTo>
                      <a:pt x="414" y="595"/>
                      <a:pt x="414" y="595"/>
                      <a:pt x="414" y="595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600"/>
                      <a:pt x="414" y="601"/>
                      <a:pt x="414" y="601"/>
                    </a:cubicBezTo>
                    <a:cubicBezTo>
                      <a:pt x="414" y="602"/>
                      <a:pt x="414" y="603"/>
                      <a:pt x="414" y="604"/>
                    </a:cubicBezTo>
                    <a:cubicBezTo>
                      <a:pt x="413" y="607"/>
                      <a:pt x="412" y="610"/>
                      <a:pt x="410" y="613"/>
                    </a:cubicBezTo>
                    <a:cubicBezTo>
                      <a:pt x="406" y="618"/>
                      <a:pt x="400" y="621"/>
                      <a:pt x="393" y="621"/>
                    </a:cubicBezTo>
                    <a:cubicBezTo>
                      <a:pt x="377" y="621"/>
                      <a:pt x="377" y="621"/>
                      <a:pt x="377" y="621"/>
                    </a:cubicBezTo>
                    <a:cubicBezTo>
                      <a:pt x="346" y="621"/>
                      <a:pt x="346" y="621"/>
                      <a:pt x="346" y="621"/>
                    </a:cubicBezTo>
                    <a:cubicBezTo>
                      <a:pt x="336" y="621"/>
                      <a:pt x="336" y="621"/>
                      <a:pt x="336" y="621"/>
                    </a:cubicBezTo>
                    <a:cubicBezTo>
                      <a:pt x="330" y="621"/>
                      <a:pt x="330" y="621"/>
                      <a:pt x="330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32" y="606"/>
                      <a:pt x="332" y="606"/>
                      <a:pt x="332" y="606"/>
                    </a:cubicBezTo>
                    <a:cubicBezTo>
                      <a:pt x="334" y="598"/>
                      <a:pt x="334" y="598"/>
                      <a:pt x="334" y="598"/>
                    </a:cubicBezTo>
                    <a:cubicBezTo>
                      <a:pt x="340" y="578"/>
                      <a:pt x="346" y="558"/>
                      <a:pt x="353" y="539"/>
                    </a:cubicBezTo>
                    <a:cubicBezTo>
                      <a:pt x="360" y="519"/>
                      <a:pt x="367" y="499"/>
                      <a:pt x="374" y="480"/>
                    </a:cubicBezTo>
                    <a:cubicBezTo>
                      <a:pt x="378" y="470"/>
                      <a:pt x="382" y="460"/>
                      <a:pt x="386" y="451"/>
                    </a:cubicBezTo>
                    <a:cubicBezTo>
                      <a:pt x="388" y="446"/>
                      <a:pt x="390" y="441"/>
                      <a:pt x="392" y="437"/>
                    </a:cubicBezTo>
                    <a:cubicBezTo>
                      <a:pt x="395" y="429"/>
                      <a:pt x="395" y="429"/>
                      <a:pt x="395" y="429"/>
                    </a:cubicBezTo>
                    <a:cubicBezTo>
                      <a:pt x="397" y="425"/>
                      <a:pt x="397" y="425"/>
                      <a:pt x="397" y="425"/>
                    </a:cubicBezTo>
                    <a:cubicBezTo>
                      <a:pt x="398" y="423"/>
                      <a:pt x="399" y="421"/>
                      <a:pt x="400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5" y="420"/>
                      <a:pt x="405" y="420"/>
                      <a:pt x="406" y="420"/>
                    </a:cubicBezTo>
                    <a:cubicBezTo>
                      <a:pt x="407" y="420"/>
                      <a:pt x="407" y="420"/>
                      <a:pt x="407" y="420"/>
                    </a:cubicBezTo>
                    <a:cubicBezTo>
                      <a:pt x="408" y="420"/>
                      <a:pt x="408" y="420"/>
                      <a:pt x="408" y="420"/>
                    </a:cubicBezTo>
                    <a:cubicBezTo>
                      <a:pt x="410" y="420"/>
                      <a:pt x="411" y="420"/>
                      <a:pt x="413" y="420"/>
                    </a:cubicBezTo>
                    <a:cubicBezTo>
                      <a:pt x="417" y="420"/>
                      <a:pt x="420" y="419"/>
                      <a:pt x="423" y="418"/>
                    </a:cubicBezTo>
                    <a:cubicBezTo>
                      <a:pt x="430" y="416"/>
                      <a:pt x="435" y="413"/>
                      <a:pt x="440" y="408"/>
                    </a:cubicBezTo>
                    <a:cubicBezTo>
                      <a:pt x="442" y="406"/>
                      <a:pt x="444" y="403"/>
                      <a:pt x="445" y="400"/>
                    </a:cubicBezTo>
                    <a:cubicBezTo>
                      <a:pt x="446" y="397"/>
                      <a:pt x="447" y="394"/>
                      <a:pt x="448" y="390"/>
                    </a:cubicBezTo>
                    <a:cubicBezTo>
                      <a:pt x="449" y="384"/>
                      <a:pt x="448" y="377"/>
                      <a:pt x="445" y="371"/>
                    </a:cubicBezTo>
                    <a:cubicBezTo>
                      <a:pt x="443" y="365"/>
                      <a:pt x="438" y="360"/>
                      <a:pt x="432" y="359"/>
                    </a:cubicBezTo>
                    <a:cubicBezTo>
                      <a:pt x="431" y="359"/>
                      <a:pt x="430" y="359"/>
                      <a:pt x="428" y="359"/>
                    </a:cubicBezTo>
                    <a:cubicBezTo>
                      <a:pt x="427" y="359"/>
                      <a:pt x="425" y="360"/>
                      <a:pt x="424" y="361"/>
                    </a:cubicBezTo>
                    <a:cubicBezTo>
                      <a:pt x="421" y="362"/>
                      <a:pt x="419" y="364"/>
                      <a:pt x="416" y="366"/>
                    </a:cubicBezTo>
                    <a:cubicBezTo>
                      <a:pt x="414" y="368"/>
                      <a:pt x="411" y="371"/>
                      <a:pt x="409" y="374"/>
                    </a:cubicBezTo>
                    <a:cubicBezTo>
                      <a:pt x="409" y="375"/>
                      <a:pt x="408" y="375"/>
                      <a:pt x="408" y="376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7" y="378"/>
                      <a:pt x="407" y="378"/>
                      <a:pt x="407" y="378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399" y="393"/>
                      <a:pt x="399" y="393"/>
                      <a:pt x="399" y="393"/>
                    </a:cubicBezTo>
                    <a:cubicBezTo>
                      <a:pt x="393" y="406"/>
                      <a:pt x="393" y="406"/>
                      <a:pt x="393" y="406"/>
                    </a:cubicBezTo>
                    <a:cubicBezTo>
                      <a:pt x="393" y="406"/>
                      <a:pt x="392" y="406"/>
                      <a:pt x="392" y="406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4"/>
                      <a:pt x="388" y="404"/>
                      <a:pt x="388" y="404"/>
                    </a:cubicBezTo>
                    <a:cubicBezTo>
                      <a:pt x="386" y="403"/>
                      <a:pt x="385" y="403"/>
                      <a:pt x="383" y="402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1" y="400"/>
                      <a:pt x="381" y="400"/>
                      <a:pt x="381" y="400"/>
                    </a:cubicBezTo>
                    <a:cubicBezTo>
                      <a:pt x="380" y="400"/>
                      <a:pt x="380" y="400"/>
                      <a:pt x="379" y="399"/>
                    </a:cubicBezTo>
                    <a:cubicBezTo>
                      <a:pt x="378" y="398"/>
                      <a:pt x="377" y="398"/>
                      <a:pt x="376" y="397"/>
                    </a:cubicBezTo>
                    <a:cubicBezTo>
                      <a:pt x="372" y="394"/>
                      <a:pt x="368" y="390"/>
                      <a:pt x="365" y="386"/>
                    </a:cubicBezTo>
                    <a:cubicBezTo>
                      <a:pt x="362" y="381"/>
                      <a:pt x="359" y="377"/>
                      <a:pt x="357" y="373"/>
                    </a:cubicBezTo>
                    <a:cubicBezTo>
                      <a:pt x="356" y="370"/>
                      <a:pt x="355" y="368"/>
                      <a:pt x="354" y="366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1" y="359"/>
                      <a:pt x="350" y="357"/>
                      <a:pt x="350" y="356"/>
                    </a:cubicBezTo>
                    <a:cubicBezTo>
                      <a:pt x="352" y="354"/>
                      <a:pt x="354" y="353"/>
                      <a:pt x="356" y="352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9" y="350"/>
                      <a:pt x="359" y="350"/>
                      <a:pt x="359" y="350"/>
                    </a:cubicBezTo>
                    <a:cubicBezTo>
                      <a:pt x="359" y="349"/>
                      <a:pt x="360" y="349"/>
                      <a:pt x="360" y="349"/>
                    </a:cubicBezTo>
                    <a:cubicBezTo>
                      <a:pt x="363" y="347"/>
                      <a:pt x="365" y="345"/>
                      <a:pt x="367" y="342"/>
                    </a:cubicBezTo>
                    <a:cubicBezTo>
                      <a:pt x="372" y="338"/>
                      <a:pt x="376" y="333"/>
                      <a:pt x="378" y="328"/>
                    </a:cubicBezTo>
                    <a:cubicBezTo>
                      <a:pt x="380" y="322"/>
                      <a:pt x="382" y="317"/>
                      <a:pt x="380" y="311"/>
                    </a:cubicBezTo>
                    <a:cubicBezTo>
                      <a:pt x="380" y="308"/>
                      <a:pt x="379" y="306"/>
                      <a:pt x="377" y="303"/>
                    </a:cubicBezTo>
                    <a:cubicBezTo>
                      <a:pt x="377" y="302"/>
                      <a:pt x="376" y="301"/>
                      <a:pt x="375" y="300"/>
                    </a:cubicBezTo>
                    <a:cubicBezTo>
                      <a:pt x="374" y="299"/>
                      <a:pt x="373" y="297"/>
                      <a:pt x="372" y="297"/>
                    </a:cubicBezTo>
                    <a:cubicBezTo>
                      <a:pt x="368" y="293"/>
                      <a:pt x="362" y="292"/>
                      <a:pt x="357" y="293"/>
                    </a:cubicBezTo>
                    <a:cubicBezTo>
                      <a:pt x="354" y="294"/>
                      <a:pt x="352" y="295"/>
                      <a:pt x="349" y="296"/>
                    </a:cubicBezTo>
                    <a:cubicBezTo>
                      <a:pt x="347" y="298"/>
                      <a:pt x="345" y="300"/>
                      <a:pt x="343" y="302"/>
                    </a:cubicBezTo>
                    <a:cubicBezTo>
                      <a:pt x="338" y="306"/>
                      <a:pt x="336" y="311"/>
                      <a:pt x="334" y="317"/>
                    </a:cubicBezTo>
                    <a:cubicBezTo>
                      <a:pt x="332" y="323"/>
                      <a:pt x="332" y="329"/>
                      <a:pt x="333" y="335"/>
                    </a:cubicBezTo>
                    <a:cubicBezTo>
                      <a:pt x="332" y="329"/>
                      <a:pt x="332" y="323"/>
                      <a:pt x="334" y="317"/>
                    </a:cubicBezTo>
                    <a:cubicBezTo>
                      <a:pt x="335" y="312"/>
                      <a:pt x="338" y="307"/>
                      <a:pt x="342" y="302"/>
                    </a:cubicBezTo>
                    <a:cubicBezTo>
                      <a:pt x="343" y="301"/>
                      <a:pt x="344" y="300"/>
                      <a:pt x="345" y="299"/>
                    </a:cubicBezTo>
                    <a:cubicBezTo>
                      <a:pt x="346" y="299"/>
                      <a:pt x="346" y="298"/>
                      <a:pt x="347" y="298"/>
                    </a:cubicBezTo>
                    <a:cubicBezTo>
                      <a:pt x="348" y="297"/>
                      <a:pt x="348" y="297"/>
                      <a:pt x="349" y="297"/>
                    </a:cubicBezTo>
                    <a:cubicBezTo>
                      <a:pt x="351" y="295"/>
                      <a:pt x="354" y="294"/>
                      <a:pt x="356" y="293"/>
                    </a:cubicBezTo>
                    <a:cubicBezTo>
                      <a:pt x="362" y="292"/>
                      <a:pt x="368" y="293"/>
                      <a:pt x="372" y="296"/>
                    </a:cubicBezTo>
                    <a:cubicBezTo>
                      <a:pt x="372" y="297"/>
                      <a:pt x="373" y="297"/>
                      <a:pt x="373" y="297"/>
                    </a:cubicBezTo>
                    <a:cubicBezTo>
                      <a:pt x="374" y="298"/>
                      <a:pt x="374" y="299"/>
                      <a:pt x="375" y="299"/>
                    </a:cubicBezTo>
                    <a:cubicBezTo>
                      <a:pt x="375" y="300"/>
                      <a:pt x="376" y="301"/>
                      <a:pt x="377" y="303"/>
                    </a:cubicBezTo>
                    <a:cubicBezTo>
                      <a:pt x="379" y="305"/>
                      <a:pt x="380" y="308"/>
                      <a:pt x="380" y="310"/>
                    </a:cubicBezTo>
                    <a:cubicBezTo>
                      <a:pt x="382" y="316"/>
                      <a:pt x="381" y="322"/>
                      <a:pt x="378" y="327"/>
                    </a:cubicBezTo>
                    <a:cubicBezTo>
                      <a:pt x="376" y="333"/>
                      <a:pt x="372" y="338"/>
                      <a:pt x="368" y="342"/>
                    </a:cubicBezTo>
                    <a:cubicBezTo>
                      <a:pt x="366" y="345"/>
                      <a:pt x="363" y="347"/>
                      <a:pt x="361" y="349"/>
                    </a:cubicBezTo>
                    <a:cubicBezTo>
                      <a:pt x="360" y="349"/>
                      <a:pt x="359" y="350"/>
                      <a:pt x="359" y="350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6" y="352"/>
                      <a:pt x="356" y="352"/>
                      <a:pt x="356" y="352"/>
                    </a:cubicBezTo>
                    <a:cubicBezTo>
                      <a:pt x="354" y="353"/>
                      <a:pt x="352" y="354"/>
                      <a:pt x="350" y="356"/>
                    </a:cubicBezTo>
                    <a:cubicBezTo>
                      <a:pt x="350" y="356"/>
                      <a:pt x="350" y="356"/>
                      <a:pt x="350" y="356"/>
                    </a:cubicBezTo>
                    <a:cubicBezTo>
                      <a:pt x="351" y="357"/>
                      <a:pt x="351" y="357"/>
                      <a:pt x="351" y="357"/>
                    </a:cubicBezTo>
                    <a:cubicBezTo>
                      <a:pt x="351" y="358"/>
                      <a:pt x="351" y="358"/>
                      <a:pt x="351" y="358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4" y="366"/>
                      <a:pt x="354" y="366"/>
                      <a:pt x="354" y="366"/>
                    </a:cubicBezTo>
                    <a:cubicBezTo>
                      <a:pt x="355" y="368"/>
                      <a:pt x="356" y="370"/>
                      <a:pt x="357" y="372"/>
                    </a:cubicBezTo>
                    <a:cubicBezTo>
                      <a:pt x="359" y="377"/>
                      <a:pt x="362" y="381"/>
                      <a:pt x="365" y="385"/>
                    </a:cubicBezTo>
                    <a:cubicBezTo>
                      <a:pt x="368" y="389"/>
                      <a:pt x="372" y="393"/>
                      <a:pt x="376" y="397"/>
                    </a:cubicBezTo>
                    <a:cubicBezTo>
                      <a:pt x="377" y="397"/>
                      <a:pt x="378" y="398"/>
                      <a:pt x="379" y="399"/>
                    </a:cubicBezTo>
                    <a:cubicBezTo>
                      <a:pt x="380" y="399"/>
                      <a:pt x="380" y="400"/>
                      <a:pt x="381" y="400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3" y="401"/>
                      <a:pt x="383" y="401"/>
                      <a:pt x="383" y="401"/>
                    </a:cubicBezTo>
                    <a:cubicBezTo>
                      <a:pt x="385" y="402"/>
                      <a:pt x="386" y="403"/>
                      <a:pt x="388" y="404"/>
                    </a:cubicBezTo>
                    <a:cubicBezTo>
                      <a:pt x="390" y="405"/>
                      <a:pt x="390" y="405"/>
                      <a:pt x="390" y="405"/>
                    </a:cubicBezTo>
                    <a:cubicBezTo>
                      <a:pt x="392" y="405"/>
                      <a:pt x="392" y="405"/>
                      <a:pt x="392" y="405"/>
                    </a:cubicBezTo>
                    <a:cubicBezTo>
                      <a:pt x="392" y="405"/>
                      <a:pt x="393" y="406"/>
                      <a:pt x="393" y="406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08" y="375"/>
                      <a:pt x="409" y="374"/>
                      <a:pt x="409" y="374"/>
                    </a:cubicBezTo>
                    <a:cubicBezTo>
                      <a:pt x="411" y="371"/>
                      <a:pt x="414" y="368"/>
                      <a:pt x="416" y="366"/>
                    </a:cubicBezTo>
                    <a:cubicBezTo>
                      <a:pt x="421" y="361"/>
                      <a:pt x="427" y="358"/>
                      <a:pt x="432" y="359"/>
                    </a:cubicBezTo>
                    <a:cubicBezTo>
                      <a:pt x="435" y="360"/>
                      <a:pt x="438" y="361"/>
                      <a:pt x="440" y="363"/>
                    </a:cubicBezTo>
                    <a:cubicBezTo>
                      <a:pt x="443" y="365"/>
                      <a:pt x="444" y="368"/>
                      <a:pt x="446" y="371"/>
                    </a:cubicBezTo>
                    <a:cubicBezTo>
                      <a:pt x="448" y="377"/>
                      <a:pt x="449" y="384"/>
                      <a:pt x="448" y="390"/>
                    </a:cubicBezTo>
                    <a:cubicBezTo>
                      <a:pt x="447" y="394"/>
                      <a:pt x="447" y="397"/>
                      <a:pt x="445" y="400"/>
                    </a:cubicBezTo>
                    <a:cubicBezTo>
                      <a:pt x="444" y="403"/>
                      <a:pt x="442" y="406"/>
                      <a:pt x="440" y="408"/>
                    </a:cubicBezTo>
                    <a:cubicBezTo>
                      <a:pt x="436" y="413"/>
                      <a:pt x="430" y="417"/>
                      <a:pt x="423" y="419"/>
                    </a:cubicBezTo>
                    <a:cubicBezTo>
                      <a:pt x="420" y="420"/>
                      <a:pt x="416" y="420"/>
                      <a:pt x="413" y="420"/>
                    </a:cubicBezTo>
                    <a:cubicBezTo>
                      <a:pt x="411" y="421"/>
                      <a:pt x="410" y="421"/>
                      <a:pt x="408" y="421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1"/>
                      <a:pt x="407" y="421"/>
                      <a:pt x="406" y="421"/>
                    </a:cubicBezTo>
                    <a:cubicBezTo>
                      <a:pt x="405" y="421"/>
                      <a:pt x="405" y="421"/>
                      <a:pt x="404" y="420"/>
                    </a:cubicBezTo>
                    <a:cubicBezTo>
                      <a:pt x="400" y="420"/>
                      <a:pt x="400" y="420"/>
                      <a:pt x="400" y="420"/>
                    </a:cubicBezTo>
                    <a:cubicBezTo>
                      <a:pt x="399" y="422"/>
                      <a:pt x="399" y="423"/>
                      <a:pt x="398" y="425"/>
                    </a:cubicBezTo>
                    <a:cubicBezTo>
                      <a:pt x="396" y="429"/>
                      <a:pt x="396" y="429"/>
                      <a:pt x="396" y="429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88" y="447"/>
                      <a:pt x="388" y="447"/>
                      <a:pt x="388" y="447"/>
                    </a:cubicBezTo>
                    <a:cubicBezTo>
                      <a:pt x="384" y="456"/>
                      <a:pt x="381" y="464"/>
                      <a:pt x="378" y="472"/>
                    </a:cubicBezTo>
                    <a:cubicBezTo>
                      <a:pt x="371" y="489"/>
                      <a:pt x="365" y="506"/>
                      <a:pt x="359" y="523"/>
                    </a:cubicBezTo>
                    <a:cubicBezTo>
                      <a:pt x="353" y="539"/>
                      <a:pt x="347" y="556"/>
                      <a:pt x="342" y="573"/>
                    </a:cubicBezTo>
                    <a:cubicBezTo>
                      <a:pt x="340" y="581"/>
                      <a:pt x="337" y="590"/>
                      <a:pt x="335" y="598"/>
                    </a:cubicBezTo>
                    <a:cubicBezTo>
                      <a:pt x="330" y="612"/>
                      <a:pt x="330" y="612"/>
                      <a:pt x="330" y="612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39" y="621"/>
                      <a:pt x="339" y="621"/>
                      <a:pt x="339" y="621"/>
                    </a:cubicBezTo>
                    <a:cubicBezTo>
                      <a:pt x="392" y="621"/>
                      <a:pt x="392" y="621"/>
                      <a:pt x="392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4" y="621"/>
                      <a:pt x="395" y="621"/>
                      <a:pt x="395" y="621"/>
                    </a:cubicBezTo>
                    <a:cubicBezTo>
                      <a:pt x="397" y="621"/>
                      <a:pt x="398" y="620"/>
                      <a:pt x="399" y="620"/>
                    </a:cubicBezTo>
                    <a:cubicBezTo>
                      <a:pt x="402" y="619"/>
                      <a:pt x="404" y="618"/>
                      <a:pt x="406" y="616"/>
                    </a:cubicBezTo>
                    <a:cubicBezTo>
                      <a:pt x="410" y="613"/>
                      <a:pt x="413" y="608"/>
                      <a:pt x="414" y="603"/>
                    </a:cubicBezTo>
                    <a:cubicBezTo>
                      <a:pt x="414" y="602"/>
                      <a:pt x="414" y="601"/>
                      <a:pt x="414" y="601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596"/>
                      <a:pt x="414" y="596"/>
                      <a:pt x="414" y="596"/>
                    </a:cubicBezTo>
                    <a:cubicBezTo>
                      <a:pt x="414" y="590"/>
                      <a:pt x="414" y="590"/>
                      <a:pt x="414" y="590"/>
                    </a:cubicBezTo>
                    <a:cubicBezTo>
                      <a:pt x="414" y="577"/>
                      <a:pt x="414" y="577"/>
                      <a:pt x="414" y="577"/>
                    </a:cubicBezTo>
                    <a:cubicBezTo>
                      <a:pt x="414" y="552"/>
                      <a:pt x="414" y="552"/>
                      <a:pt x="414" y="552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7"/>
                      <a:pt x="415" y="547"/>
                      <a:pt x="415" y="547"/>
                    </a:cubicBezTo>
                    <a:cubicBezTo>
                      <a:pt x="416" y="546"/>
                      <a:pt x="416" y="546"/>
                      <a:pt x="416" y="546"/>
                    </a:cubicBezTo>
                    <a:cubicBezTo>
                      <a:pt x="420" y="545"/>
                      <a:pt x="424" y="543"/>
                      <a:pt x="428" y="541"/>
                    </a:cubicBezTo>
                    <a:cubicBezTo>
                      <a:pt x="442" y="533"/>
                      <a:pt x="456" y="523"/>
                      <a:pt x="470" y="513"/>
                    </a:cubicBezTo>
                    <a:cubicBezTo>
                      <a:pt x="496" y="493"/>
                      <a:pt x="518" y="468"/>
                      <a:pt x="535" y="440"/>
                    </a:cubicBezTo>
                    <a:cubicBezTo>
                      <a:pt x="553" y="412"/>
                      <a:pt x="565" y="382"/>
                      <a:pt x="572" y="350"/>
                    </a:cubicBezTo>
                    <a:cubicBezTo>
                      <a:pt x="580" y="319"/>
                      <a:pt x="581" y="286"/>
                      <a:pt x="578" y="255"/>
                    </a:cubicBezTo>
                    <a:cubicBezTo>
                      <a:pt x="574" y="223"/>
                      <a:pt x="566" y="192"/>
                      <a:pt x="552" y="164"/>
                    </a:cubicBezTo>
                    <a:cubicBezTo>
                      <a:pt x="539" y="135"/>
                      <a:pt x="521" y="109"/>
                      <a:pt x="499" y="86"/>
                    </a:cubicBezTo>
                    <a:cubicBezTo>
                      <a:pt x="477" y="63"/>
                      <a:pt x="451" y="44"/>
                      <a:pt x="424" y="30"/>
                    </a:cubicBezTo>
                    <a:cubicBezTo>
                      <a:pt x="412" y="23"/>
                      <a:pt x="399" y="18"/>
                      <a:pt x="386" y="13"/>
                    </a:cubicBezTo>
                    <a:cubicBezTo>
                      <a:pt x="369" y="8"/>
                      <a:pt x="353" y="4"/>
                      <a:pt x="339" y="2"/>
                    </a:cubicBezTo>
                    <a:cubicBezTo>
                      <a:pt x="325" y="0"/>
                      <a:pt x="313" y="0"/>
                      <a:pt x="305" y="0"/>
                    </a:cubicBezTo>
                    <a:cubicBezTo>
                      <a:pt x="296" y="0"/>
                      <a:pt x="291" y="0"/>
                      <a:pt x="291" y="1"/>
                    </a:cubicBezTo>
                    <a:cubicBezTo>
                      <a:pt x="291" y="1"/>
                      <a:pt x="296" y="2"/>
                      <a:pt x="308" y="3"/>
                    </a:cubicBezTo>
                    <a:cubicBezTo>
                      <a:pt x="314" y="3"/>
                      <a:pt x="322" y="4"/>
                      <a:pt x="331" y="6"/>
                    </a:cubicBezTo>
                    <a:cubicBezTo>
                      <a:pt x="341" y="7"/>
                      <a:pt x="352" y="10"/>
                      <a:pt x="365" y="13"/>
                    </a:cubicBezTo>
                    <a:cubicBezTo>
                      <a:pt x="372" y="15"/>
                      <a:pt x="380" y="18"/>
                      <a:pt x="388" y="21"/>
                    </a:cubicBezTo>
                    <a:cubicBezTo>
                      <a:pt x="397" y="24"/>
                      <a:pt x="405" y="28"/>
                      <a:pt x="413" y="31"/>
                    </a:cubicBezTo>
                    <a:cubicBezTo>
                      <a:pt x="429" y="39"/>
                      <a:pt x="440" y="46"/>
                      <a:pt x="440" y="46"/>
                    </a:cubicBezTo>
                    <a:cubicBezTo>
                      <a:pt x="445" y="49"/>
                      <a:pt x="445" y="50"/>
                      <a:pt x="444" y="50"/>
                    </a:cubicBezTo>
                    <a:cubicBezTo>
                      <a:pt x="443" y="50"/>
                      <a:pt x="440" y="48"/>
                      <a:pt x="437" y="47"/>
                    </a:cubicBezTo>
                    <a:cubicBezTo>
                      <a:pt x="475" y="70"/>
                      <a:pt x="507" y="102"/>
                      <a:pt x="530" y="139"/>
                    </a:cubicBezTo>
                    <a:cubicBezTo>
                      <a:pt x="553" y="176"/>
                      <a:pt x="567" y="219"/>
                      <a:pt x="571" y="263"/>
                    </a:cubicBezTo>
                    <a:cubicBezTo>
                      <a:pt x="572" y="285"/>
                      <a:pt x="572" y="307"/>
                      <a:pt x="568" y="329"/>
                    </a:cubicBezTo>
                    <a:cubicBezTo>
                      <a:pt x="565" y="350"/>
                      <a:pt x="559" y="371"/>
                      <a:pt x="551" y="392"/>
                    </a:cubicBezTo>
                    <a:cubicBezTo>
                      <a:pt x="535" y="432"/>
                      <a:pt x="509" y="469"/>
                      <a:pt x="475" y="498"/>
                    </a:cubicBezTo>
                    <a:cubicBezTo>
                      <a:pt x="462" y="510"/>
                      <a:pt x="448" y="520"/>
                      <a:pt x="432" y="529"/>
                    </a:cubicBezTo>
                    <a:cubicBezTo>
                      <a:pt x="428" y="531"/>
                      <a:pt x="425" y="533"/>
                      <a:pt x="421" y="535"/>
                    </a:cubicBezTo>
                    <a:cubicBezTo>
                      <a:pt x="419" y="536"/>
                      <a:pt x="417" y="537"/>
                      <a:pt x="415" y="538"/>
                    </a:cubicBezTo>
                    <a:cubicBezTo>
                      <a:pt x="413" y="539"/>
                      <a:pt x="410" y="541"/>
                      <a:pt x="407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4"/>
                      <a:pt x="406" y="544"/>
                      <a:pt x="406" y="544"/>
                    </a:cubicBezTo>
                    <a:cubicBezTo>
                      <a:pt x="406" y="547"/>
                      <a:pt x="406" y="547"/>
                      <a:pt x="406" y="547"/>
                    </a:cubicBezTo>
                    <a:cubicBezTo>
                      <a:pt x="406" y="551"/>
                      <a:pt x="406" y="551"/>
                      <a:pt x="406" y="551"/>
                    </a:cubicBezTo>
                    <a:cubicBezTo>
                      <a:pt x="406" y="558"/>
                      <a:pt x="406" y="558"/>
                      <a:pt x="406" y="558"/>
                    </a:cubicBezTo>
                    <a:cubicBezTo>
                      <a:pt x="406" y="571"/>
                      <a:pt x="406" y="571"/>
                      <a:pt x="406" y="571"/>
                    </a:cubicBezTo>
                    <a:cubicBezTo>
                      <a:pt x="406" y="598"/>
                      <a:pt x="406" y="598"/>
                      <a:pt x="406" y="598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1"/>
                      <a:pt x="406" y="601"/>
                      <a:pt x="406" y="601"/>
                    </a:cubicBezTo>
                    <a:cubicBezTo>
                      <a:pt x="406" y="602"/>
                      <a:pt x="406" y="603"/>
                      <a:pt x="406" y="604"/>
                    </a:cubicBezTo>
                    <a:cubicBezTo>
                      <a:pt x="405" y="605"/>
                      <a:pt x="404" y="607"/>
                      <a:pt x="403" y="608"/>
                    </a:cubicBezTo>
                    <a:cubicBezTo>
                      <a:pt x="401" y="611"/>
                      <a:pt x="398" y="613"/>
                      <a:pt x="394" y="613"/>
                    </a:cubicBezTo>
                    <a:cubicBezTo>
                      <a:pt x="394" y="613"/>
                      <a:pt x="393" y="613"/>
                      <a:pt x="393" y="613"/>
                    </a:cubicBezTo>
                    <a:cubicBezTo>
                      <a:pt x="391" y="613"/>
                      <a:pt x="391" y="613"/>
                      <a:pt x="391" y="613"/>
                    </a:cubicBezTo>
                    <a:cubicBezTo>
                      <a:pt x="388" y="613"/>
                      <a:pt x="388" y="613"/>
                      <a:pt x="388" y="613"/>
                    </a:cubicBezTo>
                    <a:cubicBezTo>
                      <a:pt x="381" y="613"/>
                      <a:pt x="381" y="613"/>
                      <a:pt x="381" y="613"/>
                    </a:cubicBezTo>
                    <a:cubicBezTo>
                      <a:pt x="368" y="613"/>
                      <a:pt x="368" y="613"/>
                      <a:pt x="368" y="613"/>
                    </a:cubicBezTo>
                    <a:cubicBezTo>
                      <a:pt x="342" y="613"/>
                      <a:pt x="342" y="613"/>
                      <a:pt x="342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8" y="613"/>
                      <a:pt x="339" y="613"/>
                      <a:pt x="339" y="613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0"/>
                      <a:pt x="339" y="610"/>
                      <a:pt x="339" y="610"/>
                    </a:cubicBezTo>
                    <a:cubicBezTo>
                      <a:pt x="342" y="599"/>
                      <a:pt x="342" y="599"/>
                      <a:pt x="342" y="599"/>
                    </a:cubicBezTo>
                    <a:cubicBezTo>
                      <a:pt x="345" y="591"/>
                      <a:pt x="348" y="582"/>
                      <a:pt x="350" y="574"/>
                    </a:cubicBezTo>
                    <a:cubicBezTo>
                      <a:pt x="355" y="557"/>
                      <a:pt x="361" y="540"/>
                      <a:pt x="367" y="524"/>
                    </a:cubicBezTo>
                    <a:cubicBezTo>
                      <a:pt x="373" y="507"/>
                      <a:pt x="379" y="490"/>
                      <a:pt x="385" y="474"/>
                    </a:cubicBezTo>
                    <a:cubicBezTo>
                      <a:pt x="389" y="466"/>
                      <a:pt x="392" y="458"/>
                      <a:pt x="396" y="450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403" y="432"/>
                      <a:pt x="403" y="432"/>
                      <a:pt x="403" y="432"/>
                    </a:cubicBezTo>
                    <a:cubicBezTo>
                      <a:pt x="404" y="430"/>
                      <a:pt x="404" y="430"/>
                      <a:pt x="404" y="430"/>
                    </a:cubicBezTo>
                    <a:cubicBezTo>
                      <a:pt x="405" y="429"/>
                      <a:pt x="405" y="429"/>
                      <a:pt x="405" y="428"/>
                    </a:cubicBezTo>
                    <a:cubicBezTo>
                      <a:pt x="405" y="428"/>
                      <a:pt x="406" y="428"/>
                      <a:pt x="406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8" y="429"/>
                      <a:pt x="408" y="429"/>
                      <a:pt x="408" y="429"/>
                    </a:cubicBezTo>
                    <a:cubicBezTo>
                      <a:pt x="410" y="429"/>
                      <a:pt x="412" y="429"/>
                      <a:pt x="414" y="428"/>
                    </a:cubicBezTo>
                    <a:cubicBezTo>
                      <a:pt x="418" y="428"/>
                      <a:pt x="422" y="427"/>
                      <a:pt x="426" y="426"/>
                    </a:cubicBezTo>
                    <a:cubicBezTo>
                      <a:pt x="433" y="424"/>
                      <a:pt x="441" y="420"/>
                      <a:pt x="446" y="413"/>
                    </a:cubicBezTo>
                    <a:cubicBezTo>
                      <a:pt x="449" y="410"/>
                      <a:pt x="451" y="407"/>
                      <a:pt x="453" y="403"/>
                    </a:cubicBezTo>
                    <a:cubicBezTo>
                      <a:pt x="454" y="399"/>
                      <a:pt x="455" y="395"/>
                      <a:pt x="456" y="391"/>
                    </a:cubicBezTo>
                    <a:cubicBezTo>
                      <a:pt x="457" y="383"/>
                      <a:pt x="457" y="375"/>
                      <a:pt x="453" y="367"/>
                    </a:cubicBezTo>
                    <a:cubicBezTo>
                      <a:pt x="451" y="363"/>
                      <a:pt x="449" y="360"/>
                      <a:pt x="446" y="357"/>
                    </a:cubicBezTo>
                    <a:cubicBezTo>
                      <a:pt x="442" y="354"/>
                      <a:pt x="438" y="352"/>
                      <a:pt x="434" y="351"/>
                    </a:cubicBezTo>
                    <a:cubicBezTo>
                      <a:pt x="433" y="351"/>
                      <a:pt x="431" y="351"/>
                      <a:pt x="430" y="351"/>
                    </a:cubicBezTo>
                    <a:cubicBezTo>
                      <a:pt x="429" y="351"/>
                      <a:pt x="428" y="351"/>
                      <a:pt x="427" y="351"/>
                    </a:cubicBezTo>
                    <a:cubicBezTo>
                      <a:pt x="424" y="351"/>
                      <a:pt x="422" y="352"/>
                      <a:pt x="420" y="353"/>
                    </a:cubicBezTo>
                    <a:cubicBezTo>
                      <a:pt x="416" y="355"/>
                      <a:pt x="413" y="357"/>
                      <a:pt x="410" y="360"/>
                    </a:cubicBezTo>
                    <a:cubicBezTo>
                      <a:pt x="407" y="363"/>
                      <a:pt x="405" y="366"/>
                      <a:pt x="402" y="369"/>
                    </a:cubicBezTo>
                    <a:cubicBezTo>
                      <a:pt x="402" y="369"/>
                      <a:pt x="401" y="370"/>
                      <a:pt x="401" y="371"/>
                    </a:cubicBezTo>
                    <a:cubicBezTo>
                      <a:pt x="400" y="372"/>
                      <a:pt x="400" y="372"/>
                      <a:pt x="400" y="372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5"/>
                      <a:pt x="389" y="395"/>
                      <a:pt x="389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7" y="394"/>
                      <a:pt x="387" y="394"/>
                      <a:pt x="387" y="394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385" y="392"/>
                      <a:pt x="384" y="392"/>
                      <a:pt x="383" y="391"/>
                    </a:cubicBezTo>
                    <a:cubicBezTo>
                      <a:pt x="380" y="389"/>
                      <a:pt x="377" y="386"/>
                      <a:pt x="375" y="383"/>
                    </a:cubicBezTo>
                    <a:cubicBezTo>
                      <a:pt x="369" y="377"/>
                      <a:pt x="365" y="370"/>
                      <a:pt x="362" y="363"/>
                    </a:cubicBezTo>
                    <a:cubicBezTo>
                      <a:pt x="365" y="370"/>
                      <a:pt x="369" y="377"/>
                      <a:pt x="375" y="383"/>
                    </a:cubicBezTo>
                    <a:cubicBezTo>
                      <a:pt x="377" y="386"/>
                      <a:pt x="380" y="389"/>
                      <a:pt x="383" y="391"/>
                    </a:cubicBezTo>
                    <a:cubicBezTo>
                      <a:pt x="384" y="392"/>
                      <a:pt x="385" y="392"/>
                      <a:pt x="385" y="393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7" y="393"/>
                      <a:pt x="387" y="393"/>
                      <a:pt x="387" y="393"/>
                    </a:cubicBezTo>
                    <a:cubicBezTo>
                      <a:pt x="387" y="394"/>
                      <a:pt x="387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4"/>
                      <a:pt x="389" y="395"/>
                      <a:pt x="389" y="394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9" y="373"/>
                      <a:pt x="399" y="373"/>
                      <a:pt x="400" y="372"/>
                    </a:cubicBezTo>
                    <a:cubicBezTo>
                      <a:pt x="401" y="371"/>
                      <a:pt x="401" y="371"/>
                      <a:pt x="401" y="371"/>
                    </a:cubicBezTo>
                    <a:cubicBezTo>
                      <a:pt x="401" y="370"/>
                      <a:pt x="402" y="369"/>
                      <a:pt x="402" y="369"/>
                    </a:cubicBezTo>
                    <a:cubicBezTo>
                      <a:pt x="405" y="365"/>
                      <a:pt x="407" y="362"/>
                      <a:pt x="410" y="360"/>
                    </a:cubicBezTo>
                    <a:cubicBezTo>
                      <a:pt x="413" y="357"/>
                      <a:pt x="417" y="354"/>
                      <a:pt x="421" y="353"/>
                    </a:cubicBezTo>
                    <a:cubicBezTo>
                      <a:pt x="423" y="352"/>
                      <a:pt x="425" y="351"/>
                      <a:pt x="427" y="351"/>
                    </a:cubicBezTo>
                    <a:cubicBezTo>
                      <a:pt x="429" y="350"/>
                      <a:pt x="432" y="350"/>
                      <a:pt x="434" y="351"/>
                    </a:cubicBezTo>
                    <a:cubicBezTo>
                      <a:pt x="439" y="352"/>
                      <a:pt x="443" y="354"/>
                      <a:pt x="446" y="357"/>
                    </a:cubicBezTo>
                    <a:cubicBezTo>
                      <a:pt x="449" y="360"/>
                      <a:pt x="452" y="364"/>
                      <a:pt x="453" y="368"/>
                    </a:cubicBezTo>
                    <a:cubicBezTo>
                      <a:pt x="457" y="375"/>
                      <a:pt x="457" y="384"/>
                      <a:pt x="456" y="392"/>
                    </a:cubicBezTo>
                    <a:cubicBezTo>
                      <a:pt x="455" y="396"/>
                      <a:pt x="454" y="400"/>
                      <a:pt x="453" y="403"/>
                    </a:cubicBezTo>
                    <a:cubicBezTo>
                      <a:pt x="451" y="407"/>
                      <a:pt x="449" y="411"/>
                      <a:pt x="446" y="414"/>
                    </a:cubicBezTo>
                    <a:cubicBezTo>
                      <a:pt x="441" y="420"/>
                      <a:pt x="433" y="424"/>
                      <a:pt x="425" y="426"/>
                    </a:cubicBezTo>
                    <a:cubicBezTo>
                      <a:pt x="422" y="428"/>
                      <a:pt x="418" y="428"/>
                      <a:pt x="414" y="429"/>
                    </a:cubicBezTo>
                    <a:cubicBezTo>
                      <a:pt x="412" y="429"/>
                      <a:pt x="410" y="429"/>
                      <a:pt x="408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6" y="429"/>
                      <a:pt x="406" y="429"/>
                      <a:pt x="406" y="429"/>
                    </a:cubicBezTo>
                    <a:cubicBezTo>
                      <a:pt x="406" y="429"/>
                      <a:pt x="405" y="429"/>
                      <a:pt x="405" y="429"/>
                    </a:cubicBezTo>
                    <a:cubicBezTo>
                      <a:pt x="405" y="429"/>
                      <a:pt x="405" y="429"/>
                      <a:pt x="404" y="430"/>
                    </a:cubicBezTo>
                    <a:cubicBezTo>
                      <a:pt x="404" y="432"/>
                      <a:pt x="404" y="432"/>
                      <a:pt x="404" y="432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58"/>
                      <a:pt x="389" y="466"/>
                      <a:pt x="385" y="475"/>
                    </a:cubicBezTo>
                    <a:cubicBezTo>
                      <a:pt x="379" y="491"/>
                      <a:pt x="373" y="508"/>
                      <a:pt x="367" y="525"/>
                    </a:cubicBezTo>
                    <a:cubicBezTo>
                      <a:pt x="361" y="541"/>
                      <a:pt x="355" y="558"/>
                      <a:pt x="350" y="575"/>
                    </a:cubicBezTo>
                    <a:cubicBezTo>
                      <a:pt x="347" y="584"/>
                      <a:pt x="345" y="592"/>
                      <a:pt x="342" y="601"/>
                    </a:cubicBezTo>
                    <a:cubicBezTo>
                      <a:pt x="339" y="611"/>
                      <a:pt x="339" y="611"/>
                      <a:pt x="339" y="611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40" y="613"/>
                      <a:pt x="340" y="613"/>
                      <a:pt x="340" y="613"/>
                    </a:cubicBezTo>
                    <a:cubicBezTo>
                      <a:pt x="343" y="613"/>
                      <a:pt x="343" y="613"/>
                      <a:pt x="343" y="613"/>
                    </a:cubicBezTo>
                    <a:cubicBezTo>
                      <a:pt x="369" y="613"/>
                      <a:pt x="369" y="613"/>
                      <a:pt x="369" y="613"/>
                    </a:cubicBezTo>
                    <a:cubicBezTo>
                      <a:pt x="382" y="613"/>
                      <a:pt x="382" y="613"/>
                      <a:pt x="382" y="613"/>
                    </a:cubicBezTo>
                    <a:cubicBezTo>
                      <a:pt x="389" y="613"/>
                      <a:pt x="389" y="613"/>
                      <a:pt x="389" y="613"/>
                    </a:cubicBezTo>
                    <a:cubicBezTo>
                      <a:pt x="392" y="613"/>
                      <a:pt x="392" y="613"/>
                      <a:pt x="392" y="613"/>
                    </a:cubicBezTo>
                    <a:cubicBezTo>
                      <a:pt x="393" y="613"/>
                      <a:pt x="393" y="613"/>
                      <a:pt x="394" y="613"/>
                    </a:cubicBezTo>
                    <a:cubicBezTo>
                      <a:pt x="394" y="613"/>
                      <a:pt x="395" y="613"/>
                      <a:pt x="395" y="613"/>
                    </a:cubicBezTo>
                    <a:cubicBezTo>
                      <a:pt x="398" y="612"/>
                      <a:pt x="402" y="610"/>
                      <a:pt x="404" y="607"/>
                    </a:cubicBezTo>
                    <a:cubicBezTo>
                      <a:pt x="405" y="606"/>
                      <a:pt x="405" y="604"/>
                      <a:pt x="406" y="603"/>
                    </a:cubicBezTo>
                    <a:cubicBezTo>
                      <a:pt x="406" y="602"/>
                      <a:pt x="406" y="601"/>
                      <a:pt x="406" y="600"/>
                    </a:cubicBezTo>
                    <a:cubicBezTo>
                      <a:pt x="406" y="597"/>
                      <a:pt x="406" y="597"/>
                      <a:pt x="406" y="597"/>
                    </a:cubicBezTo>
                    <a:cubicBezTo>
                      <a:pt x="406" y="570"/>
                      <a:pt x="406" y="570"/>
                      <a:pt x="406" y="570"/>
                    </a:cubicBezTo>
                    <a:cubicBezTo>
                      <a:pt x="406" y="557"/>
                      <a:pt x="406" y="557"/>
                      <a:pt x="406" y="557"/>
                    </a:cubicBezTo>
                    <a:cubicBezTo>
                      <a:pt x="406" y="550"/>
                      <a:pt x="406" y="550"/>
                      <a:pt x="406" y="550"/>
                    </a:cubicBezTo>
                    <a:cubicBezTo>
                      <a:pt x="406" y="545"/>
                      <a:pt x="406" y="545"/>
                      <a:pt x="406" y="545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7" y="542"/>
                      <a:pt x="407" y="542"/>
                      <a:pt x="407" y="542"/>
                    </a:cubicBezTo>
                    <a:cubicBezTo>
                      <a:pt x="408" y="542"/>
                      <a:pt x="408" y="542"/>
                      <a:pt x="408" y="542"/>
                    </a:cubicBezTo>
                    <a:cubicBezTo>
                      <a:pt x="412" y="540"/>
                      <a:pt x="412" y="540"/>
                      <a:pt x="412" y="540"/>
                    </a:cubicBezTo>
                    <a:cubicBezTo>
                      <a:pt x="415" y="538"/>
                      <a:pt x="415" y="538"/>
                      <a:pt x="415" y="538"/>
                    </a:cubicBezTo>
                    <a:cubicBezTo>
                      <a:pt x="417" y="537"/>
                      <a:pt x="419" y="536"/>
                      <a:pt x="421" y="535"/>
                    </a:cubicBezTo>
                    <a:cubicBezTo>
                      <a:pt x="425" y="533"/>
                      <a:pt x="429" y="531"/>
                      <a:pt x="433" y="529"/>
                    </a:cubicBezTo>
                    <a:cubicBezTo>
                      <a:pt x="448" y="520"/>
                      <a:pt x="462" y="509"/>
                      <a:pt x="475" y="498"/>
                    </a:cubicBezTo>
                    <a:cubicBezTo>
                      <a:pt x="509" y="469"/>
                      <a:pt x="535" y="432"/>
                      <a:pt x="551" y="391"/>
                    </a:cubicBezTo>
                    <a:cubicBezTo>
                      <a:pt x="568" y="350"/>
                      <a:pt x="574" y="305"/>
                      <a:pt x="570" y="261"/>
                    </a:cubicBezTo>
                    <a:cubicBezTo>
                      <a:pt x="566" y="217"/>
                      <a:pt x="552" y="174"/>
                      <a:pt x="528" y="136"/>
                    </a:cubicBezTo>
                    <a:cubicBezTo>
                      <a:pt x="504" y="99"/>
                      <a:pt x="471" y="67"/>
                      <a:pt x="432" y="44"/>
                    </a:cubicBezTo>
                    <a:cubicBezTo>
                      <a:pt x="430" y="43"/>
                      <a:pt x="429" y="43"/>
                      <a:pt x="432" y="45"/>
                    </a:cubicBezTo>
                    <a:cubicBezTo>
                      <a:pt x="442" y="52"/>
                      <a:pt x="442" y="52"/>
                      <a:pt x="442" y="52"/>
                    </a:cubicBezTo>
                    <a:cubicBezTo>
                      <a:pt x="446" y="55"/>
                      <a:pt x="452" y="59"/>
                      <a:pt x="460" y="65"/>
                    </a:cubicBezTo>
                    <a:cubicBezTo>
                      <a:pt x="470" y="73"/>
                      <a:pt x="487" y="88"/>
                      <a:pt x="505" y="108"/>
                    </a:cubicBezTo>
                    <a:cubicBezTo>
                      <a:pt x="513" y="119"/>
                      <a:pt x="522" y="131"/>
                      <a:pt x="530" y="144"/>
                    </a:cubicBezTo>
                    <a:cubicBezTo>
                      <a:pt x="538" y="157"/>
                      <a:pt x="545" y="172"/>
                      <a:pt x="551" y="188"/>
                    </a:cubicBezTo>
                    <a:cubicBezTo>
                      <a:pt x="557" y="203"/>
                      <a:pt x="562" y="220"/>
                      <a:pt x="565" y="237"/>
                    </a:cubicBezTo>
                    <a:cubicBezTo>
                      <a:pt x="568" y="254"/>
                      <a:pt x="569" y="271"/>
                      <a:pt x="569" y="288"/>
                    </a:cubicBezTo>
                    <a:cubicBezTo>
                      <a:pt x="569" y="305"/>
                      <a:pt x="568" y="321"/>
                      <a:pt x="565" y="337"/>
                    </a:cubicBezTo>
                    <a:cubicBezTo>
                      <a:pt x="562" y="352"/>
                      <a:pt x="558" y="366"/>
                      <a:pt x="554" y="379"/>
                    </a:cubicBezTo>
                    <a:cubicBezTo>
                      <a:pt x="539" y="422"/>
                      <a:pt x="513" y="461"/>
                      <a:pt x="478" y="492"/>
                    </a:cubicBezTo>
                    <a:cubicBezTo>
                      <a:pt x="461" y="508"/>
                      <a:pt x="442" y="521"/>
                      <a:pt x="421" y="532"/>
                    </a:cubicBezTo>
                    <a:cubicBezTo>
                      <a:pt x="419" y="534"/>
                      <a:pt x="416" y="535"/>
                      <a:pt x="413" y="536"/>
                    </a:cubicBezTo>
                    <a:cubicBezTo>
                      <a:pt x="408" y="539"/>
                      <a:pt x="408" y="539"/>
                      <a:pt x="408" y="539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2"/>
                      <a:pt x="404" y="542"/>
                      <a:pt x="404" y="542"/>
                    </a:cubicBezTo>
                    <a:cubicBezTo>
                      <a:pt x="404" y="543"/>
                      <a:pt x="404" y="543"/>
                      <a:pt x="404" y="543"/>
                    </a:cubicBezTo>
                    <a:cubicBezTo>
                      <a:pt x="404" y="545"/>
                      <a:pt x="404" y="545"/>
                      <a:pt x="404" y="545"/>
                    </a:cubicBezTo>
                    <a:cubicBezTo>
                      <a:pt x="404" y="565"/>
                      <a:pt x="404" y="565"/>
                      <a:pt x="404" y="565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3" y="602"/>
                      <a:pt x="403" y="604"/>
                      <a:pt x="402" y="606"/>
                    </a:cubicBezTo>
                    <a:cubicBezTo>
                      <a:pt x="401" y="607"/>
                      <a:pt x="399" y="609"/>
                      <a:pt x="397" y="609"/>
                    </a:cubicBezTo>
                    <a:cubicBezTo>
                      <a:pt x="397" y="610"/>
                      <a:pt x="396" y="610"/>
                      <a:pt x="395" y="610"/>
                    </a:cubicBezTo>
                    <a:cubicBezTo>
                      <a:pt x="394" y="610"/>
                      <a:pt x="393" y="610"/>
                      <a:pt x="391" y="610"/>
                    </a:cubicBezTo>
                    <a:cubicBezTo>
                      <a:pt x="382" y="610"/>
                      <a:pt x="382" y="610"/>
                      <a:pt x="382" y="610"/>
                    </a:cubicBezTo>
                    <a:cubicBezTo>
                      <a:pt x="346" y="610"/>
                      <a:pt x="346" y="610"/>
                      <a:pt x="346" y="610"/>
                    </a:cubicBezTo>
                    <a:cubicBezTo>
                      <a:pt x="343" y="610"/>
                      <a:pt x="343" y="610"/>
                      <a:pt x="343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09"/>
                      <a:pt x="342" y="609"/>
                      <a:pt x="342" y="609"/>
                    </a:cubicBezTo>
                    <a:cubicBezTo>
                      <a:pt x="346" y="596"/>
                      <a:pt x="346" y="596"/>
                      <a:pt x="346" y="596"/>
                    </a:cubicBezTo>
                    <a:cubicBezTo>
                      <a:pt x="350" y="584"/>
                      <a:pt x="353" y="573"/>
                      <a:pt x="357" y="561"/>
                    </a:cubicBezTo>
                    <a:cubicBezTo>
                      <a:pt x="364" y="539"/>
                      <a:pt x="372" y="516"/>
                      <a:pt x="381" y="493"/>
                    </a:cubicBezTo>
                    <a:cubicBezTo>
                      <a:pt x="385" y="482"/>
                      <a:pt x="389" y="471"/>
                      <a:pt x="394" y="460"/>
                    </a:cubicBezTo>
                    <a:cubicBezTo>
                      <a:pt x="396" y="454"/>
                      <a:pt x="399" y="449"/>
                      <a:pt x="401" y="443"/>
                    </a:cubicBezTo>
                    <a:cubicBezTo>
                      <a:pt x="405" y="435"/>
                      <a:pt x="405" y="435"/>
                      <a:pt x="405" y="435"/>
                    </a:cubicBezTo>
                    <a:cubicBezTo>
                      <a:pt x="406" y="432"/>
                      <a:pt x="406" y="432"/>
                      <a:pt x="406" y="432"/>
                    </a:cubicBezTo>
                    <a:cubicBezTo>
                      <a:pt x="406" y="431"/>
                      <a:pt x="406" y="431"/>
                      <a:pt x="406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8" y="431"/>
                      <a:pt x="408" y="431"/>
                      <a:pt x="408" y="431"/>
                    </a:cubicBezTo>
                    <a:cubicBezTo>
                      <a:pt x="410" y="431"/>
                      <a:pt x="412" y="431"/>
                      <a:pt x="414" y="431"/>
                    </a:cubicBezTo>
                    <a:cubicBezTo>
                      <a:pt x="418" y="430"/>
                      <a:pt x="422" y="430"/>
                      <a:pt x="426" y="429"/>
                    </a:cubicBezTo>
                    <a:cubicBezTo>
                      <a:pt x="434" y="426"/>
                      <a:pt x="442" y="422"/>
                      <a:pt x="448" y="415"/>
                    </a:cubicBezTo>
                    <a:cubicBezTo>
                      <a:pt x="451" y="412"/>
                      <a:pt x="453" y="408"/>
                      <a:pt x="455" y="404"/>
                    </a:cubicBezTo>
                    <a:cubicBezTo>
                      <a:pt x="457" y="400"/>
                      <a:pt x="458" y="396"/>
                      <a:pt x="458" y="392"/>
                    </a:cubicBezTo>
                    <a:cubicBezTo>
                      <a:pt x="460" y="383"/>
                      <a:pt x="459" y="374"/>
                      <a:pt x="455" y="366"/>
                    </a:cubicBezTo>
                    <a:cubicBezTo>
                      <a:pt x="453" y="362"/>
                      <a:pt x="450" y="358"/>
                      <a:pt x="447" y="355"/>
                    </a:cubicBezTo>
                    <a:cubicBezTo>
                      <a:pt x="444" y="352"/>
                      <a:pt x="439" y="350"/>
                      <a:pt x="434" y="349"/>
                    </a:cubicBezTo>
                    <a:cubicBezTo>
                      <a:pt x="433" y="348"/>
                      <a:pt x="432" y="348"/>
                      <a:pt x="430" y="348"/>
                    </a:cubicBezTo>
                    <a:cubicBezTo>
                      <a:pt x="429" y="348"/>
                      <a:pt x="428" y="348"/>
                      <a:pt x="426" y="349"/>
                    </a:cubicBezTo>
                    <a:cubicBezTo>
                      <a:pt x="424" y="349"/>
                      <a:pt x="421" y="350"/>
                      <a:pt x="419" y="351"/>
                    </a:cubicBezTo>
                    <a:cubicBezTo>
                      <a:pt x="415" y="353"/>
                      <a:pt x="412" y="355"/>
                      <a:pt x="409" y="358"/>
                    </a:cubicBezTo>
                    <a:cubicBezTo>
                      <a:pt x="406" y="361"/>
                      <a:pt x="403" y="364"/>
                      <a:pt x="401" y="367"/>
                    </a:cubicBezTo>
                    <a:cubicBezTo>
                      <a:pt x="400" y="368"/>
                      <a:pt x="399" y="369"/>
                      <a:pt x="399" y="370"/>
                    </a:cubicBezTo>
                    <a:cubicBezTo>
                      <a:pt x="398" y="370"/>
                      <a:pt x="398" y="370"/>
                      <a:pt x="398" y="370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7" y="373"/>
                      <a:pt x="397" y="373"/>
                      <a:pt x="397" y="373"/>
                    </a:cubicBezTo>
                    <a:cubicBezTo>
                      <a:pt x="395" y="378"/>
                      <a:pt x="395" y="378"/>
                      <a:pt x="395" y="378"/>
                    </a:cubicBezTo>
                    <a:cubicBezTo>
                      <a:pt x="388" y="392"/>
                      <a:pt x="388" y="392"/>
                      <a:pt x="388" y="392"/>
                    </a:cubicBezTo>
                    <a:cubicBezTo>
                      <a:pt x="388" y="392"/>
                      <a:pt x="387" y="391"/>
                      <a:pt x="387" y="391"/>
                    </a:cubicBezTo>
                    <a:cubicBezTo>
                      <a:pt x="387" y="391"/>
                      <a:pt x="387" y="391"/>
                      <a:pt x="387" y="391"/>
                    </a:cubicBezTo>
                    <a:cubicBezTo>
                      <a:pt x="385" y="390"/>
                      <a:pt x="385" y="390"/>
                      <a:pt x="385" y="390"/>
                    </a:cubicBezTo>
                    <a:cubicBezTo>
                      <a:pt x="384" y="390"/>
                      <a:pt x="384" y="389"/>
                      <a:pt x="383" y="388"/>
                    </a:cubicBezTo>
                    <a:cubicBezTo>
                      <a:pt x="379" y="386"/>
                      <a:pt x="376" y="382"/>
                      <a:pt x="374" y="379"/>
                    </a:cubicBezTo>
                    <a:cubicBezTo>
                      <a:pt x="371" y="375"/>
                      <a:pt x="369" y="372"/>
                      <a:pt x="367" y="367"/>
                    </a:cubicBezTo>
                    <a:cubicBezTo>
                      <a:pt x="366" y="365"/>
                      <a:pt x="365" y="363"/>
                      <a:pt x="364" y="361"/>
                    </a:cubicBezTo>
                    <a:cubicBezTo>
                      <a:pt x="363" y="361"/>
                      <a:pt x="363" y="361"/>
                      <a:pt x="363" y="361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5" y="359"/>
                      <a:pt x="365" y="359"/>
                      <a:pt x="365" y="359"/>
                    </a:cubicBezTo>
                    <a:cubicBezTo>
                      <a:pt x="368" y="357"/>
                      <a:pt x="370" y="355"/>
                      <a:pt x="372" y="353"/>
                    </a:cubicBezTo>
                    <a:cubicBezTo>
                      <a:pt x="376" y="349"/>
                      <a:pt x="380" y="345"/>
                      <a:pt x="383" y="340"/>
                    </a:cubicBezTo>
                    <a:cubicBezTo>
                      <a:pt x="387" y="336"/>
                      <a:pt x="390" y="330"/>
                      <a:pt x="391" y="324"/>
                    </a:cubicBezTo>
                    <a:cubicBezTo>
                      <a:pt x="392" y="318"/>
                      <a:pt x="392" y="311"/>
                      <a:pt x="390" y="305"/>
                    </a:cubicBezTo>
                    <a:cubicBezTo>
                      <a:pt x="389" y="302"/>
                      <a:pt x="388" y="299"/>
                      <a:pt x="386" y="296"/>
                    </a:cubicBezTo>
                    <a:cubicBezTo>
                      <a:pt x="385" y="295"/>
                      <a:pt x="384" y="294"/>
                      <a:pt x="383" y="292"/>
                    </a:cubicBezTo>
                    <a:cubicBezTo>
                      <a:pt x="383" y="292"/>
                      <a:pt x="382" y="291"/>
                      <a:pt x="382" y="291"/>
                    </a:cubicBezTo>
                    <a:cubicBezTo>
                      <a:pt x="381" y="290"/>
                      <a:pt x="381" y="290"/>
                      <a:pt x="381" y="290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77" y="287"/>
                      <a:pt x="374" y="285"/>
                      <a:pt x="371" y="283"/>
                    </a:cubicBezTo>
                    <a:cubicBezTo>
                      <a:pt x="368" y="282"/>
                      <a:pt x="364" y="282"/>
                      <a:pt x="361" y="282"/>
                    </a:cubicBezTo>
                    <a:cubicBezTo>
                      <a:pt x="354" y="282"/>
                      <a:pt x="348" y="284"/>
                      <a:pt x="343" y="287"/>
                    </a:cubicBezTo>
                    <a:cubicBezTo>
                      <a:pt x="340" y="289"/>
                      <a:pt x="338" y="291"/>
                      <a:pt x="336" y="293"/>
                    </a:cubicBezTo>
                    <a:cubicBezTo>
                      <a:pt x="333" y="295"/>
                      <a:pt x="331" y="298"/>
                      <a:pt x="330" y="300"/>
                    </a:cubicBezTo>
                    <a:cubicBezTo>
                      <a:pt x="327" y="304"/>
                      <a:pt x="325" y="308"/>
                      <a:pt x="324" y="312"/>
                    </a:cubicBezTo>
                    <a:cubicBezTo>
                      <a:pt x="322" y="316"/>
                      <a:pt x="322" y="321"/>
                      <a:pt x="321" y="325"/>
                    </a:cubicBezTo>
                    <a:cubicBezTo>
                      <a:pt x="321" y="329"/>
                      <a:pt x="321" y="333"/>
                      <a:pt x="322" y="337"/>
                    </a:cubicBezTo>
                    <a:cubicBezTo>
                      <a:pt x="322" y="340"/>
                      <a:pt x="322" y="340"/>
                      <a:pt x="322" y="340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3" y="343"/>
                      <a:pt x="323" y="343"/>
                      <a:pt x="323" y="343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0" y="344"/>
                      <a:pt x="318" y="345"/>
                      <a:pt x="315" y="345"/>
                    </a:cubicBezTo>
                    <a:cubicBezTo>
                      <a:pt x="311" y="346"/>
                      <a:pt x="307" y="347"/>
                      <a:pt x="302" y="347"/>
                    </a:cubicBezTo>
                    <a:cubicBezTo>
                      <a:pt x="298" y="346"/>
                      <a:pt x="293" y="346"/>
                      <a:pt x="289" y="345"/>
                    </a:cubicBezTo>
                    <a:cubicBezTo>
                      <a:pt x="287" y="345"/>
                      <a:pt x="287" y="345"/>
                      <a:pt x="287" y="345"/>
                    </a:cubicBezTo>
                    <a:cubicBezTo>
                      <a:pt x="286" y="345"/>
                      <a:pt x="286" y="345"/>
                      <a:pt x="286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4"/>
                      <a:pt x="285" y="344"/>
                      <a:pt x="285" y="344"/>
                    </a:cubicBezTo>
                    <a:cubicBezTo>
                      <a:pt x="286" y="343"/>
                      <a:pt x="286" y="343"/>
                      <a:pt x="286" y="343"/>
                    </a:cubicBezTo>
                    <a:cubicBezTo>
                      <a:pt x="290" y="339"/>
                      <a:pt x="293" y="334"/>
                      <a:pt x="295" y="330"/>
                    </a:cubicBezTo>
                    <a:cubicBezTo>
                      <a:pt x="298" y="325"/>
                      <a:pt x="300" y="320"/>
                      <a:pt x="302" y="314"/>
                    </a:cubicBezTo>
                    <a:cubicBezTo>
                      <a:pt x="302" y="311"/>
                      <a:pt x="303" y="308"/>
                      <a:pt x="302" y="305"/>
                    </a:cubicBezTo>
                    <a:cubicBezTo>
                      <a:pt x="302" y="301"/>
                      <a:pt x="302" y="298"/>
                      <a:pt x="300" y="295"/>
                    </a:cubicBezTo>
                    <a:cubicBezTo>
                      <a:pt x="298" y="289"/>
                      <a:pt x="293" y="284"/>
                      <a:pt x="289" y="280"/>
                    </a:cubicBezTo>
                    <a:cubicBezTo>
                      <a:pt x="284" y="277"/>
                      <a:pt x="278" y="274"/>
                      <a:pt x="271" y="274"/>
                    </a:cubicBezTo>
                    <a:cubicBezTo>
                      <a:pt x="268" y="273"/>
                      <a:pt x="264" y="274"/>
                      <a:pt x="261" y="275"/>
                    </a:cubicBezTo>
                    <a:cubicBezTo>
                      <a:pt x="258" y="276"/>
                      <a:pt x="255" y="277"/>
                      <a:pt x="252" y="279"/>
                    </a:cubicBezTo>
                    <a:cubicBezTo>
                      <a:pt x="247" y="282"/>
                      <a:pt x="243" y="287"/>
                      <a:pt x="240" y="291"/>
                    </a:cubicBezTo>
                    <a:cubicBezTo>
                      <a:pt x="237" y="296"/>
                      <a:pt x="234" y="301"/>
                      <a:pt x="232" y="306"/>
                    </a:cubicBezTo>
                    <a:cubicBezTo>
                      <a:pt x="230" y="311"/>
                      <a:pt x="229" y="316"/>
                      <a:pt x="228" y="322"/>
                    </a:cubicBezTo>
                    <a:cubicBezTo>
                      <a:pt x="228" y="325"/>
                      <a:pt x="228" y="328"/>
                      <a:pt x="228" y="331"/>
                    </a:cubicBezTo>
                    <a:cubicBezTo>
                      <a:pt x="228" y="331"/>
                      <a:pt x="228" y="332"/>
                      <a:pt x="228" y="333"/>
                    </a:cubicBezTo>
                    <a:cubicBezTo>
                      <a:pt x="228" y="334"/>
                      <a:pt x="228" y="334"/>
                      <a:pt x="228" y="335"/>
                    </a:cubicBezTo>
                    <a:cubicBezTo>
                      <a:pt x="229" y="337"/>
                      <a:pt x="229" y="338"/>
                      <a:pt x="229" y="339"/>
                    </a:cubicBezTo>
                    <a:cubicBezTo>
                      <a:pt x="230" y="342"/>
                      <a:pt x="231" y="345"/>
                      <a:pt x="232" y="348"/>
                    </a:cubicBezTo>
                    <a:cubicBezTo>
                      <a:pt x="233" y="348"/>
                      <a:pt x="233" y="349"/>
                      <a:pt x="233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3" y="351"/>
                      <a:pt x="233" y="351"/>
                      <a:pt x="233" y="351"/>
                    </a:cubicBezTo>
                    <a:cubicBezTo>
                      <a:pt x="231" y="353"/>
                      <a:pt x="229" y="355"/>
                      <a:pt x="228" y="357"/>
                    </a:cubicBezTo>
                    <a:cubicBezTo>
                      <a:pt x="224" y="360"/>
                      <a:pt x="221" y="363"/>
                      <a:pt x="217" y="366"/>
                    </a:cubicBezTo>
                    <a:cubicBezTo>
                      <a:pt x="213" y="369"/>
                      <a:pt x="209" y="372"/>
                      <a:pt x="205" y="375"/>
                    </a:cubicBezTo>
                    <a:cubicBezTo>
                      <a:pt x="204" y="376"/>
                      <a:pt x="203" y="376"/>
                      <a:pt x="202" y="377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198" y="375"/>
                      <a:pt x="198" y="375"/>
                      <a:pt x="198" y="375"/>
                    </a:cubicBezTo>
                    <a:cubicBezTo>
                      <a:pt x="196" y="370"/>
                      <a:pt x="196" y="370"/>
                      <a:pt x="196" y="370"/>
                    </a:cubicBezTo>
                    <a:cubicBezTo>
                      <a:pt x="195" y="368"/>
                      <a:pt x="194" y="366"/>
                      <a:pt x="192" y="365"/>
                    </a:cubicBezTo>
                    <a:cubicBezTo>
                      <a:pt x="188" y="358"/>
                      <a:pt x="182" y="351"/>
                      <a:pt x="174" y="346"/>
                    </a:cubicBezTo>
                    <a:cubicBezTo>
                      <a:pt x="170" y="344"/>
                      <a:pt x="166" y="342"/>
                      <a:pt x="161" y="342"/>
                    </a:cubicBezTo>
                    <a:cubicBezTo>
                      <a:pt x="157" y="341"/>
                      <a:pt x="152" y="341"/>
                      <a:pt x="147" y="342"/>
                    </a:cubicBezTo>
                    <a:cubicBezTo>
                      <a:pt x="145" y="343"/>
                      <a:pt x="142" y="344"/>
                      <a:pt x="140" y="345"/>
                    </a:cubicBezTo>
                    <a:cubicBezTo>
                      <a:pt x="138" y="346"/>
                      <a:pt x="136" y="347"/>
                      <a:pt x="134" y="348"/>
                    </a:cubicBezTo>
                    <a:cubicBezTo>
                      <a:pt x="131" y="351"/>
                      <a:pt x="127" y="355"/>
                      <a:pt x="125" y="359"/>
                    </a:cubicBezTo>
                    <a:cubicBezTo>
                      <a:pt x="123" y="364"/>
                      <a:pt x="122" y="369"/>
                      <a:pt x="122" y="374"/>
                    </a:cubicBezTo>
                    <a:cubicBezTo>
                      <a:pt x="122" y="379"/>
                      <a:pt x="123" y="383"/>
                      <a:pt x="125" y="387"/>
                    </a:cubicBezTo>
                    <a:cubicBezTo>
                      <a:pt x="126" y="391"/>
                      <a:pt x="128" y="395"/>
                      <a:pt x="131" y="399"/>
                    </a:cubicBezTo>
                    <a:cubicBezTo>
                      <a:pt x="133" y="402"/>
                      <a:pt x="136" y="405"/>
                      <a:pt x="139" y="408"/>
                    </a:cubicBezTo>
                    <a:cubicBezTo>
                      <a:pt x="146" y="414"/>
                      <a:pt x="154" y="418"/>
                      <a:pt x="162" y="421"/>
                    </a:cubicBezTo>
                    <a:cubicBezTo>
                      <a:pt x="166" y="422"/>
                      <a:pt x="171" y="422"/>
                      <a:pt x="175" y="422"/>
                    </a:cubicBezTo>
                    <a:cubicBezTo>
                      <a:pt x="177" y="422"/>
                      <a:pt x="179" y="422"/>
                      <a:pt x="181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3" y="425"/>
                      <a:pt x="183" y="425"/>
                      <a:pt x="183" y="425"/>
                    </a:cubicBezTo>
                    <a:cubicBezTo>
                      <a:pt x="186" y="432"/>
                      <a:pt x="186" y="432"/>
                      <a:pt x="186" y="432"/>
                    </a:cubicBezTo>
                    <a:cubicBezTo>
                      <a:pt x="189" y="438"/>
                      <a:pt x="191" y="443"/>
                      <a:pt x="193" y="448"/>
                    </a:cubicBezTo>
                    <a:cubicBezTo>
                      <a:pt x="198" y="458"/>
                      <a:pt x="202" y="469"/>
                      <a:pt x="206" y="480"/>
                    </a:cubicBezTo>
                    <a:cubicBezTo>
                      <a:pt x="215" y="501"/>
                      <a:pt x="222" y="522"/>
                      <a:pt x="230" y="544"/>
                    </a:cubicBezTo>
                    <a:cubicBezTo>
                      <a:pt x="236" y="562"/>
                      <a:pt x="241" y="580"/>
                      <a:pt x="247" y="598"/>
                    </a:cubicBezTo>
                    <a:cubicBezTo>
                      <a:pt x="250" y="609"/>
                      <a:pt x="250" y="609"/>
                      <a:pt x="250" y="609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24" y="610"/>
                      <a:pt x="224" y="610"/>
                      <a:pt x="224" y="610"/>
                    </a:cubicBezTo>
                    <a:cubicBezTo>
                      <a:pt x="196" y="610"/>
                      <a:pt x="196" y="610"/>
                      <a:pt x="196" y="610"/>
                    </a:cubicBezTo>
                    <a:cubicBezTo>
                      <a:pt x="188" y="610"/>
                      <a:pt x="188" y="610"/>
                      <a:pt x="188" y="610"/>
                    </a:cubicBezTo>
                    <a:cubicBezTo>
                      <a:pt x="187" y="610"/>
                      <a:pt x="186" y="609"/>
                      <a:pt x="184" y="609"/>
                    </a:cubicBezTo>
                    <a:cubicBezTo>
                      <a:pt x="182" y="608"/>
                      <a:pt x="180" y="605"/>
                      <a:pt x="179" y="603"/>
                    </a:cubicBezTo>
                    <a:cubicBezTo>
                      <a:pt x="179" y="602"/>
                      <a:pt x="179" y="601"/>
                      <a:pt x="179" y="600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179" y="599"/>
                      <a:pt x="179" y="599"/>
                      <a:pt x="179" y="599"/>
                    </a:cubicBezTo>
                    <a:cubicBezTo>
                      <a:pt x="179" y="597"/>
                      <a:pt x="179" y="597"/>
                      <a:pt x="179" y="597"/>
                    </a:cubicBezTo>
                    <a:cubicBezTo>
                      <a:pt x="179" y="590"/>
                      <a:pt x="179" y="590"/>
                      <a:pt x="179" y="590"/>
                    </a:cubicBezTo>
                    <a:cubicBezTo>
                      <a:pt x="179" y="576"/>
                      <a:pt x="179" y="576"/>
                      <a:pt x="179" y="576"/>
                    </a:cubicBezTo>
                    <a:cubicBezTo>
                      <a:pt x="179" y="544"/>
                      <a:pt x="179" y="544"/>
                      <a:pt x="179" y="544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7" y="540"/>
                      <a:pt x="177" y="540"/>
                      <a:pt x="177" y="540"/>
                    </a:cubicBezTo>
                    <a:cubicBezTo>
                      <a:pt x="176" y="539"/>
                      <a:pt x="176" y="539"/>
                      <a:pt x="176" y="539"/>
                    </a:cubicBezTo>
                    <a:cubicBezTo>
                      <a:pt x="170" y="536"/>
                      <a:pt x="170" y="536"/>
                      <a:pt x="170" y="536"/>
                    </a:cubicBezTo>
                    <a:cubicBezTo>
                      <a:pt x="168" y="535"/>
                      <a:pt x="166" y="534"/>
                      <a:pt x="164" y="533"/>
                    </a:cubicBezTo>
                    <a:cubicBezTo>
                      <a:pt x="160" y="531"/>
                      <a:pt x="155" y="528"/>
                      <a:pt x="151" y="526"/>
                    </a:cubicBezTo>
                    <a:cubicBezTo>
                      <a:pt x="143" y="521"/>
                      <a:pt x="135" y="516"/>
                      <a:pt x="128" y="511"/>
                    </a:cubicBezTo>
                    <a:cubicBezTo>
                      <a:pt x="113" y="500"/>
                      <a:pt x="99" y="487"/>
                      <a:pt x="86" y="473"/>
                    </a:cubicBezTo>
                    <a:cubicBezTo>
                      <a:pt x="61" y="446"/>
                      <a:pt x="41" y="413"/>
                      <a:pt x="29" y="378"/>
                    </a:cubicBezTo>
                    <a:cubicBezTo>
                      <a:pt x="17" y="344"/>
                      <a:pt x="12" y="307"/>
                      <a:pt x="14" y="271"/>
                    </a:cubicBezTo>
                    <a:cubicBezTo>
                      <a:pt x="16" y="235"/>
                      <a:pt x="25" y="201"/>
                      <a:pt x="40" y="170"/>
                    </a:cubicBezTo>
                    <a:cubicBezTo>
                      <a:pt x="54" y="139"/>
                      <a:pt x="74" y="111"/>
                      <a:pt x="97" y="89"/>
                    </a:cubicBezTo>
                    <a:cubicBezTo>
                      <a:pt x="120" y="66"/>
                      <a:pt x="147" y="48"/>
                      <a:pt x="174" y="35"/>
                    </a:cubicBezTo>
                    <a:cubicBezTo>
                      <a:pt x="198" y="24"/>
                      <a:pt x="220" y="18"/>
                      <a:pt x="237" y="14"/>
                    </a:cubicBezTo>
                    <a:cubicBezTo>
                      <a:pt x="255" y="10"/>
                      <a:pt x="268" y="9"/>
                      <a:pt x="278" y="8"/>
                    </a:cubicBezTo>
                    <a:cubicBezTo>
                      <a:pt x="283" y="8"/>
                      <a:pt x="287" y="8"/>
                      <a:pt x="290" y="8"/>
                    </a:cubicBezTo>
                    <a:cubicBezTo>
                      <a:pt x="293" y="7"/>
                      <a:pt x="295" y="7"/>
                      <a:pt x="296" y="7"/>
                    </a:cubicBezTo>
                    <a:cubicBezTo>
                      <a:pt x="298" y="7"/>
                      <a:pt x="296" y="6"/>
                      <a:pt x="291" y="6"/>
                    </a:cubicBezTo>
                    <a:cubicBezTo>
                      <a:pt x="286" y="6"/>
                      <a:pt x="277" y="5"/>
                      <a:pt x="266" y="6"/>
                    </a:cubicBezTo>
                    <a:cubicBezTo>
                      <a:pt x="254" y="7"/>
                      <a:pt x="239" y="8"/>
                      <a:pt x="222" y="12"/>
                    </a:cubicBezTo>
                    <a:cubicBezTo>
                      <a:pt x="205" y="16"/>
                      <a:pt x="186" y="22"/>
                      <a:pt x="165" y="32"/>
                    </a:cubicBezTo>
                    <a:cubicBezTo>
                      <a:pt x="145" y="42"/>
                      <a:pt x="123" y="56"/>
                      <a:pt x="102" y="74"/>
                    </a:cubicBezTo>
                    <a:cubicBezTo>
                      <a:pt x="101" y="73"/>
                      <a:pt x="101" y="73"/>
                      <a:pt x="101" y="73"/>
                    </a:cubicBezTo>
                    <a:cubicBezTo>
                      <a:pt x="122" y="55"/>
                      <a:pt x="141" y="43"/>
                      <a:pt x="157" y="34"/>
                    </a:cubicBezTo>
                    <a:cubicBezTo>
                      <a:pt x="173" y="26"/>
                      <a:pt x="186" y="20"/>
                      <a:pt x="196" y="17"/>
                    </a:cubicBezTo>
                    <a:cubicBezTo>
                      <a:pt x="206" y="13"/>
                      <a:pt x="213" y="11"/>
                      <a:pt x="218" y="10"/>
                    </a:cubicBezTo>
                    <a:cubicBezTo>
                      <a:pt x="222" y="8"/>
                      <a:pt x="225" y="8"/>
                      <a:pt x="225" y="7"/>
                    </a:cubicBezTo>
                    <a:cubicBezTo>
                      <a:pt x="227" y="6"/>
                      <a:pt x="223" y="7"/>
                      <a:pt x="220" y="7"/>
                    </a:cubicBezTo>
                    <a:cubicBezTo>
                      <a:pt x="217" y="8"/>
                      <a:pt x="215" y="7"/>
                      <a:pt x="221" y="5"/>
                    </a:cubicBezTo>
                    <a:cubicBezTo>
                      <a:pt x="194" y="12"/>
                      <a:pt x="168" y="23"/>
                      <a:pt x="144" y="37"/>
                    </a:cubicBezTo>
                    <a:cubicBezTo>
                      <a:pt x="120" y="51"/>
                      <a:pt x="98" y="69"/>
                      <a:pt x="78" y="89"/>
                    </a:cubicBezTo>
                    <a:cubicBezTo>
                      <a:pt x="59" y="110"/>
                      <a:pt x="43" y="133"/>
                      <a:pt x="30" y="158"/>
                    </a:cubicBezTo>
                    <a:cubicBezTo>
                      <a:pt x="18" y="183"/>
                      <a:pt x="9" y="210"/>
                      <a:pt x="4" y="237"/>
                    </a:cubicBezTo>
                    <a:cubicBezTo>
                      <a:pt x="3" y="244"/>
                      <a:pt x="1" y="253"/>
                      <a:pt x="1" y="263"/>
                    </a:cubicBezTo>
                    <a:cubicBezTo>
                      <a:pt x="0" y="272"/>
                      <a:pt x="0" y="283"/>
                      <a:pt x="0" y="293"/>
                    </a:cubicBezTo>
                    <a:cubicBezTo>
                      <a:pt x="0" y="304"/>
                      <a:pt x="1" y="314"/>
                      <a:pt x="2" y="324"/>
                    </a:cubicBezTo>
                    <a:cubicBezTo>
                      <a:pt x="3" y="334"/>
                      <a:pt x="5" y="342"/>
                      <a:pt x="6" y="349"/>
                    </a:cubicBezTo>
                    <a:cubicBezTo>
                      <a:pt x="12" y="376"/>
                      <a:pt x="22" y="402"/>
                      <a:pt x="35" y="426"/>
                    </a:cubicBezTo>
                    <a:cubicBezTo>
                      <a:pt x="48" y="450"/>
                      <a:pt x="64" y="472"/>
                      <a:pt x="83" y="491"/>
                    </a:cubicBezTo>
                    <a:cubicBezTo>
                      <a:pt x="102" y="510"/>
                      <a:pt x="124" y="527"/>
                      <a:pt x="148" y="540"/>
                    </a:cubicBezTo>
                    <a:cubicBezTo>
                      <a:pt x="151" y="542"/>
                      <a:pt x="154" y="544"/>
                      <a:pt x="157" y="545"/>
                    </a:cubicBezTo>
                    <a:cubicBezTo>
                      <a:pt x="161" y="547"/>
                      <a:pt x="161" y="547"/>
                      <a:pt x="161" y="547"/>
                    </a:cubicBezTo>
                    <a:cubicBezTo>
                      <a:pt x="164" y="549"/>
                      <a:pt x="164" y="549"/>
                      <a:pt x="164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5" y="561"/>
                      <a:pt x="165" y="561"/>
                      <a:pt x="165" y="561"/>
                    </a:cubicBezTo>
                    <a:cubicBezTo>
                      <a:pt x="165" y="601"/>
                      <a:pt x="165" y="601"/>
                      <a:pt x="165" y="601"/>
                    </a:cubicBezTo>
                    <a:cubicBezTo>
                      <a:pt x="165" y="605"/>
                      <a:pt x="167" y="610"/>
                      <a:pt x="169" y="614"/>
                    </a:cubicBezTo>
                    <a:cubicBezTo>
                      <a:pt x="172" y="618"/>
                      <a:pt x="176" y="621"/>
                      <a:pt x="180" y="622"/>
                    </a:cubicBezTo>
                    <a:cubicBezTo>
                      <a:pt x="180" y="622"/>
                      <a:pt x="180" y="622"/>
                      <a:pt x="181" y="622"/>
                    </a:cubicBezTo>
                    <a:cubicBezTo>
                      <a:pt x="176" y="623"/>
                      <a:pt x="172" y="626"/>
                      <a:pt x="169" y="629"/>
                    </a:cubicBezTo>
                    <a:cubicBezTo>
                      <a:pt x="166" y="633"/>
                      <a:pt x="164" y="637"/>
                      <a:pt x="164" y="641"/>
                    </a:cubicBezTo>
                    <a:cubicBezTo>
                      <a:pt x="163" y="646"/>
                      <a:pt x="163" y="650"/>
                      <a:pt x="165" y="654"/>
                    </a:cubicBezTo>
                    <a:cubicBezTo>
                      <a:pt x="166" y="658"/>
                      <a:pt x="169" y="662"/>
                      <a:pt x="172" y="665"/>
                    </a:cubicBezTo>
                    <a:cubicBezTo>
                      <a:pt x="174" y="667"/>
                      <a:pt x="176" y="668"/>
                      <a:pt x="178" y="669"/>
                    </a:cubicBezTo>
                    <a:cubicBezTo>
                      <a:pt x="181" y="670"/>
                      <a:pt x="183" y="670"/>
                      <a:pt x="185" y="670"/>
                    </a:cubicBezTo>
                    <a:cubicBezTo>
                      <a:pt x="205" y="670"/>
                      <a:pt x="205" y="670"/>
                      <a:pt x="205" y="670"/>
                    </a:cubicBezTo>
                    <a:cubicBezTo>
                      <a:pt x="244" y="670"/>
                      <a:pt x="244" y="670"/>
                      <a:pt x="244" y="670"/>
                    </a:cubicBezTo>
                    <a:cubicBezTo>
                      <a:pt x="268" y="670"/>
                      <a:pt x="268" y="670"/>
                      <a:pt x="268" y="670"/>
                    </a:cubicBezTo>
                    <a:cubicBezTo>
                      <a:pt x="232" y="670"/>
                      <a:pt x="232" y="670"/>
                      <a:pt x="232" y="670"/>
                    </a:cubicBezTo>
                    <a:cubicBezTo>
                      <a:pt x="192" y="670"/>
                      <a:pt x="192" y="670"/>
                      <a:pt x="192" y="670"/>
                    </a:cubicBezTo>
                    <a:cubicBezTo>
                      <a:pt x="188" y="670"/>
                      <a:pt x="188" y="670"/>
                      <a:pt x="188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3" y="671"/>
                      <a:pt x="181" y="671"/>
                    </a:cubicBezTo>
                    <a:cubicBezTo>
                      <a:pt x="177" y="672"/>
                      <a:pt x="172" y="674"/>
                      <a:pt x="169" y="678"/>
                    </a:cubicBezTo>
                    <a:cubicBezTo>
                      <a:pt x="166" y="681"/>
                      <a:pt x="164" y="686"/>
                      <a:pt x="164" y="690"/>
                    </a:cubicBezTo>
                    <a:cubicBezTo>
                      <a:pt x="163" y="694"/>
                      <a:pt x="163" y="699"/>
                      <a:pt x="165" y="703"/>
                    </a:cubicBezTo>
                    <a:cubicBezTo>
                      <a:pt x="166" y="707"/>
                      <a:pt x="169" y="711"/>
                      <a:pt x="172" y="714"/>
                    </a:cubicBezTo>
                    <a:cubicBezTo>
                      <a:pt x="174" y="715"/>
                      <a:pt x="176" y="717"/>
                      <a:pt x="178" y="717"/>
                    </a:cubicBezTo>
                    <a:cubicBezTo>
                      <a:pt x="181" y="718"/>
                      <a:pt x="183" y="719"/>
                      <a:pt x="18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244" y="719"/>
                      <a:pt x="244" y="719"/>
                      <a:pt x="244" y="719"/>
                    </a:cubicBezTo>
                    <a:cubicBezTo>
                      <a:pt x="265" y="719"/>
                      <a:pt x="265" y="719"/>
                      <a:pt x="26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193" y="719"/>
                      <a:pt x="193" y="719"/>
                      <a:pt x="193" y="719"/>
                    </a:cubicBezTo>
                    <a:cubicBezTo>
                      <a:pt x="187" y="719"/>
                      <a:pt x="187" y="719"/>
                      <a:pt x="187" y="719"/>
                    </a:cubicBezTo>
                    <a:cubicBezTo>
                      <a:pt x="186" y="719"/>
                      <a:pt x="186" y="719"/>
                      <a:pt x="186" y="719"/>
                    </a:cubicBezTo>
                    <a:cubicBezTo>
                      <a:pt x="185" y="719"/>
                      <a:pt x="185" y="719"/>
                      <a:pt x="185" y="719"/>
                    </a:cubicBezTo>
                    <a:cubicBezTo>
                      <a:pt x="184" y="719"/>
                      <a:pt x="184" y="719"/>
                      <a:pt x="184" y="719"/>
                    </a:cubicBezTo>
                    <a:cubicBezTo>
                      <a:pt x="182" y="719"/>
                      <a:pt x="181" y="719"/>
                      <a:pt x="179" y="720"/>
                    </a:cubicBezTo>
                    <a:cubicBezTo>
                      <a:pt x="174" y="722"/>
                      <a:pt x="169" y="726"/>
                      <a:pt x="167" y="730"/>
                    </a:cubicBezTo>
                    <a:cubicBezTo>
                      <a:pt x="164" y="735"/>
                      <a:pt x="163" y="740"/>
                      <a:pt x="163" y="746"/>
                    </a:cubicBezTo>
                    <a:cubicBezTo>
                      <a:pt x="164" y="751"/>
                      <a:pt x="166" y="756"/>
                      <a:pt x="169" y="760"/>
                    </a:cubicBezTo>
                    <a:cubicBezTo>
                      <a:pt x="171" y="762"/>
                      <a:pt x="173" y="764"/>
                      <a:pt x="176" y="765"/>
                    </a:cubicBezTo>
                    <a:cubicBezTo>
                      <a:pt x="179" y="766"/>
                      <a:pt x="181" y="767"/>
                      <a:pt x="184" y="767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22" y="805"/>
                      <a:pt x="222" y="805"/>
                      <a:pt x="222" y="805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5" y="810"/>
                      <a:pt x="225" y="810"/>
                      <a:pt x="225" y="810"/>
                    </a:cubicBezTo>
                    <a:cubicBezTo>
                      <a:pt x="225" y="810"/>
                      <a:pt x="225" y="811"/>
                      <a:pt x="225" y="811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9" y="815"/>
                      <a:pt x="229" y="815"/>
                      <a:pt x="229" y="815"/>
                    </a:cubicBezTo>
                    <a:cubicBezTo>
                      <a:pt x="230" y="817"/>
                      <a:pt x="231" y="818"/>
                      <a:pt x="232" y="820"/>
                    </a:cubicBezTo>
                    <a:cubicBezTo>
                      <a:pt x="234" y="821"/>
                      <a:pt x="235" y="822"/>
                      <a:pt x="236" y="824"/>
                    </a:cubicBezTo>
                    <a:cubicBezTo>
                      <a:pt x="238" y="825"/>
                      <a:pt x="239" y="826"/>
                      <a:pt x="241" y="828"/>
                    </a:cubicBezTo>
                    <a:cubicBezTo>
                      <a:pt x="242" y="828"/>
                      <a:pt x="243" y="829"/>
                      <a:pt x="245" y="830"/>
                    </a:cubicBezTo>
                    <a:cubicBezTo>
                      <a:pt x="246" y="830"/>
                      <a:pt x="247" y="830"/>
                      <a:pt x="247" y="830"/>
                    </a:cubicBezTo>
                    <a:cubicBezTo>
                      <a:pt x="249" y="831"/>
                      <a:pt x="249" y="831"/>
                      <a:pt x="249" y="831"/>
                    </a:cubicBezTo>
                    <a:cubicBezTo>
                      <a:pt x="250" y="831"/>
                      <a:pt x="252" y="831"/>
                      <a:pt x="254" y="831"/>
                    </a:cubicBezTo>
                    <a:cubicBezTo>
                      <a:pt x="268" y="833"/>
                      <a:pt x="282" y="834"/>
                      <a:pt x="296" y="834"/>
                    </a:cubicBezTo>
                    <a:cubicBezTo>
                      <a:pt x="303" y="835"/>
                      <a:pt x="310" y="835"/>
                      <a:pt x="318" y="834"/>
                    </a:cubicBezTo>
                    <a:cubicBezTo>
                      <a:pt x="321" y="834"/>
                      <a:pt x="325" y="834"/>
                      <a:pt x="329" y="833"/>
                    </a:cubicBezTo>
                    <a:cubicBezTo>
                      <a:pt x="331" y="833"/>
                      <a:pt x="332" y="832"/>
                      <a:pt x="334" y="832"/>
                    </a:cubicBezTo>
                    <a:cubicBezTo>
                      <a:pt x="335" y="832"/>
                      <a:pt x="336" y="831"/>
                      <a:pt x="337" y="831"/>
                    </a:cubicBezTo>
                    <a:cubicBezTo>
                      <a:pt x="338" y="831"/>
                      <a:pt x="338" y="831"/>
                      <a:pt x="339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2" y="829"/>
                      <a:pt x="342" y="829"/>
                      <a:pt x="343" y="829"/>
                    </a:cubicBezTo>
                    <a:cubicBezTo>
                      <a:pt x="342" y="829"/>
                      <a:pt x="342" y="829"/>
                      <a:pt x="341" y="829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39" y="830"/>
                      <a:pt x="339" y="830"/>
                      <a:pt x="339" y="830"/>
                    </a:cubicBezTo>
                    <a:cubicBezTo>
                      <a:pt x="338" y="831"/>
                      <a:pt x="338" y="831"/>
                      <a:pt x="337" y="831"/>
                    </a:cubicBezTo>
                    <a:cubicBezTo>
                      <a:pt x="336" y="831"/>
                      <a:pt x="335" y="832"/>
                      <a:pt x="334" y="832"/>
                    </a:cubicBezTo>
                    <a:cubicBezTo>
                      <a:pt x="332" y="832"/>
                      <a:pt x="330" y="833"/>
                      <a:pt x="329" y="833"/>
                    </a:cubicBezTo>
                    <a:cubicBezTo>
                      <a:pt x="325" y="834"/>
                      <a:pt x="321" y="834"/>
                      <a:pt x="317" y="834"/>
                    </a:cubicBezTo>
                    <a:cubicBezTo>
                      <a:pt x="310" y="834"/>
                      <a:pt x="303" y="834"/>
                      <a:pt x="296" y="834"/>
                    </a:cubicBezTo>
                    <a:cubicBezTo>
                      <a:pt x="282" y="834"/>
                      <a:pt x="268" y="833"/>
                      <a:pt x="254" y="831"/>
                    </a:cubicBezTo>
                    <a:cubicBezTo>
                      <a:pt x="252" y="831"/>
                      <a:pt x="250" y="830"/>
                      <a:pt x="248" y="830"/>
                    </a:cubicBezTo>
                    <a:cubicBezTo>
                      <a:pt x="247" y="830"/>
                      <a:pt x="247" y="830"/>
                      <a:pt x="247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5" y="829"/>
                      <a:pt x="245" y="829"/>
                      <a:pt x="245" y="829"/>
                    </a:cubicBezTo>
                    <a:cubicBezTo>
                      <a:pt x="243" y="829"/>
                      <a:pt x="242" y="828"/>
                      <a:pt x="241" y="827"/>
                    </a:cubicBezTo>
                    <a:cubicBezTo>
                      <a:pt x="239" y="826"/>
                      <a:pt x="238" y="825"/>
                      <a:pt x="236" y="823"/>
                    </a:cubicBezTo>
                    <a:cubicBezTo>
                      <a:pt x="235" y="822"/>
                      <a:pt x="234" y="821"/>
                      <a:pt x="232" y="819"/>
                    </a:cubicBezTo>
                    <a:cubicBezTo>
                      <a:pt x="231" y="818"/>
                      <a:pt x="230" y="817"/>
                      <a:pt x="229" y="815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5" y="811"/>
                      <a:pt x="225" y="811"/>
                      <a:pt x="225" y="811"/>
                    </a:cubicBezTo>
                    <a:cubicBezTo>
                      <a:pt x="225" y="810"/>
                      <a:pt x="225" y="810"/>
                      <a:pt x="225" y="809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3" y="805"/>
                      <a:pt x="223" y="805"/>
                      <a:pt x="223" y="805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194" y="767"/>
                      <a:pt x="194" y="767"/>
                      <a:pt x="194" y="767"/>
                    </a:cubicBezTo>
                    <a:cubicBezTo>
                      <a:pt x="187" y="767"/>
                      <a:pt x="187" y="767"/>
                      <a:pt x="187" y="767"/>
                    </a:cubicBezTo>
                    <a:cubicBezTo>
                      <a:pt x="186" y="767"/>
                      <a:pt x="184" y="767"/>
                      <a:pt x="182" y="767"/>
                    </a:cubicBezTo>
                    <a:cubicBezTo>
                      <a:pt x="180" y="766"/>
                      <a:pt x="178" y="766"/>
                      <a:pt x="177" y="765"/>
                    </a:cubicBezTo>
                    <a:cubicBezTo>
                      <a:pt x="171" y="762"/>
                      <a:pt x="166" y="756"/>
                      <a:pt x="165" y="750"/>
                    </a:cubicBezTo>
                    <a:cubicBezTo>
                      <a:pt x="163" y="744"/>
                      <a:pt x="164" y="737"/>
                      <a:pt x="167" y="731"/>
                    </a:cubicBezTo>
                    <a:cubicBezTo>
                      <a:pt x="166" y="732"/>
                      <a:pt x="166" y="733"/>
                      <a:pt x="166" y="733"/>
                    </a:cubicBezTo>
                    <a:cubicBezTo>
                      <a:pt x="166" y="733"/>
                      <a:pt x="167" y="733"/>
                      <a:pt x="167" y="731"/>
                    </a:cubicBezTo>
                    <a:cubicBezTo>
                      <a:pt x="164" y="737"/>
                      <a:pt x="164" y="743"/>
                      <a:pt x="165" y="749"/>
                    </a:cubicBezTo>
                    <a:cubicBezTo>
                      <a:pt x="167" y="755"/>
                      <a:pt x="171" y="761"/>
                      <a:pt x="177" y="764"/>
                    </a:cubicBezTo>
                    <a:cubicBezTo>
                      <a:pt x="178" y="765"/>
                      <a:pt x="180" y="765"/>
                      <a:pt x="182" y="766"/>
                    </a:cubicBezTo>
                    <a:cubicBezTo>
                      <a:pt x="183" y="766"/>
                      <a:pt x="183" y="766"/>
                      <a:pt x="184" y="766"/>
                    </a:cubicBezTo>
                    <a:cubicBezTo>
                      <a:pt x="185" y="766"/>
                      <a:pt x="185" y="766"/>
                      <a:pt x="185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205" y="766"/>
                      <a:pt x="205" y="766"/>
                      <a:pt x="205" y="766"/>
                    </a:cubicBezTo>
                    <a:cubicBezTo>
                      <a:pt x="221" y="800"/>
                      <a:pt x="221" y="800"/>
                      <a:pt x="221" y="800"/>
                    </a:cubicBezTo>
                    <a:cubicBezTo>
                      <a:pt x="224" y="805"/>
                      <a:pt x="224" y="805"/>
                      <a:pt x="224" y="805"/>
                    </a:cubicBezTo>
                    <a:cubicBezTo>
                      <a:pt x="225" y="807"/>
                      <a:pt x="225" y="807"/>
                      <a:pt x="225" y="807"/>
                    </a:cubicBezTo>
                    <a:cubicBezTo>
                      <a:pt x="225" y="808"/>
                      <a:pt x="225" y="808"/>
                      <a:pt x="225" y="808"/>
                    </a:cubicBezTo>
                    <a:cubicBezTo>
                      <a:pt x="226" y="809"/>
                      <a:pt x="226" y="809"/>
                      <a:pt x="226" y="809"/>
                    </a:cubicBezTo>
                    <a:cubicBezTo>
                      <a:pt x="226" y="809"/>
                      <a:pt x="226" y="810"/>
                      <a:pt x="226" y="810"/>
                    </a:cubicBezTo>
                    <a:cubicBezTo>
                      <a:pt x="228" y="812"/>
                      <a:pt x="228" y="812"/>
                      <a:pt x="228" y="812"/>
                    </a:cubicBezTo>
                    <a:cubicBezTo>
                      <a:pt x="230" y="815"/>
                      <a:pt x="230" y="815"/>
                      <a:pt x="230" y="815"/>
                    </a:cubicBezTo>
                    <a:cubicBezTo>
                      <a:pt x="231" y="816"/>
                      <a:pt x="232" y="817"/>
                      <a:pt x="233" y="819"/>
                    </a:cubicBezTo>
                    <a:cubicBezTo>
                      <a:pt x="234" y="820"/>
                      <a:pt x="236" y="821"/>
                      <a:pt x="237" y="823"/>
                    </a:cubicBezTo>
                    <a:cubicBezTo>
                      <a:pt x="238" y="824"/>
                      <a:pt x="240" y="825"/>
                      <a:pt x="242" y="827"/>
                    </a:cubicBezTo>
                    <a:cubicBezTo>
                      <a:pt x="243" y="827"/>
                      <a:pt x="244" y="828"/>
                      <a:pt x="245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7" y="829"/>
                      <a:pt x="247" y="829"/>
                      <a:pt x="247" y="829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250" y="830"/>
                      <a:pt x="252" y="830"/>
                      <a:pt x="254" y="830"/>
                    </a:cubicBezTo>
                    <a:cubicBezTo>
                      <a:pt x="268" y="832"/>
                      <a:pt x="282" y="833"/>
                      <a:pt x="296" y="834"/>
                    </a:cubicBezTo>
                    <a:cubicBezTo>
                      <a:pt x="303" y="834"/>
                      <a:pt x="310" y="834"/>
                      <a:pt x="317" y="833"/>
                    </a:cubicBezTo>
                    <a:cubicBezTo>
                      <a:pt x="321" y="833"/>
                      <a:pt x="325" y="833"/>
                      <a:pt x="328" y="832"/>
                    </a:cubicBezTo>
                    <a:cubicBezTo>
                      <a:pt x="330" y="832"/>
                      <a:pt x="332" y="831"/>
                      <a:pt x="334" y="831"/>
                    </a:cubicBezTo>
                    <a:cubicBezTo>
                      <a:pt x="335" y="831"/>
                      <a:pt x="336" y="830"/>
                      <a:pt x="337" y="830"/>
                    </a:cubicBezTo>
                    <a:cubicBezTo>
                      <a:pt x="337" y="830"/>
                      <a:pt x="338" y="830"/>
                      <a:pt x="338" y="829"/>
                    </a:cubicBezTo>
                    <a:cubicBezTo>
                      <a:pt x="339" y="829"/>
                      <a:pt x="339" y="829"/>
                      <a:pt x="339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1" y="828"/>
                      <a:pt x="341" y="828"/>
                      <a:pt x="341" y="828"/>
                    </a:cubicBezTo>
                    <a:cubicBezTo>
                      <a:pt x="342" y="828"/>
                      <a:pt x="342" y="828"/>
                      <a:pt x="343" y="827"/>
                    </a:cubicBezTo>
                    <a:cubicBezTo>
                      <a:pt x="344" y="827"/>
                      <a:pt x="345" y="826"/>
                      <a:pt x="346" y="826"/>
                    </a:cubicBezTo>
                    <a:cubicBezTo>
                      <a:pt x="346" y="827"/>
                      <a:pt x="346" y="827"/>
                      <a:pt x="346" y="827"/>
                    </a:cubicBezTo>
                    <a:cubicBezTo>
                      <a:pt x="352" y="823"/>
                      <a:pt x="357" y="817"/>
                      <a:pt x="360" y="812"/>
                    </a:cubicBezTo>
                    <a:cubicBezTo>
                      <a:pt x="369" y="796"/>
                      <a:pt x="369" y="796"/>
                      <a:pt x="369" y="796"/>
                    </a:cubicBezTo>
                    <a:cubicBezTo>
                      <a:pt x="377" y="780"/>
                      <a:pt x="377" y="780"/>
                      <a:pt x="377" y="780"/>
                    </a:cubicBezTo>
                    <a:cubicBezTo>
                      <a:pt x="382" y="772"/>
                      <a:pt x="382" y="772"/>
                      <a:pt x="382" y="772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5" y="768"/>
                      <a:pt x="385" y="768"/>
                      <a:pt x="385" y="768"/>
                    </a:cubicBezTo>
                    <a:cubicBezTo>
                      <a:pt x="391" y="768"/>
                      <a:pt x="391" y="768"/>
                      <a:pt x="391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7" y="768"/>
                      <a:pt x="397" y="768"/>
                      <a:pt x="397" y="768"/>
                    </a:cubicBezTo>
                    <a:cubicBezTo>
                      <a:pt x="398" y="768"/>
                      <a:pt x="398" y="768"/>
                      <a:pt x="399" y="768"/>
                    </a:cubicBezTo>
                    <a:cubicBezTo>
                      <a:pt x="400" y="768"/>
                      <a:pt x="401" y="768"/>
                      <a:pt x="402" y="767"/>
                    </a:cubicBezTo>
                    <a:cubicBezTo>
                      <a:pt x="406" y="766"/>
                      <a:pt x="409" y="764"/>
                      <a:pt x="412" y="761"/>
                    </a:cubicBezTo>
                    <a:cubicBezTo>
                      <a:pt x="416" y="756"/>
                      <a:pt x="418" y="749"/>
                      <a:pt x="418" y="744"/>
                    </a:cubicBezTo>
                    <a:cubicBezTo>
                      <a:pt x="417" y="748"/>
                      <a:pt x="416" y="753"/>
                      <a:pt x="414" y="757"/>
                    </a:cubicBezTo>
                    <a:cubicBezTo>
                      <a:pt x="411" y="761"/>
                      <a:pt x="407" y="764"/>
                      <a:pt x="402" y="765"/>
                    </a:cubicBezTo>
                    <a:cubicBezTo>
                      <a:pt x="401" y="766"/>
                      <a:pt x="400" y="766"/>
                      <a:pt x="399" y="766"/>
                    </a:cubicBezTo>
                    <a:cubicBezTo>
                      <a:pt x="398" y="766"/>
                      <a:pt x="397" y="766"/>
                      <a:pt x="397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85" y="766"/>
                      <a:pt x="385" y="766"/>
                      <a:pt x="385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2" y="767"/>
                      <a:pt x="382" y="767"/>
                      <a:pt x="382" y="767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75" y="780"/>
                      <a:pt x="375" y="780"/>
                      <a:pt x="375" y="780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61" y="805"/>
                      <a:pt x="361" y="805"/>
                      <a:pt x="361" y="805"/>
                    </a:cubicBezTo>
                    <a:cubicBezTo>
                      <a:pt x="359" y="809"/>
                      <a:pt x="359" y="809"/>
                      <a:pt x="359" y="809"/>
                    </a:cubicBezTo>
                    <a:cubicBezTo>
                      <a:pt x="358" y="811"/>
                      <a:pt x="357" y="812"/>
                      <a:pt x="356" y="814"/>
                    </a:cubicBezTo>
                    <a:cubicBezTo>
                      <a:pt x="354" y="816"/>
                      <a:pt x="352" y="819"/>
                      <a:pt x="349" y="822"/>
                    </a:cubicBezTo>
                    <a:cubicBezTo>
                      <a:pt x="346" y="824"/>
                      <a:pt x="343" y="826"/>
                      <a:pt x="339" y="828"/>
                    </a:cubicBezTo>
                    <a:cubicBezTo>
                      <a:pt x="339" y="828"/>
                      <a:pt x="339" y="828"/>
                      <a:pt x="339" y="828"/>
                    </a:cubicBezTo>
                    <a:cubicBezTo>
                      <a:pt x="336" y="829"/>
                      <a:pt x="333" y="830"/>
                      <a:pt x="330" y="830"/>
                    </a:cubicBezTo>
                    <a:cubicBezTo>
                      <a:pt x="327" y="831"/>
                      <a:pt x="324" y="831"/>
                      <a:pt x="321" y="831"/>
                    </a:cubicBezTo>
                    <a:cubicBezTo>
                      <a:pt x="315" y="832"/>
                      <a:pt x="309" y="832"/>
                      <a:pt x="303" y="832"/>
                    </a:cubicBezTo>
                    <a:cubicBezTo>
                      <a:pt x="291" y="832"/>
                      <a:pt x="279" y="831"/>
                      <a:pt x="267" y="830"/>
                    </a:cubicBezTo>
                    <a:cubicBezTo>
                      <a:pt x="261" y="829"/>
                      <a:pt x="255" y="829"/>
                      <a:pt x="249" y="828"/>
                    </a:cubicBezTo>
                    <a:cubicBezTo>
                      <a:pt x="248" y="828"/>
                      <a:pt x="247" y="828"/>
                      <a:pt x="246" y="827"/>
                    </a:cubicBezTo>
                    <a:cubicBezTo>
                      <a:pt x="245" y="827"/>
                      <a:pt x="244" y="826"/>
                      <a:pt x="243" y="826"/>
                    </a:cubicBezTo>
                    <a:cubicBezTo>
                      <a:pt x="241" y="825"/>
                      <a:pt x="240" y="824"/>
                      <a:pt x="239" y="823"/>
                    </a:cubicBezTo>
                    <a:cubicBezTo>
                      <a:pt x="238" y="822"/>
                      <a:pt x="237" y="820"/>
                      <a:pt x="236" y="819"/>
                    </a:cubicBezTo>
                    <a:cubicBezTo>
                      <a:pt x="240" y="823"/>
                      <a:pt x="246" y="827"/>
                      <a:pt x="253" y="828"/>
                    </a:cubicBezTo>
                    <a:cubicBezTo>
                      <a:pt x="263" y="829"/>
                      <a:pt x="273" y="830"/>
                      <a:pt x="283" y="831"/>
                    </a:cubicBezTo>
                    <a:cubicBezTo>
                      <a:pt x="292" y="831"/>
                      <a:pt x="302" y="832"/>
                      <a:pt x="311" y="832"/>
                    </a:cubicBezTo>
                    <a:cubicBezTo>
                      <a:pt x="316" y="832"/>
                      <a:pt x="321" y="831"/>
                      <a:pt x="325" y="831"/>
                    </a:cubicBezTo>
                    <a:cubicBezTo>
                      <a:pt x="330" y="830"/>
                      <a:pt x="335" y="829"/>
                      <a:pt x="339" y="827"/>
                    </a:cubicBezTo>
                    <a:cubicBezTo>
                      <a:pt x="339" y="827"/>
                      <a:pt x="339" y="827"/>
                      <a:pt x="339" y="827"/>
                    </a:cubicBezTo>
                    <a:cubicBezTo>
                      <a:pt x="343" y="826"/>
                      <a:pt x="346" y="824"/>
                      <a:pt x="349" y="821"/>
                    </a:cubicBezTo>
                    <a:cubicBezTo>
                      <a:pt x="352" y="819"/>
                      <a:pt x="354" y="816"/>
                      <a:pt x="356" y="813"/>
                    </a:cubicBezTo>
                    <a:cubicBezTo>
                      <a:pt x="357" y="812"/>
                      <a:pt x="358" y="810"/>
                      <a:pt x="359" y="809"/>
                    </a:cubicBezTo>
                    <a:cubicBezTo>
                      <a:pt x="361" y="804"/>
                      <a:pt x="361" y="804"/>
                      <a:pt x="361" y="804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75" y="779"/>
                      <a:pt x="375" y="779"/>
                      <a:pt x="375" y="779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81" y="767"/>
                      <a:pt x="381" y="767"/>
                      <a:pt x="381" y="767"/>
                    </a:cubicBezTo>
                    <a:cubicBezTo>
                      <a:pt x="382" y="765"/>
                      <a:pt x="382" y="765"/>
                      <a:pt x="382" y="765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7" y="766"/>
                      <a:pt x="397" y="766"/>
                      <a:pt x="397" y="766"/>
                    </a:cubicBezTo>
                    <a:cubicBezTo>
                      <a:pt x="397" y="766"/>
                      <a:pt x="398" y="766"/>
                      <a:pt x="398" y="765"/>
                    </a:cubicBezTo>
                    <a:cubicBezTo>
                      <a:pt x="400" y="765"/>
                      <a:pt x="401" y="765"/>
                      <a:pt x="402" y="765"/>
                    </a:cubicBezTo>
                    <a:cubicBezTo>
                      <a:pt x="407" y="763"/>
                      <a:pt x="410" y="760"/>
                      <a:pt x="413" y="756"/>
                    </a:cubicBezTo>
                    <a:cubicBezTo>
                      <a:pt x="415" y="752"/>
                      <a:pt x="417" y="748"/>
                      <a:pt x="417" y="743"/>
                    </a:cubicBezTo>
                    <a:cubicBezTo>
                      <a:pt x="417" y="740"/>
                      <a:pt x="416" y="737"/>
                      <a:pt x="415" y="734"/>
                    </a:cubicBezTo>
                    <a:cubicBezTo>
                      <a:pt x="413" y="730"/>
                      <a:pt x="410" y="727"/>
                      <a:pt x="407" y="725"/>
                    </a:cubicBezTo>
                    <a:cubicBezTo>
                      <a:pt x="405" y="723"/>
                      <a:pt x="402" y="723"/>
                      <a:pt x="399" y="723"/>
                    </a:cubicBezTo>
                    <a:cubicBezTo>
                      <a:pt x="397" y="723"/>
                      <a:pt x="396" y="723"/>
                      <a:pt x="396" y="724"/>
                    </a:cubicBezTo>
                    <a:cubicBezTo>
                      <a:pt x="396" y="724"/>
                      <a:pt x="397" y="725"/>
                      <a:pt x="400" y="726"/>
                    </a:cubicBezTo>
                    <a:cubicBezTo>
                      <a:pt x="402" y="727"/>
                      <a:pt x="405" y="729"/>
                      <a:pt x="408" y="733"/>
                    </a:cubicBezTo>
                    <a:cubicBezTo>
                      <a:pt x="408" y="734"/>
                      <a:pt x="409" y="735"/>
                      <a:pt x="410" y="737"/>
                    </a:cubicBezTo>
                    <a:cubicBezTo>
                      <a:pt x="410" y="739"/>
                      <a:pt x="410" y="740"/>
                      <a:pt x="411" y="742"/>
                    </a:cubicBezTo>
                    <a:cubicBezTo>
                      <a:pt x="411" y="745"/>
                      <a:pt x="410" y="747"/>
                      <a:pt x="410" y="747"/>
                    </a:cubicBezTo>
                    <a:cubicBezTo>
                      <a:pt x="409" y="749"/>
                      <a:pt x="409" y="748"/>
                      <a:pt x="408" y="747"/>
                    </a:cubicBezTo>
                    <a:cubicBezTo>
                      <a:pt x="408" y="749"/>
                      <a:pt x="406" y="752"/>
                      <a:pt x="405" y="754"/>
                    </a:cubicBezTo>
                    <a:cubicBezTo>
                      <a:pt x="403" y="756"/>
                      <a:pt x="401" y="757"/>
                      <a:pt x="398" y="758"/>
                    </a:cubicBezTo>
                    <a:cubicBezTo>
                      <a:pt x="397" y="758"/>
                      <a:pt x="397" y="758"/>
                      <a:pt x="396" y="758"/>
                    </a:cubicBezTo>
                    <a:cubicBezTo>
                      <a:pt x="394" y="758"/>
                      <a:pt x="394" y="758"/>
                      <a:pt x="394" y="758"/>
                    </a:cubicBezTo>
                    <a:cubicBezTo>
                      <a:pt x="389" y="758"/>
                      <a:pt x="389" y="758"/>
                      <a:pt x="389" y="758"/>
                    </a:cubicBezTo>
                    <a:cubicBezTo>
                      <a:pt x="377" y="758"/>
                      <a:pt x="377" y="758"/>
                      <a:pt x="377" y="758"/>
                    </a:cubicBezTo>
                    <a:cubicBezTo>
                      <a:pt x="362" y="787"/>
                      <a:pt x="362" y="787"/>
                      <a:pt x="362" y="787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52" y="804"/>
                      <a:pt x="352" y="804"/>
                      <a:pt x="352" y="804"/>
                    </a:cubicBezTo>
                    <a:cubicBezTo>
                      <a:pt x="352" y="805"/>
                      <a:pt x="351" y="806"/>
                      <a:pt x="350" y="807"/>
                    </a:cubicBezTo>
                    <a:cubicBezTo>
                      <a:pt x="349" y="809"/>
                      <a:pt x="348" y="811"/>
                      <a:pt x="346" y="813"/>
                    </a:cubicBezTo>
                    <a:cubicBezTo>
                      <a:pt x="345" y="815"/>
                      <a:pt x="343" y="816"/>
                      <a:pt x="342" y="817"/>
                    </a:cubicBezTo>
                    <a:cubicBezTo>
                      <a:pt x="341" y="817"/>
                      <a:pt x="341" y="818"/>
                      <a:pt x="341" y="818"/>
                    </a:cubicBezTo>
                    <a:cubicBezTo>
                      <a:pt x="341" y="818"/>
                      <a:pt x="341" y="817"/>
                      <a:pt x="342" y="817"/>
                    </a:cubicBezTo>
                    <a:cubicBezTo>
                      <a:pt x="343" y="816"/>
                      <a:pt x="345" y="815"/>
                      <a:pt x="346" y="813"/>
                    </a:cubicBezTo>
                    <a:cubicBezTo>
                      <a:pt x="348" y="811"/>
                      <a:pt x="349" y="809"/>
                      <a:pt x="350" y="807"/>
                    </a:cubicBezTo>
                    <a:cubicBezTo>
                      <a:pt x="351" y="806"/>
                      <a:pt x="352" y="805"/>
                      <a:pt x="352" y="804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61" y="787"/>
                      <a:pt x="361" y="787"/>
                      <a:pt x="361" y="787"/>
                    </a:cubicBezTo>
                    <a:cubicBezTo>
                      <a:pt x="377" y="757"/>
                      <a:pt x="377" y="757"/>
                      <a:pt x="377" y="757"/>
                    </a:cubicBezTo>
                    <a:cubicBezTo>
                      <a:pt x="389" y="757"/>
                      <a:pt x="389" y="757"/>
                      <a:pt x="389" y="757"/>
                    </a:cubicBezTo>
                    <a:cubicBezTo>
                      <a:pt x="394" y="757"/>
                      <a:pt x="394" y="757"/>
                      <a:pt x="394" y="757"/>
                    </a:cubicBezTo>
                    <a:cubicBezTo>
                      <a:pt x="396" y="757"/>
                      <a:pt x="396" y="757"/>
                      <a:pt x="396" y="757"/>
                    </a:cubicBezTo>
                    <a:cubicBezTo>
                      <a:pt x="397" y="757"/>
                      <a:pt x="398" y="757"/>
                      <a:pt x="398" y="757"/>
                    </a:cubicBezTo>
                    <a:cubicBezTo>
                      <a:pt x="401" y="757"/>
                      <a:pt x="403" y="755"/>
                      <a:pt x="405" y="753"/>
                    </a:cubicBezTo>
                    <a:cubicBezTo>
                      <a:pt x="406" y="751"/>
                      <a:pt x="407" y="748"/>
                      <a:pt x="408" y="746"/>
                    </a:cubicBezTo>
                    <a:cubicBezTo>
                      <a:pt x="408" y="745"/>
                      <a:pt x="407" y="745"/>
                      <a:pt x="407" y="746"/>
                    </a:cubicBezTo>
                    <a:cubicBezTo>
                      <a:pt x="406" y="746"/>
                      <a:pt x="406" y="748"/>
                      <a:pt x="405" y="750"/>
                    </a:cubicBezTo>
                    <a:cubicBezTo>
                      <a:pt x="404" y="751"/>
                      <a:pt x="403" y="752"/>
                      <a:pt x="402" y="753"/>
                    </a:cubicBezTo>
                    <a:cubicBezTo>
                      <a:pt x="401" y="754"/>
                      <a:pt x="399" y="755"/>
                      <a:pt x="398" y="755"/>
                    </a:cubicBezTo>
                    <a:cubicBezTo>
                      <a:pt x="397" y="755"/>
                      <a:pt x="397" y="755"/>
                      <a:pt x="397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4" y="755"/>
                      <a:pt x="394" y="755"/>
                      <a:pt x="394" y="755"/>
                    </a:cubicBezTo>
                    <a:cubicBezTo>
                      <a:pt x="390" y="755"/>
                      <a:pt x="390" y="755"/>
                      <a:pt x="390" y="755"/>
                    </a:cubicBezTo>
                    <a:cubicBezTo>
                      <a:pt x="376" y="755"/>
                      <a:pt x="376" y="755"/>
                      <a:pt x="376" y="755"/>
                    </a:cubicBezTo>
                    <a:cubicBezTo>
                      <a:pt x="366" y="774"/>
                      <a:pt x="366" y="774"/>
                      <a:pt x="366" y="774"/>
                    </a:cubicBezTo>
                    <a:cubicBezTo>
                      <a:pt x="363" y="780"/>
                      <a:pt x="360" y="785"/>
                      <a:pt x="358" y="789"/>
                    </a:cubicBezTo>
                    <a:cubicBezTo>
                      <a:pt x="353" y="798"/>
                      <a:pt x="353" y="798"/>
                      <a:pt x="353" y="798"/>
                    </a:cubicBezTo>
                    <a:cubicBezTo>
                      <a:pt x="351" y="802"/>
                      <a:pt x="351" y="802"/>
                      <a:pt x="351" y="802"/>
                    </a:cubicBezTo>
                    <a:cubicBezTo>
                      <a:pt x="350" y="803"/>
                      <a:pt x="350" y="804"/>
                      <a:pt x="349" y="804"/>
                    </a:cubicBezTo>
                    <a:cubicBezTo>
                      <a:pt x="349" y="805"/>
                      <a:pt x="349" y="806"/>
                      <a:pt x="348" y="806"/>
                    </a:cubicBezTo>
                    <a:cubicBezTo>
                      <a:pt x="347" y="809"/>
                      <a:pt x="345" y="811"/>
                      <a:pt x="342" y="813"/>
                    </a:cubicBezTo>
                    <a:cubicBezTo>
                      <a:pt x="340" y="815"/>
                      <a:pt x="338" y="817"/>
                      <a:pt x="336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1" y="819"/>
                      <a:pt x="326" y="820"/>
                      <a:pt x="320" y="821"/>
                    </a:cubicBezTo>
                    <a:cubicBezTo>
                      <a:pt x="315" y="821"/>
                      <a:pt x="310" y="821"/>
                      <a:pt x="304" y="821"/>
                    </a:cubicBezTo>
                    <a:cubicBezTo>
                      <a:pt x="293" y="821"/>
                      <a:pt x="282" y="821"/>
                      <a:pt x="270" y="820"/>
                    </a:cubicBezTo>
                    <a:cubicBezTo>
                      <a:pt x="265" y="819"/>
                      <a:pt x="259" y="818"/>
                      <a:pt x="254" y="818"/>
                    </a:cubicBezTo>
                    <a:cubicBezTo>
                      <a:pt x="252" y="817"/>
                      <a:pt x="251" y="817"/>
                      <a:pt x="250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6"/>
                    </a:cubicBezTo>
                    <a:cubicBezTo>
                      <a:pt x="247" y="815"/>
                      <a:pt x="245" y="814"/>
                      <a:pt x="244" y="812"/>
                    </a:cubicBezTo>
                    <a:cubicBezTo>
                      <a:pt x="242" y="810"/>
                      <a:pt x="240" y="808"/>
                      <a:pt x="239" y="806"/>
                    </a:cubicBezTo>
                    <a:cubicBezTo>
                      <a:pt x="237" y="804"/>
                      <a:pt x="237" y="804"/>
                      <a:pt x="237" y="804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5" y="800"/>
                      <a:pt x="235" y="800"/>
                      <a:pt x="235" y="800"/>
                    </a:cubicBezTo>
                    <a:cubicBezTo>
                      <a:pt x="228" y="785"/>
                      <a:pt x="228" y="785"/>
                      <a:pt x="228" y="785"/>
                    </a:cubicBezTo>
                    <a:cubicBezTo>
                      <a:pt x="221" y="771"/>
                      <a:pt x="221" y="771"/>
                      <a:pt x="221" y="771"/>
                    </a:cubicBezTo>
                    <a:cubicBezTo>
                      <a:pt x="213" y="753"/>
                      <a:pt x="213" y="753"/>
                      <a:pt x="213" y="753"/>
                    </a:cubicBezTo>
                    <a:cubicBezTo>
                      <a:pt x="185" y="753"/>
                      <a:pt x="185" y="753"/>
                      <a:pt x="185" y="753"/>
                    </a:cubicBezTo>
                    <a:cubicBezTo>
                      <a:pt x="183" y="753"/>
                      <a:pt x="182" y="752"/>
                      <a:pt x="180" y="750"/>
                    </a:cubicBezTo>
                    <a:cubicBezTo>
                      <a:pt x="179" y="749"/>
                      <a:pt x="178" y="746"/>
                      <a:pt x="178" y="744"/>
                    </a:cubicBezTo>
                    <a:cubicBezTo>
                      <a:pt x="178" y="741"/>
                      <a:pt x="178" y="739"/>
                      <a:pt x="179" y="737"/>
                    </a:cubicBezTo>
                    <a:cubicBezTo>
                      <a:pt x="181" y="735"/>
                      <a:pt x="182" y="734"/>
                      <a:pt x="184" y="733"/>
                    </a:cubicBezTo>
                    <a:cubicBezTo>
                      <a:pt x="184" y="733"/>
                      <a:pt x="185" y="733"/>
                      <a:pt x="185" y="733"/>
                    </a:cubicBezTo>
                    <a:cubicBezTo>
                      <a:pt x="188" y="733"/>
                      <a:pt x="188" y="733"/>
                      <a:pt x="188" y="733"/>
                    </a:cubicBezTo>
                    <a:cubicBezTo>
                      <a:pt x="194" y="733"/>
                      <a:pt x="194" y="733"/>
                      <a:pt x="194" y="733"/>
                    </a:cubicBezTo>
                    <a:cubicBezTo>
                      <a:pt x="206" y="733"/>
                      <a:pt x="206" y="733"/>
                      <a:pt x="206" y="733"/>
                    </a:cubicBezTo>
                    <a:cubicBezTo>
                      <a:pt x="263" y="732"/>
                      <a:pt x="326" y="734"/>
                      <a:pt x="373" y="732"/>
                    </a:cubicBezTo>
                    <a:cubicBezTo>
                      <a:pt x="414" y="731"/>
                      <a:pt x="399" y="727"/>
                      <a:pt x="357" y="725"/>
                    </a:cubicBezTo>
                    <a:cubicBezTo>
                      <a:pt x="357" y="724"/>
                      <a:pt x="357" y="724"/>
                      <a:pt x="357" y="724"/>
                    </a:cubicBezTo>
                    <a:cubicBezTo>
                      <a:pt x="399" y="725"/>
                      <a:pt x="378" y="722"/>
                      <a:pt x="383" y="720"/>
                    </a:cubicBezTo>
                    <a:cubicBezTo>
                      <a:pt x="364" y="720"/>
                      <a:pt x="346" y="720"/>
                      <a:pt x="327" y="719"/>
                    </a:cubicBezTo>
                    <a:cubicBezTo>
                      <a:pt x="361" y="719"/>
                      <a:pt x="361" y="719"/>
                      <a:pt x="361" y="719"/>
                    </a:cubicBezTo>
                    <a:cubicBezTo>
                      <a:pt x="380" y="719"/>
                      <a:pt x="380" y="719"/>
                      <a:pt x="380" y="719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3" y="720"/>
                      <a:pt x="393" y="720"/>
                      <a:pt x="393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7" y="720"/>
                      <a:pt x="397" y="720"/>
                      <a:pt x="397" y="720"/>
                    </a:cubicBezTo>
                    <a:cubicBezTo>
                      <a:pt x="398" y="720"/>
                      <a:pt x="398" y="720"/>
                      <a:pt x="399" y="719"/>
                    </a:cubicBezTo>
                    <a:cubicBezTo>
                      <a:pt x="403" y="719"/>
                      <a:pt x="407" y="717"/>
                      <a:pt x="409" y="715"/>
                    </a:cubicBezTo>
                    <a:cubicBezTo>
                      <a:pt x="412" y="713"/>
                      <a:pt x="414" y="710"/>
                      <a:pt x="416" y="707"/>
                    </a:cubicBezTo>
                    <a:cubicBezTo>
                      <a:pt x="418" y="701"/>
                      <a:pt x="418" y="696"/>
                      <a:pt x="417" y="691"/>
                    </a:cubicBezTo>
                    <a:cubicBezTo>
                      <a:pt x="418" y="697"/>
                      <a:pt x="417" y="703"/>
                      <a:pt x="413" y="708"/>
                    </a:cubicBezTo>
                    <a:cubicBezTo>
                      <a:pt x="412" y="711"/>
                      <a:pt x="409" y="713"/>
                      <a:pt x="406" y="715"/>
                    </a:cubicBezTo>
                    <a:cubicBezTo>
                      <a:pt x="404" y="716"/>
                      <a:pt x="400" y="717"/>
                      <a:pt x="397" y="718"/>
                    </a:cubicBezTo>
                    <a:cubicBezTo>
                      <a:pt x="369" y="717"/>
                      <a:pt x="369" y="717"/>
                      <a:pt x="369" y="717"/>
                    </a:cubicBezTo>
                    <a:cubicBezTo>
                      <a:pt x="350" y="717"/>
                      <a:pt x="330" y="717"/>
                      <a:pt x="311" y="716"/>
                    </a:cubicBezTo>
                    <a:cubicBezTo>
                      <a:pt x="195" y="716"/>
                      <a:pt x="195" y="716"/>
                      <a:pt x="195" y="716"/>
                    </a:cubicBezTo>
                    <a:cubicBezTo>
                      <a:pt x="227" y="716"/>
                      <a:pt x="264" y="715"/>
                      <a:pt x="296" y="716"/>
                    </a:cubicBezTo>
                    <a:cubicBezTo>
                      <a:pt x="319" y="716"/>
                      <a:pt x="341" y="717"/>
                      <a:pt x="362" y="717"/>
                    </a:cubicBezTo>
                    <a:cubicBezTo>
                      <a:pt x="394" y="717"/>
                      <a:pt x="394" y="717"/>
                      <a:pt x="394" y="717"/>
                    </a:cubicBezTo>
                    <a:cubicBezTo>
                      <a:pt x="395" y="717"/>
                      <a:pt x="396" y="717"/>
                      <a:pt x="398" y="717"/>
                    </a:cubicBezTo>
                    <a:cubicBezTo>
                      <a:pt x="400" y="717"/>
                      <a:pt x="402" y="716"/>
                      <a:pt x="403" y="716"/>
                    </a:cubicBezTo>
                    <a:cubicBezTo>
                      <a:pt x="406" y="714"/>
                      <a:pt x="409" y="712"/>
                      <a:pt x="411" y="709"/>
                    </a:cubicBezTo>
                    <a:cubicBezTo>
                      <a:pt x="416" y="704"/>
                      <a:pt x="417" y="697"/>
                      <a:pt x="416" y="691"/>
                    </a:cubicBezTo>
                    <a:cubicBezTo>
                      <a:pt x="416" y="688"/>
                      <a:pt x="415" y="685"/>
                      <a:pt x="414" y="683"/>
                    </a:cubicBezTo>
                    <a:cubicBezTo>
                      <a:pt x="412" y="679"/>
                      <a:pt x="409" y="677"/>
                      <a:pt x="406" y="676"/>
                    </a:cubicBezTo>
                    <a:cubicBezTo>
                      <a:pt x="404" y="674"/>
                      <a:pt x="401" y="674"/>
                      <a:pt x="399" y="674"/>
                    </a:cubicBezTo>
                    <a:cubicBezTo>
                      <a:pt x="397" y="674"/>
                      <a:pt x="396" y="675"/>
                      <a:pt x="396" y="675"/>
                    </a:cubicBezTo>
                    <a:cubicBezTo>
                      <a:pt x="396" y="676"/>
                      <a:pt x="397" y="676"/>
                      <a:pt x="399" y="677"/>
                    </a:cubicBezTo>
                    <a:cubicBezTo>
                      <a:pt x="401" y="678"/>
                      <a:pt x="404" y="679"/>
                      <a:pt x="407" y="683"/>
                    </a:cubicBezTo>
                    <a:cubicBezTo>
                      <a:pt x="408" y="685"/>
                      <a:pt x="410" y="688"/>
                      <a:pt x="410" y="690"/>
                    </a:cubicBezTo>
                    <a:cubicBezTo>
                      <a:pt x="411" y="693"/>
                      <a:pt x="411" y="695"/>
                      <a:pt x="411" y="695"/>
                    </a:cubicBezTo>
                    <a:cubicBezTo>
                      <a:pt x="410" y="697"/>
                      <a:pt x="409" y="696"/>
                      <a:pt x="409" y="695"/>
                    </a:cubicBezTo>
                    <a:cubicBezTo>
                      <a:pt x="409" y="698"/>
                      <a:pt x="408" y="701"/>
                      <a:pt x="406" y="704"/>
                    </a:cubicBezTo>
                    <a:cubicBezTo>
                      <a:pt x="404" y="706"/>
                      <a:pt x="401" y="708"/>
                      <a:pt x="398" y="709"/>
                    </a:cubicBezTo>
                    <a:cubicBezTo>
                      <a:pt x="398" y="709"/>
                      <a:pt x="397" y="709"/>
                      <a:pt x="396" y="709"/>
                    </a:cubicBezTo>
                    <a:cubicBezTo>
                      <a:pt x="393" y="709"/>
                      <a:pt x="393" y="709"/>
                      <a:pt x="393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32" y="708"/>
                      <a:pt x="332" y="708"/>
                      <a:pt x="332" y="708"/>
                    </a:cubicBezTo>
                    <a:cubicBezTo>
                      <a:pt x="295" y="708"/>
                      <a:pt x="259" y="708"/>
                      <a:pt x="223" y="707"/>
                    </a:cubicBezTo>
                    <a:cubicBezTo>
                      <a:pt x="259" y="708"/>
                      <a:pt x="296" y="708"/>
                      <a:pt x="332" y="708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94" y="709"/>
                      <a:pt x="394" y="709"/>
                      <a:pt x="394" y="709"/>
                    </a:cubicBezTo>
                    <a:cubicBezTo>
                      <a:pt x="395" y="709"/>
                      <a:pt x="395" y="709"/>
                      <a:pt x="395" y="709"/>
                    </a:cubicBezTo>
                    <a:cubicBezTo>
                      <a:pt x="396" y="709"/>
                      <a:pt x="396" y="709"/>
                      <a:pt x="396" y="709"/>
                    </a:cubicBezTo>
                    <a:cubicBezTo>
                      <a:pt x="397" y="709"/>
                      <a:pt x="397" y="709"/>
                      <a:pt x="397" y="709"/>
                    </a:cubicBezTo>
                    <a:cubicBezTo>
                      <a:pt x="397" y="709"/>
                      <a:pt x="398" y="708"/>
                      <a:pt x="399" y="708"/>
                    </a:cubicBezTo>
                    <a:cubicBezTo>
                      <a:pt x="401" y="708"/>
                      <a:pt x="404" y="706"/>
                      <a:pt x="406" y="703"/>
                    </a:cubicBezTo>
                    <a:cubicBezTo>
                      <a:pt x="407" y="701"/>
                      <a:pt x="408" y="697"/>
                      <a:pt x="408" y="694"/>
                    </a:cubicBezTo>
                    <a:cubicBezTo>
                      <a:pt x="408" y="694"/>
                      <a:pt x="407" y="694"/>
                      <a:pt x="407" y="694"/>
                    </a:cubicBezTo>
                    <a:cubicBezTo>
                      <a:pt x="407" y="695"/>
                      <a:pt x="407" y="696"/>
                      <a:pt x="406" y="699"/>
                    </a:cubicBezTo>
                    <a:cubicBezTo>
                      <a:pt x="405" y="700"/>
                      <a:pt x="404" y="703"/>
                      <a:pt x="402" y="704"/>
                    </a:cubicBezTo>
                    <a:cubicBezTo>
                      <a:pt x="400" y="705"/>
                      <a:pt x="399" y="706"/>
                      <a:pt x="397" y="706"/>
                    </a:cubicBezTo>
                    <a:cubicBezTo>
                      <a:pt x="397" y="706"/>
                      <a:pt x="397" y="706"/>
                      <a:pt x="396" y="706"/>
                    </a:cubicBezTo>
                    <a:cubicBezTo>
                      <a:pt x="394" y="706"/>
                      <a:pt x="394" y="706"/>
                      <a:pt x="394" y="706"/>
                    </a:cubicBezTo>
                    <a:cubicBezTo>
                      <a:pt x="390" y="706"/>
                      <a:pt x="390" y="706"/>
                      <a:pt x="390" y="706"/>
                    </a:cubicBezTo>
                    <a:cubicBezTo>
                      <a:pt x="379" y="707"/>
                      <a:pt x="366" y="707"/>
                      <a:pt x="357" y="707"/>
                    </a:cubicBezTo>
                    <a:cubicBezTo>
                      <a:pt x="306" y="705"/>
                      <a:pt x="251" y="706"/>
                      <a:pt x="201" y="705"/>
                    </a:cubicBezTo>
                    <a:cubicBezTo>
                      <a:pt x="187" y="705"/>
                      <a:pt x="187" y="705"/>
                      <a:pt x="187" y="705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4" y="704"/>
                      <a:pt x="184" y="704"/>
                      <a:pt x="183" y="704"/>
                    </a:cubicBezTo>
                    <a:cubicBezTo>
                      <a:pt x="182" y="704"/>
                      <a:pt x="181" y="703"/>
                      <a:pt x="180" y="702"/>
                    </a:cubicBezTo>
                    <a:cubicBezTo>
                      <a:pt x="179" y="700"/>
                      <a:pt x="178" y="697"/>
                      <a:pt x="178" y="694"/>
                    </a:cubicBezTo>
                    <a:cubicBezTo>
                      <a:pt x="178" y="692"/>
                      <a:pt x="179" y="689"/>
                      <a:pt x="181" y="687"/>
                    </a:cubicBezTo>
                    <a:cubicBezTo>
                      <a:pt x="181" y="686"/>
                      <a:pt x="182" y="686"/>
                      <a:pt x="183" y="685"/>
                    </a:cubicBezTo>
                    <a:cubicBezTo>
                      <a:pt x="184" y="685"/>
                      <a:pt x="184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6" y="685"/>
                      <a:pt x="186" y="685"/>
                      <a:pt x="186" y="685"/>
                    </a:cubicBezTo>
                    <a:cubicBezTo>
                      <a:pt x="187" y="685"/>
                      <a:pt x="187" y="685"/>
                      <a:pt x="187" y="685"/>
                    </a:cubicBezTo>
                    <a:cubicBezTo>
                      <a:pt x="201" y="685"/>
                      <a:pt x="201" y="685"/>
                      <a:pt x="201" y="685"/>
                    </a:cubicBezTo>
                    <a:cubicBezTo>
                      <a:pt x="229" y="685"/>
                      <a:pt x="229" y="685"/>
                      <a:pt x="229" y="685"/>
                    </a:cubicBezTo>
                    <a:cubicBezTo>
                      <a:pt x="279" y="684"/>
                      <a:pt x="334" y="685"/>
                      <a:pt x="376" y="684"/>
                    </a:cubicBezTo>
                    <a:cubicBezTo>
                      <a:pt x="412" y="683"/>
                      <a:pt x="398" y="678"/>
                      <a:pt x="362" y="677"/>
                    </a:cubicBezTo>
                    <a:cubicBezTo>
                      <a:pt x="362" y="675"/>
                      <a:pt x="362" y="675"/>
                      <a:pt x="362" y="675"/>
                    </a:cubicBezTo>
                    <a:cubicBezTo>
                      <a:pt x="398" y="676"/>
                      <a:pt x="380" y="673"/>
                      <a:pt x="385" y="671"/>
                    </a:cubicBezTo>
                    <a:cubicBezTo>
                      <a:pt x="369" y="671"/>
                      <a:pt x="353" y="671"/>
                      <a:pt x="337" y="671"/>
                    </a:cubicBezTo>
                    <a:cubicBezTo>
                      <a:pt x="361" y="671"/>
                      <a:pt x="361" y="671"/>
                      <a:pt x="361" y="671"/>
                    </a:cubicBezTo>
                    <a:cubicBezTo>
                      <a:pt x="380" y="671"/>
                      <a:pt x="380" y="671"/>
                      <a:pt x="380" y="671"/>
                    </a:cubicBezTo>
                    <a:cubicBezTo>
                      <a:pt x="389" y="671"/>
                      <a:pt x="389" y="671"/>
                      <a:pt x="389" y="671"/>
                    </a:cubicBezTo>
                    <a:cubicBezTo>
                      <a:pt x="393" y="671"/>
                      <a:pt x="393" y="671"/>
                      <a:pt x="393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7" y="671"/>
                      <a:pt x="397" y="671"/>
                      <a:pt x="397" y="671"/>
                    </a:cubicBezTo>
                    <a:cubicBezTo>
                      <a:pt x="398" y="671"/>
                      <a:pt x="399" y="671"/>
                      <a:pt x="399" y="671"/>
                    </a:cubicBezTo>
                    <a:cubicBezTo>
                      <a:pt x="403" y="670"/>
                      <a:pt x="407" y="668"/>
                      <a:pt x="409" y="666"/>
                    </a:cubicBezTo>
                    <a:cubicBezTo>
                      <a:pt x="412" y="664"/>
                      <a:pt x="414" y="661"/>
                      <a:pt x="416" y="658"/>
                    </a:cubicBezTo>
                    <a:cubicBezTo>
                      <a:pt x="418" y="653"/>
                      <a:pt x="418" y="647"/>
                      <a:pt x="417" y="642"/>
                    </a:cubicBezTo>
                    <a:cubicBezTo>
                      <a:pt x="418" y="648"/>
                      <a:pt x="417" y="655"/>
                      <a:pt x="413" y="660"/>
                    </a:cubicBezTo>
                    <a:cubicBezTo>
                      <a:pt x="412" y="662"/>
                      <a:pt x="409" y="665"/>
                      <a:pt x="407" y="666"/>
                    </a:cubicBezTo>
                    <a:cubicBezTo>
                      <a:pt x="404" y="668"/>
                      <a:pt x="400" y="669"/>
                      <a:pt x="397" y="669"/>
                    </a:cubicBezTo>
                    <a:cubicBezTo>
                      <a:pt x="369" y="669"/>
                      <a:pt x="369" y="669"/>
                      <a:pt x="369" y="669"/>
                    </a:cubicBezTo>
                    <a:cubicBezTo>
                      <a:pt x="350" y="668"/>
                      <a:pt x="330" y="668"/>
                      <a:pt x="311" y="668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227" y="667"/>
                      <a:pt x="264" y="667"/>
                      <a:pt x="296" y="668"/>
                    </a:cubicBezTo>
                    <a:cubicBezTo>
                      <a:pt x="319" y="668"/>
                      <a:pt x="341" y="668"/>
                      <a:pt x="362" y="668"/>
                    </a:cubicBezTo>
                    <a:cubicBezTo>
                      <a:pt x="394" y="668"/>
                      <a:pt x="394" y="668"/>
                      <a:pt x="394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7" y="668"/>
                      <a:pt x="397" y="668"/>
                      <a:pt x="397" y="668"/>
                    </a:cubicBezTo>
                    <a:cubicBezTo>
                      <a:pt x="397" y="668"/>
                      <a:pt x="398" y="668"/>
                      <a:pt x="398" y="668"/>
                    </a:cubicBezTo>
                    <a:cubicBezTo>
                      <a:pt x="400" y="668"/>
                      <a:pt x="402" y="668"/>
                      <a:pt x="403" y="667"/>
                    </a:cubicBezTo>
                    <a:cubicBezTo>
                      <a:pt x="407" y="666"/>
                      <a:pt x="409" y="663"/>
                      <a:pt x="411" y="661"/>
                    </a:cubicBezTo>
                    <a:cubicBezTo>
                      <a:pt x="416" y="656"/>
                      <a:pt x="417" y="649"/>
                      <a:pt x="416" y="642"/>
                    </a:cubicBezTo>
                    <a:cubicBezTo>
                      <a:pt x="416" y="639"/>
                      <a:pt x="415" y="637"/>
                      <a:pt x="414" y="634"/>
                    </a:cubicBezTo>
                    <a:cubicBezTo>
                      <a:pt x="412" y="631"/>
                      <a:pt x="409" y="629"/>
                      <a:pt x="406" y="627"/>
                    </a:cubicBezTo>
                    <a:cubicBezTo>
                      <a:pt x="404" y="626"/>
                      <a:pt x="401" y="625"/>
                      <a:pt x="399" y="626"/>
                    </a:cubicBezTo>
                    <a:cubicBezTo>
                      <a:pt x="397" y="626"/>
                      <a:pt x="396" y="626"/>
                      <a:pt x="396" y="627"/>
                    </a:cubicBezTo>
                    <a:cubicBezTo>
                      <a:pt x="396" y="627"/>
                      <a:pt x="397" y="628"/>
                      <a:pt x="399" y="628"/>
                    </a:cubicBezTo>
                    <a:cubicBezTo>
                      <a:pt x="401" y="629"/>
                      <a:pt x="404" y="631"/>
                      <a:pt x="407" y="634"/>
                    </a:cubicBezTo>
                    <a:cubicBezTo>
                      <a:pt x="408" y="636"/>
                      <a:pt x="410" y="639"/>
                      <a:pt x="410" y="642"/>
                    </a:cubicBezTo>
                    <a:cubicBezTo>
                      <a:pt x="411" y="645"/>
                      <a:pt x="411" y="647"/>
                      <a:pt x="411" y="647"/>
                    </a:cubicBezTo>
                    <a:cubicBezTo>
                      <a:pt x="410" y="648"/>
                      <a:pt x="409" y="647"/>
                      <a:pt x="409" y="646"/>
                    </a:cubicBezTo>
                    <a:cubicBezTo>
                      <a:pt x="409" y="650"/>
                      <a:pt x="408" y="653"/>
                      <a:pt x="406" y="655"/>
                    </a:cubicBezTo>
                    <a:cubicBezTo>
                      <a:pt x="404" y="658"/>
                      <a:pt x="401" y="660"/>
                      <a:pt x="398" y="660"/>
                    </a:cubicBezTo>
                    <a:cubicBezTo>
                      <a:pt x="398" y="660"/>
                      <a:pt x="397" y="660"/>
                      <a:pt x="396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32" y="660"/>
                      <a:pt x="332" y="660"/>
                      <a:pt x="332" y="660"/>
                    </a:cubicBezTo>
                    <a:cubicBezTo>
                      <a:pt x="295" y="660"/>
                      <a:pt x="259" y="659"/>
                      <a:pt x="223" y="658"/>
                    </a:cubicBezTo>
                    <a:cubicBezTo>
                      <a:pt x="259" y="659"/>
                      <a:pt x="296" y="660"/>
                      <a:pt x="332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95" y="660"/>
                      <a:pt x="395" y="660"/>
                      <a:pt x="395" y="660"/>
                    </a:cubicBezTo>
                    <a:cubicBezTo>
                      <a:pt x="396" y="660"/>
                      <a:pt x="396" y="660"/>
                      <a:pt x="396" y="660"/>
                    </a:cubicBezTo>
                    <a:cubicBezTo>
                      <a:pt x="397" y="660"/>
                      <a:pt x="397" y="660"/>
                      <a:pt x="397" y="660"/>
                    </a:cubicBezTo>
                    <a:cubicBezTo>
                      <a:pt x="397" y="660"/>
                      <a:pt x="398" y="660"/>
                      <a:pt x="399" y="660"/>
                    </a:cubicBezTo>
                    <a:cubicBezTo>
                      <a:pt x="402" y="659"/>
                      <a:pt x="404" y="657"/>
                      <a:pt x="406" y="654"/>
                    </a:cubicBezTo>
                    <a:cubicBezTo>
                      <a:pt x="407" y="652"/>
                      <a:pt x="408" y="649"/>
                      <a:pt x="408" y="646"/>
                    </a:cubicBezTo>
                    <a:cubicBezTo>
                      <a:pt x="408" y="645"/>
                      <a:pt x="407" y="645"/>
                      <a:pt x="407" y="646"/>
                    </a:cubicBezTo>
                    <a:cubicBezTo>
                      <a:pt x="407" y="646"/>
                      <a:pt x="407" y="648"/>
                      <a:pt x="406" y="650"/>
                    </a:cubicBezTo>
                    <a:cubicBezTo>
                      <a:pt x="405" y="651"/>
                      <a:pt x="404" y="654"/>
                      <a:pt x="402" y="656"/>
                    </a:cubicBezTo>
                    <a:cubicBezTo>
                      <a:pt x="400" y="657"/>
                      <a:pt x="399" y="658"/>
                      <a:pt x="397" y="658"/>
                    </a:cubicBezTo>
                    <a:cubicBezTo>
                      <a:pt x="397" y="658"/>
                      <a:pt x="397" y="658"/>
                      <a:pt x="396" y="658"/>
                    </a:cubicBezTo>
                    <a:cubicBezTo>
                      <a:pt x="394" y="658"/>
                      <a:pt x="394" y="658"/>
                      <a:pt x="394" y="658"/>
                    </a:cubicBezTo>
                    <a:cubicBezTo>
                      <a:pt x="390" y="658"/>
                      <a:pt x="390" y="658"/>
                      <a:pt x="390" y="658"/>
                    </a:cubicBezTo>
                    <a:cubicBezTo>
                      <a:pt x="379" y="658"/>
                      <a:pt x="366" y="658"/>
                      <a:pt x="357" y="658"/>
                    </a:cubicBezTo>
                    <a:cubicBezTo>
                      <a:pt x="306" y="657"/>
                      <a:pt x="251" y="657"/>
                      <a:pt x="201" y="656"/>
                    </a:cubicBezTo>
                    <a:cubicBezTo>
                      <a:pt x="187" y="656"/>
                      <a:pt x="187" y="656"/>
                      <a:pt x="187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4" y="656"/>
                      <a:pt x="184" y="656"/>
                      <a:pt x="183" y="655"/>
                    </a:cubicBezTo>
                    <a:cubicBezTo>
                      <a:pt x="182" y="655"/>
                      <a:pt x="181" y="654"/>
                      <a:pt x="180" y="653"/>
                    </a:cubicBezTo>
                    <a:cubicBezTo>
                      <a:pt x="179" y="652"/>
                      <a:pt x="178" y="649"/>
                      <a:pt x="178" y="646"/>
                    </a:cubicBezTo>
                    <a:cubicBezTo>
                      <a:pt x="178" y="643"/>
                      <a:pt x="179" y="640"/>
                      <a:pt x="181" y="638"/>
                    </a:cubicBezTo>
                    <a:cubicBezTo>
                      <a:pt x="181" y="638"/>
                      <a:pt x="182" y="637"/>
                      <a:pt x="183" y="637"/>
                    </a:cubicBezTo>
                    <a:cubicBezTo>
                      <a:pt x="184" y="636"/>
                      <a:pt x="184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6" y="636"/>
                      <a:pt x="186" y="636"/>
                      <a:pt x="186" y="636"/>
                    </a:cubicBezTo>
                    <a:cubicBezTo>
                      <a:pt x="187" y="636"/>
                      <a:pt x="187" y="636"/>
                      <a:pt x="187" y="636"/>
                    </a:cubicBezTo>
                    <a:cubicBezTo>
                      <a:pt x="201" y="636"/>
                      <a:pt x="201" y="636"/>
                      <a:pt x="201" y="636"/>
                    </a:cubicBezTo>
                    <a:cubicBezTo>
                      <a:pt x="229" y="636"/>
                      <a:pt x="229" y="636"/>
                      <a:pt x="229" y="636"/>
                    </a:cubicBezTo>
                    <a:cubicBezTo>
                      <a:pt x="279" y="635"/>
                      <a:pt x="334" y="636"/>
                      <a:pt x="376" y="635"/>
                    </a:cubicBezTo>
                    <a:cubicBezTo>
                      <a:pt x="412" y="634"/>
                      <a:pt x="398" y="630"/>
                      <a:pt x="362" y="628"/>
                    </a:cubicBezTo>
                    <a:cubicBezTo>
                      <a:pt x="362" y="627"/>
                      <a:pt x="362" y="627"/>
                      <a:pt x="362" y="627"/>
                    </a:cubicBezTo>
                    <a:cubicBezTo>
                      <a:pt x="393" y="627"/>
                      <a:pt x="385" y="625"/>
                      <a:pt x="384" y="624"/>
                    </a:cubicBezTo>
                    <a:cubicBezTo>
                      <a:pt x="391" y="624"/>
                      <a:pt x="391" y="624"/>
                      <a:pt x="391" y="624"/>
                    </a:cubicBezTo>
                    <a:cubicBezTo>
                      <a:pt x="392" y="624"/>
                      <a:pt x="392" y="624"/>
                      <a:pt x="392" y="624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394" y="624"/>
                      <a:pt x="394" y="624"/>
                      <a:pt x="394" y="624"/>
                    </a:cubicBezTo>
                    <a:cubicBezTo>
                      <a:pt x="395" y="624"/>
                      <a:pt x="397" y="623"/>
                      <a:pt x="398" y="623"/>
                    </a:cubicBezTo>
                    <a:cubicBezTo>
                      <a:pt x="400" y="623"/>
                      <a:pt x="403" y="622"/>
                      <a:pt x="405" y="620"/>
                    </a:cubicBezTo>
                    <a:cubicBezTo>
                      <a:pt x="410" y="617"/>
                      <a:pt x="414" y="613"/>
                      <a:pt x="415" y="608"/>
                    </a:cubicBezTo>
                    <a:cubicBezTo>
                      <a:pt x="416" y="605"/>
                      <a:pt x="417" y="603"/>
                      <a:pt x="417" y="600"/>
                    </a:cubicBezTo>
                    <a:cubicBezTo>
                      <a:pt x="417" y="594"/>
                      <a:pt x="417" y="594"/>
                      <a:pt x="417" y="594"/>
                    </a:cubicBezTo>
                    <a:cubicBezTo>
                      <a:pt x="417" y="571"/>
                      <a:pt x="417" y="571"/>
                      <a:pt x="417" y="571"/>
                    </a:cubicBezTo>
                    <a:cubicBezTo>
                      <a:pt x="417" y="550"/>
                      <a:pt x="417" y="550"/>
                      <a:pt x="417" y="550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23" y="546"/>
                      <a:pt x="427" y="544"/>
                      <a:pt x="430" y="542"/>
                    </a:cubicBezTo>
                    <a:cubicBezTo>
                      <a:pt x="427" y="544"/>
                      <a:pt x="423" y="546"/>
                      <a:pt x="420" y="548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17" y="549"/>
                      <a:pt x="417" y="549"/>
                      <a:pt x="417" y="550"/>
                    </a:cubicBezTo>
                    <a:cubicBezTo>
                      <a:pt x="417" y="572"/>
                      <a:pt x="417" y="572"/>
                      <a:pt x="417" y="572"/>
                    </a:cubicBezTo>
                    <a:cubicBezTo>
                      <a:pt x="417" y="595"/>
                      <a:pt x="417" y="595"/>
                      <a:pt x="417" y="595"/>
                    </a:cubicBezTo>
                    <a:cubicBezTo>
                      <a:pt x="417" y="601"/>
                      <a:pt x="417" y="601"/>
                      <a:pt x="417" y="601"/>
                    </a:cubicBezTo>
                    <a:cubicBezTo>
                      <a:pt x="417" y="603"/>
                      <a:pt x="416" y="606"/>
                      <a:pt x="415" y="609"/>
                    </a:cubicBezTo>
                    <a:cubicBezTo>
                      <a:pt x="413" y="614"/>
                      <a:pt x="409" y="618"/>
                      <a:pt x="405" y="621"/>
                    </a:cubicBezTo>
                    <a:cubicBezTo>
                      <a:pt x="402" y="622"/>
                      <a:pt x="400" y="623"/>
                      <a:pt x="397" y="623"/>
                    </a:cubicBezTo>
                    <a:cubicBezTo>
                      <a:pt x="396" y="623"/>
                      <a:pt x="394" y="624"/>
                      <a:pt x="393" y="624"/>
                    </a:cubicBezTo>
                    <a:cubicBezTo>
                      <a:pt x="390" y="624"/>
                      <a:pt x="390" y="624"/>
                      <a:pt x="390" y="624"/>
                    </a:cubicBezTo>
                    <a:cubicBezTo>
                      <a:pt x="384" y="624"/>
                      <a:pt x="384" y="624"/>
                      <a:pt x="384" y="624"/>
                    </a:cubicBezTo>
                    <a:cubicBezTo>
                      <a:pt x="384" y="623"/>
                      <a:pt x="384" y="623"/>
                      <a:pt x="385" y="623"/>
                    </a:cubicBezTo>
                    <a:cubicBezTo>
                      <a:pt x="379" y="623"/>
                      <a:pt x="374" y="623"/>
                      <a:pt x="369" y="623"/>
                    </a:cubicBezTo>
                    <a:cubicBezTo>
                      <a:pt x="390" y="623"/>
                      <a:pt x="390" y="623"/>
                      <a:pt x="390" y="623"/>
                    </a:cubicBezTo>
                    <a:cubicBezTo>
                      <a:pt x="393" y="623"/>
                      <a:pt x="393" y="623"/>
                      <a:pt x="393" y="623"/>
                    </a:cubicBezTo>
                    <a:cubicBezTo>
                      <a:pt x="394" y="623"/>
                      <a:pt x="395" y="623"/>
                      <a:pt x="397" y="622"/>
                    </a:cubicBezTo>
                    <a:cubicBezTo>
                      <a:pt x="399" y="622"/>
                      <a:pt x="402" y="621"/>
                      <a:pt x="404" y="620"/>
                    </a:cubicBezTo>
                    <a:cubicBezTo>
                      <a:pt x="409" y="617"/>
                      <a:pt x="413" y="612"/>
                      <a:pt x="414" y="607"/>
                    </a:cubicBezTo>
                    <a:cubicBezTo>
                      <a:pt x="415" y="606"/>
                      <a:pt x="415" y="605"/>
                      <a:pt x="415" y="603"/>
                    </a:cubicBezTo>
                    <a:cubicBezTo>
                      <a:pt x="416" y="603"/>
                      <a:pt x="416" y="602"/>
                      <a:pt x="416" y="601"/>
                    </a:cubicBezTo>
                    <a:cubicBezTo>
                      <a:pt x="416" y="601"/>
                      <a:pt x="416" y="600"/>
                      <a:pt x="416" y="599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81"/>
                      <a:pt x="416" y="581"/>
                      <a:pt x="416" y="581"/>
                    </a:cubicBezTo>
                    <a:cubicBezTo>
                      <a:pt x="416" y="557"/>
                      <a:pt x="416" y="557"/>
                      <a:pt x="416" y="557"/>
                    </a:cubicBezTo>
                    <a:cubicBezTo>
                      <a:pt x="416" y="549"/>
                      <a:pt x="416" y="549"/>
                      <a:pt x="416" y="549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7" y="548"/>
                      <a:pt x="417" y="548"/>
                      <a:pt x="417" y="548"/>
                    </a:cubicBezTo>
                    <a:cubicBezTo>
                      <a:pt x="419" y="547"/>
                      <a:pt x="421" y="546"/>
                      <a:pt x="423" y="545"/>
                    </a:cubicBezTo>
                    <a:cubicBezTo>
                      <a:pt x="430" y="541"/>
                      <a:pt x="437" y="537"/>
                      <a:pt x="444" y="533"/>
                    </a:cubicBezTo>
                    <a:cubicBezTo>
                      <a:pt x="445" y="534"/>
                      <a:pt x="445" y="534"/>
                      <a:pt x="445" y="534"/>
                    </a:cubicBezTo>
                    <a:cubicBezTo>
                      <a:pt x="476" y="514"/>
                      <a:pt x="504" y="488"/>
                      <a:pt x="526" y="458"/>
                    </a:cubicBezTo>
                    <a:cubicBezTo>
                      <a:pt x="548" y="428"/>
                      <a:pt x="564" y="394"/>
                      <a:pt x="574" y="357"/>
                    </a:cubicBezTo>
                    <a:cubicBezTo>
                      <a:pt x="583" y="321"/>
                      <a:pt x="585" y="283"/>
                      <a:pt x="579" y="245"/>
                    </a:cubicBezTo>
                    <a:cubicBezTo>
                      <a:pt x="574" y="208"/>
                      <a:pt x="561" y="171"/>
                      <a:pt x="542" y="139"/>
                    </a:cubicBezTo>
                    <a:close/>
                    <a:moveTo>
                      <a:pt x="338" y="819"/>
                    </a:moveTo>
                    <a:cubicBezTo>
                      <a:pt x="339" y="819"/>
                      <a:pt x="340" y="819"/>
                      <a:pt x="340" y="818"/>
                    </a:cubicBezTo>
                    <a:cubicBezTo>
                      <a:pt x="340" y="819"/>
                      <a:pt x="339" y="819"/>
                      <a:pt x="338" y="819"/>
                    </a:cubicBezTo>
                    <a:close/>
                    <a:moveTo>
                      <a:pt x="256" y="820"/>
                    </a:moveTo>
                    <a:cubicBezTo>
                      <a:pt x="265" y="821"/>
                      <a:pt x="274" y="822"/>
                      <a:pt x="283" y="823"/>
                    </a:cubicBezTo>
                    <a:cubicBezTo>
                      <a:pt x="292" y="823"/>
                      <a:pt x="301" y="824"/>
                      <a:pt x="310" y="824"/>
                    </a:cubicBezTo>
                    <a:cubicBezTo>
                      <a:pt x="315" y="824"/>
                      <a:pt x="319" y="823"/>
                      <a:pt x="324" y="823"/>
                    </a:cubicBezTo>
                    <a:cubicBezTo>
                      <a:pt x="328" y="822"/>
                      <a:pt x="333" y="822"/>
                      <a:pt x="336" y="820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7" y="820"/>
                      <a:pt x="337" y="820"/>
                      <a:pt x="338" y="819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6" y="820"/>
                      <a:pt x="336" y="820"/>
                      <a:pt x="336" y="820"/>
                    </a:cubicBezTo>
                    <a:cubicBezTo>
                      <a:pt x="332" y="822"/>
                      <a:pt x="328" y="822"/>
                      <a:pt x="324" y="823"/>
                    </a:cubicBezTo>
                    <a:cubicBezTo>
                      <a:pt x="319" y="823"/>
                      <a:pt x="315" y="824"/>
                      <a:pt x="310" y="824"/>
                    </a:cubicBezTo>
                    <a:cubicBezTo>
                      <a:pt x="301" y="824"/>
                      <a:pt x="292" y="824"/>
                      <a:pt x="283" y="823"/>
                    </a:cubicBezTo>
                    <a:cubicBezTo>
                      <a:pt x="274" y="822"/>
                      <a:pt x="264" y="821"/>
                      <a:pt x="256" y="820"/>
                    </a:cubicBezTo>
                    <a:cubicBezTo>
                      <a:pt x="253" y="820"/>
                      <a:pt x="251" y="820"/>
                      <a:pt x="249" y="819"/>
                    </a:cubicBezTo>
                    <a:cubicBezTo>
                      <a:pt x="249" y="819"/>
                      <a:pt x="249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51" y="820"/>
                      <a:pt x="254" y="820"/>
                      <a:pt x="256" y="820"/>
                    </a:cubicBezTo>
                    <a:close/>
                    <a:moveTo>
                      <a:pt x="249" y="817"/>
                    </a:move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lose/>
                    <a:moveTo>
                      <a:pt x="249" y="819"/>
                    </a:move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lose/>
                    <a:moveTo>
                      <a:pt x="246" y="817"/>
                    </a:moveTo>
                    <a:cubicBezTo>
                      <a:pt x="246" y="818"/>
                      <a:pt x="247" y="818"/>
                      <a:pt x="248" y="818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8"/>
                    </a:cubicBezTo>
                    <a:cubicBezTo>
                      <a:pt x="247" y="818"/>
                      <a:pt x="246" y="817"/>
                      <a:pt x="245" y="817"/>
                    </a:cubicBezTo>
                    <a:cubicBezTo>
                      <a:pt x="243" y="814"/>
                      <a:pt x="240" y="811"/>
                      <a:pt x="237" y="807"/>
                    </a:cubicBezTo>
                    <a:cubicBezTo>
                      <a:pt x="240" y="811"/>
                      <a:pt x="243" y="814"/>
                      <a:pt x="246" y="817"/>
                    </a:cubicBezTo>
                    <a:close/>
                    <a:moveTo>
                      <a:pt x="230" y="813"/>
                    </a:moveTo>
                    <a:cubicBezTo>
                      <a:pt x="230" y="812"/>
                      <a:pt x="230" y="812"/>
                      <a:pt x="230" y="812"/>
                    </a:cubicBezTo>
                    <a:cubicBezTo>
                      <a:pt x="228" y="811"/>
                      <a:pt x="228" y="811"/>
                      <a:pt x="228" y="811"/>
                    </a:cubicBezTo>
                    <a:cubicBezTo>
                      <a:pt x="228" y="810"/>
                      <a:pt x="228" y="810"/>
                      <a:pt x="228" y="810"/>
                    </a:cubicBezTo>
                    <a:cubicBezTo>
                      <a:pt x="227" y="809"/>
                      <a:pt x="227" y="809"/>
                      <a:pt x="227" y="809"/>
                    </a:cubicBezTo>
                    <a:cubicBezTo>
                      <a:pt x="227" y="808"/>
                      <a:pt x="227" y="808"/>
                      <a:pt x="227" y="808"/>
                    </a:cubicBezTo>
                    <a:cubicBezTo>
                      <a:pt x="223" y="800"/>
                      <a:pt x="223" y="800"/>
                      <a:pt x="223" y="800"/>
                    </a:cubicBezTo>
                    <a:cubicBezTo>
                      <a:pt x="215" y="784"/>
                      <a:pt x="215" y="784"/>
                      <a:pt x="215" y="784"/>
                    </a:cubicBezTo>
                    <a:cubicBezTo>
                      <a:pt x="220" y="793"/>
                      <a:pt x="224" y="804"/>
                      <a:pt x="230" y="813"/>
                    </a:cubicBezTo>
                    <a:close/>
                    <a:moveTo>
                      <a:pt x="190" y="672"/>
                    </a:move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85" y="672"/>
                      <a:pt x="185" y="672"/>
                      <a:pt x="185" y="672"/>
                    </a:cubicBezTo>
                    <a:cubicBezTo>
                      <a:pt x="185" y="672"/>
                      <a:pt x="184" y="672"/>
                      <a:pt x="183" y="672"/>
                    </a:cubicBezTo>
                    <a:cubicBezTo>
                      <a:pt x="180" y="672"/>
                      <a:pt x="177" y="673"/>
                      <a:pt x="175" y="675"/>
                    </a:cubicBezTo>
                    <a:cubicBezTo>
                      <a:pt x="172" y="677"/>
                      <a:pt x="170" y="679"/>
                      <a:pt x="169" y="681"/>
                    </a:cubicBezTo>
                    <a:cubicBezTo>
                      <a:pt x="166" y="686"/>
                      <a:pt x="165" y="691"/>
                      <a:pt x="165" y="696"/>
                    </a:cubicBezTo>
                    <a:cubicBezTo>
                      <a:pt x="165" y="702"/>
                      <a:pt x="167" y="707"/>
                      <a:pt x="171" y="711"/>
                    </a:cubicBezTo>
                    <a:cubicBezTo>
                      <a:pt x="173" y="713"/>
                      <a:pt x="175" y="715"/>
                      <a:pt x="178" y="716"/>
                    </a:cubicBezTo>
                    <a:cubicBezTo>
                      <a:pt x="179" y="716"/>
                      <a:pt x="181" y="717"/>
                      <a:pt x="182" y="717"/>
                    </a:cubicBezTo>
                    <a:cubicBezTo>
                      <a:pt x="183" y="717"/>
                      <a:pt x="184" y="717"/>
                      <a:pt x="184" y="717"/>
                    </a:cubicBezTo>
                    <a:cubicBezTo>
                      <a:pt x="185" y="717"/>
                      <a:pt x="185" y="717"/>
                      <a:pt x="185" y="717"/>
                    </a:cubicBezTo>
                    <a:cubicBezTo>
                      <a:pt x="186" y="717"/>
                      <a:pt x="186" y="717"/>
                      <a:pt x="186" y="717"/>
                    </a:cubicBezTo>
                    <a:cubicBezTo>
                      <a:pt x="199" y="717"/>
                      <a:pt x="199" y="717"/>
                      <a:pt x="199" y="717"/>
                    </a:cubicBezTo>
                    <a:cubicBezTo>
                      <a:pt x="224" y="718"/>
                      <a:pt x="224" y="718"/>
                      <a:pt x="224" y="718"/>
                    </a:cubicBezTo>
                    <a:cubicBezTo>
                      <a:pt x="257" y="718"/>
                      <a:pt x="290" y="718"/>
                      <a:pt x="325" y="718"/>
                    </a:cubicBezTo>
                    <a:cubicBezTo>
                      <a:pt x="325" y="719"/>
                      <a:pt x="325" y="719"/>
                      <a:pt x="325" y="719"/>
                    </a:cubicBezTo>
                    <a:cubicBezTo>
                      <a:pt x="323" y="719"/>
                      <a:pt x="322" y="719"/>
                      <a:pt x="321" y="719"/>
                    </a:cubicBezTo>
                    <a:cubicBezTo>
                      <a:pt x="300" y="719"/>
                      <a:pt x="300" y="719"/>
                      <a:pt x="300" y="719"/>
                    </a:cubicBezTo>
                    <a:cubicBezTo>
                      <a:pt x="297" y="719"/>
                      <a:pt x="297" y="719"/>
                      <a:pt x="297" y="719"/>
                    </a:cubicBezTo>
                    <a:cubicBezTo>
                      <a:pt x="272" y="719"/>
                      <a:pt x="247" y="718"/>
                      <a:pt x="223" y="718"/>
                    </a:cubicBezTo>
                    <a:cubicBezTo>
                      <a:pt x="198" y="718"/>
                      <a:pt x="198" y="718"/>
                      <a:pt x="198" y="718"/>
                    </a:cubicBezTo>
                    <a:cubicBezTo>
                      <a:pt x="186" y="718"/>
                      <a:pt x="186" y="718"/>
                      <a:pt x="186" y="718"/>
                    </a:cubicBezTo>
                    <a:cubicBezTo>
                      <a:pt x="185" y="718"/>
                      <a:pt x="185" y="718"/>
                      <a:pt x="185" y="718"/>
                    </a:cubicBezTo>
                    <a:cubicBezTo>
                      <a:pt x="184" y="718"/>
                      <a:pt x="184" y="718"/>
                      <a:pt x="184" y="718"/>
                    </a:cubicBezTo>
                    <a:cubicBezTo>
                      <a:pt x="183" y="718"/>
                      <a:pt x="182" y="718"/>
                      <a:pt x="181" y="718"/>
                    </a:cubicBezTo>
                    <a:cubicBezTo>
                      <a:pt x="180" y="718"/>
                      <a:pt x="178" y="717"/>
                      <a:pt x="177" y="716"/>
                    </a:cubicBezTo>
                    <a:cubicBezTo>
                      <a:pt x="174" y="715"/>
                      <a:pt x="172" y="713"/>
                      <a:pt x="170" y="711"/>
                    </a:cubicBezTo>
                    <a:cubicBezTo>
                      <a:pt x="166" y="707"/>
                      <a:pt x="164" y="702"/>
                      <a:pt x="164" y="696"/>
                    </a:cubicBezTo>
                    <a:cubicBezTo>
                      <a:pt x="164" y="691"/>
                      <a:pt x="165" y="685"/>
                      <a:pt x="168" y="680"/>
                    </a:cubicBezTo>
                    <a:cubicBezTo>
                      <a:pt x="170" y="678"/>
                      <a:pt x="172" y="676"/>
                      <a:pt x="174" y="674"/>
                    </a:cubicBezTo>
                    <a:cubicBezTo>
                      <a:pt x="177" y="673"/>
                      <a:pt x="180" y="671"/>
                      <a:pt x="183" y="671"/>
                    </a:cubicBezTo>
                    <a:cubicBezTo>
                      <a:pt x="183" y="671"/>
                      <a:pt x="184" y="671"/>
                      <a:pt x="185" y="671"/>
                    </a:cubicBezTo>
                    <a:cubicBezTo>
                      <a:pt x="187" y="671"/>
                      <a:pt x="187" y="671"/>
                      <a:pt x="187" y="671"/>
                    </a:cubicBezTo>
                    <a:cubicBezTo>
                      <a:pt x="190" y="671"/>
                      <a:pt x="190" y="671"/>
                      <a:pt x="190" y="671"/>
                    </a:cubicBezTo>
                    <a:cubicBezTo>
                      <a:pt x="196" y="671"/>
                      <a:pt x="196" y="671"/>
                      <a:pt x="196" y="671"/>
                    </a:cubicBezTo>
                    <a:cubicBezTo>
                      <a:pt x="196" y="671"/>
                      <a:pt x="194" y="671"/>
                      <a:pt x="197" y="671"/>
                    </a:cubicBezTo>
                    <a:lnTo>
                      <a:pt x="190" y="672"/>
                    </a:lnTo>
                    <a:close/>
                    <a:moveTo>
                      <a:pt x="136" y="380"/>
                    </a:moveTo>
                    <a:cubicBezTo>
                      <a:pt x="135" y="376"/>
                      <a:pt x="135" y="371"/>
                      <a:pt x="136" y="368"/>
                    </a:cubicBezTo>
                    <a:cubicBezTo>
                      <a:pt x="137" y="364"/>
                      <a:pt x="139" y="361"/>
                      <a:pt x="143" y="359"/>
                    </a:cubicBezTo>
                    <a:cubicBezTo>
                      <a:pt x="146" y="356"/>
                      <a:pt x="150" y="355"/>
                      <a:pt x="154" y="354"/>
                    </a:cubicBezTo>
                    <a:cubicBezTo>
                      <a:pt x="158" y="354"/>
                      <a:pt x="162" y="355"/>
                      <a:pt x="166" y="357"/>
                    </a:cubicBezTo>
                    <a:cubicBezTo>
                      <a:pt x="170" y="359"/>
                      <a:pt x="174" y="362"/>
                      <a:pt x="177" y="366"/>
                    </a:cubicBezTo>
                    <a:cubicBezTo>
                      <a:pt x="180" y="369"/>
                      <a:pt x="183" y="373"/>
                      <a:pt x="185" y="377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94" y="396"/>
                      <a:pt x="194" y="396"/>
                      <a:pt x="194" y="396"/>
                    </a:cubicBezTo>
                    <a:cubicBezTo>
                      <a:pt x="196" y="395"/>
                      <a:pt x="198" y="394"/>
                      <a:pt x="200" y="393"/>
                    </a:cubicBezTo>
                    <a:cubicBezTo>
                      <a:pt x="201" y="393"/>
                      <a:pt x="201" y="392"/>
                      <a:pt x="202" y="392"/>
                    </a:cubicBezTo>
                    <a:cubicBezTo>
                      <a:pt x="203" y="391"/>
                      <a:pt x="204" y="391"/>
                      <a:pt x="205" y="390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09" y="388"/>
                      <a:pt x="209" y="388"/>
                      <a:pt x="209" y="388"/>
                    </a:cubicBezTo>
                    <a:cubicBezTo>
                      <a:pt x="210" y="387"/>
                      <a:pt x="211" y="386"/>
                      <a:pt x="213" y="386"/>
                    </a:cubicBezTo>
                    <a:cubicBezTo>
                      <a:pt x="217" y="383"/>
                      <a:pt x="221" y="380"/>
                      <a:pt x="225" y="376"/>
                    </a:cubicBezTo>
                    <a:cubicBezTo>
                      <a:pt x="229" y="373"/>
                      <a:pt x="233" y="369"/>
                      <a:pt x="237" y="366"/>
                    </a:cubicBezTo>
                    <a:cubicBezTo>
                      <a:pt x="239" y="364"/>
                      <a:pt x="240" y="362"/>
                      <a:pt x="242" y="360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46" y="356"/>
                      <a:pt x="246" y="356"/>
                      <a:pt x="246" y="356"/>
                    </a:cubicBezTo>
                    <a:cubicBezTo>
                      <a:pt x="247" y="354"/>
                      <a:pt x="249" y="353"/>
                      <a:pt x="250" y="351"/>
                    </a:cubicBezTo>
                    <a:cubicBezTo>
                      <a:pt x="249" y="349"/>
                      <a:pt x="247" y="348"/>
                      <a:pt x="246" y="346"/>
                    </a:cubicBezTo>
                    <a:cubicBezTo>
                      <a:pt x="245" y="345"/>
                      <a:pt x="245" y="345"/>
                      <a:pt x="245" y="345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5" y="343"/>
                      <a:pt x="244" y="343"/>
                      <a:pt x="244" y="342"/>
                    </a:cubicBezTo>
                    <a:cubicBezTo>
                      <a:pt x="243" y="340"/>
                      <a:pt x="242" y="338"/>
                      <a:pt x="242" y="336"/>
                    </a:cubicBezTo>
                    <a:cubicBezTo>
                      <a:pt x="242" y="335"/>
                      <a:pt x="241" y="334"/>
                      <a:pt x="241" y="333"/>
                    </a:cubicBezTo>
                    <a:cubicBezTo>
                      <a:pt x="241" y="332"/>
                      <a:pt x="241" y="332"/>
                      <a:pt x="241" y="331"/>
                    </a:cubicBezTo>
                    <a:cubicBezTo>
                      <a:pt x="241" y="331"/>
                      <a:pt x="241" y="330"/>
                      <a:pt x="241" y="330"/>
                    </a:cubicBezTo>
                    <a:cubicBezTo>
                      <a:pt x="241" y="328"/>
                      <a:pt x="241" y="325"/>
                      <a:pt x="241" y="323"/>
                    </a:cubicBezTo>
                    <a:cubicBezTo>
                      <a:pt x="242" y="314"/>
                      <a:pt x="246" y="306"/>
                      <a:pt x="251" y="298"/>
                    </a:cubicBezTo>
                    <a:cubicBezTo>
                      <a:pt x="253" y="295"/>
                      <a:pt x="256" y="291"/>
                      <a:pt x="260" y="289"/>
                    </a:cubicBezTo>
                    <a:cubicBezTo>
                      <a:pt x="263" y="287"/>
                      <a:pt x="267" y="286"/>
                      <a:pt x="271" y="286"/>
                    </a:cubicBezTo>
                    <a:cubicBezTo>
                      <a:pt x="274" y="287"/>
                      <a:pt x="278" y="288"/>
                      <a:pt x="281" y="291"/>
                    </a:cubicBezTo>
                    <a:cubicBezTo>
                      <a:pt x="285" y="293"/>
                      <a:pt x="287" y="297"/>
                      <a:pt x="288" y="300"/>
                    </a:cubicBezTo>
                    <a:cubicBezTo>
                      <a:pt x="291" y="307"/>
                      <a:pt x="288" y="316"/>
                      <a:pt x="284" y="324"/>
                    </a:cubicBezTo>
                    <a:cubicBezTo>
                      <a:pt x="282" y="328"/>
                      <a:pt x="279" y="332"/>
                      <a:pt x="276" y="335"/>
                    </a:cubicBezTo>
                    <a:cubicBezTo>
                      <a:pt x="275" y="337"/>
                      <a:pt x="275" y="337"/>
                      <a:pt x="275" y="337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68" y="346"/>
                      <a:pt x="267" y="347"/>
                      <a:pt x="267" y="349"/>
                    </a:cubicBezTo>
                    <a:cubicBezTo>
                      <a:pt x="267" y="349"/>
                      <a:pt x="267" y="350"/>
                      <a:pt x="267" y="350"/>
                    </a:cubicBezTo>
                    <a:cubicBezTo>
                      <a:pt x="267" y="351"/>
                      <a:pt x="267" y="351"/>
                      <a:pt x="267" y="351"/>
                    </a:cubicBezTo>
                    <a:cubicBezTo>
                      <a:pt x="267" y="351"/>
                      <a:pt x="267" y="351"/>
                      <a:pt x="268" y="351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8" y="352"/>
                      <a:pt x="269" y="353"/>
                      <a:pt x="270" y="353"/>
                    </a:cubicBezTo>
                    <a:cubicBezTo>
                      <a:pt x="270" y="354"/>
                      <a:pt x="271" y="354"/>
                      <a:pt x="272" y="354"/>
                    </a:cubicBezTo>
                    <a:cubicBezTo>
                      <a:pt x="274" y="355"/>
                      <a:pt x="276" y="356"/>
                      <a:pt x="277" y="356"/>
                    </a:cubicBezTo>
                    <a:cubicBezTo>
                      <a:pt x="278" y="356"/>
                      <a:pt x="279" y="357"/>
                      <a:pt x="280" y="357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5" y="358"/>
                      <a:pt x="286" y="358"/>
                      <a:pt x="287" y="358"/>
                    </a:cubicBezTo>
                    <a:cubicBezTo>
                      <a:pt x="292" y="359"/>
                      <a:pt x="297" y="359"/>
                      <a:pt x="303" y="359"/>
                    </a:cubicBezTo>
                    <a:cubicBezTo>
                      <a:pt x="308" y="359"/>
                      <a:pt x="313" y="359"/>
                      <a:pt x="318" y="358"/>
                    </a:cubicBezTo>
                    <a:cubicBezTo>
                      <a:pt x="321" y="357"/>
                      <a:pt x="323" y="356"/>
                      <a:pt x="326" y="355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8" y="355"/>
                      <a:pt x="328" y="355"/>
                      <a:pt x="328" y="355"/>
                    </a:cubicBezTo>
                    <a:cubicBezTo>
                      <a:pt x="331" y="353"/>
                      <a:pt x="331" y="353"/>
                      <a:pt x="331" y="353"/>
                    </a:cubicBezTo>
                    <a:cubicBezTo>
                      <a:pt x="333" y="353"/>
                      <a:pt x="335" y="352"/>
                      <a:pt x="337" y="351"/>
                    </a:cubicBezTo>
                    <a:cubicBezTo>
                      <a:pt x="336" y="348"/>
                      <a:pt x="336" y="345"/>
                      <a:pt x="335" y="342"/>
                    </a:cubicBezTo>
                    <a:cubicBezTo>
                      <a:pt x="335" y="340"/>
                      <a:pt x="335" y="340"/>
                      <a:pt x="335" y="340"/>
                    </a:cubicBezTo>
                    <a:cubicBezTo>
                      <a:pt x="335" y="339"/>
                      <a:pt x="335" y="339"/>
                      <a:pt x="335" y="339"/>
                    </a:cubicBezTo>
                    <a:cubicBezTo>
                      <a:pt x="334" y="337"/>
                      <a:pt x="334" y="337"/>
                      <a:pt x="334" y="337"/>
                    </a:cubicBezTo>
                    <a:cubicBezTo>
                      <a:pt x="334" y="333"/>
                      <a:pt x="334" y="330"/>
                      <a:pt x="334" y="327"/>
                    </a:cubicBezTo>
                    <a:cubicBezTo>
                      <a:pt x="334" y="320"/>
                      <a:pt x="336" y="314"/>
                      <a:pt x="339" y="309"/>
                    </a:cubicBezTo>
                    <a:cubicBezTo>
                      <a:pt x="340" y="307"/>
                      <a:pt x="342" y="304"/>
                      <a:pt x="345" y="302"/>
                    </a:cubicBezTo>
                    <a:cubicBezTo>
                      <a:pt x="346" y="301"/>
                      <a:pt x="347" y="300"/>
                      <a:pt x="348" y="299"/>
                    </a:cubicBezTo>
                    <a:cubicBezTo>
                      <a:pt x="349" y="298"/>
                      <a:pt x="350" y="297"/>
                      <a:pt x="352" y="297"/>
                    </a:cubicBezTo>
                    <a:cubicBezTo>
                      <a:pt x="357" y="294"/>
                      <a:pt x="363" y="294"/>
                      <a:pt x="367" y="296"/>
                    </a:cubicBezTo>
                    <a:cubicBezTo>
                      <a:pt x="369" y="296"/>
                      <a:pt x="370" y="297"/>
                      <a:pt x="371" y="297"/>
                    </a:cubicBezTo>
                    <a:cubicBezTo>
                      <a:pt x="371" y="298"/>
                      <a:pt x="372" y="298"/>
                      <a:pt x="372" y="299"/>
                    </a:cubicBezTo>
                    <a:cubicBezTo>
                      <a:pt x="373" y="299"/>
                      <a:pt x="373" y="300"/>
                      <a:pt x="374" y="300"/>
                    </a:cubicBezTo>
                    <a:cubicBezTo>
                      <a:pt x="375" y="303"/>
                      <a:pt x="377" y="305"/>
                      <a:pt x="378" y="308"/>
                    </a:cubicBezTo>
                    <a:cubicBezTo>
                      <a:pt x="380" y="313"/>
                      <a:pt x="380" y="319"/>
                      <a:pt x="378" y="325"/>
                    </a:cubicBezTo>
                    <a:cubicBezTo>
                      <a:pt x="376" y="330"/>
                      <a:pt x="372" y="336"/>
                      <a:pt x="367" y="340"/>
                    </a:cubicBezTo>
                    <a:cubicBezTo>
                      <a:pt x="365" y="343"/>
                      <a:pt x="363" y="345"/>
                      <a:pt x="360" y="347"/>
                    </a:cubicBezTo>
                    <a:cubicBezTo>
                      <a:pt x="359" y="347"/>
                      <a:pt x="359" y="348"/>
                      <a:pt x="358" y="348"/>
                    </a:cubicBezTo>
                    <a:cubicBezTo>
                      <a:pt x="357" y="349"/>
                      <a:pt x="357" y="349"/>
                      <a:pt x="357" y="349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53" y="352"/>
                      <a:pt x="351" y="353"/>
                      <a:pt x="348" y="355"/>
                    </a:cubicBezTo>
                    <a:cubicBezTo>
                      <a:pt x="349" y="357"/>
                      <a:pt x="349" y="359"/>
                      <a:pt x="350" y="361"/>
                    </a:cubicBezTo>
                    <a:cubicBezTo>
                      <a:pt x="350" y="362"/>
                      <a:pt x="351" y="363"/>
                      <a:pt x="351" y="364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3" y="369"/>
                      <a:pt x="354" y="371"/>
                      <a:pt x="356" y="373"/>
                    </a:cubicBezTo>
                    <a:cubicBezTo>
                      <a:pt x="358" y="378"/>
                      <a:pt x="361" y="382"/>
                      <a:pt x="364" y="387"/>
                    </a:cubicBezTo>
                    <a:cubicBezTo>
                      <a:pt x="367" y="391"/>
                      <a:pt x="371" y="395"/>
                      <a:pt x="375" y="398"/>
                    </a:cubicBezTo>
                    <a:cubicBezTo>
                      <a:pt x="376" y="399"/>
                      <a:pt x="377" y="400"/>
                      <a:pt x="378" y="400"/>
                    </a:cubicBezTo>
                    <a:cubicBezTo>
                      <a:pt x="379" y="401"/>
                      <a:pt x="379" y="401"/>
                      <a:pt x="380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3" y="403"/>
                      <a:pt x="383" y="403"/>
                      <a:pt x="383" y="403"/>
                    </a:cubicBezTo>
                    <a:cubicBezTo>
                      <a:pt x="384" y="404"/>
                      <a:pt x="386" y="405"/>
                      <a:pt x="388" y="406"/>
                    </a:cubicBezTo>
                    <a:cubicBezTo>
                      <a:pt x="391" y="407"/>
                      <a:pt x="391" y="407"/>
                      <a:pt x="391" y="407"/>
                    </a:cubicBezTo>
                    <a:cubicBezTo>
                      <a:pt x="392" y="408"/>
                      <a:pt x="392" y="408"/>
                      <a:pt x="392" y="408"/>
                    </a:cubicBezTo>
                    <a:cubicBezTo>
                      <a:pt x="393" y="408"/>
                      <a:pt x="393" y="408"/>
                      <a:pt x="394" y="408"/>
                    </a:cubicBezTo>
                    <a:cubicBezTo>
                      <a:pt x="401" y="393"/>
                      <a:pt x="401" y="393"/>
                      <a:pt x="401" y="393"/>
                    </a:cubicBezTo>
                    <a:cubicBezTo>
                      <a:pt x="406" y="383"/>
                      <a:pt x="406" y="383"/>
                      <a:pt x="406" y="383"/>
                    </a:cubicBezTo>
                    <a:cubicBezTo>
                      <a:pt x="408" y="379"/>
                      <a:pt x="408" y="379"/>
                      <a:pt x="408" y="379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7"/>
                      <a:pt x="409" y="377"/>
                      <a:pt x="409" y="377"/>
                    </a:cubicBezTo>
                    <a:cubicBezTo>
                      <a:pt x="410" y="376"/>
                      <a:pt x="410" y="375"/>
                      <a:pt x="411" y="375"/>
                    </a:cubicBezTo>
                    <a:cubicBezTo>
                      <a:pt x="413" y="372"/>
                      <a:pt x="415" y="370"/>
                      <a:pt x="417" y="367"/>
                    </a:cubicBezTo>
                    <a:cubicBezTo>
                      <a:pt x="420" y="365"/>
                      <a:pt x="422" y="363"/>
                      <a:pt x="425" y="362"/>
                    </a:cubicBezTo>
                    <a:cubicBezTo>
                      <a:pt x="426" y="361"/>
                      <a:pt x="427" y="361"/>
                      <a:pt x="429" y="361"/>
                    </a:cubicBezTo>
                    <a:cubicBezTo>
                      <a:pt x="430" y="361"/>
                      <a:pt x="431" y="361"/>
                      <a:pt x="432" y="361"/>
                    </a:cubicBezTo>
                    <a:cubicBezTo>
                      <a:pt x="437" y="362"/>
                      <a:pt x="441" y="366"/>
                      <a:pt x="444" y="372"/>
                    </a:cubicBezTo>
                    <a:cubicBezTo>
                      <a:pt x="446" y="377"/>
                      <a:pt x="447" y="384"/>
                      <a:pt x="446" y="390"/>
                    </a:cubicBezTo>
                    <a:cubicBezTo>
                      <a:pt x="445" y="393"/>
                      <a:pt x="445" y="396"/>
                      <a:pt x="443" y="399"/>
                    </a:cubicBezTo>
                    <a:cubicBezTo>
                      <a:pt x="442" y="402"/>
                      <a:pt x="440" y="405"/>
                      <a:pt x="438" y="407"/>
                    </a:cubicBezTo>
                    <a:cubicBezTo>
                      <a:pt x="434" y="411"/>
                      <a:pt x="429" y="415"/>
                      <a:pt x="423" y="417"/>
                    </a:cubicBezTo>
                    <a:cubicBezTo>
                      <a:pt x="420" y="418"/>
                      <a:pt x="416" y="418"/>
                      <a:pt x="413" y="418"/>
                    </a:cubicBezTo>
                    <a:cubicBezTo>
                      <a:pt x="411" y="418"/>
                      <a:pt x="410" y="419"/>
                      <a:pt x="408" y="419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8"/>
                      <a:pt x="404" y="418"/>
                      <a:pt x="404" y="418"/>
                    </a:cubicBezTo>
                    <a:cubicBezTo>
                      <a:pt x="399" y="418"/>
                      <a:pt x="399" y="418"/>
                      <a:pt x="399" y="418"/>
                    </a:cubicBezTo>
                    <a:cubicBezTo>
                      <a:pt x="398" y="419"/>
                      <a:pt x="397" y="421"/>
                      <a:pt x="397" y="423"/>
                    </a:cubicBezTo>
                    <a:cubicBezTo>
                      <a:pt x="395" y="427"/>
                      <a:pt x="395" y="427"/>
                      <a:pt x="395" y="427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3"/>
                      <a:pt x="387" y="443"/>
                      <a:pt x="387" y="443"/>
                    </a:cubicBezTo>
                    <a:cubicBezTo>
                      <a:pt x="384" y="451"/>
                      <a:pt x="381" y="458"/>
                      <a:pt x="378" y="465"/>
                    </a:cubicBezTo>
                    <a:cubicBezTo>
                      <a:pt x="372" y="480"/>
                      <a:pt x="367" y="495"/>
                      <a:pt x="361" y="510"/>
                    </a:cubicBezTo>
                    <a:cubicBezTo>
                      <a:pt x="351" y="539"/>
                      <a:pt x="341" y="570"/>
                      <a:pt x="332" y="600"/>
                    </a:cubicBezTo>
                    <a:cubicBezTo>
                      <a:pt x="327" y="617"/>
                      <a:pt x="327" y="617"/>
                      <a:pt x="327" y="617"/>
                    </a:cubicBezTo>
                    <a:cubicBezTo>
                      <a:pt x="326" y="622"/>
                      <a:pt x="326" y="622"/>
                      <a:pt x="326" y="622"/>
                    </a:cubicBezTo>
                    <a:cubicBezTo>
                      <a:pt x="325" y="622"/>
                      <a:pt x="325" y="622"/>
                      <a:pt x="325" y="622"/>
                    </a:cubicBezTo>
                    <a:cubicBezTo>
                      <a:pt x="330" y="603"/>
                      <a:pt x="330" y="603"/>
                      <a:pt x="330" y="603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42" y="563"/>
                      <a:pt x="352" y="534"/>
                      <a:pt x="362" y="506"/>
                    </a:cubicBezTo>
                    <a:cubicBezTo>
                      <a:pt x="367" y="491"/>
                      <a:pt x="373" y="477"/>
                      <a:pt x="378" y="463"/>
                    </a:cubicBezTo>
                    <a:cubicBezTo>
                      <a:pt x="381" y="456"/>
                      <a:pt x="384" y="449"/>
                      <a:pt x="387" y="442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403" y="418"/>
                      <a:pt x="403" y="418"/>
                      <a:pt x="403" y="418"/>
                    </a:cubicBezTo>
                    <a:cubicBezTo>
                      <a:pt x="404" y="418"/>
                      <a:pt x="405" y="418"/>
                      <a:pt x="406" y="418"/>
                    </a:cubicBezTo>
                    <a:cubicBezTo>
                      <a:pt x="406" y="418"/>
                      <a:pt x="407" y="418"/>
                      <a:pt x="407" y="418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410" y="418"/>
                      <a:pt x="411" y="418"/>
                      <a:pt x="413" y="418"/>
                    </a:cubicBezTo>
                    <a:cubicBezTo>
                      <a:pt x="416" y="417"/>
                      <a:pt x="419" y="417"/>
                      <a:pt x="422" y="416"/>
                    </a:cubicBezTo>
                    <a:cubicBezTo>
                      <a:pt x="428" y="414"/>
                      <a:pt x="434" y="411"/>
                      <a:pt x="438" y="406"/>
                    </a:cubicBezTo>
                    <a:cubicBezTo>
                      <a:pt x="440" y="404"/>
                      <a:pt x="442" y="402"/>
                      <a:pt x="443" y="399"/>
                    </a:cubicBezTo>
                    <a:cubicBezTo>
                      <a:pt x="444" y="396"/>
                      <a:pt x="445" y="393"/>
                      <a:pt x="445" y="390"/>
                    </a:cubicBezTo>
                    <a:cubicBezTo>
                      <a:pt x="446" y="384"/>
                      <a:pt x="446" y="377"/>
                      <a:pt x="443" y="372"/>
                    </a:cubicBezTo>
                    <a:cubicBezTo>
                      <a:pt x="441" y="367"/>
                      <a:pt x="436" y="362"/>
                      <a:pt x="432" y="362"/>
                    </a:cubicBezTo>
                    <a:cubicBezTo>
                      <a:pt x="431" y="362"/>
                      <a:pt x="431" y="362"/>
                      <a:pt x="430" y="361"/>
                    </a:cubicBezTo>
                    <a:cubicBezTo>
                      <a:pt x="430" y="361"/>
                      <a:pt x="429" y="362"/>
                      <a:pt x="429" y="362"/>
                    </a:cubicBezTo>
                    <a:cubicBezTo>
                      <a:pt x="428" y="362"/>
                      <a:pt x="426" y="362"/>
                      <a:pt x="425" y="363"/>
                    </a:cubicBezTo>
                    <a:cubicBezTo>
                      <a:pt x="423" y="364"/>
                      <a:pt x="420" y="366"/>
                      <a:pt x="418" y="368"/>
                    </a:cubicBezTo>
                    <a:cubicBezTo>
                      <a:pt x="415" y="370"/>
                      <a:pt x="413" y="373"/>
                      <a:pt x="411" y="375"/>
                    </a:cubicBezTo>
                    <a:cubicBezTo>
                      <a:pt x="411" y="376"/>
                      <a:pt x="410" y="377"/>
                      <a:pt x="410" y="377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06" y="384"/>
                      <a:pt x="406" y="384"/>
                      <a:pt x="406" y="38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4" y="409"/>
                      <a:pt x="394" y="409"/>
                      <a:pt x="394" y="409"/>
                    </a:cubicBezTo>
                    <a:cubicBezTo>
                      <a:pt x="394" y="409"/>
                      <a:pt x="393" y="409"/>
                      <a:pt x="393" y="409"/>
                    </a:cubicBezTo>
                    <a:cubicBezTo>
                      <a:pt x="391" y="408"/>
                      <a:pt x="391" y="408"/>
                      <a:pt x="391" y="408"/>
                    </a:cubicBezTo>
                    <a:cubicBezTo>
                      <a:pt x="388" y="407"/>
                      <a:pt x="388" y="407"/>
                      <a:pt x="388" y="407"/>
                    </a:cubicBezTo>
                    <a:cubicBezTo>
                      <a:pt x="386" y="406"/>
                      <a:pt x="384" y="405"/>
                      <a:pt x="382" y="404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0" y="402"/>
                      <a:pt x="380" y="402"/>
                      <a:pt x="380" y="402"/>
                    </a:cubicBezTo>
                    <a:cubicBezTo>
                      <a:pt x="379" y="402"/>
                      <a:pt x="378" y="402"/>
                      <a:pt x="378" y="401"/>
                    </a:cubicBezTo>
                    <a:cubicBezTo>
                      <a:pt x="377" y="400"/>
                      <a:pt x="376" y="400"/>
                      <a:pt x="375" y="399"/>
                    </a:cubicBezTo>
                    <a:cubicBezTo>
                      <a:pt x="370" y="395"/>
                      <a:pt x="367" y="391"/>
                      <a:pt x="363" y="387"/>
                    </a:cubicBezTo>
                    <a:cubicBezTo>
                      <a:pt x="360" y="383"/>
                      <a:pt x="357" y="378"/>
                      <a:pt x="355" y="374"/>
                    </a:cubicBezTo>
                    <a:cubicBezTo>
                      <a:pt x="354" y="371"/>
                      <a:pt x="352" y="369"/>
                      <a:pt x="351" y="367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0" y="364"/>
                      <a:pt x="350" y="364"/>
                      <a:pt x="350" y="364"/>
                    </a:cubicBezTo>
                    <a:cubicBezTo>
                      <a:pt x="350" y="363"/>
                      <a:pt x="350" y="362"/>
                      <a:pt x="349" y="361"/>
                    </a:cubicBezTo>
                    <a:cubicBezTo>
                      <a:pt x="348" y="359"/>
                      <a:pt x="348" y="357"/>
                      <a:pt x="347" y="355"/>
                    </a:cubicBezTo>
                    <a:cubicBezTo>
                      <a:pt x="350" y="353"/>
                      <a:pt x="352" y="351"/>
                      <a:pt x="355" y="349"/>
                    </a:cubicBezTo>
                    <a:cubicBezTo>
                      <a:pt x="357" y="348"/>
                      <a:pt x="357" y="348"/>
                      <a:pt x="357" y="348"/>
                    </a:cubicBezTo>
                    <a:cubicBezTo>
                      <a:pt x="358" y="348"/>
                      <a:pt x="358" y="348"/>
                      <a:pt x="358" y="348"/>
                    </a:cubicBezTo>
                    <a:cubicBezTo>
                      <a:pt x="358" y="347"/>
                      <a:pt x="359" y="347"/>
                      <a:pt x="359" y="346"/>
                    </a:cubicBezTo>
                    <a:cubicBezTo>
                      <a:pt x="362" y="344"/>
                      <a:pt x="364" y="342"/>
                      <a:pt x="367" y="340"/>
                    </a:cubicBezTo>
                    <a:cubicBezTo>
                      <a:pt x="371" y="335"/>
                      <a:pt x="375" y="330"/>
                      <a:pt x="377" y="325"/>
                    </a:cubicBezTo>
                    <a:cubicBezTo>
                      <a:pt x="379" y="319"/>
                      <a:pt x="379" y="313"/>
                      <a:pt x="377" y="308"/>
                    </a:cubicBezTo>
                    <a:cubicBezTo>
                      <a:pt x="376" y="306"/>
                      <a:pt x="375" y="303"/>
                      <a:pt x="373" y="301"/>
                    </a:cubicBezTo>
                    <a:cubicBezTo>
                      <a:pt x="372" y="301"/>
                      <a:pt x="372" y="300"/>
                      <a:pt x="371" y="299"/>
                    </a:cubicBezTo>
                    <a:cubicBezTo>
                      <a:pt x="371" y="299"/>
                      <a:pt x="371" y="299"/>
                      <a:pt x="370" y="298"/>
                    </a:cubicBezTo>
                    <a:cubicBezTo>
                      <a:pt x="369" y="297"/>
                      <a:pt x="368" y="297"/>
                      <a:pt x="367" y="296"/>
                    </a:cubicBezTo>
                    <a:cubicBezTo>
                      <a:pt x="363" y="295"/>
                      <a:pt x="357" y="295"/>
                      <a:pt x="352" y="298"/>
                    </a:cubicBezTo>
                    <a:cubicBezTo>
                      <a:pt x="351" y="298"/>
                      <a:pt x="350" y="299"/>
                      <a:pt x="349" y="300"/>
                    </a:cubicBezTo>
                    <a:cubicBezTo>
                      <a:pt x="347" y="301"/>
                      <a:pt x="346" y="302"/>
                      <a:pt x="345" y="303"/>
                    </a:cubicBezTo>
                    <a:cubicBezTo>
                      <a:pt x="343" y="305"/>
                      <a:pt x="341" y="307"/>
                      <a:pt x="340" y="310"/>
                    </a:cubicBezTo>
                    <a:cubicBezTo>
                      <a:pt x="337" y="315"/>
                      <a:pt x="335" y="321"/>
                      <a:pt x="335" y="327"/>
                    </a:cubicBezTo>
                    <a:cubicBezTo>
                      <a:pt x="335" y="330"/>
                      <a:pt x="335" y="333"/>
                      <a:pt x="335" y="337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42"/>
                      <a:pt x="336" y="342"/>
                      <a:pt x="336" y="342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7"/>
                      <a:pt x="337" y="347"/>
                      <a:pt x="337" y="347"/>
                    </a:cubicBezTo>
                    <a:cubicBezTo>
                      <a:pt x="338" y="351"/>
                      <a:pt x="338" y="351"/>
                      <a:pt x="338" y="351"/>
                    </a:cubicBezTo>
                    <a:cubicBezTo>
                      <a:pt x="336" y="352"/>
                      <a:pt x="334" y="353"/>
                      <a:pt x="332" y="354"/>
                    </a:cubicBezTo>
                    <a:cubicBezTo>
                      <a:pt x="331" y="355"/>
                      <a:pt x="330" y="355"/>
                      <a:pt x="329" y="355"/>
                    </a:cubicBezTo>
                    <a:cubicBezTo>
                      <a:pt x="328" y="356"/>
                      <a:pt x="328" y="356"/>
                      <a:pt x="328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4" y="357"/>
                      <a:pt x="321" y="358"/>
                      <a:pt x="318" y="359"/>
                    </a:cubicBezTo>
                    <a:cubicBezTo>
                      <a:pt x="313" y="360"/>
                      <a:pt x="308" y="360"/>
                      <a:pt x="303" y="360"/>
                    </a:cubicBezTo>
                    <a:cubicBezTo>
                      <a:pt x="297" y="360"/>
                      <a:pt x="292" y="360"/>
                      <a:pt x="287" y="359"/>
                    </a:cubicBezTo>
                    <a:cubicBezTo>
                      <a:pt x="286" y="359"/>
                      <a:pt x="284" y="359"/>
                      <a:pt x="283" y="358"/>
                    </a:cubicBezTo>
                    <a:cubicBezTo>
                      <a:pt x="282" y="358"/>
                      <a:pt x="281" y="358"/>
                      <a:pt x="280" y="358"/>
                    </a:cubicBezTo>
                    <a:cubicBezTo>
                      <a:pt x="279" y="358"/>
                      <a:pt x="278" y="357"/>
                      <a:pt x="277" y="357"/>
                    </a:cubicBezTo>
                    <a:cubicBezTo>
                      <a:pt x="275" y="357"/>
                      <a:pt x="273" y="356"/>
                      <a:pt x="271" y="355"/>
                    </a:cubicBezTo>
                    <a:cubicBezTo>
                      <a:pt x="270" y="355"/>
                      <a:pt x="269" y="354"/>
                      <a:pt x="268" y="354"/>
                    </a:cubicBezTo>
                    <a:cubicBezTo>
                      <a:pt x="268" y="353"/>
                      <a:pt x="267" y="353"/>
                      <a:pt x="267" y="352"/>
                    </a:cubicBezTo>
                    <a:cubicBezTo>
                      <a:pt x="266" y="352"/>
                      <a:pt x="266" y="351"/>
                      <a:pt x="266" y="351"/>
                    </a:cubicBezTo>
                    <a:cubicBezTo>
                      <a:pt x="266" y="350"/>
                      <a:pt x="266" y="350"/>
                      <a:pt x="266" y="350"/>
                    </a:cubicBezTo>
                    <a:cubicBezTo>
                      <a:pt x="266" y="350"/>
                      <a:pt x="266" y="349"/>
                      <a:pt x="265" y="349"/>
                    </a:cubicBezTo>
                    <a:cubicBezTo>
                      <a:pt x="265" y="348"/>
                      <a:pt x="266" y="346"/>
                      <a:pt x="268" y="344"/>
                    </a:cubicBezTo>
                    <a:cubicBezTo>
                      <a:pt x="272" y="339"/>
                      <a:pt x="272" y="339"/>
                      <a:pt x="272" y="339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5" y="335"/>
                      <a:pt x="275" y="335"/>
                      <a:pt x="275" y="335"/>
                    </a:cubicBezTo>
                    <a:cubicBezTo>
                      <a:pt x="278" y="331"/>
                      <a:pt x="281" y="327"/>
                      <a:pt x="283" y="323"/>
                    </a:cubicBezTo>
                    <a:cubicBezTo>
                      <a:pt x="285" y="319"/>
                      <a:pt x="287" y="315"/>
                      <a:pt x="288" y="311"/>
                    </a:cubicBezTo>
                    <a:cubicBezTo>
                      <a:pt x="289" y="307"/>
                      <a:pt x="289" y="304"/>
                      <a:pt x="288" y="300"/>
                    </a:cubicBezTo>
                    <a:cubicBezTo>
                      <a:pt x="286" y="297"/>
                      <a:pt x="284" y="294"/>
                      <a:pt x="281" y="292"/>
                    </a:cubicBezTo>
                    <a:cubicBezTo>
                      <a:pt x="277" y="289"/>
                      <a:pt x="274" y="288"/>
                      <a:pt x="270" y="287"/>
                    </a:cubicBezTo>
                    <a:cubicBezTo>
                      <a:pt x="267" y="287"/>
                      <a:pt x="264" y="288"/>
                      <a:pt x="260" y="290"/>
                    </a:cubicBezTo>
                    <a:cubicBezTo>
                      <a:pt x="257" y="292"/>
                      <a:pt x="254" y="295"/>
                      <a:pt x="252" y="299"/>
                    </a:cubicBezTo>
                    <a:cubicBezTo>
                      <a:pt x="247" y="306"/>
                      <a:pt x="243" y="315"/>
                      <a:pt x="242" y="323"/>
                    </a:cubicBezTo>
                    <a:cubicBezTo>
                      <a:pt x="242" y="326"/>
                      <a:pt x="242" y="328"/>
                      <a:pt x="242" y="330"/>
                    </a:cubicBezTo>
                    <a:cubicBezTo>
                      <a:pt x="242" y="330"/>
                      <a:pt x="242" y="331"/>
                      <a:pt x="242" y="331"/>
                    </a:cubicBezTo>
                    <a:cubicBezTo>
                      <a:pt x="242" y="332"/>
                      <a:pt x="242" y="332"/>
                      <a:pt x="242" y="333"/>
                    </a:cubicBezTo>
                    <a:cubicBezTo>
                      <a:pt x="242" y="334"/>
                      <a:pt x="243" y="335"/>
                      <a:pt x="243" y="336"/>
                    </a:cubicBezTo>
                    <a:cubicBezTo>
                      <a:pt x="243" y="338"/>
                      <a:pt x="244" y="340"/>
                      <a:pt x="245" y="342"/>
                    </a:cubicBezTo>
                    <a:cubicBezTo>
                      <a:pt x="245" y="342"/>
                      <a:pt x="245" y="343"/>
                      <a:pt x="246" y="343"/>
                    </a:cubicBezTo>
                    <a:cubicBezTo>
                      <a:pt x="246" y="343"/>
                      <a:pt x="246" y="343"/>
                      <a:pt x="246" y="344"/>
                    </a:cubicBezTo>
                    <a:cubicBezTo>
                      <a:pt x="247" y="346"/>
                      <a:pt x="247" y="346"/>
                      <a:pt x="247" y="346"/>
                    </a:cubicBezTo>
                    <a:cubicBezTo>
                      <a:pt x="248" y="347"/>
                      <a:pt x="250" y="349"/>
                      <a:pt x="251" y="351"/>
                    </a:cubicBezTo>
                    <a:cubicBezTo>
                      <a:pt x="250" y="353"/>
                      <a:pt x="248" y="355"/>
                      <a:pt x="247" y="356"/>
                    </a:cubicBezTo>
                    <a:cubicBezTo>
                      <a:pt x="246" y="357"/>
                      <a:pt x="245" y="358"/>
                      <a:pt x="244" y="359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41" y="363"/>
                      <a:pt x="239" y="365"/>
                      <a:pt x="237" y="366"/>
                    </a:cubicBezTo>
                    <a:cubicBezTo>
                      <a:pt x="234" y="370"/>
                      <a:pt x="230" y="374"/>
                      <a:pt x="226" y="377"/>
                    </a:cubicBezTo>
                    <a:cubicBezTo>
                      <a:pt x="222" y="380"/>
                      <a:pt x="217" y="384"/>
                      <a:pt x="213" y="387"/>
                    </a:cubicBezTo>
                    <a:cubicBezTo>
                      <a:pt x="212" y="387"/>
                      <a:pt x="211" y="388"/>
                      <a:pt x="210" y="389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07" y="390"/>
                      <a:pt x="207" y="390"/>
                      <a:pt x="207" y="390"/>
                    </a:cubicBezTo>
                    <a:cubicBezTo>
                      <a:pt x="206" y="391"/>
                      <a:pt x="206" y="391"/>
                      <a:pt x="206" y="391"/>
                    </a:cubicBezTo>
                    <a:cubicBezTo>
                      <a:pt x="205" y="392"/>
                      <a:pt x="204" y="392"/>
                      <a:pt x="203" y="393"/>
                    </a:cubicBezTo>
                    <a:cubicBezTo>
                      <a:pt x="202" y="393"/>
                      <a:pt x="201" y="394"/>
                      <a:pt x="200" y="394"/>
                    </a:cubicBezTo>
                    <a:cubicBezTo>
                      <a:pt x="198" y="395"/>
                      <a:pt x="196" y="396"/>
                      <a:pt x="194" y="397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4" y="378"/>
                      <a:pt x="184" y="378"/>
                      <a:pt x="184" y="378"/>
                    </a:cubicBezTo>
                    <a:cubicBezTo>
                      <a:pt x="182" y="374"/>
                      <a:pt x="179" y="370"/>
                      <a:pt x="177" y="367"/>
                    </a:cubicBezTo>
                    <a:cubicBezTo>
                      <a:pt x="174" y="363"/>
                      <a:pt x="170" y="360"/>
                      <a:pt x="167" y="358"/>
                    </a:cubicBezTo>
                    <a:cubicBezTo>
                      <a:pt x="163" y="356"/>
                      <a:pt x="159" y="355"/>
                      <a:pt x="155" y="355"/>
                    </a:cubicBezTo>
                    <a:cubicBezTo>
                      <a:pt x="152" y="355"/>
                      <a:pt x="148" y="356"/>
                      <a:pt x="144" y="358"/>
                    </a:cubicBezTo>
                    <a:cubicBezTo>
                      <a:pt x="141" y="361"/>
                      <a:pt x="138" y="363"/>
                      <a:pt x="137" y="367"/>
                    </a:cubicBezTo>
                    <a:cubicBezTo>
                      <a:pt x="136" y="370"/>
                      <a:pt x="135" y="374"/>
                      <a:pt x="136" y="378"/>
                    </a:cubicBezTo>
                    <a:cubicBezTo>
                      <a:pt x="137" y="382"/>
                      <a:pt x="139" y="386"/>
                      <a:pt x="141" y="389"/>
                    </a:cubicBezTo>
                    <a:cubicBezTo>
                      <a:pt x="141" y="388"/>
                      <a:pt x="139" y="386"/>
                      <a:pt x="139" y="386"/>
                    </a:cubicBezTo>
                    <a:cubicBezTo>
                      <a:pt x="139" y="385"/>
                      <a:pt x="139" y="386"/>
                      <a:pt x="139" y="387"/>
                    </a:cubicBezTo>
                    <a:cubicBezTo>
                      <a:pt x="140" y="388"/>
                      <a:pt x="141" y="389"/>
                      <a:pt x="142" y="392"/>
                    </a:cubicBezTo>
                    <a:cubicBezTo>
                      <a:pt x="140" y="388"/>
                      <a:pt x="137" y="384"/>
                      <a:pt x="136" y="380"/>
                    </a:cubicBezTo>
                    <a:close/>
                    <a:moveTo>
                      <a:pt x="183" y="623"/>
                    </a:moveTo>
                    <a:cubicBezTo>
                      <a:pt x="180" y="624"/>
                      <a:pt x="177" y="625"/>
                      <a:pt x="175" y="626"/>
                    </a:cubicBezTo>
                    <a:cubicBezTo>
                      <a:pt x="172" y="628"/>
                      <a:pt x="170" y="630"/>
                      <a:pt x="169" y="632"/>
                    </a:cubicBezTo>
                    <a:cubicBezTo>
                      <a:pt x="166" y="637"/>
                      <a:pt x="165" y="642"/>
                      <a:pt x="165" y="648"/>
                    </a:cubicBezTo>
                    <a:cubicBezTo>
                      <a:pt x="165" y="653"/>
                      <a:pt x="167" y="658"/>
                      <a:pt x="171" y="662"/>
                    </a:cubicBezTo>
                    <a:cubicBezTo>
                      <a:pt x="173" y="664"/>
                      <a:pt x="175" y="666"/>
                      <a:pt x="178" y="667"/>
                    </a:cubicBezTo>
                    <a:cubicBezTo>
                      <a:pt x="179" y="668"/>
                      <a:pt x="181" y="668"/>
                      <a:pt x="182" y="668"/>
                    </a:cubicBezTo>
                    <a:cubicBezTo>
                      <a:pt x="183" y="669"/>
                      <a:pt x="184" y="669"/>
                      <a:pt x="184" y="669"/>
                    </a:cubicBezTo>
                    <a:cubicBezTo>
                      <a:pt x="185" y="669"/>
                      <a:pt x="185" y="669"/>
                      <a:pt x="185" y="669"/>
                    </a:cubicBezTo>
                    <a:cubicBezTo>
                      <a:pt x="186" y="669"/>
                      <a:pt x="186" y="669"/>
                      <a:pt x="186" y="669"/>
                    </a:cubicBezTo>
                    <a:cubicBezTo>
                      <a:pt x="199" y="669"/>
                      <a:pt x="199" y="669"/>
                      <a:pt x="199" y="669"/>
                    </a:cubicBezTo>
                    <a:cubicBezTo>
                      <a:pt x="224" y="669"/>
                      <a:pt x="224" y="669"/>
                      <a:pt x="224" y="669"/>
                    </a:cubicBezTo>
                    <a:cubicBezTo>
                      <a:pt x="257" y="669"/>
                      <a:pt x="290" y="670"/>
                      <a:pt x="325" y="669"/>
                    </a:cubicBezTo>
                    <a:cubicBezTo>
                      <a:pt x="325" y="670"/>
                      <a:pt x="325" y="670"/>
                      <a:pt x="325" y="670"/>
                    </a:cubicBezTo>
                    <a:cubicBezTo>
                      <a:pt x="311" y="670"/>
                      <a:pt x="311" y="670"/>
                      <a:pt x="311" y="670"/>
                    </a:cubicBezTo>
                    <a:cubicBezTo>
                      <a:pt x="298" y="670"/>
                      <a:pt x="298" y="670"/>
                      <a:pt x="298" y="670"/>
                    </a:cubicBezTo>
                    <a:cubicBezTo>
                      <a:pt x="273" y="670"/>
                      <a:pt x="248" y="670"/>
                      <a:pt x="223" y="670"/>
                    </a:cubicBezTo>
                    <a:cubicBezTo>
                      <a:pt x="198" y="670"/>
                      <a:pt x="198" y="670"/>
                      <a:pt x="198" y="670"/>
                    </a:cubicBezTo>
                    <a:cubicBezTo>
                      <a:pt x="186" y="670"/>
                      <a:pt x="186" y="670"/>
                      <a:pt x="186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4" y="670"/>
                      <a:pt x="184" y="670"/>
                    </a:cubicBezTo>
                    <a:cubicBezTo>
                      <a:pt x="183" y="670"/>
                      <a:pt x="182" y="669"/>
                      <a:pt x="181" y="669"/>
                    </a:cubicBezTo>
                    <a:cubicBezTo>
                      <a:pt x="180" y="669"/>
                      <a:pt x="178" y="669"/>
                      <a:pt x="177" y="668"/>
                    </a:cubicBezTo>
                    <a:cubicBezTo>
                      <a:pt x="174" y="667"/>
                      <a:pt x="172" y="665"/>
                      <a:pt x="170" y="663"/>
                    </a:cubicBezTo>
                    <a:cubicBezTo>
                      <a:pt x="166" y="658"/>
                      <a:pt x="164" y="653"/>
                      <a:pt x="164" y="648"/>
                    </a:cubicBezTo>
                    <a:cubicBezTo>
                      <a:pt x="164" y="642"/>
                      <a:pt x="165" y="637"/>
                      <a:pt x="168" y="632"/>
                    </a:cubicBezTo>
                    <a:cubicBezTo>
                      <a:pt x="170" y="630"/>
                      <a:pt x="172" y="627"/>
                      <a:pt x="174" y="626"/>
                    </a:cubicBezTo>
                    <a:cubicBezTo>
                      <a:pt x="176" y="624"/>
                      <a:pt x="179" y="623"/>
                      <a:pt x="182" y="623"/>
                    </a:cubicBezTo>
                    <a:cubicBezTo>
                      <a:pt x="182" y="623"/>
                      <a:pt x="183" y="623"/>
                      <a:pt x="183" y="623"/>
                    </a:cubicBezTo>
                    <a:cubicBezTo>
                      <a:pt x="183" y="623"/>
                      <a:pt x="183" y="623"/>
                      <a:pt x="183" y="623"/>
                    </a:cubicBezTo>
                    <a:close/>
                    <a:moveTo>
                      <a:pt x="248" y="379"/>
                    </a:moveTo>
                    <a:cubicBezTo>
                      <a:pt x="251" y="377"/>
                      <a:pt x="253" y="375"/>
                      <a:pt x="255" y="372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60" y="368"/>
                      <a:pt x="261" y="369"/>
                      <a:pt x="262" y="369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4" y="370"/>
                      <a:pt x="264" y="370"/>
                      <a:pt x="264" y="370"/>
                    </a:cubicBezTo>
                    <a:cubicBezTo>
                      <a:pt x="266" y="371"/>
                      <a:pt x="266" y="371"/>
                      <a:pt x="266" y="371"/>
                    </a:cubicBezTo>
                    <a:cubicBezTo>
                      <a:pt x="270" y="372"/>
                      <a:pt x="273" y="373"/>
                      <a:pt x="276" y="374"/>
                    </a:cubicBezTo>
                    <a:cubicBezTo>
                      <a:pt x="283" y="376"/>
                      <a:pt x="290" y="377"/>
                      <a:pt x="297" y="377"/>
                    </a:cubicBezTo>
                    <a:cubicBezTo>
                      <a:pt x="304" y="377"/>
                      <a:pt x="311" y="377"/>
                      <a:pt x="318" y="376"/>
                    </a:cubicBezTo>
                    <a:cubicBezTo>
                      <a:pt x="321" y="375"/>
                      <a:pt x="324" y="375"/>
                      <a:pt x="328" y="374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32" y="372"/>
                      <a:pt x="332" y="372"/>
                      <a:pt x="332" y="372"/>
                    </a:cubicBezTo>
                    <a:cubicBezTo>
                      <a:pt x="333" y="372"/>
                      <a:pt x="334" y="372"/>
                      <a:pt x="334" y="371"/>
                    </a:cubicBezTo>
                    <a:cubicBezTo>
                      <a:pt x="334" y="372"/>
                      <a:pt x="334" y="372"/>
                      <a:pt x="335" y="372"/>
                    </a:cubicBezTo>
                    <a:cubicBezTo>
                      <a:pt x="335" y="373"/>
                      <a:pt x="335" y="373"/>
                      <a:pt x="335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6"/>
                      <a:pt x="337" y="377"/>
                      <a:pt x="337" y="378"/>
                    </a:cubicBezTo>
                    <a:cubicBezTo>
                      <a:pt x="338" y="380"/>
                      <a:pt x="340" y="383"/>
                      <a:pt x="341" y="386"/>
                    </a:cubicBezTo>
                    <a:cubicBezTo>
                      <a:pt x="345" y="391"/>
                      <a:pt x="348" y="396"/>
                      <a:pt x="352" y="400"/>
                    </a:cubicBezTo>
                    <a:cubicBezTo>
                      <a:pt x="356" y="405"/>
                      <a:pt x="361" y="409"/>
                      <a:pt x="365" y="413"/>
                    </a:cubicBezTo>
                    <a:cubicBezTo>
                      <a:pt x="368" y="415"/>
                      <a:pt x="370" y="416"/>
                      <a:pt x="373" y="418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6" y="420"/>
                      <a:pt x="376" y="420"/>
                      <a:pt x="376" y="420"/>
                    </a:cubicBezTo>
                    <a:cubicBezTo>
                      <a:pt x="376" y="420"/>
                      <a:pt x="377" y="420"/>
                      <a:pt x="378" y="421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69" y="440"/>
                      <a:pt x="367" y="445"/>
                      <a:pt x="364" y="451"/>
                    </a:cubicBezTo>
                    <a:cubicBezTo>
                      <a:pt x="359" y="462"/>
                      <a:pt x="355" y="473"/>
                      <a:pt x="350" y="484"/>
                    </a:cubicBezTo>
                    <a:cubicBezTo>
                      <a:pt x="355" y="473"/>
                      <a:pt x="359" y="462"/>
                      <a:pt x="364" y="451"/>
                    </a:cubicBezTo>
                    <a:cubicBezTo>
                      <a:pt x="367" y="445"/>
                      <a:pt x="369" y="439"/>
                      <a:pt x="371" y="434"/>
                    </a:cubicBezTo>
                    <a:cubicBezTo>
                      <a:pt x="377" y="421"/>
                      <a:pt x="377" y="421"/>
                      <a:pt x="377" y="421"/>
                    </a:cubicBezTo>
                    <a:cubicBezTo>
                      <a:pt x="377" y="420"/>
                      <a:pt x="376" y="420"/>
                      <a:pt x="376" y="420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3" y="418"/>
                      <a:pt x="373" y="418"/>
                      <a:pt x="373" y="418"/>
                    </a:cubicBezTo>
                    <a:cubicBezTo>
                      <a:pt x="370" y="417"/>
                      <a:pt x="368" y="415"/>
                      <a:pt x="365" y="413"/>
                    </a:cubicBezTo>
                    <a:cubicBezTo>
                      <a:pt x="360" y="409"/>
                      <a:pt x="356" y="405"/>
                      <a:pt x="352" y="400"/>
                    </a:cubicBezTo>
                    <a:cubicBezTo>
                      <a:pt x="348" y="396"/>
                      <a:pt x="344" y="391"/>
                      <a:pt x="341" y="386"/>
                    </a:cubicBezTo>
                    <a:cubicBezTo>
                      <a:pt x="340" y="383"/>
                      <a:pt x="338" y="380"/>
                      <a:pt x="337" y="378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5" y="374"/>
                      <a:pt x="335" y="374"/>
                      <a:pt x="335" y="374"/>
                    </a:cubicBezTo>
                    <a:cubicBezTo>
                      <a:pt x="335" y="373"/>
                      <a:pt x="335" y="373"/>
                      <a:pt x="335" y="372"/>
                    </a:cubicBezTo>
                    <a:cubicBezTo>
                      <a:pt x="334" y="372"/>
                      <a:pt x="334" y="372"/>
                      <a:pt x="334" y="371"/>
                    </a:cubicBezTo>
                    <a:cubicBezTo>
                      <a:pt x="334" y="372"/>
                      <a:pt x="333" y="372"/>
                      <a:pt x="332" y="372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28" y="374"/>
                      <a:pt x="328" y="374"/>
                      <a:pt x="328" y="374"/>
                    </a:cubicBezTo>
                    <a:cubicBezTo>
                      <a:pt x="324" y="375"/>
                      <a:pt x="321" y="375"/>
                      <a:pt x="318" y="376"/>
                    </a:cubicBezTo>
                    <a:cubicBezTo>
                      <a:pt x="311" y="377"/>
                      <a:pt x="304" y="378"/>
                      <a:pt x="297" y="377"/>
                    </a:cubicBezTo>
                    <a:cubicBezTo>
                      <a:pt x="290" y="377"/>
                      <a:pt x="283" y="376"/>
                      <a:pt x="276" y="374"/>
                    </a:cubicBezTo>
                    <a:cubicBezTo>
                      <a:pt x="273" y="374"/>
                      <a:pt x="270" y="373"/>
                      <a:pt x="266" y="371"/>
                    </a:cubicBezTo>
                    <a:cubicBezTo>
                      <a:pt x="265" y="371"/>
                      <a:pt x="265" y="371"/>
                      <a:pt x="264" y="370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1" y="369"/>
                      <a:pt x="260" y="369"/>
                      <a:pt x="259" y="368"/>
                    </a:cubicBezTo>
                    <a:cubicBezTo>
                      <a:pt x="258" y="369"/>
                      <a:pt x="257" y="370"/>
                      <a:pt x="255" y="373"/>
                    </a:cubicBezTo>
                    <a:cubicBezTo>
                      <a:pt x="253" y="375"/>
                      <a:pt x="250" y="377"/>
                      <a:pt x="248" y="379"/>
                    </a:cubicBezTo>
                    <a:cubicBezTo>
                      <a:pt x="244" y="384"/>
                      <a:pt x="239" y="388"/>
                      <a:pt x="235" y="392"/>
                    </a:cubicBezTo>
                    <a:cubicBezTo>
                      <a:pt x="234" y="393"/>
                      <a:pt x="235" y="393"/>
                      <a:pt x="236" y="393"/>
                    </a:cubicBezTo>
                    <a:cubicBezTo>
                      <a:pt x="236" y="392"/>
                      <a:pt x="238" y="391"/>
                      <a:pt x="242" y="388"/>
                    </a:cubicBezTo>
                    <a:cubicBezTo>
                      <a:pt x="244" y="386"/>
                      <a:pt x="247" y="384"/>
                      <a:pt x="251" y="380"/>
                    </a:cubicBezTo>
                    <a:cubicBezTo>
                      <a:pt x="252" y="378"/>
                      <a:pt x="254" y="377"/>
                      <a:pt x="256" y="374"/>
                    </a:cubicBezTo>
                    <a:cubicBezTo>
                      <a:pt x="259" y="372"/>
                      <a:pt x="259" y="372"/>
                      <a:pt x="259" y="372"/>
                    </a:cubicBezTo>
                    <a:cubicBezTo>
                      <a:pt x="259" y="371"/>
                      <a:pt x="259" y="371"/>
                      <a:pt x="260" y="371"/>
                    </a:cubicBezTo>
                    <a:cubicBezTo>
                      <a:pt x="260" y="371"/>
                      <a:pt x="260" y="371"/>
                      <a:pt x="260" y="371"/>
                    </a:cubicBezTo>
                    <a:cubicBezTo>
                      <a:pt x="261" y="371"/>
                      <a:pt x="261" y="371"/>
                      <a:pt x="261" y="371"/>
                    </a:cubicBezTo>
                    <a:cubicBezTo>
                      <a:pt x="262" y="372"/>
                      <a:pt x="262" y="372"/>
                      <a:pt x="262" y="372"/>
                    </a:cubicBezTo>
                    <a:cubicBezTo>
                      <a:pt x="264" y="373"/>
                      <a:pt x="266" y="374"/>
                      <a:pt x="268" y="374"/>
                    </a:cubicBezTo>
                    <a:cubicBezTo>
                      <a:pt x="273" y="376"/>
                      <a:pt x="277" y="377"/>
                      <a:pt x="282" y="378"/>
                    </a:cubicBezTo>
                    <a:cubicBezTo>
                      <a:pt x="291" y="379"/>
                      <a:pt x="299" y="379"/>
                      <a:pt x="307" y="379"/>
                    </a:cubicBezTo>
                    <a:cubicBezTo>
                      <a:pt x="312" y="379"/>
                      <a:pt x="317" y="378"/>
                      <a:pt x="323" y="377"/>
                    </a:cubicBezTo>
                    <a:cubicBezTo>
                      <a:pt x="325" y="377"/>
                      <a:pt x="328" y="376"/>
                      <a:pt x="331" y="375"/>
                    </a:cubicBezTo>
                    <a:cubicBezTo>
                      <a:pt x="332" y="375"/>
                      <a:pt x="332" y="375"/>
                      <a:pt x="332" y="375"/>
                    </a:cubicBezTo>
                    <a:cubicBezTo>
                      <a:pt x="333" y="374"/>
                      <a:pt x="333" y="374"/>
                      <a:pt x="333" y="374"/>
                    </a:cubicBezTo>
                    <a:cubicBezTo>
                      <a:pt x="333" y="375"/>
                      <a:pt x="333" y="375"/>
                      <a:pt x="333" y="375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7"/>
                      <a:pt x="334" y="377"/>
                      <a:pt x="334" y="377"/>
                    </a:cubicBezTo>
                    <a:cubicBezTo>
                      <a:pt x="334" y="378"/>
                      <a:pt x="334" y="378"/>
                      <a:pt x="334" y="378"/>
                    </a:cubicBezTo>
                    <a:cubicBezTo>
                      <a:pt x="336" y="380"/>
                      <a:pt x="337" y="383"/>
                      <a:pt x="339" y="386"/>
                    </a:cubicBezTo>
                    <a:cubicBezTo>
                      <a:pt x="342" y="391"/>
                      <a:pt x="345" y="397"/>
                      <a:pt x="350" y="401"/>
                    </a:cubicBezTo>
                    <a:cubicBezTo>
                      <a:pt x="354" y="406"/>
                      <a:pt x="358" y="411"/>
                      <a:pt x="363" y="415"/>
                    </a:cubicBezTo>
                    <a:cubicBezTo>
                      <a:pt x="366" y="417"/>
                      <a:pt x="369" y="418"/>
                      <a:pt x="371" y="420"/>
                    </a:cubicBezTo>
                    <a:cubicBezTo>
                      <a:pt x="374" y="421"/>
                      <a:pt x="374" y="421"/>
                      <a:pt x="374" y="421"/>
                    </a:cubicBezTo>
                    <a:cubicBezTo>
                      <a:pt x="374" y="422"/>
                      <a:pt x="374" y="422"/>
                      <a:pt x="374" y="422"/>
                    </a:cubicBezTo>
                    <a:cubicBezTo>
                      <a:pt x="374" y="422"/>
                      <a:pt x="374" y="422"/>
                      <a:pt x="374" y="423"/>
                    </a:cubicBezTo>
                    <a:cubicBezTo>
                      <a:pt x="372" y="428"/>
                      <a:pt x="372" y="428"/>
                      <a:pt x="372" y="428"/>
                    </a:cubicBezTo>
                    <a:cubicBezTo>
                      <a:pt x="366" y="440"/>
                      <a:pt x="366" y="440"/>
                      <a:pt x="366" y="440"/>
                    </a:cubicBezTo>
                    <a:cubicBezTo>
                      <a:pt x="363" y="448"/>
                      <a:pt x="360" y="456"/>
                      <a:pt x="356" y="464"/>
                    </a:cubicBezTo>
                    <a:cubicBezTo>
                      <a:pt x="350" y="480"/>
                      <a:pt x="344" y="495"/>
                      <a:pt x="338" y="511"/>
                    </a:cubicBezTo>
                    <a:cubicBezTo>
                      <a:pt x="330" y="534"/>
                      <a:pt x="322" y="557"/>
                      <a:pt x="315" y="580"/>
                    </a:cubicBezTo>
                    <a:cubicBezTo>
                      <a:pt x="314" y="585"/>
                      <a:pt x="312" y="591"/>
                      <a:pt x="310" y="597"/>
                    </a:cubicBezTo>
                    <a:cubicBezTo>
                      <a:pt x="308" y="606"/>
                      <a:pt x="308" y="606"/>
                      <a:pt x="308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6" y="609"/>
                      <a:pt x="306" y="609"/>
                      <a:pt x="306" y="609"/>
                    </a:cubicBezTo>
                    <a:cubicBezTo>
                      <a:pt x="304" y="609"/>
                      <a:pt x="304" y="609"/>
                      <a:pt x="304" y="609"/>
                    </a:cubicBezTo>
                    <a:cubicBezTo>
                      <a:pt x="295" y="609"/>
                      <a:pt x="295" y="609"/>
                      <a:pt x="295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0" y="587"/>
                      <a:pt x="280" y="587"/>
                      <a:pt x="280" y="587"/>
                    </a:cubicBezTo>
                    <a:cubicBezTo>
                      <a:pt x="277" y="579"/>
                      <a:pt x="275" y="571"/>
                      <a:pt x="272" y="563"/>
                    </a:cubicBezTo>
                    <a:cubicBezTo>
                      <a:pt x="267" y="547"/>
                      <a:pt x="262" y="531"/>
                      <a:pt x="256" y="515"/>
                    </a:cubicBezTo>
                    <a:cubicBezTo>
                      <a:pt x="246" y="484"/>
                      <a:pt x="234" y="454"/>
                      <a:pt x="222" y="429"/>
                    </a:cubicBezTo>
                    <a:cubicBezTo>
                      <a:pt x="217" y="418"/>
                      <a:pt x="214" y="411"/>
                      <a:pt x="211" y="408"/>
                    </a:cubicBezTo>
                    <a:cubicBezTo>
                      <a:pt x="210" y="406"/>
                      <a:pt x="210" y="405"/>
                      <a:pt x="209" y="405"/>
                    </a:cubicBezTo>
                    <a:cubicBezTo>
                      <a:pt x="212" y="404"/>
                      <a:pt x="215" y="402"/>
                      <a:pt x="220" y="400"/>
                    </a:cubicBezTo>
                    <a:cubicBezTo>
                      <a:pt x="223" y="398"/>
                      <a:pt x="226" y="395"/>
                      <a:pt x="229" y="393"/>
                    </a:cubicBezTo>
                    <a:cubicBezTo>
                      <a:pt x="232" y="391"/>
                      <a:pt x="234" y="389"/>
                      <a:pt x="234" y="389"/>
                    </a:cubicBezTo>
                    <a:cubicBezTo>
                      <a:pt x="237" y="388"/>
                      <a:pt x="236" y="389"/>
                      <a:pt x="235" y="391"/>
                    </a:cubicBezTo>
                    <a:cubicBezTo>
                      <a:pt x="240" y="387"/>
                      <a:pt x="244" y="383"/>
                      <a:pt x="248" y="379"/>
                    </a:cubicBezTo>
                    <a:close/>
                    <a:moveTo>
                      <a:pt x="318" y="622"/>
                    </a:moveTo>
                    <a:cubicBezTo>
                      <a:pt x="319" y="621"/>
                      <a:pt x="319" y="621"/>
                      <a:pt x="319" y="621"/>
                    </a:cubicBezTo>
                    <a:cubicBezTo>
                      <a:pt x="323" y="606"/>
                      <a:pt x="323" y="606"/>
                      <a:pt x="323" y="606"/>
                    </a:cubicBezTo>
                    <a:cubicBezTo>
                      <a:pt x="325" y="599"/>
                      <a:pt x="327" y="592"/>
                      <a:pt x="329" y="585"/>
                    </a:cubicBezTo>
                    <a:cubicBezTo>
                      <a:pt x="337" y="557"/>
                      <a:pt x="346" y="530"/>
                      <a:pt x="356" y="502"/>
                    </a:cubicBezTo>
                    <a:cubicBezTo>
                      <a:pt x="361" y="489"/>
                      <a:pt x="366" y="475"/>
                      <a:pt x="372" y="462"/>
                    </a:cubicBezTo>
                    <a:cubicBezTo>
                      <a:pt x="374" y="455"/>
                      <a:pt x="377" y="448"/>
                      <a:pt x="380" y="442"/>
                    </a:cubicBezTo>
                    <a:cubicBezTo>
                      <a:pt x="385" y="432"/>
                      <a:pt x="385" y="432"/>
                      <a:pt x="385" y="432"/>
                    </a:cubicBezTo>
                    <a:cubicBezTo>
                      <a:pt x="392" y="416"/>
                      <a:pt x="392" y="416"/>
                      <a:pt x="392" y="416"/>
                    </a:cubicBezTo>
                    <a:cubicBezTo>
                      <a:pt x="386" y="413"/>
                      <a:pt x="386" y="413"/>
                      <a:pt x="386" y="413"/>
                    </a:cubicBezTo>
                    <a:cubicBezTo>
                      <a:pt x="385" y="412"/>
                      <a:pt x="384" y="412"/>
                      <a:pt x="383" y="411"/>
                    </a:cubicBezTo>
                    <a:cubicBezTo>
                      <a:pt x="381" y="410"/>
                      <a:pt x="381" y="410"/>
                      <a:pt x="381" y="410"/>
                    </a:cubicBezTo>
                    <a:cubicBezTo>
                      <a:pt x="381" y="410"/>
                      <a:pt x="381" y="410"/>
                      <a:pt x="380" y="410"/>
                    </a:cubicBezTo>
                    <a:cubicBezTo>
                      <a:pt x="380" y="410"/>
                      <a:pt x="380" y="410"/>
                      <a:pt x="380" y="410"/>
                    </a:cubicBezTo>
                    <a:cubicBezTo>
                      <a:pt x="378" y="409"/>
                      <a:pt x="376" y="407"/>
                      <a:pt x="374" y="406"/>
                    </a:cubicBezTo>
                    <a:cubicBezTo>
                      <a:pt x="371" y="404"/>
                      <a:pt x="367" y="401"/>
                      <a:pt x="364" y="398"/>
                    </a:cubicBezTo>
                    <a:cubicBezTo>
                      <a:pt x="358" y="392"/>
                      <a:pt x="353" y="385"/>
                      <a:pt x="349" y="377"/>
                    </a:cubicBezTo>
                    <a:cubicBezTo>
                      <a:pt x="353" y="385"/>
                      <a:pt x="358" y="392"/>
                      <a:pt x="364" y="398"/>
                    </a:cubicBezTo>
                    <a:cubicBezTo>
                      <a:pt x="367" y="401"/>
                      <a:pt x="371" y="404"/>
                      <a:pt x="374" y="406"/>
                    </a:cubicBezTo>
                    <a:cubicBezTo>
                      <a:pt x="376" y="407"/>
                      <a:pt x="378" y="409"/>
                      <a:pt x="380" y="410"/>
                    </a:cubicBezTo>
                    <a:cubicBezTo>
                      <a:pt x="383" y="412"/>
                      <a:pt x="388" y="414"/>
                      <a:pt x="391" y="416"/>
                    </a:cubicBezTo>
                    <a:cubicBezTo>
                      <a:pt x="384" y="433"/>
                      <a:pt x="384" y="433"/>
                      <a:pt x="384" y="433"/>
                    </a:cubicBezTo>
                    <a:cubicBezTo>
                      <a:pt x="379" y="445"/>
                      <a:pt x="379" y="445"/>
                      <a:pt x="379" y="445"/>
                    </a:cubicBezTo>
                    <a:cubicBezTo>
                      <a:pt x="375" y="452"/>
                      <a:pt x="372" y="460"/>
                      <a:pt x="369" y="468"/>
                    </a:cubicBezTo>
                    <a:cubicBezTo>
                      <a:pt x="363" y="483"/>
                      <a:pt x="357" y="499"/>
                      <a:pt x="351" y="515"/>
                    </a:cubicBezTo>
                    <a:cubicBezTo>
                      <a:pt x="340" y="546"/>
                      <a:pt x="330" y="578"/>
                      <a:pt x="321" y="612"/>
                    </a:cubicBezTo>
                    <a:cubicBezTo>
                      <a:pt x="321" y="611"/>
                      <a:pt x="321" y="609"/>
                      <a:pt x="320" y="612"/>
                    </a:cubicBezTo>
                    <a:cubicBezTo>
                      <a:pt x="329" y="579"/>
                      <a:pt x="339" y="546"/>
                      <a:pt x="350" y="515"/>
                    </a:cubicBezTo>
                    <a:cubicBezTo>
                      <a:pt x="356" y="499"/>
                      <a:pt x="362" y="483"/>
                      <a:pt x="368" y="468"/>
                    </a:cubicBezTo>
                    <a:cubicBezTo>
                      <a:pt x="371" y="460"/>
                      <a:pt x="375" y="452"/>
                      <a:pt x="378" y="444"/>
                    </a:cubicBezTo>
                    <a:cubicBezTo>
                      <a:pt x="383" y="433"/>
                      <a:pt x="383" y="433"/>
                      <a:pt x="383" y="433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84" y="413"/>
                      <a:pt x="384" y="413"/>
                      <a:pt x="384" y="413"/>
                    </a:cubicBezTo>
                    <a:cubicBezTo>
                      <a:pt x="383" y="413"/>
                      <a:pt x="383" y="412"/>
                      <a:pt x="382" y="412"/>
                    </a:cubicBezTo>
                    <a:cubicBezTo>
                      <a:pt x="380" y="411"/>
                      <a:pt x="380" y="411"/>
                      <a:pt x="380" y="411"/>
                    </a:cubicBezTo>
                    <a:cubicBezTo>
                      <a:pt x="379" y="410"/>
                      <a:pt x="379" y="410"/>
                      <a:pt x="379" y="410"/>
                    </a:cubicBezTo>
                    <a:cubicBezTo>
                      <a:pt x="377" y="409"/>
                      <a:pt x="375" y="408"/>
                      <a:pt x="373" y="406"/>
                    </a:cubicBezTo>
                    <a:cubicBezTo>
                      <a:pt x="369" y="404"/>
                      <a:pt x="366" y="401"/>
                      <a:pt x="363" y="397"/>
                    </a:cubicBezTo>
                    <a:cubicBezTo>
                      <a:pt x="356" y="391"/>
                      <a:pt x="350" y="383"/>
                      <a:pt x="346" y="374"/>
                    </a:cubicBezTo>
                    <a:cubicBezTo>
                      <a:pt x="347" y="374"/>
                      <a:pt x="347" y="374"/>
                      <a:pt x="347" y="374"/>
                    </a:cubicBezTo>
                    <a:cubicBezTo>
                      <a:pt x="347" y="373"/>
                      <a:pt x="346" y="372"/>
                      <a:pt x="346" y="372"/>
                    </a:cubicBezTo>
                    <a:cubicBezTo>
                      <a:pt x="346" y="371"/>
                      <a:pt x="346" y="371"/>
                      <a:pt x="346" y="371"/>
                    </a:cubicBezTo>
                    <a:cubicBezTo>
                      <a:pt x="345" y="371"/>
                      <a:pt x="345" y="371"/>
                      <a:pt x="345" y="371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4" y="368"/>
                      <a:pt x="344" y="368"/>
                      <a:pt x="344" y="368"/>
                    </a:cubicBezTo>
                    <a:cubicBezTo>
                      <a:pt x="343" y="364"/>
                      <a:pt x="342" y="361"/>
                      <a:pt x="340" y="358"/>
                    </a:cubicBezTo>
                    <a:cubicBezTo>
                      <a:pt x="337" y="359"/>
                      <a:pt x="334" y="360"/>
                      <a:pt x="331" y="361"/>
                    </a:cubicBezTo>
                    <a:cubicBezTo>
                      <a:pt x="330" y="362"/>
                      <a:pt x="330" y="362"/>
                      <a:pt x="329" y="362"/>
                    </a:cubicBezTo>
                    <a:cubicBezTo>
                      <a:pt x="327" y="363"/>
                      <a:pt x="327" y="363"/>
                      <a:pt x="327" y="363"/>
                    </a:cubicBezTo>
                    <a:cubicBezTo>
                      <a:pt x="325" y="363"/>
                      <a:pt x="325" y="363"/>
                      <a:pt x="325" y="363"/>
                    </a:cubicBezTo>
                    <a:cubicBezTo>
                      <a:pt x="322" y="364"/>
                      <a:pt x="319" y="365"/>
                      <a:pt x="316" y="365"/>
                    </a:cubicBezTo>
                    <a:cubicBezTo>
                      <a:pt x="310" y="366"/>
                      <a:pt x="304" y="367"/>
                      <a:pt x="297" y="367"/>
                    </a:cubicBezTo>
                    <a:cubicBezTo>
                      <a:pt x="291" y="366"/>
                      <a:pt x="285" y="365"/>
                      <a:pt x="279" y="364"/>
                    </a:cubicBezTo>
                    <a:cubicBezTo>
                      <a:pt x="276" y="363"/>
                      <a:pt x="273" y="362"/>
                      <a:pt x="270" y="361"/>
                    </a:cubicBezTo>
                    <a:cubicBezTo>
                      <a:pt x="269" y="361"/>
                      <a:pt x="269" y="361"/>
                      <a:pt x="268" y="360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66" y="360"/>
                      <a:pt x="266" y="360"/>
                      <a:pt x="266" y="360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3" y="358"/>
                      <a:pt x="263" y="358"/>
                      <a:pt x="263" y="358"/>
                    </a:cubicBezTo>
                    <a:cubicBezTo>
                      <a:pt x="261" y="357"/>
                      <a:pt x="261" y="357"/>
                      <a:pt x="261" y="357"/>
                    </a:cubicBezTo>
                    <a:cubicBezTo>
                      <a:pt x="256" y="354"/>
                      <a:pt x="256" y="354"/>
                      <a:pt x="256" y="354"/>
                    </a:cubicBezTo>
                    <a:cubicBezTo>
                      <a:pt x="251" y="361"/>
                      <a:pt x="251" y="361"/>
                      <a:pt x="251" y="361"/>
                    </a:cubicBez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3" y="369"/>
                      <a:pt x="243" y="369"/>
                      <a:pt x="243" y="369"/>
                    </a:cubicBezTo>
                    <a:cubicBezTo>
                      <a:pt x="241" y="371"/>
                      <a:pt x="239" y="373"/>
                      <a:pt x="237" y="375"/>
                    </a:cubicBezTo>
                    <a:cubicBezTo>
                      <a:pt x="233" y="379"/>
                      <a:pt x="230" y="383"/>
                      <a:pt x="226" y="386"/>
                    </a:cubicBezTo>
                    <a:cubicBezTo>
                      <a:pt x="231" y="383"/>
                      <a:pt x="236" y="378"/>
                      <a:pt x="241" y="374"/>
                    </a:cubicBezTo>
                    <a:cubicBezTo>
                      <a:pt x="243" y="372"/>
                      <a:pt x="245" y="370"/>
                      <a:pt x="247" y="367"/>
                    </a:cubicBezTo>
                    <a:cubicBezTo>
                      <a:pt x="249" y="366"/>
                      <a:pt x="249" y="366"/>
                      <a:pt x="249" y="366"/>
                    </a:cubicBezTo>
                    <a:cubicBezTo>
                      <a:pt x="250" y="365"/>
                      <a:pt x="250" y="365"/>
                      <a:pt x="250" y="365"/>
                    </a:cubicBezTo>
                    <a:cubicBezTo>
                      <a:pt x="251" y="363"/>
                      <a:pt x="251" y="363"/>
                      <a:pt x="251" y="363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61" y="359"/>
                      <a:pt x="261" y="359"/>
                      <a:pt x="261" y="359"/>
                    </a:cubicBezTo>
                    <a:cubicBezTo>
                      <a:pt x="263" y="360"/>
                      <a:pt x="263" y="360"/>
                      <a:pt x="263" y="360"/>
                    </a:cubicBezTo>
                    <a:cubicBezTo>
                      <a:pt x="264" y="361"/>
                      <a:pt x="264" y="361"/>
                      <a:pt x="264" y="361"/>
                    </a:cubicBezTo>
                    <a:cubicBezTo>
                      <a:pt x="266" y="362"/>
                      <a:pt x="266" y="362"/>
                      <a:pt x="267" y="362"/>
                    </a:cubicBezTo>
                    <a:cubicBezTo>
                      <a:pt x="269" y="363"/>
                      <a:pt x="269" y="363"/>
                      <a:pt x="269" y="363"/>
                    </a:cubicBezTo>
                    <a:cubicBezTo>
                      <a:pt x="272" y="364"/>
                      <a:pt x="275" y="365"/>
                      <a:pt x="278" y="366"/>
                    </a:cubicBezTo>
                    <a:cubicBezTo>
                      <a:pt x="284" y="367"/>
                      <a:pt x="291" y="368"/>
                      <a:pt x="297" y="369"/>
                    </a:cubicBezTo>
                    <a:cubicBezTo>
                      <a:pt x="303" y="369"/>
                      <a:pt x="310" y="369"/>
                      <a:pt x="316" y="368"/>
                    </a:cubicBezTo>
                    <a:cubicBezTo>
                      <a:pt x="319" y="367"/>
                      <a:pt x="322" y="367"/>
                      <a:pt x="325" y="366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9" y="365"/>
                      <a:pt x="329" y="365"/>
                      <a:pt x="329" y="365"/>
                    </a:cubicBezTo>
                    <a:cubicBezTo>
                      <a:pt x="330" y="364"/>
                      <a:pt x="331" y="364"/>
                      <a:pt x="331" y="364"/>
                    </a:cubicBezTo>
                    <a:cubicBezTo>
                      <a:pt x="334" y="363"/>
                      <a:pt x="336" y="362"/>
                      <a:pt x="339" y="361"/>
                    </a:cubicBezTo>
                    <a:cubicBezTo>
                      <a:pt x="342" y="368"/>
                      <a:pt x="342" y="368"/>
                      <a:pt x="342" y="368"/>
                    </a:cubicBezTo>
                    <a:cubicBezTo>
                      <a:pt x="342" y="369"/>
                      <a:pt x="342" y="370"/>
                      <a:pt x="343" y="371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4" y="373"/>
                      <a:pt x="344" y="373"/>
                      <a:pt x="344" y="373"/>
                    </a:cubicBezTo>
                    <a:cubicBezTo>
                      <a:pt x="345" y="376"/>
                      <a:pt x="346" y="378"/>
                      <a:pt x="348" y="381"/>
                    </a:cubicBezTo>
                    <a:cubicBezTo>
                      <a:pt x="351" y="386"/>
                      <a:pt x="354" y="390"/>
                      <a:pt x="358" y="394"/>
                    </a:cubicBezTo>
                    <a:cubicBezTo>
                      <a:pt x="361" y="399"/>
                      <a:pt x="366" y="403"/>
                      <a:pt x="370" y="406"/>
                    </a:cubicBezTo>
                    <a:cubicBezTo>
                      <a:pt x="372" y="408"/>
                      <a:pt x="375" y="409"/>
                      <a:pt x="377" y="411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79" y="412"/>
                      <a:pt x="379" y="412"/>
                      <a:pt x="379" y="412"/>
                    </a:cubicBezTo>
                    <a:cubicBezTo>
                      <a:pt x="380" y="413"/>
                      <a:pt x="381" y="413"/>
                      <a:pt x="382" y="414"/>
                    </a:cubicBezTo>
                    <a:cubicBezTo>
                      <a:pt x="384" y="415"/>
                      <a:pt x="386" y="416"/>
                      <a:pt x="388" y="417"/>
                    </a:cubicBezTo>
                    <a:cubicBezTo>
                      <a:pt x="381" y="433"/>
                      <a:pt x="381" y="433"/>
                      <a:pt x="381" y="433"/>
                    </a:cubicBezTo>
                    <a:cubicBezTo>
                      <a:pt x="376" y="445"/>
                      <a:pt x="376" y="445"/>
                      <a:pt x="376" y="445"/>
                    </a:cubicBezTo>
                    <a:cubicBezTo>
                      <a:pt x="372" y="454"/>
                      <a:pt x="369" y="462"/>
                      <a:pt x="365" y="471"/>
                    </a:cubicBezTo>
                    <a:cubicBezTo>
                      <a:pt x="359" y="488"/>
                      <a:pt x="352" y="504"/>
                      <a:pt x="346" y="521"/>
                    </a:cubicBezTo>
                    <a:cubicBezTo>
                      <a:pt x="352" y="505"/>
                      <a:pt x="358" y="488"/>
                      <a:pt x="365" y="471"/>
                    </a:cubicBezTo>
                    <a:cubicBezTo>
                      <a:pt x="368" y="462"/>
                      <a:pt x="372" y="454"/>
                      <a:pt x="375" y="445"/>
                    </a:cubicBezTo>
                    <a:cubicBezTo>
                      <a:pt x="377" y="441"/>
                      <a:pt x="379" y="437"/>
                      <a:pt x="381" y="433"/>
                    </a:cubicBezTo>
                    <a:cubicBezTo>
                      <a:pt x="388" y="417"/>
                      <a:pt x="388" y="417"/>
                      <a:pt x="388" y="417"/>
                    </a:cubicBezTo>
                    <a:cubicBezTo>
                      <a:pt x="385" y="416"/>
                      <a:pt x="382" y="414"/>
                      <a:pt x="380" y="413"/>
                    </a:cubicBezTo>
                    <a:cubicBezTo>
                      <a:pt x="380" y="413"/>
                      <a:pt x="379" y="413"/>
                      <a:pt x="379" y="412"/>
                    </a:cubicBezTo>
                    <a:cubicBezTo>
                      <a:pt x="378" y="412"/>
                      <a:pt x="378" y="412"/>
                      <a:pt x="378" y="412"/>
                    </a:cubicBezTo>
                    <a:cubicBezTo>
                      <a:pt x="377" y="411"/>
                      <a:pt x="377" y="411"/>
                      <a:pt x="377" y="411"/>
                    </a:cubicBezTo>
                    <a:cubicBezTo>
                      <a:pt x="376" y="411"/>
                      <a:pt x="375" y="410"/>
                      <a:pt x="375" y="410"/>
                    </a:cubicBezTo>
                    <a:cubicBezTo>
                      <a:pt x="372" y="408"/>
                      <a:pt x="369" y="406"/>
                      <a:pt x="366" y="403"/>
                    </a:cubicBezTo>
                    <a:cubicBezTo>
                      <a:pt x="360" y="398"/>
                      <a:pt x="355" y="392"/>
                      <a:pt x="351" y="386"/>
                    </a:cubicBezTo>
                    <a:cubicBezTo>
                      <a:pt x="349" y="382"/>
                      <a:pt x="347" y="379"/>
                      <a:pt x="345" y="376"/>
                    </a:cubicBezTo>
                    <a:cubicBezTo>
                      <a:pt x="345" y="375"/>
                      <a:pt x="344" y="374"/>
                      <a:pt x="344" y="373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2" y="370"/>
                      <a:pt x="342" y="370"/>
                      <a:pt x="342" y="370"/>
                    </a:cubicBezTo>
                    <a:cubicBezTo>
                      <a:pt x="341" y="367"/>
                      <a:pt x="340" y="364"/>
                      <a:pt x="339" y="361"/>
                    </a:cubicBezTo>
                    <a:cubicBezTo>
                      <a:pt x="336" y="362"/>
                      <a:pt x="334" y="363"/>
                      <a:pt x="331" y="364"/>
                    </a:cubicBezTo>
                    <a:cubicBezTo>
                      <a:pt x="330" y="364"/>
                      <a:pt x="330" y="365"/>
                      <a:pt x="329" y="365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5" y="366"/>
                      <a:pt x="325" y="366"/>
                      <a:pt x="325" y="366"/>
                    </a:cubicBezTo>
                    <a:cubicBezTo>
                      <a:pt x="322" y="367"/>
                      <a:pt x="319" y="368"/>
                      <a:pt x="316" y="368"/>
                    </a:cubicBezTo>
                    <a:cubicBezTo>
                      <a:pt x="309" y="369"/>
                      <a:pt x="303" y="369"/>
                      <a:pt x="297" y="369"/>
                    </a:cubicBezTo>
                    <a:cubicBezTo>
                      <a:pt x="290" y="369"/>
                      <a:pt x="284" y="368"/>
                      <a:pt x="278" y="366"/>
                    </a:cubicBezTo>
                    <a:cubicBezTo>
                      <a:pt x="275" y="366"/>
                      <a:pt x="272" y="365"/>
                      <a:pt x="269" y="364"/>
                    </a:cubicBezTo>
                    <a:cubicBezTo>
                      <a:pt x="268" y="363"/>
                      <a:pt x="267" y="363"/>
                      <a:pt x="267" y="363"/>
                    </a:cubicBezTo>
                    <a:cubicBezTo>
                      <a:pt x="266" y="362"/>
                      <a:pt x="266" y="362"/>
                      <a:pt x="264" y="362"/>
                    </a:cubicBezTo>
                    <a:cubicBezTo>
                      <a:pt x="262" y="361"/>
                      <a:pt x="262" y="361"/>
                      <a:pt x="262" y="361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57" y="358"/>
                      <a:pt x="257" y="358"/>
                      <a:pt x="257" y="358"/>
                    </a:cubicBezTo>
                    <a:cubicBezTo>
                      <a:pt x="252" y="364"/>
                      <a:pt x="252" y="364"/>
                      <a:pt x="252" y="364"/>
                    </a:cubicBezTo>
                    <a:cubicBezTo>
                      <a:pt x="250" y="366"/>
                      <a:pt x="250" y="366"/>
                      <a:pt x="250" y="366"/>
                    </a:cubicBezTo>
                    <a:cubicBezTo>
                      <a:pt x="248" y="368"/>
                      <a:pt x="248" y="368"/>
                      <a:pt x="248" y="368"/>
                    </a:cubicBezTo>
                    <a:cubicBezTo>
                      <a:pt x="246" y="370"/>
                      <a:pt x="244" y="372"/>
                      <a:pt x="241" y="375"/>
                    </a:cubicBezTo>
                    <a:cubicBezTo>
                      <a:pt x="237" y="379"/>
                      <a:pt x="232" y="383"/>
                      <a:pt x="227" y="387"/>
                    </a:cubicBezTo>
                    <a:cubicBezTo>
                      <a:pt x="225" y="389"/>
                      <a:pt x="222" y="391"/>
                      <a:pt x="220" y="392"/>
                    </a:cubicBezTo>
                    <a:cubicBezTo>
                      <a:pt x="217" y="395"/>
                      <a:pt x="215" y="397"/>
                      <a:pt x="212" y="398"/>
                    </a:cubicBezTo>
                    <a:cubicBezTo>
                      <a:pt x="208" y="402"/>
                      <a:pt x="204" y="405"/>
                      <a:pt x="204" y="406"/>
                    </a:cubicBezTo>
                    <a:cubicBezTo>
                      <a:pt x="205" y="406"/>
                      <a:pt x="206" y="406"/>
                      <a:pt x="208" y="405"/>
                    </a:cubicBezTo>
                    <a:cubicBezTo>
                      <a:pt x="208" y="405"/>
                      <a:pt x="208" y="406"/>
                      <a:pt x="208" y="406"/>
                    </a:cubicBezTo>
                    <a:cubicBezTo>
                      <a:pt x="209" y="411"/>
                      <a:pt x="214" y="426"/>
                      <a:pt x="223" y="449"/>
                    </a:cubicBezTo>
                    <a:cubicBezTo>
                      <a:pt x="222" y="449"/>
                      <a:pt x="222" y="449"/>
                      <a:pt x="222" y="449"/>
                    </a:cubicBezTo>
                    <a:cubicBezTo>
                      <a:pt x="217" y="438"/>
                      <a:pt x="214" y="431"/>
                      <a:pt x="212" y="427"/>
                    </a:cubicBezTo>
                    <a:cubicBezTo>
                      <a:pt x="210" y="423"/>
                      <a:pt x="209" y="422"/>
                      <a:pt x="209" y="422"/>
                    </a:cubicBezTo>
                    <a:cubicBezTo>
                      <a:pt x="207" y="421"/>
                      <a:pt x="208" y="426"/>
                      <a:pt x="206" y="423"/>
                    </a:cubicBezTo>
                    <a:cubicBezTo>
                      <a:pt x="216" y="445"/>
                      <a:pt x="225" y="467"/>
                      <a:pt x="232" y="490"/>
                    </a:cubicBezTo>
                    <a:cubicBezTo>
                      <a:pt x="234" y="496"/>
                      <a:pt x="238" y="507"/>
                      <a:pt x="240" y="513"/>
                    </a:cubicBezTo>
                    <a:cubicBezTo>
                      <a:pt x="251" y="541"/>
                      <a:pt x="260" y="569"/>
                      <a:pt x="268" y="598"/>
                    </a:cubicBezTo>
                    <a:cubicBezTo>
                      <a:pt x="271" y="608"/>
                      <a:pt x="271" y="608"/>
                      <a:pt x="271" y="608"/>
                    </a:cubicBezTo>
                    <a:cubicBezTo>
                      <a:pt x="273" y="614"/>
                      <a:pt x="273" y="614"/>
                      <a:pt x="273" y="614"/>
                    </a:cubicBezTo>
                    <a:cubicBezTo>
                      <a:pt x="274" y="619"/>
                      <a:pt x="274" y="619"/>
                      <a:pt x="274" y="619"/>
                    </a:cubicBezTo>
                    <a:cubicBezTo>
                      <a:pt x="275" y="622"/>
                      <a:pt x="275" y="622"/>
                      <a:pt x="275" y="622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8" y="621"/>
                      <a:pt x="268" y="621"/>
                      <a:pt x="268" y="621"/>
                    </a:cubicBezTo>
                    <a:cubicBezTo>
                      <a:pt x="263" y="604"/>
                      <a:pt x="263" y="604"/>
                      <a:pt x="263" y="604"/>
                    </a:cubicBezTo>
                    <a:cubicBezTo>
                      <a:pt x="261" y="595"/>
                      <a:pt x="261" y="595"/>
                      <a:pt x="261" y="595"/>
                    </a:cubicBezTo>
                    <a:cubicBezTo>
                      <a:pt x="257" y="582"/>
                      <a:pt x="253" y="570"/>
                      <a:pt x="249" y="557"/>
                    </a:cubicBezTo>
                    <a:cubicBezTo>
                      <a:pt x="241" y="532"/>
                      <a:pt x="232" y="507"/>
                      <a:pt x="223" y="483"/>
                    </a:cubicBezTo>
                    <a:cubicBezTo>
                      <a:pt x="218" y="471"/>
                      <a:pt x="213" y="459"/>
                      <a:pt x="208" y="447"/>
                    </a:cubicBezTo>
                    <a:cubicBezTo>
                      <a:pt x="206" y="441"/>
                      <a:pt x="203" y="435"/>
                      <a:pt x="201" y="429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90" y="406"/>
                      <a:pt x="190" y="406"/>
                      <a:pt x="190" y="406"/>
                    </a:cubicBezTo>
                    <a:cubicBezTo>
                      <a:pt x="185" y="407"/>
                      <a:pt x="185" y="407"/>
                      <a:pt x="185" y="407"/>
                    </a:cubicBezTo>
                    <a:cubicBezTo>
                      <a:pt x="182" y="407"/>
                      <a:pt x="182" y="407"/>
                      <a:pt x="182" y="407"/>
                    </a:cubicBezTo>
                    <a:cubicBezTo>
                      <a:pt x="182" y="407"/>
                      <a:pt x="181" y="408"/>
                      <a:pt x="181" y="408"/>
                    </a:cubicBezTo>
                    <a:cubicBezTo>
                      <a:pt x="180" y="408"/>
                      <a:pt x="180" y="408"/>
                      <a:pt x="180" y="408"/>
                    </a:cubicBezTo>
                    <a:cubicBezTo>
                      <a:pt x="178" y="408"/>
                      <a:pt x="177" y="408"/>
                      <a:pt x="175" y="408"/>
                    </a:cubicBezTo>
                    <a:cubicBezTo>
                      <a:pt x="172" y="408"/>
                      <a:pt x="169" y="407"/>
                      <a:pt x="166" y="407"/>
                    </a:cubicBezTo>
                    <a:cubicBezTo>
                      <a:pt x="159" y="405"/>
                      <a:pt x="154" y="402"/>
                      <a:pt x="149" y="397"/>
                    </a:cubicBezTo>
                    <a:cubicBezTo>
                      <a:pt x="144" y="393"/>
                      <a:pt x="140" y="388"/>
                      <a:pt x="138" y="382"/>
                    </a:cubicBezTo>
                    <a:cubicBezTo>
                      <a:pt x="136" y="376"/>
                      <a:pt x="136" y="370"/>
                      <a:pt x="138" y="366"/>
                    </a:cubicBezTo>
                    <a:cubicBezTo>
                      <a:pt x="139" y="364"/>
                      <a:pt x="141" y="362"/>
                      <a:pt x="143" y="360"/>
                    </a:cubicBezTo>
                    <a:cubicBezTo>
                      <a:pt x="145" y="358"/>
                      <a:pt x="148" y="357"/>
                      <a:pt x="151" y="356"/>
                    </a:cubicBezTo>
                    <a:cubicBezTo>
                      <a:pt x="156" y="355"/>
                      <a:pt x="162" y="356"/>
                      <a:pt x="167" y="359"/>
                    </a:cubicBezTo>
                    <a:cubicBezTo>
                      <a:pt x="172" y="362"/>
                      <a:pt x="177" y="367"/>
                      <a:pt x="180" y="373"/>
                    </a:cubicBezTo>
                    <a:cubicBezTo>
                      <a:pt x="181" y="374"/>
                      <a:pt x="182" y="375"/>
                      <a:pt x="183" y="37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93" y="398"/>
                      <a:pt x="193" y="398"/>
                      <a:pt x="193" y="398"/>
                    </a:cubicBezTo>
                    <a:cubicBezTo>
                      <a:pt x="195" y="397"/>
                      <a:pt x="197" y="396"/>
                      <a:pt x="200" y="395"/>
                    </a:cubicBezTo>
                    <a:cubicBezTo>
                      <a:pt x="201" y="394"/>
                      <a:pt x="202" y="394"/>
                      <a:pt x="203" y="393"/>
                    </a:cubicBezTo>
                    <a:cubicBezTo>
                      <a:pt x="204" y="393"/>
                      <a:pt x="205" y="392"/>
                      <a:pt x="206" y="392"/>
                    </a:cubicBezTo>
                    <a:cubicBezTo>
                      <a:pt x="207" y="391"/>
                      <a:pt x="207" y="391"/>
                      <a:pt x="207" y="391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10" y="389"/>
                      <a:pt x="210" y="389"/>
                      <a:pt x="210" y="389"/>
                    </a:cubicBezTo>
                    <a:cubicBezTo>
                      <a:pt x="211" y="388"/>
                      <a:pt x="212" y="388"/>
                      <a:pt x="213" y="387"/>
                    </a:cubicBezTo>
                    <a:cubicBezTo>
                      <a:pt x="218" y="384"/>
                      <a:pt x="222" y="381"/>
                      <a:pt x="226" y="378"/>
                    </a:cubicBezTo>
                    <a:cubicBezTo>
                      <a:pt x="230" y="374"/>
                      <a:pt x="234" y="371"/>
                      <a:pt x="238" y="367"/>
                    </a:cubicBezTo>
                    <a:cubicBezTo>
                      <a:pt x="240" y="365"/>
                      <a:pt x="242" y="363"/>
                      <a:pt x="243" y="361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45" y="359"/>
                      <a:pt x="245" y="359"/>
                      <a:pt x="245" y="359"/>
                    </a:cubicBezTo>
                    <a:cubicBezTo>
                      <a:pt x="246" y="358"/>
                      <a:pt x="246" y="358"/>
                      <a:pt x="247" y="357"/>
                    </a:cubicBezTo>
                    <a:cubicBezTo>
                      <a:pt x="249" y="355"/>
                      <a:pt x="250" y="353"/>
                      <a:pt x="252" y="351"/>
                    </a:cubicBezTo>
                    <a:cubicBezTo>
                      <a:pt x="250" y="349"/>
                      <a:pt x="249" y="347"/>
                      <a:pt x="248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344"/>
                      <a:pt x="246" y="343"/>
                      <a:pt x="246" y="343"/>
                    </a:cubicBezTo>
                    <a:cubicBezTo>
                      <a:pt x="246" y="343"/>
                      <a:pt x="246" y="343"/>
                      <a:pt x="246" y="343"/>
                    </a:cubicBezTo>
                    <a:cubicBezTo>
                      <a:pt x="246" y="342"/>
                      <a:pt x="246" y="342"/>
                      <a:pt x="245" y="341"/>
                    </a:cubicBezTo>
                    <a:cubicBezTo>
                      <a:pt x="245" y="340"/>
                      <a:pt x="244" y="338"/>
                      <a:pt x="243" y="336"/>
                    </a:cubicBezTo>
                    <a:cubicBezTo>
                      <a:pt x="243" y="335"/>
                      <a:pt x="243" y="334"/>
                      <a:pt x="243" y="333"/>
                    </a:cubicBezTo>
                    <a:cubicBezTo>
                      <a:pt x="243" y="332"/>
                      <a:pt x="243" y="332"/>
                      <a:pt x="242" y="331"/>
                    </a:cubicBezTo>
                    <a:cubicBezTo>
                      <a:pt x="242" y="331"/>
                      <a:pt x="242" y="330"/>
                      <a:pt x="242" y="330"/>
                    </a:cubicBezTo>
                    <a:cubicBezTo>
                      <a:pt x="242" y="328"/>
                      <a:pt x="242" y="326"/>
                      <a:pt x="243" y="324"/>
                    </a:cubicBezTo>
                    <a:cubicBezTo>
                      <a:pt x="244" y="315"/>
                      <a:pt x="247" y="306"/>
                      <a:pt x="252" y="299"/>
                    </a:cubicBezTo>
                    <a:cubicBezTo>
                      <a:pt x="254" y="296"/>
                      <a:pt x="257" y="293"/>
                      <a:pt x="260" y="291"/>
                    </a:cubicBezTo>
                    <a:cubicBezTo>
                      <a:pt x="263" y="289"/>
                      <a:pt x="267" y="288"/>
                      <a:pt x="270" y="288"/>
                    </a:cubicBezTo>
                    <a:cubicBezTo>
                      <a:pt x="274" y="288"/>
                      <a:pt x="277" y="290"/>
                      <a:pt x="280" y="292"/>
                    </a:cubicBezTo>
                    <a:cubicBezTo>
                      <a:pt x="283" y="294"/>
                      <a:pt x="286" y="297"/>
                      <a:pt x="287" y="300"/>
                    </a:cubicBezTo>
                    <a:cubicBezTo>
                      <a:pt x="288" y="304"/>
                      <a:pt x="288" y="307"/>
                      <a:pt x="287" y="311"/>
                    </a:cubicBezTo>
                    <a:cubicBezTo>
                      <a:pt x="287" y="315"/>
                      <a:pt x="285" y="319"/>
                      <a:pt x="283" y="323"/>
                    </a:cubicBezTo>
                    <a:cubicBezTo>
                      <a:pt x="280" y="327"/>
                      <a:pt x="278" y="330"/>
                      <a:pt x="275" y="33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2" y="338"/>
                      <a:pt x="272" y="338"/>
                      <a:pt x="272" y="338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6" y="346"/>
                      <a:pt x="265" y="347"/>
                      <a:pt x="265" y="349"/>
                    </a:cubicBezTo>
                    <a:cubicBezTo>
                      <a:pt x="265" y="349"/>
                      <a:pt x="265" y="350"/>
                      <a:pt x="265" y="350"/>
                    </a:cubicBezTo>
                    <a:cubicBezTo>
                      <a:pt x="265" y="351"/>
                      <a:pt x="266" y="351"/>
                      <a:pt x="266" y="351"/>
                    </a:cubicBezTo>
                    <a:cubicBezTo>
                      <a:pt x="266" y="351"/>
                      <a:pt x="266" y="351"/>
                      <a:pt x="266" y="351"/>
                    </a:cubicBezTo>
                    <a:cubicBezTo>
                      <a:pt x="266" y="352"/>
                      <a:pt x="266" y="352"/>
                      <a:pt x="266" y="352"/>
                    </a:cubicBezTo>
                    <a:cubicBezTo>
                      <a:pt x="267" y="354"/>
                      <a:pt x="268" y="354"/>
                      <a:pt x="270" y="355"/>
                    </a:cubicBezTo>
                    <a:cubicBezTo>
                      <a:pt x="272" y="356"/>
                      <a:pt x="274" y="357"/>
                      <a:pt x="276" y="357"/>
                    </a:cubicBezTo>
                    <a:cubicBezTo>
                      <a:pt x="277" y="358"/>
                      <a:pt x="278" y="358"/>
                      <a:pt x="280" y="358"/>
                    </a:cubicBezTo>
                    <a:cubicBezTo>
                      <a:pt x="281" y="358"/>
                      <a:pt x="282" y="359"/>
                      <a:pt x="283" y="359"/>
                    </a:cubicBezTo>
                    <a:cubicBezTo>
                      <a:pt x="285" y="359"/>
                      <a:pt x="285" y="359"/>
                      <a:pt x="285" y="359"/>
                    </a:cubicBezTo>
                    <a:cubicBezTo>
                      <a:pt x="287" y="360"/>
                      <a:pt x="287" y="360"/>
                      <a:pt x="287" y="360"/>
                    </a:cubicBezTo>
                    <a:cubicBezTo>
                      <a:pt x="292" y="360"/>
                      <a:pt x="297" y="361"/>
                      <a:pt x="302" y="361"/>
                    </a:cubicBezTo>
                    <a:cubicBezTo>
                      <a:pt x="308" y="361"/>
                      <a:pt x="313" y="360"/>
                      <a:pt x="318" y="359"/>
                    </a:cubicBezTo>
                    <a:cubicBezTo>
                      <a:pt x="321" y="359"/>
                      <a:pt x="324" y="358"/>
                      <a:pt x="327" y="357"/>
                    </a:cubicBezTo>
                    <a:cubicBezTo>
                      <a:pt x="327" y="357"/>
                      <a:pt x="328" y="356"/>
                      <a:pt x="329" y="356"/>
                    </a:cubicBezTo>
                    <a:cubicBezTo>
                      <a:pt x="330" y="355"/>
                      <a:pt x="331" y="355"/>
                      <a:pt x="332" y="355"/>
                    </a:cubicBezTo>
                    <a:cubicBezTo>
                      <a:pt x="338" y="352"/>
                      <a:pt x="338" y="352"/>
                      <a:pt x="338" y="352"/>
                    </a:cubicBezTo>
                    <a:cubicBezTo>
                      <a:pt x="338" y="347"/>
                      <a:pt x="338" y="347"/>
                      <a:pt x="338" y="347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3"/>
                      <a:pt x="337" y="343"/>
                      <a:pt x="337" y="343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336" y="333"/>
                      <a:pt x="335" y="330"/>
                      <a:pt x="335" y="327"/>
                    </a:cubicBezTo>
                    <a:cubicBezTo>
                      <a:pt x="336" y="321"/>
                      <a:pt x="337" y="315"/>
                      <a:pt x="340" y="310"/>
                    </a:cubicBezTo>
                    <a:cubicBezTo>
                      <a:pt x="342" y="307"/>
                      <a:pt x="343" y="305"/>
                      <a:pt x="345" y="303"/>
                    </a:cubicBezTo>
                    <a:cubicBezTo>
                      <a:pt x="347" y="302"/>
                      <a:pt x="348" y="301"/>
                      <a:pt x="349" y="300"/>
                    </a:cubicBezTo>
                    <a:cubicBezTo>
                      <a:pt x="350" y="299"/>
                      <a:pt x="351" y="299"/>
                      <a:pt x="352" y="298"/>
                    </a:cubicBezTo>
                    <a:cubicBezTo>
                      <a:pt x="357" y="296"/>
                      <a:pt x="363" y="295"/>
                      <a:pt x="367" y="297"/>
                    </a:cubicBezTo>
                    <a:cubicBezTo>
                      <a:pt x="368" y="297"/>
                      <a:pt x="369" y="298"/>
                      <a:pt x="370" y="299"/>
                    </a:cubicBezTo>
                    <a:cubicBezTo>
                      <a:pt x="370" y="299"/>
                      <a:pt x="371" y="299"/>
                      <a:pt x="371" y="300"/>
                    </a:cubicBezTo>
                    <a:cubicBezTo>
                      <a:pt x="372" y="300"/>
                      <a:pt x="372" y="301"/>
                      <a:pt x="373" y="301"/>
                    </a:cubicBezTo>
                    <a:cubicBezTo>
                      <a:pt x="374" y="304"/>
                      <a:pt x="376" y="306"/>
                      <a:pt x="377" y="308"/>
                    </a:cubicBezTo>
                    <a:cubicBezTo>
                      <a:pt x="378" y="311"/>
                      <a:pt x="378" y="313"/>
                      <a:pt x="378" y="316"/>
                    </a:cubicBezTo>
                    <a:cubicBezTo>
                      <a:pt x="378" y="319"/>
                      <a:pt x="377" y="322"/>
                      <a:pt x="376" y="324"/>
                    </a:cubicBezTo>
                    <a:cubicBezTo>
                      <a:pt x="374" y="330"/>
                      <a:pt x="371" y="335"/>
                      <a:pt x="366" y="339"/>
                    </a:cubicBezTo>
                    <a:cubicBezTo>
                      <a:pt x="364" y="342"/>
                      <a:pt x="362" y="344"/>
                      <a:pt x="359" y="346"/>
                    </a:cubicBezTo>
                    <a:cubicBezTo>
                      <a:pt x="359" y="346"/>
                      <a:pt x="358" y="347"/>
                      <a:pt x="357" y="347"/>
                    </a:cubicBezTo>
                    <a:cubicBezTo>
                      <a:pt x="356" y="348"/>
                      <a:pt x="356" y="348"/>
                      <a:pt x="356" y="348"/>
                    </a:cubicBezTo>
                    <a:cubicBezTo>
                      <a:pt x="355" y="349"/>
                      <a:pt x="355" y="349"/>
                      <a:pt x="355" y="349"/>
                    </a:cubicBezTo>
                    <a:cubicBezTo>
                      <a:pt x="352" y="351"/>
                      <a:pt x="349" y="353"/>
                      <a:pt x="346" y="355"/>
                    </a:cubicBezTo>
                    <a:cubicBezTo>
                      <a:pt x="347" y="357"/>
                      <a:pt x="348" y="359"/>
                      <a:pt x="349" y="361"/>
                    </a:cubicBezTo>
                    <a:cubicBezTo>
                      <a:pt x="349" y="362"/>
                      <a:pt x="350" y="363"/>
                      <a:pt x="350" y="364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1" y="367"/>
                      <a:pt x="351" y="367"/>
                      <a:pt x="351" y="367"/>
                    </a:cubicBezTo>
                    <a:cubicBezTo>
                      <a:pt x="352" y="369"/>
                      <a:pt x="353" y="372"/>
                      <a:pt x="354" y="374"/>
                    </a:cubicBezTo>
                    <a:cubicBezTo>
                      <a:pt x="357" y="378"/>
                      <a:pt x="360" y="383"/>
                      <a:pt x="363" y="387"/>
                    </a:cubicBezTo>
                    <a:cubicBezTo>
                      <a:pt x="366" y="392"/>
                      <a:pt x="370" y="396"/>
                      <a:pt x="374" y="399"/>
                    </a:cubicBezTo>
                    <a:cubicBezTo>
                      <a:pt x="375" y="400"/>
                      <a:pt x="377" y="401"/>
                      <a:pt x="378" y="401"/>
                    </a:cubicBezTo>
                    <a:cubicBezTo>
                      <a:pt x="378" y="402"/>
                      <a:pt x="379" y="402"/>
                      <a:pt x="379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2" y="404"/>
                      <a:pt x="382" y="404"/>
                      <a:pt x="382" y="404"/>
                    </a:cubicBezTo>
                    <a:cubicBezTo>
                      <a:pt x="384" y="405"/>
                      <a:pt x="386" y="406"/>
                      <a:pt x="388" y="407"/>
                    </a:cubicBezTo>
                    <a:cubicBezTo>
                      <a:pt x="390" y="408"/>
                      <a:pt x="392" y="409"/>
                      <a:pt x="394" y="410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407" y="384"/>
                      <a:pt x="407" y="384"/>
                      <a:pt x="407" y="384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10" y="377"/>
                      <a:pt x="410" y="377"/>
                      <a:pt x="410" y="377"/>
                    </a:cubicBezTo>
                    <a:cubicBezTo>
                      <a:pt x="411" y="377"/>
                      <a:pt x="411" y="376"/>
                      <a:pt x="412" y="375"/>
                    </a:cubicBezTo>
                    <a:cubicBezTo>
                      <a:pt x="414" y="373"/>
                      <a:pt x="416" y="370"/>
                      <a:pt x="418" y="368"/>
                    </a:cubicBezTo>
                    <a:cubicBezTo>
                      <a:pt x="420" y="366"/>
                      <a:pt x="423" y="364"/>
                      <a:pt x="425" y="363"/>
                    </a:cubicBezTo>
                    <a:cubicBezTo>
                      <a:pt x="426" y="362"/>
                      <a:pt x="428" y="362"/>
                      <a:pt x="429" y="362"/>
                    </a:cubicBezTo>
                    <a:cubicBezTo>
                      <a:pt x="429" y="362"/>
                      <a:pt x="430" y="362"/>
                      <a:pt x="430" y="362"/>
                    </a:cubicBezTo>
                    <a:cubicBezTo>
                      <a:pt x="431" y="362"/>
                      <a:pt x="431" y="362"/>
                      <a:pt x="432" y="362"/>
                    </a:cubicBezTo>
                    <a:cubicBezTo>
                      <a:pt x="436" y="363"/>
                      <a:pt x="441" y="367"/>
                      <a:pt x="443" y="372"/>
                    </a:cubicBezTo>
                    <a:cubicBezTo>
                      <a:pt x="445" y="377"/>
                      <a:pt x="446" y="384"/>
                      <a:pt x="445" y="390"/>
                    </a:cubicBezTo>
                    <a:cubicBezTo>
                      <a:pt x="445" y="393"/>
                      <a:pt x="444" y="396"/>
                      <a:pt x="442" y="399"/>
                    </a:cubicBezTo>
                    <a:cubicBezTo>
                      <a:pt x="441" y="402"/>
                      <a:pt x="440" y="404"/>
                      <a:pt x="438" y="406"/>
                    </a:cubicBezTo>
                    <a:cubicBezTo>
                      <a:pt x="434" y="411"/>
                      <a:pt x="428" y="414"/>
                      <a:pt x="422" y="416"/>
                    </a:cubicBezTo>
                    <a:cubicBezTo>
                      <a:pt x="419" y="417"/>
                      <a:pt x="416" y="417"/>
                      <a:pt x="413" y="417"/>
                    </a:cubicBezTo>
                    <a:cubicBezTo>
                      <a:pt x="411" y="418"/>
                      <a:pt x="410" y="418"/>
                      <a:pt x="408" y="418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7"/>
                      <a:pt x="404" y="417"/>
                      <a:pt x="403" y="417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2"/>
                      <a:pt x="387" y="442"/>
                      <a:pt x="387" y="442"/>
                    </a:cubicBezTo>
                    <a:cubicBezTo>
                      <a:pt x="384" y="449"/>
                      <a:pt x="381" y="456"/>
                      <a:pt x="378" y="463"/>
                    </a:cubicBezTo>
                    <a:cubicBezTo>
                      <a:pt x="372" y="477"/>
                      <a:pt x="367" y="492"/>
                      <a:pt x="362" y="506"/>
                    </a:cubicBezTo>
                    <a:cubicBezTo>
                      <a:pt x="351" y="535"/>
                      <a:pt x="342" y="564"/>
                      <a:pt x="333" y="593"/>
                    </a:cubicBezTo>
                    <a:cubicBezTo>
                      <a:pt x="330" y="604"/>
                      <a:pt x="330" y="604"/>
                      <a:pt x="330" y="604"/>
                    </a:cubicBezTo>
                    <a:cubicBezTo>
                      <a:pt x="327" y="613"/>
                      <a:pt x="327" y="613"/>
                      <a:pt x="327" y="613"/>
                    </a:cubicBezTo>
                    <a:cubicBezTo>
                      <a:pt x="326" y="619"/>
                      <a:pt x="326" y="619"/>
                      <a:pt x="326" y="619"/>
                    </a:cubicBezTo>
                    <a:cubicBezTo>
                      <a:pt x="325" y="621"/>
                      <a:pt x="325" y="621"/>
                      <a:pt x="325" y="621"/>
                    </a:cubicBezTo>
                    <a:cubicBezTo>
                      <a:pt x="325" y="622"/>
                      <a:pt x="325" y="622"/>
                      <a:pt x="325" y="622"/>
                    </a:cubicBezTo>
                    <a:lnTo>
                      <a:pt x="318" y="6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>
                <a:off x="5026026" y="1547813"/>
                <a:ext cx="2144713" cy="2363788"/>
              </a:xfrm>
              <a:custGeom>
                <a:avLst/>
                <a:gdLst>
                  <a:gd name="T0" fmla="*/ 518 w 570"/>
                  <a:gd name="T1" fmla="*/ 231 h 629"/>
                  <a:gd name="T2" fmla="*/ 454 w 570"/>
                  <a:gd name="T3" fmla="*/ 271 h 629"/>
                  <a:gd name="T4" fmla="*/ 496 w 570"/>
                  <a:gd name="T5" fmla="*/ 135 h 629"/>
                  <a:gd name="T6" fmla="*/ 393 w 570"/>
                  <a:gd name="T7" fmla="*/ 205 h 629"/>
                  <a:gd name="T8" fmla="*/ 326 w 570"/>
                  <a:gd name="T9" fmla="*/ 264 h 629"/>
                  <a:gd name="T10" fmla="*/ 474 w 570"/>
                  <a:gd name="T11" fmla="*/ 89 h 629"/>
                  <a:gd name="T12" fmla="*/ 385 w 570"/>
                  <a:gd name="T13" fmla="*/ 100 h 629"/>
                  <a:gd name="T14" fmla="*/ 322 w 570"/>
                  <a:gd name="T15" fmla="*/ 156 h 629"/>
                  <a:gd name="T16" fmla="*/ 401 w 570"/>
                  <a:gd name="T17" fmla="*/ 66 h 629"/>
                  <a:gd name="T18" fmla="*/ 279 w 570"/>
                  <a:gd name="T19" fmla="*/ 80 h 629"/>
                  <a:gd name="T20" fmla="*/ 223 w 570"/>
                  <a:gd name="T21" fmla="*/ 103 h 629"/>
                  <a:gd name="T22" fmla="*/ 280 w 570"/>
                  <a:gd name="T23" fmla="*/ 61 h 629"/>
                  <a:gd name="T24" fmla="*/ 212 w 570"/>
                  <a:gd name="T25" fmla="*/ 33 h 629"/>
                  <a:gd name="T26" fmla="*/ 78 w 570"/>
                  <a:gd name="T27" fmla="*/ 109 h 629"/>
                  <a:gd name="T28" fmla="*/ 29 w 570"/>
                  <a:gd name="T29" fmla="*/ 198 h 629"/>
                  <a:gd name="T30" fmla="*/ 35 w 570"/>
                  <a:gd name="T31" fmla="*/ 232 h 629"/>
                  <a:gd name="T32" fmla="*/ 42 w 570"/>
                  <a:gd name="T33" fmla="*/ 311 h 629"/>
                  <a:gd name="T34" fmla="*/ 20 w 570"/>
                  <a:gd name="T35" fmla="*/ 366 h 629"/>
                  <a:gd name="T36" fmla="*/ 73 w 570"/>
                  <a:gd name="T37" fmla="*/ 388 h 629"/>
                  <a:gd name="T38" fmla="*/ 178 w 570"/>
                  <a:gd name="T39" fmla="*/ 311 h 629"/>
                  <a:gd name="T40" fmla="*/ 102 w 570"/>
                  <a:gd name="T41" fmla="*/ 390 h 629"/>
                  <a:gd name="T42" fmla="*/ 92 w 570"/>
                  <a:gd name="T43" fmla="*/ 469 h 629"/>
                  <a:gd name="T44" fmla="*/ 196 w 570"/>
                  <a:gd name="T45" fmla="*/ 407 h 629"/>
                  <a:gd name="T46" fmla="*/ 265 w 570"/>
                  <a:gd name="T47" fmla="*/ 373 h 629"/>
                  <a:gd name="T48" fmla="*/ 196 w 570"/>
                  <a:gd name="T49" fmla="*/ 450 h 629"/>
                  <a:gd name="T50" fmla="*/ 179 w 570"/>
                  <a:gd name="T51" fmla="*/ 542 h 629"/>
                  <a:gd name="T52" fmla="*/ 261 w 570"/>
                  <a:gd name="T53" fmla="*/ 489 h 629"/>
                  <a:gd name="T54" fmla="*/ 270 w 570"/>
                  <a:gd name="T55" fmla="*/ 506 h 629"/>
                  <a:gd name="T56" fmla="*/ 208 w 570"/>
                  <a:gd name="T57" fmla="*/ 588 h 629"/>
                  <a:gd name="T58" fmla="*/ 303 w 570"/>
                  <a:gd name="T59" fmla="*/ 597 h 629"/>
                  <a:gd name="T60" fmla="*/ 332 w 570"/>
                  <a:gd name="T61" fmla="*/ 603 h 629"/>
                  <a:gd name="T62" fmla="*/ 406 w 570"/>
                  <a:gd name="T63" fmla="*/ 554 h 629"/>
                  <a:gd name="T64" fmla="*/ 430 w 570"/>
                  <a:gd name="T65" fmla="*/ 535 h 629"/>
                  <a:gd name="T66" fmla="*/ 504 w 570"/>
                  <a:gd name="T67" fmla="*/ 444 h 629"/>
                  <a:gd name="T68" fmla="*/ 549 w 570"/>
                  <a:gd name="T69" fmla="*/ 342 h 629"/>
                  <a:gd name="T70" fmla="*/ 563 w 570"/>
                  <a:gd name="T71" fmla="*/ 266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0" h="629">
                    <a:moveTo>
                      <a:pt x="558" y="231"/>
                    </a:moveTo>
                    <a:cubicBezTo>
                      <a:pt x="547" y="219"/>
                      <a:pt x="530" y="221"/>
                      <a:pt x="518" y="231"/>
                    </a:cubicBezTo>
                    <a:cubicBezTo>
                      <a:pt x="477" y="265"/>
                      <a:pt x="437" y="300"/>
                      <a:pt x="395" y="332"/>
                    </a:cubicBezTo>
                    <a:cubicBezTo>
                      <a:pt x="415" y="313"/>
                      <a:pt x="434" y="292"/>
                      <a:pt x="454" y="271"/>
                    </a:cubicBezTo>
                    <a:cubicBezTo>
                      <a:pt x="482" y="243"/>
                      <a:pt x="510" y="213"/>
                      <a:pt x="528" y="177"/>
                    </a:cubicBezTo>
                    <a:cubicBezTo>
                      <a:pt x="539" y="156"/>
                      <a:pt x="521" y="127"/>
                      <a:pt x="496" y="135"/>
                    </a:cubicBezTo>
                    <a:cubicBezTo>
                      <a:pt x="475" y="142"/>
                      <a:pt x="458" y="154"/>
                      <a:pt x="441" y="168"/>
                    </a:cubicBezTo>
                    <a:cubicBezTo>
                      <a:pt x="425" y="180"/>
                      <a:pt x="408" y="191"/>
                      <a:pt x="393" y="205"/>
                    </a:cubicBezTo>
                    <a:cubicBezTo>
                      <a:pt x="377" y="218"/>
                      <a:pt x="364" y="234"/>
                      <a:pt x="349" y="247"/>
                    </a:cubicBezTo>
                    <a:cubicBezTo>
                      <a:pt x="342" y="253"/>
                      <a:pt x="334" y="259"/>
                      <a:pt x="326" y="264"/>
                    </a:cubicBezTo>
                    <a:cubicBezTo>
                      <a:pt x="353" y="239"/>
                      <a:pt x="378" y="210"/>
                      <a:pt x="407" y="186"/>
                    </a:cubicBezTo>
                    <a:cubicBezTo>
                      <a:pt x="437" y="160"/>
                      <a:pt x="471" y="131"/>
                      <a:pt x="474" y="89"/>
                    </a:cubicBezTo>
                    <a:cubicBezTo>
                      <a:pt x="475" y="66"/>
                      <a:pt x="448" y="54"/>
                      <a:pt x="430" y="64"/>
                    </a:cubicBezTo>
                    <a:cubicBezTo>
                      <a:pt x="413" y="73"/>
                      <a:pt x="399" y="87"/>
                      <a:pt x="385" y="100"/>
                    </a:cubicBezTo>
                    <a:cubicBezTo>
                      <a:pt x="369" y="115"/>
                      <a:pt x="353" y="130"/>
                      <a:pt x="336" y="144"/>
                    </a:cubicBezTo>
                    <a:cubicBezTo>
                      <a:pt x="331" y="148"/>
                      <a:pt x="326" y="152"/>
                      <a:pt x="322" y="156"/>
                    </a:cubicBezTo>
                    <a:cubicBezTo>
                      <a:pt x="323" y="155"/>
                      <a:pt x="323" y="154"/>
                      <a:pt x="324" y="153"/>
                    </a:cubicBezTo>
                    <a:cubicBezTo>
                      <a:pt x="351" y="125"/>
                      <a:pt x="374" y="93"/>
                      <a:pt x="401" y="66"/>
                    </a:cubicBezTo>
                    <a:cubicBezTo>
                      <a:pt x="423" y="43"/>
                      <a:pt x="393" y="1"/>
                      <a:pt x="366" y="21"/>
                    </a:cubicBezTo>
                    <a:cubicBezTo>
                      <a:pt x="337" y="41"/>
                      <a:pt x="309" y="62"/>
                      <a:pt x="279" y="80"/>
                    </a:cubicBezTo>
                    <a:cubicBezTo>
                      <a:pt x="256" y="95"/>
                      <a:pt x="232" y="107"/>
                      <a:pt x="208" y="119"/>
                    </a:cubicBezTo>
                    <a:cubicBezTo>
                      <a:pt x="213" y="113"/>
                      <a:pt x="218" y="108"/>
                      <a:pt x="223" y="103"/>
                    </a:cubicBezTo>
                    <a:cubicBezTo>
                      <a:pt x="229" y="96"/>
                      <a:pt x="236" y="88"/>
                      <a:pt x="244" y="81"/>
                    </a:cubicBezTo>
                    <a:cubicBezTo>
                      <a:pt x="256" y="75"/>
                      <a:pt x="268" y="69"/>
                      <a:pt x="280" y="61"/>
                    </a:cubicBezTo>
                    <a:cubicBezTo>
                      <a:pt x="306" y="42"/>
                      <a:pt x="291" y="0"/>
                      <a:pt x="257" y="8"/>
                    </a:cubicBezTo>
                    <a:cubicBezTo>
                      <a:pt x="240" y="12"/>
                      <a:pt x="225" y="22"/>
                      <a:pt x="212" y="33"/>
                    </a:cubicBezTo>
                    <a:cubicBezTo>
                      <a:pt x="187" y="45"/>
                      <a:pt x="161" y="54"/>
                      <a:pt x="138" y="68"/>
                    </a:cubicBezTo>
                    <a:cubicBezTo>
                      <a:pt x="116" y="79"/>
                      <a:pt x="97" y="94"/>
                      <a:pt x="78" y="109"/>
                    </a:cubicBezTo>
                    <a:cubicBezTo>
                      <a:pt x="59" y="123"/>
                      <a:pt x="47" y="142"/>
                      <a:pt x="29" y="157"/>
                    </a:cubicBezTo>
                    <a:cubicBezTo>
                      <a:pt x="17" y="167"/>
                      <a:pt x="19" y="187"/>
                      <a:pt x="29" y="198"/>
                    </a:cubicBezTo>
                    <a:cubicBezTo>
                      <a:pt x="36" y="205"/>
                      <a:pt x="45" y="207"/>
                      <a:pt x="54" y="205"/>
                    </a:cubicBezTo>
                    <a:cubicBezTo>
                      <a:pt x="48" y="215"/>
                      <a:pt x="42" y="224"/>
                      <a:pt x="35" y="232"/>
                    </a:cubicBezTo>
                    <a:cubicBezTo>
                      <a:pt x="23" y="245"/>
                      <a:pt x="11" y="258"/>
                      <a:pt x="7" y="275"/>
                    </a:cubicBezTo>
                    <a:cubicBezTo>
                      <a:pt x="0" y="298"/>
                      <a:pt x="21" y="314"/>
                      <a:pt x="42" y="311"/>
                    </a:cubicBezTo>
                    <a:cubicBezTo>
                      <a:pt x="46" y="310"/>
                      <a:pt x="49" y="309"/>
                      <a:pt x="52" y="308"/>
                    </a:cubicBezTo>
                    <a:cubicBezTo>
                      <a:pt x="39" y="326"/>
                      <a:pt x="28" y="345"/>
                      <a:pt x="20" y="366"/>
                    </a:cubicBezTo>
                    <a:cubicBezTo>
                      <a:pt x="15" y="378"/>
                      <a:pt x="23" y="392"/>
                      <a:pt x="33" y="398"/>
                    </a:cubicBezTo>
                    <a:cubicBezTo>
                      <a:pt x="47" y="407"/>
                      <a:pt x="64" y="401"/>
                      <a:pt x="73" y="388"/>
                    </a:cubicBezTo>
                    <a:cubicBezTo>
                      <a:pt x="93" y="358"/>
                      <a:pt x="122" y="337"/>
                      <a:pt x="155" y="321"/>
                    </a:cubicBezTo>
                    <a:cubicBezTo>
                      <a:pt x="162" y="317"/>
                      <a:pt x="170" y="314"/>
                      <a:pt x="178" y="311"/>
                    </a:cubicBezTo>
                    <a:cubicBezTo>
                      <a:pt x="167" y="323"/>
                      <a:pt x="157" y="337"/>
                      <a:pt x="146" y="349"/>
                    </a:cubicBezTo>
                    <a:cubicBezTo>
                      <a:pt x="134" y="364"/>
                      <a:pt x="118" y="379"/>
                      <a:pt x="102" y="390"/>
                    </a:cubicBezTo>
                    <a:cubicBezTo>
                      <a:pt x="87" y="400"/>
                      <a:pt x="68" y="410"/>
                      <a:pt x="59" y="427"/>
                    </a:cubicBezTo>
                    <a:cubicBezTo>
                      <a:pt x="48" y="450"/>
                      <a:pt x="67" y="476"/>
                      <a:pt x="92" y="469"/>
                    </a:cubicBezTo>
                    <a:cubicBezTo>
                      <a:pt x="112" y="465"/>
                      <a:pt x="127" y="451"/>
                      <a:pt x="142" y="438"/>
                    </a:cubicBezTo>
                    <a:cubicBezTo>
                      <a:pt x="158" y="426"/>
                      <a:pt x="178" y="417"/>
                      <a:pt x="196" y="407"/>
                    </a:cubicBezTo>
                    <a:cubicBezTo>
                      <a:pt x="216" y="397"/>
                      <a:pt x="237" y="388"/>
                      <a:pt x="258" y="377"/>
                    </a:cubicBezTo>
                    <a:cubicBezTo>
                      <a:pt x="260" y="376"/>
                      <a:pt x="263" y="375"/>
                      <a:pt x="265" y="373"/>
                    </a:cubicBezTo>
                    <a:cubicBezTo>
                      <a:pt x="255" y="384"/>
                      <a:pt x="245" y="394"/>
                      <a:pt x="236" y="405"/>
                    </a:cubicBezTo>
                    <a:cubicBezTo>
                      <a:pt x="223" y="421"/>
                      <a:pt x="210" y="436"/>
                      <a:pt x="196" y="450"/>
                    </a:cubicBezTo>
                    <a:cubicBezTo>
                      <a:pt x="180" y="465"/>
                      <a:pt x="164" y="477"/>
                      <a:pt x="150" y="493"/>
                    </a:cubicBezTo>
                    <a:cubicBezTo>
                      <a:pt x="131" y="516"/>
                      <a:pt x="150" y="546"/>
                      <a:pt x="179" y="542"/>
                    </a:cubicBezTo>
                    <a:cubicBezTo>
                      <a:pt x="193" y="539"/>
                      <a:pt x="204" y="525"/>
                      <a:pt x="211" y="519"/>
                    </a:cubicBezTo>
                    <a:cubicBezTo>
                      <a:pt x="227" y="508"/>
                      <a:pt x="244" y="498"/>
                      <a:pt x="261" y="489"/>
                    </a:cubicBezTo>
                    <a:cubicBezTo>
                      <a:pt x="279" y="479"/>
                      <a:pt x="298" y="468"/>
                      <a:pt x="316" y="457"/>
                    </a:cubicBezTo>
                    <a:cubicBezTo>
                      <a:pt x="300" y="473"/>
                      <a:pt x="286" y="490"/>
                      <a:pt x="270" y="506"/>
                    </a:cubicBezTo>
                    <a:cubicBezTo>
                      <a:pt x="258" y="517"/>
                      <a:pt x="247" y="531"/>
                      <a:pt x="236" y="543"/>
                    </a:cubicBezTo>
                    <a:cubicBezTo>
                      <a:pt x="225" y="557"/>
                      <a:pt x="214" y="571"/>
                      <a:pt x="208" y="588"/>
                    </a:cubicBezTo>
                    <a:cubicBezTo>
                      <a:pt x="204" y="602"/>
                      <a:pt x="214" y="620"/>
                      <a:pt x="229" y="623"/>
                    </a:cubicBezTo>
                    <a:cubicBezTo>
                      <a:pt x="256" y="629"/>
                      <a:pt x="281" y="611"/>
                      <a:pt x="303" y="597"/>
                    </a:cubicBezTo>
                    <a:cubicBezTo>
                      <a:pt x="310" y="592"/>
                      <a:pt x="317" y="588"/>
                      <a:pt x="324" y="583"/>
                    </a:cubicBezTo>
                    <a:cubicBezTo>
                      <a:pt x="324" y="590"/>
                      <a:pt x="326" y="597"/>
                      <a:pt x="332" y="603"/>
                    </a:cubicBezTo>
                    <a:cubicBezTo>
                      <a:pt x="343" y="614"/>
                      <a:pt x="363" y="615"/>
                      <a:pt x="373" y="603"/>
                    </a:cubicBezTo>
                    <a:cubicBezTo>
                      <a:pt x="386" y="588"/>
                      <a:pt x="401" y="574"/>
                      <a:pt x="406" y="554"/>
                    </a:cubicBezTo>
                    <a:cubicBezTo>
                      <a:pt x="407" y="550"/>
                      <a:pt x="407" y="547"/>
                      <a:pt x="407" y="543"/>
                    </a:cubicBezTo>
                    <a:cubicBezTo>
                      <a:pt x="415" y="544"/>
                      <a:pt x="423" y="541"/>
                      <a:pt x="430" y="535"/>
                    </a:cubicBezTo>
                    <a:cubicBezTo>
                      <a:pt x="444" y="523"/>
                      <a:pt x="457" y="511"/>
                      <a:pt x="469" y="497"/>
                    </a:cubicBezTo>
                    <a:cubicBezTo>
                      <a:pt x="483" y="481"/>
                      <a:pt x="494" y="462"/>
                      <a:pt x="504" y="444"/>
                    </a:cubicBezTo>
                    <a:cubicBezTo>
                      <a:pt x="514" y="427"/>
                      <a:pt x="523" y="413"/>
                      <a:pt x="536" y="400"/>
                    </a:cubicBezTo>
                    <a:cubicBezTo>
                      <a:pt x="553" y="383"/>
                      <a:pt x="558" y="364"/>
                      <a:pt x="549" y="342"/>
                    </a:cubicBezTo>
                    <a:cubicBezTo>
                      <a:pt x="544" y="332"/>
                      <a:pt x="527" y="325"/>
                      <a:pt x="516" y="329"/>
                    </a:cubicBezTo>
                    <a:cubicBezTo>
                      <a:pt x="533" y="309"/>
                      <a:pt x="549" y="288"/>
                      <a:pt x="563" y="266"/>
                    </a:cubicBezTo>
                    <a:cubicBezTo>
                      <a:pt x="570" y="255"/>
                      <a:pt x="567" y="240"/>
                      <a:pt x="558" y="2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371087" y="2240546"/>
              <a:ext cx="393057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3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05656" y="3587073"/>
            <a:ext cx="965435" cy="1033591"/>
            <a:chOff x="84898" y="2103969"/>
            <a:chExt cx="965435" cy="1033591"/>
          </a:xfrm>
        </p:grpSpPr>
        <p:grpSp>
          <p:nvGrpSpPr>
            <p:cNvPr id="145" name="组合 36"/>
            <p:cNvGrpSpPr/>
            <p:nvPr/>
          </p:nvGrpSpPr>
          <p:grpSpPr>
            <a:xfrm>
              <a:off x="84898" y="2103969"/>
              <a:ext cx="965435" cy="1033591"/>
              <a:chOff x="4427538" y="954088"/>
              <a:chExt cx="3333750" cy="3729038"/>
            </a:xfrm>
          </p:grpSpPr>
          <p:sp>
            <p:nvSpPr>
              <p:cNvPr id="147" name="Freeform 7"/>
              <p:cNvSpPr/>
              <p:nvPr/>
            </p:nvSpPr>
            <p:spPr bwMode="auto">
              <a:xfrm>
                <a:off x="4999038" y="1325563"/>
                <a:ext cx="285750" cy="315913"/>
              </a:xfrm>
              <a:custGeom>
                <a:avLst/>
                <a:gdLst>
                  <a:gd name="T0" fmla="*/ 72 w 76"/>
                  <a:gd name="T1" fmla="*/ 66 h 84"/>
                  <a:gd name="T2" fmla="*/ 54 w 76"/>
                  <a:gd name="T3" fmla="*/ 15 h 84"/>
                  <a:gd name="T4" fmla="*/ 32 w 76"/>
                  <a:gd name="T5" fmla="*/ 21 h 84"/>
                  <a:gd name="T6" fmla="*/ 34 w 76"/>
                  <a:gd name="T7" fmla="*/ 27 h 84"/>
                  <a:gd name="T8" fmla="*/ 27 w 76"/>
                  <a:gd name="T9" fmla="*/ 14 h 84"/>
                  <a:gd name="T10" fmla="*/ 5 w 76"/>
                  <a:gd name="T11" fmla="*/ 20 h 84"/>
                  <a:gd name="T12" fmla="*/ 63 w 76"/>
                  <a:gd name="T13" fmla="*/ 83 h 84"/>
                  <a:gd name="T14" fmla="*/ 72 w 76"/>
                  <a:gd name="T15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4">
                    <a:moveTo>
                      <a:pt x="72" y="66"/>
                    </a:moveTo>
                    <a:cubicBezTo>
                      <a:pt x="65" y="50"/>
                      <a:pt x="59" y="33"/>
                      <a:pt x="54" y="15"/>
                    </a:cubicBezTo>
                    <a:cubicBezTo>
                      <a:pt x="51" y="1"/>
                      <a:pt x="28" y="7"/>
                      <a:pt x="32" y="21"/>
                    </a:cubicBezTo>
                    <a:cubicBezTo>
                      <a:pt x="33" y="23"/>
                      <a:pt x="33" y="25"/>
                      <a:pt x="34" y="27"/>
                    </a:cubicBezTo>
                    <a:cubicBezTo>
                      <a:pt x="31" y="23"/>
                      <a:pt x="29" y="18"/>
                      <a:pt x="27" y="14"/>
                    </a:cubicBezTo>
                    <a:cubicBezTo>
                      <a:pt x="22" y="0"/>
                      <a:pt x="0" y="6"/>
                      <a:pt x="5" y="20"/>
                    </a:cubicBezTo>
                    <a:cubicBezTo>
                      <a:pt x="15" y="44"/>
                      <a:pt x="33" y="82"/>
                      <a:pt x="63" y="83"/>
                    </a:cubicBezTo>
                    <a:cubicBezTo>
                      <a:pt x="72" y="84"/>
                      <a:pt x="76" y="73"/>
                      <a:pt x="72" y="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8" name="Freeform 8"/>
              <p:cNvSpPr/>
              <p:nvPr/>
            </p:nvSpPr>
            <p:spPr bwMode="auto">
              <a:xfrm>
                <a:off x="5988051" y="987426"/>
                <a:ext cx="188913" cy="354013"/>
              </a:xfrm>
              <a:custGeom>
                <a:avLst/>
                <a:gdLst>
                  <a:gd name="T0" fmla="*/ 49 w 50"/>
                  <a:gd name="T1" fmla="*/ 26 h 94"/>
                  <a:gd name="T2" fmla="*/ 47 w 50"/>
                  <a:gd name="T3" fmla="*/ 19 h 94"/>
                  <a:gd name="T4" fmla="*/ 46 w 50"/>
                  <a:gd name="T5" fmla="*/ 10 h 94"/>
                  <a:gd name="T6" fmla="*/ 32 w 50"/>
                  <a:gd name="T7" fmla="*/ 2 h 94"/>
                  <a:gd name="T8" fmla="*/ 15 w 50"/>
                  <a:gd name="T9" fmla="*/ 5 h 94"/>
                  <a:gd name="T10" fmla="*/ 15 w 50"/>
                  <a:gd name="T11" fmla="*/ 28 h 94"/>
                  <a:gd name="T12" fmla="*/ 22 w 50"/>
                  <a:gd name="T13" fmla="*/ 28 h 94"/>
                  <a:gd name="T14" fmla="*/ 15 w 50"/>
                  <a:gd name="T15" fmla="*/ 46 h 94"/>
                  <a:gd name="T16" fmla="*/ 13 w 50"/>
                  <a:gd name="T17" fmla="*/ 82 h 94"/>
                  <a:gd name="T18" fmla="*/ 33 w 50"/>
                  <a:gd name="T19" fmla="*/ 87 h 94"/>
                  <a:gd name="T20" fmla="*/ 49 w 50"/>
                  <a:gd name="T21" fmla="*/ 2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4">
                    <a:moveTo>
                      <a:pt x="49" y="26"/>
                    </a:moveTo>
                    <a:cubicBezTo>
                      <a:pt x="49" y="23"/>
                      <a:pt x="48" y="21"/>
                      <a:pt x="47" y="19"/>
                    </a:cubicBezTo>
                    <a:cubicBezTo>
                      <a:pt x="47" y="16"/>
                      <a:pt x="47" y="13"/>
                      <a:pt x="46" y="10"/>
                    </a:cubicBezTo>
                    <a:cubicBezTo>
                      <a:pt x="45" y="4"/>
                      <a:pt x="38" y="0"/>
                      <a:pt x="32" y="2"/>
                    </a:cubicBezTo>
                    <a:cubicBezTo>
                      <a:pt x="26" y="3"/>
                      <a:pt x="21" y="5"/>
                      <a:pt x="15" y="5"/>
                    </a:cubicBezTo>
                    <a:cubicBezTo>
                      <a:pt x="0" y="6"/>
                      <a:pt x="0" y="29"/>
                      <a:pt x="15" y="28"/>
                    </a:cubicBezTo>
                    <a:cubicBezTo>
                      <a:pt x="17" y="28"/>
                      <a:pt x="20" y="28"/>
                      <a:pt x="22" y="28"/>
                    </a:cubicBezTo>
                    <a:cubicBezTo>
                      <a:pt x="19" y="34"/>
                      <a:pt x="16" y="41"/>
                      <a:pt x="15" y="46"/>
                    </a:cubicBezTo>
                    <a:cubicBezTo>
                      <a:pt x="12" y="58"/>
                      <a:pt x="10" y="70"/>
                      <a:pt x="13" y="82"/>
                    </a:cubicBezTo>
                    <a:cubicBezTo>
                      <a:pt x="15" y="90"/>
                      <a:pt x="27" y="94"/>
                      <a:pt x="33" y="87"/>
                    </a:cubicBezTo>
                    <a:cubicBezTo>
                      <a:pt x="45" y="71"/>
                      <a:pt x="50" y="46"/>
                      <a:pt x="49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9" name="Freeform 9"/>
              <p:cNvSpPr/>
              <p:nvPr/>
            </p:nvSpPr>
            <p:spPr bwMode="auto">
              <a:xfrm>
                <a:off x="6869113" y="1319213"/>
                <a:ext cx="320675" cy="352425"/>
              </a:xfrm>
              <a:custGeom>
                <a:avLst/>
                <a:gdLst>
                  <a:gd name="T0" fmla="*/ 61 w 85"/>
                  <a:gd name="T1" fmla="*/ 15 h 94"/>
                  <a:gd name="T2" fmla="*/ 60 w 85"/>
                  <a:gd name="T3" fmla="*/ 10 h 94"/>
                  <a:gd name="T4" fmla="*/ 46 w 85"/>
                  <a:gd name="T5" fmla="*/ 2 h 94"/>
                  <a:gd name="T6" fmla="*/ 20 w 85"/>
                  <a:gd name="T7" fmla="*/ 27 h 94"/>
                  <a:gd name="T8" fmla="*/ 8 w 85"/>
                  <a:gd name="T9" fmla="*/ 59 h 94"/>
                  <a:gd name="T10" fmla="*/ 15 w 85"/>
                  <a:gd name="T11" fmla="*/ 78 h 94"/>
                  <a:gd name="T12" fmla="*/ 15 w 85"/>
                  <a:gd name="T13" fmla="*/ 79 h 94"/>
                  <a:gd name="T14" fmla="*/ 29 w 85"/>
                  <a:gd name="T15" fmla="*/ 93 h 94"/>
                  <a:gd name="T16" fmla="*/ 60 w 85"/>
                  <a:gd name="T17" fmla="*/ 66 h 94"/>
                  <a:gd name="T18" fmla="*/ 80 w 85"/>
                  <a:gd name="T19" fmla="*/ 26 h 94"/>
                  <a:gd name="T20" fmla="*/ 61 w 85"/>
                  <a:gd name="T21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94">
                    <a:moveTo>
                      <a:pt x="61" y="15"/>
                    </a:moveTo>
                    <a:cubicBezTo>
                      <a:pt x="61" y="14"/>
                      <a:pt x="61" y="12"/>
                      <a:pt x="60" y="10"/>
                    </a:cubicBezTo>
                    <a:cubicBezTo>
                      <a:pt x="58" y="5"/>
                      <a:pt x="52" y="0"/>
                      <a:pt x="46" y="2"/>
                    </a:cubicBezTo>
                    <a:cubicBezTo>
                      <a:pt x="33" y="7"/>
                      <a:pt x="26" y="15"/>
                      <a:pt x="20" y="27"/>
                    </a:cubicBezTo>
                    <a:cubicBezTo>
                      <a:pt x="16" y="38"/>
                      <a:pt x="17" y="51"/>
                      <a:pt x="8" y="59"/>
                    </a:cubicBezTo>
                    <a:cubicBezTo>
                      <a:pt x="0" y="66"/>
                      <a:pt x="6" y="77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3" y="88"/>
                      <a:pt x="20" y="94"/>
                      <a:pt x="29" y="93"/>
                    </a:cubicBezTo>
                    <a:cubicBezTo>
                      <a:pt x="43" y="91"/>
                      <a:pt x="52" y="77"/>
                      <a:pt x="60" y="66"/>
                    </a:cubicBezTo>
                    <a:cubicBezTo>
                      <a:pt x="68" y="54"/>
                      <a:pt x="75" y="40"/>
                      <a:pt x="80" y="26"/>
                    </a:cubicBezTo>
                    <a:cubicBezTo>
                      <a:pt x="85" y="14"/>
                      <a:pt x="69" y="8"/>
                      <a:pt x="61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0" name="Freeform 10"/>
              <p:cNvSpPr/>
              <p:nvPr/>
            </p:nvSpPr>
            <p:spPr bwMode="auto">
              <a:xfrm>
                <a:off x="7351713" y="2228851"/>
                <a:ext cx="349250" cy="179388"/>
              </a:xfrm>
              <a:custGeom>
                <a:avLst/>
                <a:gdLst>
                  <a:gd name="T0" fmla="*/ 90 w 93"/>
                  <a:gd name="T1" fmla="*/ 33 h 48"/>
                  <a:gd name="T2" fmla="*/ 84 w 93"/>
                  <a:gd name="T3" fmla="*/ 11 h 48"/>
                  <a:gd name="T4" fmla="*/ 70 w 93"/>
                  <a:gd name="T5" fmla="*/ 2 h 48"/>
                  <a:gd name="T6" fmla="*/ 31 w 93"/>
                  <a:gd name="T7" fmla="*/ 19 h 48"/>
                  <a:gd name="T8" fmla="*/ 30 w 93"/>
                  <a:gd name="T9" fmla="*/ 19 h 48"/>
                  <a:gd name="T10" fmla="*/ 29 w 93"/>
                  <a:gd name="T11" fmla="*/ 18 h 48"/>
                  <a:gd name="T12" fmla="*/ 8 w 93"/>
                  <a:gd name="T13" fmla="*/ 23 h 48"/>
                  <a:gd name="T14" fmla="*/ 14 w 93"/>
                  <a:gd name="T15" fmla="*/ 44 h 48"/>
                  <a:gd name="T16" fmla="*/ 28 w 93"/>
                  <a:gd name="T17" fmla="*/ 43 h 48"/>
                  <a:gd name="T18" fmla="*/ 76 w 93"/>
                  <a:gd name="T19" fmla="*/ 47 h 48"/>
                  <a:gd name="T20" fmla="*/ 90 w 93"/>
                  <a:gd name="T21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48">
                    <a:moveTo>
                      <a:pt x="90" y="33"/>
                    </a:moveTo>
                    <a:cubicBezTo>
                      <a:pt x="87" y="25"/>
                      <a:pt x="86" y="18"/>
                      <a:pt x="84" y="11"/>
                    </a:cubicBezTo>
                    <a:cubicBezTo>
                      <a:pt x="83" y="5"/>
                      <a:pt x="76" y="0"/>
                      <a:pt x="70" y="2"/>
                    </a:cubicBezTo>
                    <a:cubicBezTo>
                      <a:pt x="57" y="8"/>
                      <a:pt x="44" y="15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4" y="9"/>
                      <a:pt x="8" y="13"/>
                      <a:pt x="8" y="23"/>
                    </a:cubicBezTo>
                    <a:cubicBezTo>
                      <a:pt x="0" y="29"/>
                      <a:pt x="2" y="44"/>
                      <a:pt x="14" y="44"/>
                    </a:cubicBezTo>
                    <a:cubicBezTo>
                      <a:pt x="19" y="44"/>
                      <a:pt x="24" y="44"/>
                      <a:pt x="28" y="43"/>
                    </a:cubicBezTo>
                    <a:cubicBezTo>
                      <a:pt x="44" y="47"/>
                      <a:pt x="65" y="45"/>
                      <a:pt x="76" y="47"/>
                    </a:cubicBezTo>
                    <a:cubicBezTo>
                      <a:pt x="83" y="48"/>
                      <a:pt x="93" y="42"/>
                      <a:pt x="90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1" name="Freeform 11"/>
              <p:cNvSpPr/>
              <p:nvPr/>
            </p:nvSpPr>
            <p:spPr bwMode="auto">
              <a:xfrm>
                <a:off x="7234238" y="3190876"/>
                <a:ext cx="368300" cy="247650"/>
              </a:xfrm>
              <a:custGeom>
                <a:avLst/>
                <a:gdLst>
                  <a:gd name="T0" fmla="*/ 97 w 98"/>
                  <a:gd name="T1" fmla="*/ 50 h 66"/>
                  <a:gd name="T2" fmla="*/ 80 w 98"/>
                  <a:gd name="T3" fmla="*/ 27 h 66"/>
                  <a:gd name="T4" fmla="*/ 68 w 98"/>
                  <a:gd name="T5" fmla="*/ 28 h 66"/>
                  <a:gd name="T6" fmla="*/ 45 w 98"/>
                  <a:gd name="T7" fmla="*/ 3 h 66"/>
                  <a:gd name="T8" fmla="*/ 32 w 98"/>
                  <a:gd name="T9" fmla="*/ 4 h 66"/>
                  <a:gd name="T10" fmla="*/ 15 w 98"/>
                  <a:gd name="T11" fmla="*/ 6 h 66"/>
                  <a:gd name="T12" fmla="*/ 15 w 98"/>
                  <a:gd name="T13" fmla="*/ 29 h 66"/>
                  <a:gd name="T14" fmla="*/ 28 w 98"/>
                  <a:gd name="T15" fmla="*/ 28 h 66"/>
                  <a:gd name="T16" fmla="*/ 30 w 98"/>
                  <a:gd name="T17" fmla="*/ 28 h 66"/>
                  <a:gd name="T18" fmla="*/ 29 w 98"/>
                  <a:gd name="T19" fmla="*/ 36 h 66"/>
                  <a:gd name="T20" fmla="*/ 42 w 98"/>
                  <a:gd name="T21" fmla="*/ 57 h 66"/>
                  <a:gd name="T22" fmla="*/ 64 w 98"/>
                  <a:gd name="T23" fmla="*/ 55 h 66"/>
                  <a:gd name="T24" fmla="*/ 65 w 98"/>
                  <a:gd name="T25" fmla="*/ 55 h 66"/>
                  <a:gd name="T26" fmla="*/ 83 w 98"/>
                  <a:gd name="T27" fmla="*/ 64 h 66"/>
                  <a:gd name="T28" fmla="*/ 97 w 98"/>
                  <a:gd name="T2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66">
                    <a:moveTo>
                      <a:pt x="97" y="50"/>
                    </a:moveTo>
                    <a:cubicBezTo>
                      <a:pt x="95" y="39"/>
                      <a:pt x="91" y="29"/>
                      <a:pt x="80" y="27"/>
                    </a:cubicBezTo>
                    <a:cubicBezTo>
                      <a:pt x="76" y="26"/>
                      <a:pt x="72" y="26"/>
                      <a:pt x="68" y="28"/>
                    </a:cubicBezTo>
                    <a:cubicBezTo>
                      <a:pt x="61" y="19"/>
                      <a:pt x="54" y="9"/>
                      <a:pt x="45" y="3"/>
                    </a:cubicBezTo>
                    <a:cubicBezTo>
                      <a:pt x="40" y="0"/>
                      <a:pt x="35" y="1"/>
                      <a:pt x="32" y="4"/>
                    </a:cubicBezTo>
                    <a:cubicBezTo>
                      <a:pt x="26" y="4"/>
                      <a:pt x="20" y="5"/>
                      <a:pt x="15" y="6"/>
                    </a:cubicBezTo>
                    <a:cubicBezTo>
                      <a:pt x="0" y="6"/>
                      <a:pt x="0" y="29"/>
                      <a:pt x="15" y="29"/>
                    </a:cubicBezTo>
                    <a:cubicBezTo>
                      <a:pt x="19" y="28"/>
                      <a:pt x="24" y="28"/>
                      <a:pt x="28" y="28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8" y="45"/>
                      <a:pt x="34" y="54"/>
                      <a:pt x="42" y="57"/>
                    </a:cubicBezTo>
                    <a:cubicBezTo>
                      <a:pt x="50" y="60"/>
                      <a:pt x="57" y="58"/>
                      <a:pt x="64" y="55"/>
                    </a:cubicBezTo>
                    <a:cubicBezTo>
                      <a:pt x="64" y="55"/>
                      <a:pt x="64" y="55"/>
                      <a:pt x="65" y="55"/>
                    </a:cubicBezTo>
                    <a:cubicBezTo>
                      <a:pt x="70" y="59"/>
                      <a:pt x="75" y="62"/>
                      <a:pt x="83" y="64"/>
                    </a:cubicBezTo>
                    <a:cubicBezTo>
                      <a:pt x="92" y="66"/>
                      <a:pt x="98" y="58"/>
                      <a:pt x="97" y="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2" name="Freeform 12"/>
              <p:cNvSpPr>
                <a:spLocks noEditPoints="1"/>
              </p:cNvSpPr>
              <p:nvPr/>
            </p:nvSpPr>
            <p:spPr bwMode="auto">
              <a:xfrm>
                <a:off x="4600576" y="3221038"/>
                <a:ext cx="349250" cy="209550"/>
              </a:xfrm>
              <a:custGeom>
                <a:avLst/>
                <a:gdLst>
                  <a:gd name="T0" fmla="*/ 87 w 93"/>
                  <a:gd name="T1" fmla="*/ 6 h 56"/>
                  <a:gd name="T2" fmla="*/ 67 w 93"/>
                  <a:gd name="T3" fmla="*/ 2 h 56"/>
                  <a:gd name="T4" fmla="*/ 51 w 93"/>
                  <a:gd name="T5" fmla="*/ 8 h 56"/>
                  <a:gd name="T6" fmla="*/ 46 w 93"/>
                  <a:gd name="T7" fmla="*/ 5 h 56"/>
                  <a:gd name="T8" fmla="*/ 34 w 93"/>
                  <a:gd name="T9" fmla="*/ 5 h 56"/>
                  <a:gd name="T10" fmla="*/ 24 w 93"/>
                  <a:gd name="T11" fmla="*/ 4 h 56"/>
                  <a:gd name="T12" fmla="*/ 2 w 93"/>
                  <a:gd name="T13" fmla="*/ 41 h 56"/>
                  <a:gd name="T14" fmla="*/ 25 w 93"/>
                  <a:gd name="T15" fmla="*/ 41 h 56"/>
                  <a:gd name="T16" fmla="*/ 25 w 93"/>
                  <a:gd name="T17" fmla="*/ 39 h 56"/>
                  <a:gd name="T18" fmla="*/ 42 w 93"/>
                  <a:gd name="T19" fmla="*/ 47 h 56"/>
                  <a:gd name="T20" fmla="*/ 50 w 93"/>
                  <a:gd name="T21" fmla="*/ 33 h 56"/>
                  <a:gd name="T22" fmla="*/ 52 w 93"/>
                  <a:gd name="T23" fmla="*/ 33 h 56"/>
                  <a:gd name="T24" fmla="*/ 85 w 93"/>
                  <a:gd name="T25" fmla="*/ 27 h 56"/>
                  <a:gd name="T26" fmla="*/ 87 w 93"/>
                  <a:gd name="T27" fmla="*/ 6 h 56"/>
                  <a:gd name="T28" fmla="*/ 25 w 93"/>
                  <a:gd name="T29" fmla="*/ 36 h 56"/>
                  <a:gd name="T30" fmla="*/ 25 w 93"/>
                  <a:gd name="T31" fmla="*/ 30 h 56"/>
                  <a:gd name="T32" fmla="*/ 25 w 93"/>
                  <a:gd name="T33" fmla="*/ 28 h 56"/>
                  <a:gd name="T34" fmla="*/ 25 w 93"/>
                  <a:gd name="T35" fmla="*/ 27 h 56"/>
                  <a:gd name="T36" fmla="*/ 27 w 93"/>
                  <a:gd name="T37" fmla="*/ 27 h 56"/>
                  <a:gd name="T38" fmla="*/ 30 w 93"/>
                  <a:gd name="T39" fmla="*/ 27 h 56"/>
                  <a:gd name="T40" fmla="*/ 30 w 93"/>
                  <a:gd name="T41" fmla="*/ 27 h 56"/>
                  <a:gd name="T42" fmla="*/ 25 w 93"/>
                  <a:gd name="T4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6">
                    <a:moveTo>
                      <a:pt x="87" y="6"/>
                    </a:moveTo>
                    <a:cubicBezTo>
                      <a:pt x="81" y="0"/>
                      <a:pt x="74" y="1"/>
                      <a:pt x="67" y="2"/>
                    </a:cubicBezTo>
                    <a:cubicBezTo>
                      <a:pt x="62" y="3"/>
                      <a:pt x="56" y="5"/>
                      <a:pt x="51" y="8"/>
                    </a:cubicBezTo>
                    <a:cubicBezTo>
                      <a:pt x="49" y="7"/>
                      <a:pt x="47" y="6"/>
                      <a:pt x="46" y="5"/>
                    </a:cubicBezTo>
                    <a:cubicBezTo>
                      <a:pt x="41" y="2"/>
                      <a:pt x="37" y="3"/>
                      <a:pt x="34" y="5"/>
                    </a:cubicBezTo>
                    <a:cubicBezTo>
                      <a:pt x="31" y="4"/>
                      <a:pt x="28" y="4"/>
                      <a:pt x="24" y="4"/>
                    </a:cubicBezTo>
                    <a:cubicBezTo>
                      <a:pt x="4" y="6"/>
                      <a:pt x="0" y="24"/>
                      <a:pt x="2" y="41"/>
                    </a:cubicBezTo>
                    <a:cubicBezTo>
                      <a:pt x="4" y="55"/>
                      <a:pt x="27" y="56"/>
                      <a:pt x="25" y="41"/>
                    </a:cubicBezTo>
                    <a:cubicBezTo>
                      <a:pt x="25" y="40"/>
                      <a:pt x="25" y="40"/>
                      <a:pt x="25" y="39"/>
                    </a:cubicBezTo>
                    <a:cubicBezTo>
                      <a:pt x="27" y="47"/>
                      <a:pt x="34" y="52"/>
                      <a:pt x="42" y="47"/>
                    </a:cubicBezTo>
                    <a:cubicBezTo>
                      <a:pt x="47" y="43"/>
                      <a:pt x="49" y="39"/>
                      <a:pt x="50" y="33"/>
                    </a:cubicBezTo>
                    <a:cubicBezTo>
                      <a:pt x="50" y="33"/>
                      <a:pt x="51" y="33"/>
                      <a:pt x="52" y="33"/>
                    </a:cubicBezTo>
                    <a:cubicBezTo>
                      <a:pt x="63" y="36"/>
                      <a:pt x="76" y="36"/>
                      <a:pt x="85" y="27"/>
                    </a:cubicBezTo>
                    <a:cubicBezTo>
                      <a:pt x="90" y="21"/>
                      <a:pt x="93" y="12"/>
                      <a:pt x="87" y="6"/>
                    </a:cubicBezTo>
                    <a:close/>
                    <a:moveTo>
                      <a:pt x="25" y="36"/>
                    </a:moveTo>
                    <a:cubicBezTo>
                      <a:pt x="25" y="34"/>
                      <a:pt x="25" y="32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9"/>
                      <a:pt x="27" y="29"/>
                      <a:pt x="30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6" y="30"/>
                      <a:pt x="25" y="33"/>
                      <a:pt x="25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3" name="Freeform 13"/>
              <p:cNvSpPr/>
              <p:nvPr/>
            </p:nvSpPr>
            <p:spPr bwMode="auto">
              <a:xfrm>
                <a:off x="4441826" y="2228851"/>
                <a:ext cx="381000" cy="195263"/>
              </a:xfrm>
              <a:custGeom>
                <a:avLst/>
                <a:gdLst>
                  <a:gd name="T0" fmla="*/ 77 w 101"/>
                  <a:gd name="T1" fmla="*/ 14 h 52"/>
                  <a:gd name="T2" fmla="*/ 31 w 101"/>
                  <a:gd name="T3" fmla="*/ 0 h 52"/>
                  <a:gd name="T4" fmla="*/ 20 w 101"/>
                  <a:gd name="T5" fmla="*/ 14 h 52"/>
                  <a:gd name="T6" fmla="*/ 15 w 101"/>
                  <a:gd name="T7" fmla="*/ 14 h 52"/>
                  <a:gd name="T8" fmla="*/ 15 w 101"/>
                  <a:gd name="T9" fmla="*/ 37 h 52"/>
                  <a:gd name="T10" fmla="*/ 67 w 101"/>
                  <a:gd name="T11" fmla="*/ 48 h 52"/>
                  <a:gd name="T12" fmla="*/ 98 w 101"/>
                  <a:gd name="T13" fmla="*/ 38 h 52"/>
                  <a:gd name="T14" fmla="*/ 77 w 101"/>
                  <a:gd name="T15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52">
                    <a:moveTo>
                      <a:pt x="77" y="14"/>
                    </a:moveTo>
                    <a:cubicBezTo>
                      <a:pt x="62" y="7"/>
                      <a:pt x="48" y="0"/>
                      <a:pt x="31" y="0"/>
                    </a:cubicBezTo>
                    <a:cubicBezTo>
                      <a:pt x="23" y="0"/>
                      <a:pt x="19" y="7"/>
                      <a:pt x="20" y="14"/>
                    </a:cubicBezTo>
                    <a:cubicBezTo>
                      <a:pt x="18" y="14"/>
                      <a:pt x="17" y="14"/>
                      <a:pt x="15" y="14"/>
                    </a:cubicBezTo>
                    <a:cubicBezTo>
                      <a:pt x="0" y="13"/>
                      <a:pt x="0" y="36"/>
                      <a:pt x="15" y="37"/>
                    </a:cubicBezTo>
                    <a:cubicBezTo>
                      <a:pt x="34" y="37"/>
                      <a:pt x="50" y="40"/>
                      <a:pt x="67" y="48"/>
                    </a:cubicBezTo>
                    <a:cubicBezTo>
                      <a:pt x="77" y="52"/>
                      <a:pt x="94" y="51"/>
                      <a:pt x="98" y="38"/>
                    </a:cubicBezTo>
                    <a:cubicBezTo>
                      <a:pt x="101" y="26"/>
                      <a:pt x="86" y="18"/>
                      <a:pt x="77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4" name="Freeform 14"/>
              <p:cNvSpPr/>
              <p:nvPr/>
            </p:nvSpPr>
            <p:spPr bwMode="auto">
              <a:xfrm>
                <a:off x="5619751" y="3903663"/>
                <a:ext cx="971550" cy="142875"/>
              </a:xfrm>
              <a:custGeom>
                <a:avLst/>
                <a:gdLst>
                  <a:gd name="T0" fmla="*/ 243 w 258"/>
                  <a:gd name="T1" fmla="*/ 1 h 38"/>
                  <a:gd name="T2" fmla="*/ 129 w 258"/>
                  <a:gd name="T3" fmla="*/ 1 h 38"/>
                  <a:gd name="T4" fmla="*/ 15 w 258"/>
                  <a:gd name="T5" fmla="*/ 9 h 38"/>
                  <a:gd name="T6" fmla="*/ 15 w 258"/>
                  <a:gd name="T7" fmla="*/ 32 h 38"/>
                  <a:gd name="T8" fmla="*/ 93 w 258"/>
                  <a:gd name="T9" fmla="*/ 26 h 38"/>
                  <a:gd name="T10" fmla="*/ 107 w 258"/>
                  <a:gd name="T11" fmla="*/ 35 h 38"/>
                  <a:gd name="T12" fmla="*/ 169 w 258"/>
                  <a:gd name="T13" fmla="*/ 32 h 38"/>
                  <a:gd name="T14" fmla="*/ 204 w 258"/>
                  <a:gd name="T15" fmla="*/ 32 h 38"/>
                  <a:gd name="T16" fmla="*/ 243 w 258"/>
                  <a:gd name="T17" fmla="*/ 24 h 38"/>
                  <a:gd name="T18" fmla="*/ 243 w 258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38">
                    <a:moveTo>
                      <a:pt x="243" y="1"/>
                    </a:moveTo>
                    <a:cubicBezTo>
                      <a:pt x="205" y="1"/>
                      <a:pt x="167" y="0"/>
                      <a:pt x="129" y="1"/>
                    </a:cubicBezTo>
                    <a:cubicBezTo>
                      <a:pt x="90" y="2"/>
                      <a:pt x="53" y="6"/>
                      <a:pt x="15" y="9"/>
                    </a:cubicBezTo>
                    <a:cubicBezTo>
                      <a:pt x="0" y="10"/>
                      <a:pt x="0" y="34"/>
                      <a:pt x="15" y="32"/>
                    </a:cubicBezTo>
                    <a:cubicBezTo>
                      <a:pt x="41" y="30"/>
                      <a:pt x="67" y="28"/>
                      <a:pt x="93" y="26"/>
                    </a:cubicBezTo>
                    <a:cubicBezTo>
                      <a:pt x="94" y="32"/>
                      <a:pt x="99" y="38"/>
                      <a:pt x="107" y="35"/>
                    </a:cubicBezTo>
                    <a:cubicBezTo>
                      <a:pt x="126" y="27"/>
                      <a:pt x="149" y="32"/>
                      <a:pt x="169" y="32"/>
                    </a:cubicBezTo>
                    <a:cubicBezTo>
                      <a:pt x="181" y="32"/>
                      <a:pt x="192" y="33"/>
                      <a:pt x="204" y="32"/>
                    </a:cubicBezTo>
                    <a:cubicBezTo>
                      <a:pt x="217" y="30"/>
                      <a:pt x="230" y="25"/>
                      <a:pt x="243" y="24"/>
                    </a:cubicBezTo>
                    <a:cubicBezTo>
                      <a:pt x="258" y="2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5" name="Freeform 15"/>
              <p:cNvSpPr/>
              <p:nvPr/>
            </p:nvSpPr>
            <p:spPr bwMode="auto">
              <a:xfrm>
                <a:off x="5605463" y="4081463"/>
                <a:ext cx="974725" cy="153988"/>
              </a:xfrm>
              <a:custGeom>
                <a:avLst/>
                <a:gdLst>
                  <a:gd name="T0" fmla="*/ 248 w 259"/>
                  <a:gd name="T1" fmla="*/ 5 h 41"/>
                  <a:gd name="T2" fmla="*/ 186 w 259"/>
                  <a:gd name="T3" fmla="*/ 2 h 41"/>
                  <a:gd name="T4" fmla="*/ 117 w 259"/>
                  <a:gd name="T5" fmla="*/ 3 h 41"/>
                  <a:gd name="T6" fmla="*/ 60 w 259"/>
                  <a:gd name="T7" fmla="*/ 1 h 41"/>
                  <a:gd name="T8" fmla="*/ 12 w 259"/>
                  <a:gd name="T9" fmla="*/ 11 h 41"/>
                  <a:gd name="T10" fmla="*/ 24 w 259"/>
                  <a:gd name="T11" fmla="*/ 31 h 41"/>
                  <a:gd name="T12" fmla="*/ 64 w 259"/>
                  <a:gd name="T13" fmla="*/ 25 h 41"/>
                  <a:gd name="T14" fmla="*/ 100 w 259"/>
                  <a:gd name="T15" fmla="*/ 26 h 41"/>
                  <a:gd name="T16" fmla="*/ 110 w 259"/>
                  <a:gd name="T17" fmla="*/ 40 h 41"/>
                  <a:gd name="T18" fmla="*/ 191 w 259"/>
                  <a:gd name="T19" fmla="*/ 40 h 41"/>
                  <a:gd name="T20" fmla="*/ 250 w 259"/>
                  <a:gd name="T21" fmla="*/ 26 h 41"/>
                  <a:gd name="T22" fmla="*/ 248 w 259"/>
                  <a:gd name="T2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41">
                    <a:moveTo>
                      <a:pt x="248" y="5"/>
                    </a:moveTo>
                    <a:cubicBezTo>
                      <a:pt x="227" y="1"/>
                      <a:pt x="206" y="2"/>
                      <a:pt x="186" y="2"/>
                    </a:cubicBezTo>
                    <a:cubicBezTo>
                      <a:pt x="163" y="3"/>
                      <a:pt x="140" y="3"/>
                      <a:pt x="117" y="3"/>
                    </a:cubicBezTo>
                    <a:cubicBezTo>
                      <a:pt x="98" y="3"/>
                      <a:pt x="79" y="2"/>
                      <a:pt x="60" y="1"/>
                    </a:cubicBezTo>
                    <a:cubicBezTo>
                      <a:pt x="44" y="0"/>
                      <a:pt x="26" y="1"/>
                      <a:pt x="12" y="11"/>
                    </a:cubicBezTo>
                    <a:cubicBezTo>
                      <a:pt x="0" y="19"/>
                      <a:pt x="12" y="39"/>
                      <a:pt x="24" y="31"/>
                    </a:cubicBezTo>
                    <a:cubicBezTo>
                      <a:pt x="35" y="22"/>
                      <a:pt x="50" y="24"/>
                      <a:pt x="64" y="25"/>
                    </a:cubicBezTo>
                    <a:cubicBezTo>
                      <a:pt x="76" y="25"/>
                      <a:pt x="88" y="26"/>
                      <a:pt x="100" y="26"/>
                    </a:cubicBezTo>
                    <a:cubicBezTo>
                      <a:pt x="98" y="32"/>
                      <a:pt x="102" y="40"/>
                      <a:pt x="110" y="40"/>
                    </a:cubicBezTo>
                    <a:cubicBezTo>
                      <a:pt x="137" y="40"/>
                      <a:pt x="164" y="41"/>
                      <a:pt x="191" y="40"/>
                    </a:cubicBezTo>
                    <a:cubicBezTo>
                      <a:pt x="210" y="40"/>
                      <a:pt x="235" y="38"/>
                      <a:pt x="250" y="26"/>
                    </a:cubicBezTo>
                    <a:cubicBezTo>
                      <a:pt x="257" y="21"/>
                      <a:pt x="259" y="7"/>
                      <a:pt x="248" y="5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6" name="Freeform 16"/>
              <p:cNvSpPr>
                <a:spLocks noEditPoints="1"/>
              </p:cNvSpPr>
              <p:nvPr/>
            </p:nvSpPr>
            <p:spPr bwMode="auto">
              <a:xfrm>
                <a:off x="5619751" y="4230688"/>
                <a:ext cx="925513" cy="403225"/>
              </a:xfrm>
              <a:custGeom>
                <a:avLst/>
                <a:gdLst>
                  <a:gd name="T0" fmla="*/ 239 w 246"/>
                  <a:gd name="T1" fmla="*/ 18 h 107"/>
                  <a:gd name="T2" fmla="*/ 159 w 246"/>
                  <a:gd name="T3" fmla="*/ 9 h 107"/>
                  <a:gd name="T4" fmla="*/ 15 w 246"/>
                  <a:gd name="T5" fmla="*/ 23 h 107"/>
                  <a:gd name="T6" fmla="*/ 21 w 246"/>
                  <a:gd name="T7" fmla="*/ 45 h 107"/>
                  <a:gd name="T8" fmla="*/ 45 w 246"/>
                  <a:gd name="T9" fmla="*/ 40 h 107"/>
                  <a:gd name="T10" fmla="*/ 46 w 246"/>
                  <a:gd name="T11" fmla="*/ 54 h 107"/>
                  <a:gd name="T12" fmla="*/ 64 w 246"/>
                  <a:gd name="T13" fmla="*/ 63 h 107"/>
                  <a:gd name="T14" fmla="*/ 61 w 246"/>
                  <a:gd name="T15" fmla="*/ 73 h 107"/>
                  <a:gd name="T16" fmla="*/ 63 w 246"/>
                  <a:gd name="T17" fmla="*/ 78 h 107"/>
                  <a:gd name="T18" fmla="*/ 63 w 246"/>
                  <a:gd name="T19" fmla="*/ 95 h 107"/>
                  <a:gd name="T20" fmla="*/ 80 w 246"/>
                  <a:gd name="T21" fmla="*/ 102 h 107"/>
                  <a:gd name="T22" fmla="*/ 84 w 246"/>
                  <a:gd name="T23" fmla="*/ 100 h 107"/>
                  <a:gd name="T24" fmla="*/ 112 w 246"/>
                  <a:gd name="T25" fmla="*/ 106 h 107"/>
                  <a:gd name="T26" fmla="*/ 150 w 246"/>
                  <a:gd name="T27" fmla="*/ 106 h 107"/>
                  <a:gd name="T28" fmla="*/ 189 w 246"/>
                  <a:gd name="T29" fmla="*/ 78 h 107"/>
                  <a:gd name="T30" fmla="*/ 193 w 246"/>
                  <a:gd name="T31" fmla="*/ 70 h 107"/>
                  <a:gd name="T32" fmla="*/ 200 w 246"/>
                  <a:gd name="T33" fmla="*/ 56 h 107"/>
                  <a:gd name="T34" fmla="*/ 197 w 246"/>
                  <a:gd name="T35" fmla="*/ 45 h 107"/>
                  <a:gd name="T36" fmla="*/ 234 w 246"/>
                  <a:gd name="T37" fmla="*/ 37 h 107"/>
                  <a:gd name="T38" fmla="*/ 239 w 246"/>
                  <a:gd name="T39" fmla="*/ 18 h 107"/>
                  <a:gd name="T40" fmla="*/ 97 w 246"/>
                  <a:gd name="T41" fmla="*/ 62 h 107"/>
                  <a:gd name="T42" fmla="*/ 104 w 246"/>
                  <a:gd name="T43" fmla="*/ 62 h 107"/>
                  <a:gd name="T44" fmla="*/ 166 w 246"/>
                  <a:gd name="T45" fmla="*/ 62 h 107"/>
                  <a:gd name="T46" fmla="*/ 97 w 246"/>
                  <a:gd name="T47" fmla="*/ 6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" h="107">
                    <a:moveTo>
                      <a:pt x="239" y="18"/>
                    </a:moveTo>
                    <a:cubicBezTo>
                      <a:pt x="221" y="0"/>
                      <a:pt x="182" y="9"/>
                      <a:pt x="159" y="9"/>
                    </a:cubicBezTo>
                    <a:cubicBezTo>
                      <a:pt x="110" y="9"/>
                      <a:pt x="62" y="10"/>
                      <a:pt x="15" y="23"/>
                    </a:cubicBezTo>
                    <a:cubicBezTo>
                      <a:pt x="0" y="27"/>
                      <a:pt x="6" y="49"/>
                      <a:pt x="21" y="45"/>
                    </a:cubicBezTo>
                    <a:cubicBezTo>
                      <a:pt x="29" y="43"/>
                      <a:pt x="37" y="41"/>
                      <a:pt x="45" y="40"/>
                    </a:cubicBezTo>
                    <a:cubicBezTo>
                      <a:pt x="42" y="44"/>
                      <a:pt x="43" y="51"/>
                      <a:pt x="46" y="54"/>
                    </a:cubicBezTo>
                    <a:cubicBezTo>
                      <a:pt x="51" y="59"/>
                      <a:pt x="57" y="62"/>
                      <a:pt x="64" y="63"/>
                    </a:cubicBezTo>
                    <a:cubicBezTo>
                      <a:pt x="62" y="65"/>
                      <a:pt x="60" y="69"/>
                      <a:pt x="61" y="73"/>
                    </a:cubicBezTo>
                    <a:cubicBezTo>
                      <a:pt x="62" y="75"/>
                      <a:pt x="62" y="76"/>
                      <a:pt x="63" y="78"/>
                    </a:cubicBezTo>
                    <a:cubicBezTo>
                      <a:pt x="61" y="83"/>
                      <a:pt x="61" y="88"/>
                      <a:pt x="63" y="95"/>
                    </a:cubicBezTo>
                    <a:cubicBezTo>
                      <a:pt x="66" y="102"/>
                      <a:pt x="73" y="105"/>
                      <a:pt x="80" y="102"/>
                    </a:cubicBezTo>
                    <a:cubicBezTo>
                      <a:pt x="82" y="101"/>
                      <a:pt x="83" y="101"/>
                      <a:pt x="84" y="100"/>
                    </a:cubicBezTo>
                    <a:cubicBezTo>
                      <a:pt x="92" y="104"/>
                      <a:pt x="102" y="105"/>
                      <a:pt x="112" y="106"/>
                    </a:cubicBezTo>
                    <a:cubicBezTo>
                      <a:pt x="124" y="107"/>
                      <a:pt x="138" y="107"/>
                      <a:pt x="150" y="106"/>
                    </a:cubicBezTo>
                    <a:cubicBezTo>
                      <a:pt x="169" y="104"/>
                      <a:pt x="178" y="91"/>
                      <a:pt x="189" y="78"/>
                    </a:cubicBezTo>
                    <a:cubicBezTo>
                      <a:pt x="192" y="76"/>
                      <a:pt x="193" y="73"/>
                      <a:pt x="193" y="70"/>
                    </a:cubicBezTo>
                    <a:cubicBezTo>
                      <a:pt x="196" y="66"/>
                      <a:pt x="199" y="62"/>
                      <a:pt x="200" y="56"/>
                    </a:cubicBezTo>
                    <a:cubicBezTo>
                      <a:pt x="201" y="52"/>
                      <a:pt x="200" y="47"/>
                      <a:pt x="197" y="45"/>
                    </a:cubicBezTo>
                    <a:cubicBezTo>
                      <a:pt x="210" y="43"/>
                      <a:pt x="223" y="41"/>
                      <a:pt x="234" y="37"/>
                    </a:cubicBezTo>
                    <a:cubicBezTo>
                      <a:pt x="242" y="34"/>
                      <a:pt x="246" y="24"/>
                      <a:pt x="239" y="18"/>
                    </a:cubicBezTo>
                    <a:close/>
                    <a:moveTo>
                      <a:pt x="97" y="62"/>
                    </a:moveTo>
                    <a:cubicBezTo>
                      <a:pt x="100" y="62"/>
                      <a:pt x="102" y="62"/>
                      <a:pt x="104" y="62"/>
                    </a:cubicBezTo>
                    <a:cubicBezTo>
                      <a:pt x="124" y="62"/>
                      <a:pt x="145" y="60"/>
                      <a:pt x="166" y="62"/>
                    </a:cubicBezTo>
                    <a:cubicBezTo>
                      <a:pt x="143" y="65"/>
                      <a:pt x="120" y="63"/>
                      <a:pt x="97" y="62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7" name="Freeform 17"/>
              <p:cNvSpPr/>
              <p:nvPr/>
            </p:nvSpPr>
            <p:spPr bwMode="auto">
              <a:xfrm>
                <a:off x="7475538" y="3452813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8" name="Freeform 18"/>
              <p:cNvSpPr/>
              <p:nvPr/>
            </p:nvSpPr>
            <p:spPr bwMode="auto">
              <a:xfrm>
                <a:off x="7489826" y="3460751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9" name="Freeform 19"/>
              <p:cNvSpPr/>
              <p:nvPr/>
            </p:nvSpPr>
            <p:spPr bwMode="auto">
              <a:xfrm>
                <a:off x="7486651" y="34607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0" name="Freeform 20"/>
              <p:cNvSpPr/>
              <p:nvPr/>
            </p:nvSpPr>
            <p:spPr bwMode="auto">
              <a:xfrm>
                <a:off x="7475538" y="3452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1" name="Freeform 21"/>
              <p:cNvSpPr/>
              <p:nvPr/>
            </p:nvSpPr>
            <p:spPr bwMode="auto">
              <a:xfrm>
                <a:off x="7212013" y="3141663"/>
                <a:ext cx="420688" cy="322263"/>
              </a:xfrm>
              <a:custGeom>
                <a:avLst/>
                <a:gdLst>
                  <a:gd name="T0" fmla="*/ 107 w 112"/>
                  <a:gd name="T1" fmla="*/ 42 h 86"/>
                  <a:gd name="T2" fmla="*/ 110 w 112"/>
                  <a:gd name="T3" fmla="*/ 58 h 86"/>
                  <a:gd name="T4" fmla="*/ 106 w 112"/>
                  <a:gd name="T5" fmla="*/ 70 h 86"/>
                  <a:gd name="T6" fmla="*/ 105 w 112"/>
                  <a:gd name="T7" fmla="*/ 72 h 86"/>
                  <a:gd name="T8" fmla="*/ 72 w 112"/>
                  <a:gd name="T9" fmla="*/ 81 h 86"/>
                  <a:gd name="T10" fmla="*/ 65 w 112"/>
                  <a:gd name="T11" fmla="*/ 78 h 86"/>
                  <a:gd name="T12" fmla="*/ 73 w 112"/>
                  <a:gd name="T13" fmla="*/ 82 h 86"/>
                  <a:gd name="T14" fmla="*/ 103 w 112"/>
                  <a:gd name="T15" fmla="*/ 73 h 86"/>
                  <a:gd name="T16" fmla="*/ 109 w 112"/>
                  <a:gd name="T17" fmla="*/ 60 h 86"/>
                  <a:gd name="T18" fmla="*/ 106 w 112"/>
                  <a:gd name="T19" fmla="*/ 42 h 86"/>
                  <a:gd name="T20" fmla="*/ 94 w 112"/>
                  <a:gd name="T21" fmla="*/ 35 h 86"/>
                  <a:gd name="T22" fmla="*/ 100 w 112"/>
                  <a:gd name="T23" fmla="*/ 44 h 86"/>
                  <a:gd name="T24" fmla="*/ 101 w 112"/>
                  <a:gd name="T25" fmla="*/ 52 h 86"/>
                  <a:gd name="T26" fmla="*/ 99 w 112"/>
                  <a:gd name="T27" fmla="*/ 66 h 86"/>
                  <a:gd name="T28" fmla="*/ 92 w 112"/>
                  <a:gd name="T29" fmla="*/ 73 h 86"/>
                  <a:gd name="T30" fmla="*/ 75 w 112"/>
                  <a:gd name="T31" fmla="*/ 74 h 86"/>
                  <a:gd name="T32" fmla="*/ 60 w 112"/>
                  <a:gd name="T33" fmla="*/ 66 h 86"/>
                  <a:gd name="T34" fmla="*/ 72 w 112"/>
                  <a:gd name="T35" fmla="*/ 73 h 86"/>
                  <a:gd name="T36" fmla="*/ 75 w 112"/>
                  <a:gd name="T37" fmla="*/ 74 h 86"/>
                  <a:gd name="T38" fmla="*/ 92 w 112"/>
                  <a:gd name="T39" fmla="*/ 73 h 86"/>
                  <a:gd name="T40" fmla="*/ 98 w 112"/>
                  <a:gd name="T41" fmla="*/ 67 h 86"/>
                  <a:gd name="T42" fmla="*/ 101 w 112"/>
                  <a:gd name="T43" fmla="*/ 54 h 86"/>
                  <a:gd name="T44" fmla="*/ 98 w 112"/>
                  <a:gd name="T45" fmla="*/ 50 h 86"/>
                  <a:gd name="T46" fmla="*/ 97 w 112"/>
                  <a:gd name="T47" fmla="*/ 63 h 86"/>
                  <a:gd name="T48" fmla="*/ 96 w 112"/>
                  <a:gd name="T49" fmla="*/ 66 h 86"/>
                  <a:gd name="T50" fmla="*/ 78 w 112"/>
                  <a:gd name="T51" fmla="*/ 72 h 86"/>
                  <a:gd name="T52" fmla="*/ 73 w 112"/>
                  <a:gd name="T53" fmla="*/ 70 h 86"/>
                  <a:gd name="T54" fmla="*/ 28 w 112"/>
                  <a:gd name="T55" fmla="*/ 46 h 86"/>
                  <a:gd name="T56" fmla="*/ 20 w 112"/>
                  <a:gd name="T57" fmla="*/ 42 h 86"/>
                  <a:gd name="T58" fmla="*/ 14 w 112"/>
                  <a:gd name="T59" fmla="*/ 33 h 86"/>
                  <a:gd name="T60" fmla="*/ 21 w 112"/>
                  <a:gd name="T61" fmla="*/ 17 h 86"/>
                  <a:gd name="T62" fmla="*/ 36 w 112"/>
                  <a:gd name="T63" fmla="*/ 17 h 86"/>
                  <a:gd name="T64" fmla="*/ 50 w 112"/>
                  <a:gd name="T65" fmla="*/ 23 h 86"/>
                  <a:gd name="T66" fmla="*/ 79 w 112"/>
                  <a:gd name="T67" fmla="*/ 28 h 86"/>
                  <a:gd name="T68" fmla="*/ 59 w 112"/>
                  <a:gd name="T69" fmla="*/ 12 h 86"/>
                  <a:gd name="T70" fmla="*/ 43 w 112"/>
                  <a:gd name="T71" fmla="*/ 4 h 86"/>
                  <a:gd name="T72" fmla="*/ 6 w 112"/>
                  <a:gd name="T73" fmla="*/ 12 h 86"/>
                  <a:gd name="T74" fmla="*/ 5 w 112"/>
                  <a:gd name="T75" fmla="*/ 47 h 86"/>
                  <a:gd name="T76" fmla="*/ 23 w 112"/>
                  <a:gd name="T77" fmla="*/ 60 h 86"/>
                  <a:gd name="T78" fmla="*/ 66 w 112"/>
                  <a:gd name="T79" fmla="*/ 81 h 86"/>
                  <a:gd name="T80" fmla="*/ 70 w 112"/>
                  <a:gd name="T81" fmla="*/ 83 h 86"/>
                  <a:gd name="T82" fmla="*/ 31 w 112"/>
                  <a:gd name="T83" fmla="*/ 63 h 86"/>
                  <a:gd name="T84" fmla="*/ 14 w 112"/>
                  <a:gd name="T85" fmla="*/ 55 h 86"/>
                  <a:gd name="T86" fmla="*/ 8 w 112"/>
                  <a:gd name="T87" fmla="*/ 50 h 86"/>
                  <a:gd name="T88" fmla="*/ 2 w 112"/>
                  <a:gd name="T89" fmla="*/ 21 h 86"/>
                  <a:gd name="T90" fmla="*/ 12 w 112"/>
                  <a:gd name="T91" fmla="*/ 52 h 86"/>
                  <a:gd name="T92" fmla="*/ 21 w 112"/>
                  <a:gd name="T93" fmla="*/ 57 h 86"/>
                  <a:gd name="T94" fmla="*/ 65 w 112"/>
                  <a:gd name="T95" fmla="*/ 80 h 86"/>
                  <a:gd name="T96" fmla="*/ 72 w 112"/>
                  <a:gd name="T97" fmla="*/ 83 h 86"/>
                  <a:gd name="T98" fmla="*/ 91 w 112"/>
                  <a:gd name="T99" fmla="*/ 85 h 86"/>
                  <a:gd name="T100" fmla="*/ 107 w 112"/>
                  <a:gd name="T101" fmla="*/ 72 h 86"/>
                  <a:gd name="T102" fmla="*/ 112 w 112"/>
                  <a:gd name="T103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" h="86">
                    <a:moveTo>
                      <a:pt x="111" y="53"/>
                    </a:moveTo>
                    <a:cubicBezTo>
                      <a:pt x="111" y="51"/>
                      <a:pt x="111" y="50"/>
                      <a:pt x="110" y="49"/>
                    </a:cubicBezTo>
                    <a:cubicBezTo>
                      <a:pt x="110" y="46"/>
                      <a:pt x="108" y="44"/>
                      <a:pt x="107" y="42"/>
                    </a:cubicBezTo>
                    <a:cubicBezTo>
                      <a:pt x="108" y="44"/>
                      <a:pt x="109" y="47"/>
                      <a:pt x="109" y="50"/>
                    </a:cubicBezTo>
                    <a:cubicBezTo>
                      <a:pt x="110" y="51"/>
                      <a:pt x="110" y="53"/>
                      <a:pt x="110" y="54"/>
                    </a:cubicBezTo>
                    <a:cubicBezTo>
                      <a:pt x="110" y="55"/>
                      <a:pt x="110" y="57"/>
                      <a:pt x="110" y="58"/>
                    </a:cubicBezTo>
                    <a:cubicBezTo>
                      <a:pt x="109" y="61"/>
                      <a:pt x="109" y="64"/>
                      <a:pt x="108" y="67"/>
                    </a:cubicBezTo>
                    <a:cubicBezTo>
                      <a:pt x="107" y="67"/>
                      <a:pt x="107" y="68"/>
                      <a:pt x="107" y="69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4" y="73"/>
                      <a:pt x="104" y="73"/>
                      <a:pt x="103" y="74"/>
                    </a:cubicBezTo>
                    <a:cubicBezTo>
                      <a:pt x="99" y="79"/>
                      <a:pt x="94" y="82"/>
                      <a:pt x="88" y="83"/>
                    </a:cubicBezTo>
                    <a:cubicBezTo>
                      <a:pt x="83" y="84"/>
                      <a:pt x="77" y="84"/>
                      <a:pt x="72" y="81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0" y="70"/>
                      <a:pt x="58" y="74"/>
                      <a:pt x="65" y="78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69" y="80"/>
                      <a:pt x="70" y="80"/>
                      <a:pt x="71" y="81"/>
                    </a:cubicBezTo>
                    <a:cubicBezTo>
                      <a:pt x="71" y="81"/>
                      <a:pt x="72" y="81"/>
                      <a:pt x="73" y="82"/>
                    </a:cubicBezTo>
                    <a:cubicBezTo>
                      <a:pt x="76" y="83"/>
                      <a:pt x="79" y="83"/>
                      <a:pt x="82" y="83"/>
                    </a:cubicBezTo>
                    <a:cubicBezTo>
                      <a:pt x="89" y="83"/>
                      <a:pt x="95" y="81"/>
                      <a:pt x="100" y="77"/>
                    </a:cubicBezTo>
                    <a:cubicBezTo>
                      <a:pt x="101" y="76"/>
                      <a:pt x="102" y="74"/>
                      <a:pt x="103" y="73"/>
                    </a:cubicBezTo>
                    <a:cubicBezTo>
                      <a:pt x="104" y="72"/>
                      <a:pt x="104" y="72"/>
                      <a:pt x="105" y="71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7" y="66"/>
                      <a:pt x="108" y="63"/>
                      <a:pt x="109" y="60"/>
                    </a:cubicBezTo>
                    <a:cubicBezTo>
                      <a:pt x="109" y="59"/>
                      <a:pt x="109" y="57"/>
                      <a:pt x="109" y="55"/>
                    </a:cubicBezTo>
                    <a:cubicBezTo>
                      <a:pt x="109" y="54"/>
                      <a:pt x="109" y="53"/>
                      <a:pt x="109" y="51"/>
                    </a:cubicBezTo>
                    <a:cubicBezTo>
                      <a:pt x="108" y="48"/>
                      <a:pt x="107" y="45"/>
                      <a:pt x="106" y="42"/>
                    </a:cubicBezTo>
                    <a:cubicBezTo>
                      <a:pt x="105" y="41"/>
                      <a:pt x="104" y="40"/>
                      <a:pt x="104" y="38"/>
                    </a:cubicBezTo>
                    <a:cubicBezTo>
                      <a:pt x="102" y="37"/>
                      <a:pt x="101" y="36"/>
                      <a:pt x="99" y="36"/>
                    </a:cubicBezTo>
                    <a:cubicBezTo>
                      <a:pt x="97" y="34"/>
                      <a:pt x="94" y="35"/>
                      <a:pt x="94" y="35"/>
                    </a:cubicBezTo>
                    <a:cubicBezTo>
                      <a:pt x="94" y="36"/>
                      <a:pt x="94" y="36"/>
                      <a:pt x="95" y="37"/>
                    </a:cubicBezTo>
                    <a:cubicBezTo>
                      <a:pt x="95" y="38"/>
                      <a:pt x="96" y="39"/>
                      <a:pt x="98" y="41"/>
                    </a:cubicBezTo>
                    <a:cubicBezTo>
                      <a:pt x="98" y="42"/>
                      <a:pt x="99" y="43"/>
                      <a:pt x="100" y="44"/>
                    </a:cubicBezTo>
                    <a:cubicBezTo>
                      <a:pt x="101" y="46"/>
                      <a:pt x="101" y="47"/>
                      <a:pt x="101" y="47"/>
                    </a:cubicBezTo>
                    <a:cubicBezTo>
                      <a:pt x="101" y="48"/>
                      <a:pt x="100" y="47"/>
                      <a:pt x="99" y="47"/>
                    </a:cubicBezTo>
                    <a:cubicBezTo>
                      <a:pt x="100" y="49"/>
                      <a:pt x="101" y="50"/>
                      <a:pt x="101" y="52"/>
                    </a:cubicBezTo>
                    <a:cubicBezTo>
                      <a:pt x="101" y="53"/>
                      <a:pt x="101" y="54"/>
                      <a:pt x="101" y="54"/>
                    </a:cubicBezTo>
                    <a:cubicBezTo>
                      <a:pt x="101" y="55"/>
                      <a:pt x="101" y="56"/>
                      <a:pt x="101" y="57"/>
                    </a:cubicBezTo>
                    <a:cubicBezTo>
                      <a:pt x="101" y="60"/>
                      <a:pt x="100" y="63"/>
                      <a:pt x="99" y="66"/>
                    </a:cubicBezTo>
                    <a:cubicBezTo>
                      <a:pt x="98" y="67"/>
                      <a:pt x="98" y="67"/>
                      <a:pt x="97" y="68"/>
                    </a:cubicBezTo>
                    <a:cubicBezTo>
                      <a:pt x="97" y="69"/>
                      <a:pt x="96" y="69"/>
                      <a:pt x="96" y="70"/>
                    </a:cubicBezTo>
                    <a:cubicBezTo>
                      <a:pt x="95" y="71"/>
                      <a:pt x="94" y="72"/>
                      <a:pt x="92" y="73"/>
                    </a:cubicBezTo>
                    <a:cubicBezTo>
                      <a:pt x="90" y="74"/>
                      <a:pt x="86" y="75"/>
                      <a:pt x="83" y="75"/>
                    </a:cubicBezTo>
                    <a:cubicBezTo>
                      <a:pt x="81" y="75"/>
                      <a:pt x="79" y="75"/>
                      <a:pt x="78" y="75"/>
                    </a:cubicBezTo>
                    <a:cubicBezTo>
                      <a:pt x="77" y="75"/>
                      <a:pt x="76" y="74"/>
                      <a:pt x="75" y="74"/>
                    </a:cubicBezTo>
                    <a:cubicBezTo>
                      <a:pt x="74" y="74"/>
                      <a:pt x="74" y="73"/>
                      <a:pt x="74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2" y="62"/>
                      <a:pt x="44" y="58"/>
                      <a:pt x="36" y="53"/>
                    </a:cubicBezTo>
                    <a:cubicBezTo>
                      <a:pt x="44" y="58"/>
                      <a:pt x="52" y="62"/>
                      <a:pt x="60" y="66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5" y="74"/>
                      <a:pt x="75" y="74"/>
                    </a:cubicBezTo>
                    <a:cubicBezTo>
                      <a:pt x="76" y="74"/>
                      <a:pt x="77" y="74"/>
                      <a:pt x="78" y="75"/>
                    </a:cubicBezTo>
                    <a:cubicBezTo>
                      <a:pt x="79" y="75"/>
                      <a:pt x="81" y="75"/>
                      <a:pt x="83" y="75"/>
                    </a:cubicBezTo>
                    <a:cubicBezTo>
                      <a:pt x="86" y="75"/>
                      <a:pt x="90" y="74"/>
                      <a:pt x="92" y="73"/>
                    </a:cubicBezTo>
                    <a:cubicBezTo>
                      <a:pt x="94" y="72"/>
                      <a:pt x="95" y="71"/>
                      <a:pt x="96" y="70"/>
                    </a:cubicBezTo>
                    <a:cubicBezTo>
                      <a:pt x="96" y="69"/>
                      <a:pt x="97" y="68"/>
                      <a:pt x="97" y="68"/>
                    </a:cubicBezTo>
                    <a:cubicBezTo>
                      <a:pt x="97" y="68"/>
                      <a:pt x="98" y="67"/>
                      <a:pt x="98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100" y="63"/>
                      <a:pt x="101" y="60"/>
                      <a:pt x="101" y="57"/>
                    </a:cubicBezTo>
                    <a:cubicBezTo>
                      <a:pt x="101" y="56"/>
                      <a:pt x="101" y="55"/>
                      <a:pt x="101" y="54"/>
                    </a:cubicBezTo>
                    <a:cubicBezTo>
                      <a:pt x="101" y="53"/>
                      <a:pt x="100" y="52"/>
                      <a:pt x="100" y="52"/>
                    </a:cubicBezTo>
                    <a:cubicBezTo>
                      <a:pt x="100" y="50"/>
                      <a:pt x="99" y="49"/>
                      <a:pt x="99" y="47"/>
                    </a:cubicBezTo>
                    <a:cubicBezTo>
                      <a:pt x="98" y="47"/>
                      <a:pt x="98" y="48"/>
                      <a:pt x="98" y="50"/>
                    </a:cubicBezTo>
                    <a:cubicBezTo>
                      <a:pt x="98" y="51"/>
                      <a:pt x="98" y="52"/>
                      <a:pt x="98" y="54"/>
                    </a:cubicBezTo>
                    <a:cubicBezTo>
                      <a:pt x="98" y="56"/>
                      <a:pt x="99" y="58"/>
                      <a:pt x="98" y="60"/>
                    </a:cubicBezTo>
                    <a:cubicBezTo>
                      <a:pt x="98" y="61"/>
                      <a:pt x="98" y="62"/>
                      <a:pt x="97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5"/>
                      <a:pt x="97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5" y="68"/>
                      <a:pt x="93" y="70"/>
                      <a:pt x="92" y="70"/>
                    </a:cubicBezTo>
                    <a:cubicBezTo>
                      <a:pt x="88" y="73"/>
                      <a:pt x="83" y="74"/>
                      <a:pt x="78" y="72"/>
                    </a:cubicBezTo>
                    <a:cubicBezTo>
                      <a:pt x="77" y="72"/>
                      <a:pt x="76" y="72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0"/>
                      <a:pt x="73" y="70"/>
                      <a:pt x="73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0" y="58"/>
                      <a:pt x="39" y="52"/>
                      <a:pt x="28" y="46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6" y="39"/>
                      <a:pt x="15" y="36"/>
                      <a:pt x="14" y="33"/>
                    </a:cubicBezTo>
                    <a:cubicBezTo>
                      <a:pt x="14" y="30"/>
                      <a:pt x="14" y="26"/>
                      <a:pt x="15" y="23"/>
                    </a:cubicBezTo>
                    <a:cubicBezTo>
                      <a:pt x="16" y="22"/>
                      <a:pt x="17" y="21"/>
                      <a:pt x="18" y="20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4" y="15"/>
                      <a:pt x="29" y="14"/>
                      <a:pt x="34" y="16"/>
                    </a:cubicBezTo>
                    <a:cubicBezTo>
                      <a:pt x="34" y="16"/>
                      <a:pt x="35" y="16"/>
                      <a:pt x="35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61" y="29"/>
                      <a:pt x="72" y="34"/>
                      <a:pt x="81" y="38"/>
                    </a:cubicBezTo>
                    <a:cubicBezTo>
                      <a:pt x="98" y="45"/>
                      <a:pt x="94" y="38"/>
                      <a:pt x="78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95" y="37"/>
                      <a:pt x="88" y="30"/>
                      <a:pt x="91" y="29"/>
                    </a:cubicBezTo>
                    <a:cubicBezTo>
                      <a:pt x="82" y="25"/>
                      <a:pt x="75" y="21"/>
                      <a:pt x="67" y="16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1" y="3"/>
                      <a:pt x="40" y="3"/>
                    </a:cubicBezTo>
                    <a:cubicBezTo>
                      <a:pt x="32" y="0"/>
                      <a:pt x="24" y="0"/>
                      <a:pt x="16" y="3"/>
                    </a:cubicBezTo>
                    <a:cubicBezTo>
                      <a:pt x="12" y="5"/>
                      <a:pt x="8" y="8"/>
                      <a:pt x="6" y="12"/>
                    </a:cubicBezTo>
                    <a:cubicBezTo>
                      <a:pt x="3" y="15"/>
                      <a:pt x="1" y="19"/>
                      <a:pt x="1" y="23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1" y="39"/>
                      <a:pt x="2" y="43"/>
                      <a:pt x="5" y="47"/>
                    </a:cubicBezTo>
                    <a:cubicBezTo>
                      <a:pt x="6" y="49"/>
                      <a:pt x="7" y="50"/>
                      <a:pt x="9" y="52"/>
                    </a:cubicBezTo>
                    <a:cubicBezTo>
                      <a:pt x="11" y="53"/>
                      <a:pt x="13" y="55"/>
                      <a:pt x="15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8" y="82"/>
                      <a:pt x="68" y="82"/>
                      <a:pt x="68" y="83"/>
                    </a:cubicBezTo>
                    <a:cubicBezTo>
                      <a:pt x="69" y="83"/>
                      <a:pt x="69" y="83"/>
                      <a:pt x="70" y="83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2" y="53"/>
                      <a:pt x="12" y="53"/>
                    </a:cubicBezTo>
                    <a:cubicBezTo>
                      <a:pt x="10" y="52"/>
                      <a:pt x="9" y="51"/>
                      <a:pt x="8" y="50"/>
                    </a:cubicBezTo>
                    <a:cubicBezTo>
                      <a:pt x="4" y="47"/>
                      <a:pt x="2" y="42"/>
                      <a:pt x="1" y="36"/>
                    </a:cubicBezTo>
                    <a:cubicBezTo>
                      <a:pt x="0" y="31"/>
                      <a:pt x="0" y="26"/>
                      <a:pt x="2" y="21"/>
                    </a:cubicBezTo>
                    <a:cubicBezTo>
                      <a:pt x="2" y="21"/>
                      <a:pt x="2" y="22"/>
                      <a:pt x="2" y="21"/>
                    </a:cubicBezTo>
                    <a:cubicBezTo>
                      <a:pt x="1" y="26"/>
                      <a:pt x="1" y="31"/>
                      <a:pt x="2" y="36"/>
                    </a:cubicBezTo>
                    <a:cubicBezTo>
                      <a:pt x="3" y="41"/>
                      <a:pt x="5" y="46"/>
                      <a:pt x="9" y="50"/>
                    </a:cubicBezTo>
                    <a:cubicBezTo>
                      <a:pt x="10" y="51"/>
                      <a:pt x="11" y="52"/>
                      <a:pt x="12" y="52"/>
                    </a:cubicBezTo>
                    <a:cubicBezTo>
                      <a:pt x="13" y="53"/>
                      <a:pt x="13" y="53"/>
                      <a:pt x="14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9" y="67"/>
                      <a:pt x="47" y="71"/>
                      <a:pt x="54" y="74"/>
                    </a:cubicBezTo>
                    <a:cubicBezTo>
                      <a:pt x="58" y="76"/>
                      <a:pt x="61" y="78"/>
                      <a:pt x="65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9" y="82"/>
                      <a:pt x="70" y="82"/>
                    </a:cubicBezTo>
                    <a:cubicBezTo>
                      <a:pt x="70" y="82"/>
                      <a:pt x="71" y="83"/>
                      <a:pt x="72" y="83"/>
                    </a:cubicBezTo>
                    <a:cubicBezTo>
                      <a:pt x="74" y="84"/>
                      <a:pt x="77" y="84"/>
                      <a:pt x="79" y="84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83" y="86"/>
                      <a:pt x="87" y="86"/>
                      <a:pt x="91" y="85"/>
                    </a:cubicBezTo>
                    <a:cubicBezTo>
                      <a:pt x="95" y="84"/>
                      <a:pt x="98" y="82"/>
                      <a:pt x="101" y="79"/>
                    </a:cubicBezTo>
                    <a:cubicBezTo>
                      <a:pt x="103" y="78"/>
                      <a:pt x="104" y="76"/>
                      <a:pt x="106" y="74"/>
                    </a:cubicBezTo>
                    <a:cubicBezTo>
                      <a:pt x="106" y="74"/>
                      <a:pt x="107" y="73"/>
                      <a:pt x="107" y="72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0"/>
                      <a:pt x="108" y="70"/>
                      <a:pt x="109" y="69"/>
                    </a:cubicBezTo>
                    <a:cubicBezTo>
                      <a:pt x="111" y="66"/>
                      <a:pt x="111" y="62"/>
                      <a:pt x="112" y="58"/>
                    </a:cubicBezTo>
                    <a:cubicBezTo>
                      <a:pt x="112" y="57"/>
                      <a:pt x="112" y="56"/>
                      <a:pt x="112" y="55"/>
                    </a:cubicBezTo>
                    <a:cubicBezTo>
                      <a:pt x="112" y="54"/>
                      <a:pt x="111" y="54"/>
                      <a:pt x="11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2" name="Freeform 22"/>
              <p:cNvSpPr/>
              <p:nvPr/>
            </p:nvSpPr>
            <p:spPr bwMode="auto">
              <a:xfrm>
                <a:off x="4559301" y="3144838"/>
                <a:ext cx="417513" cy="315913"/>
              </a:xfrm>
              <a:custGeom>
                <a:avLst/>
                <a:gdLst>
                  <a:gd name="T0" fmla="*/ 97 w 111"/>
                  <a:gd name="T1" fmla="*/ 52 h 84"/>
                  <a:gd name="T2" fmla="*/ 92 w 111"/>
                  <a:gd name="T3" fmla="*/ 54 h 84"/>
                  <a:gd name="T4" fmla="*/ 47 w 111"/>
                  <a:gd name="T5" fmla="*/ 76 h 84"/>
                  <a:gd name="T6" fmla="*/ 40 w 111"/>
                  <a:gd name="T7" fmla="*/ 79 h 84"/>
                  <a:gd name="T8" fmla="*/ 22 w 111"/>
                  <a:gd name="T9" fmla="*/ 80 h 84"/>
                  <a:gd name="T10" fmla="*/ 41 w 111"/>
                  <a:gd name="T11" fmla="*/ 78 h 84"/>
                  <a:gd name="T12" fmla="*/ 59 w 111"/>
                  <a:gd name="T13" fmla="*/ 69 h 84"/>
                  <a:gd name="T14" fmla="*/ 103 w 111"/>
                  <a:gd name="T15" fmla="*/ 45 h 84"/>
                  <a:gd name="T16" fmla="*/ 107 w 111"/>
                  <a:gd name="T17" fmla="*/ 19 h 84"/>
                  <a:gd name="T18" fmla="*/ 102 w 111"/>
                  <a:gd name="T19" fmla="*/ 23 h 84"/>
                  <a:gd name="T20" fmla="*/ 101 w 111"/>
                  <a:gd name="T21" fmla="*/ 30 h 84"/>
                  <a:gd name="T22" fmla="*/ 72 w 111"/>
                  <a:gd name="T23" fmla="*/ 54 h 84"/>
                  <a:gd name="T24" fmla="*/ 38 w 111"/>
                  <a:gd name="T25" fmla="*/ 71 h 84"/>
                  <a:gd name="T26" fmla="*/ 25 w 111"/>
                  <a:gd name="T27" fmla="*/ 72 h 84"/>
                  <a:gd name="T28" fmla="*/ 37 w 111"/>
                  <a:gd name="T29" fmla="*/ 71 h 84"/>
                  <a:gd name="T30" fmla="*/ 47 w 111"/>
                  <a:gd name="T31" fmla="*/ 66 h 84"/>
                  <a:gd name="T32" fmla="*/ 98 w 111"/>
                  <a:gd name="T33" fmla="*/ 38 h 84"/>
                  <a:gd name="T34" fmla="*/ 94 w 111"/>
                  <a:gd name="T35" fmla="*/ 40 h 84"/>
                  <a:gd name="T36" fmla="*/ 89 w 111"/>
                  <a:gd name="T37" fmla="*/ 44 h 84"/>
                  <a:gd name="T38" fmla="*/ 47 w 111"/>
                  <a:gd name="T39" fmla="*/ 64 h 84"/>
                  <a:gd name="T40" fmla="*/ 36 w 111"/>
                  <a:gd name="T41" fmla="*/ 69 h 84"/>
                  <a:gd name="T42" fmla="*/ 31 w 111"/>
                  <a:gd name="T43" fmla="*/ 70 h 84"/>
                  <a:gd name="T44" fmla="*/ 16 w 111"/>
                  <a:gd name="T45" fmla="*/ 63 h 84"/>
                  <a:gd name="T46" fmla="*/ 15 w 111"/>
                  <a:gd name="T47" fmla="*/ 62 h 84"/>
                  <a:gd name="T48" fmla="*/ 14 w 111"/>
                  <a:gd name="T49" fmla="*/ 54 h 84"/>
                  <a:gd name="T50" fmla="*/ 19 w 111"/>
                  <a:gd name="T51" fmla="*/ 43 h 84"/>
                  <a:gd name="T52" fmla="*/ 25 w 111"/>
                  <a:gd name="T53" fmla="*/ 40 h 84"/>
                  <a:gd name="T54" fmla="*/ 73 w 111"/>
                  <a:gd name="T55" fmla="*/ 16 h 84"/>
                  <a:gd name="T56" fmla="*/ 76 w 111"/>
                  <a:gd name="T57" fmla="*/ 14 h 84"/>
                  <a:gd name="T58" fmla="*/ 96 w 111"/>
                  <a:gd name="T59" fmla="*/ 19 h 84"/>
                  <a:gd name="T60" fmla="*/ 98 w 111"/>
                  <a:gd name="T61" fmla="*/ 19 h 84"/>
                  <a:gd name="T62" fmla="*/ 88 w 111"/>
                  <a:gd name="T63" fmla="*/ 5 h 84"/>
                  <a:gd name="T64" fmla="*/ 102 w 111"/>
                  <a:gd name="T65" fmla="*/ 8 h 84"/>
                  <a:gd name="T66" fmla="*/ 67 w 111"/>
                  <a:gd name="T67" fmla="*/ 3 h 84"/>
                  <a:gd name="T68" fmla="*/ 26 w 111"/>
                  <a:gd name="T69" fmla="*/ 24 h 84"/>
                  <a:gd name="T70" fmla="*/ 14 w 111"/>
                  <a:gd name="T71" fmla="*/ 30 h 84"/>
                  <a:gd name="T72" fmla="*/ 1 w 111"/>
                  <a:gd name="T73" fmla="*/ 46 h 84"/>
                  <a:gd name="T74" fmla="*/ 0 w 111"/>
                  <a:gd name="T75" fmla="*/ 58 h 84"/>
                  <a:gd name="T76" fmla="*/ 3 w 111"/>
                  <a:gd name="T77" fmla="*/ 68 h 84"/>
                  <a:gd name="T78" fmla="*/ 3 w 111"/>
                  <a:gd name="T79" fmla="*/ 70 h 84"/>
                  <a:gd name="T80" fmla="*/ 4 w 111"/>
                  <a:gd name="T81" fmla="*/ 71 h 84"/>
                  <a:gd name="T82" fmla="*/ 12 w 111"/>
                  <a:gd name="T83" fmla="*/ 79 h 84"/>
                  <a:gd name="T84" fmla="*/ 42 w 111"/>
                  <a:gd name="T85" fmla="*/ 81 h 84"/>
                  <a:gd name="T86" fmla="*/ 44 w 111"/>
                  <a:gd name="T87" fmla="*/ 80 h 84"/>
                  <a:gd name="T88" fmla="*/ 72 w 111"/>
                  <a:gd name="T89" fmla="*/ 66 h 84"/>
                  <a:gd name="T90" fmla="*/ 43 w 111"/>
                  <a:gd name="T91" fmla="*/ 80 h 84"/>
                  <a:gd name="T92" fmla="*/ 38 w 111"/>
                  <a:gd name="T93" fmla="*/ 82 h 84"/>
                  <a:gd name="T94" fmla="*/ 4 w 111"/>
                  <a:gd name="T95" fmla="*/ 69 h 84"/>
                  <a:gd name="T96" fmla="*/ 3 w 111"/>
                  <a:gd name="T97" fmla="*/ 69 h 84"/>
                  <a:gd name="T98" fmla="*/ 1 w 111"/>
                  <a:gd name="T99" fmla="*/ 62 h 84"/>
                  <a:gd name="T100" fmla="*/ 9 w 111"/>
                  <a:gd name="T101" fmla="*/ 33 h 84"/>
                  <a:gd name="T102" fmla="*/ 1 w 111"/>
                  <a:gd name="T103" fmla="*/ 55 h 84"/>
                  <a:gd name="T104" fmla="*/ 4 w 111"/>
                  <a:gd name="T105" fmla="*/ 68 h 84"/>
                  <a:gd name="T106" fmla="*/ 5 w 111"/>
                  <a:gd name="T107" fmla="*/ 69 h 84"/>
                  <a:gd name="T108" fmla="*/ 10 w 111"/>
                  <a:gd name="T109" fmla="*/ 76 h 84"/>
                  <a:gd name="T110" fmla="*/ 42 w 111"/>
                  <a:gd name="T111" fmla="*/ 80 h 84"/>
                  <a:gd name="T112" fmla="*/ 73 w 111"/>
                  <a:gd name="T113" fmla="*/ 64 h 84"/>
                  <a:gd name="T114" fmla="*/ 94 w 111"/>
                  <a:gd name="T115" fmla="*/ 56 h 84"/>
                  <a:gd name="T116" fmla="*/ 110 w 111"/>
                  <a:gd name="T117" fmla="*/ 3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" h="84">
                    <a:moveTo>
                      <a:pt x="105" y="44"/>
                    </a:moveTo>
                    <a:cubicBezTo>
                      <a:pt x="104" y="47"/>
                      <a:pt x="101" y="49"/>
                      <a:pt x="99" y="50"/>
                    </a:cubicBezTo>
                    <a:cubicBezTo>
                      <a:pt x="98" y="51"/>
                      <a:pt x="98" y="51"/>
                      <a:pt x="97" y="52"/>
                    </a:cubicBezTo>
                    <a:cubicBezTo>
                      <a:pt x="97" y="52"/>
                      <a:pt x="96" y="52"/>
                      <a:pt x="96" y="52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3" y="58"/>
                      <a:pt x="75" y="62"/>
                      <a:pt x="66" y="66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1" y="78"/>
                      <a:pt x="41" y="79"/>
                      <a:pt x="40" y="79"/>
                    </a:cubicBezTo>
                    <a:cubicBezTo>
                      <a:pt x="35" y="81"/>
                      <a:pt x="29" y="82"/>
                      <a:pt x="24" y="81"/>
                    </a:cubicBezTo>
                    <a:cubicBezTo>
                      <a:pt x="19" y="80"/>
                      <a:pt x="15" y="78"/>
                      <a:pt x="12" y="76"/>
                    </a:cubicBezTo>
                    <a:cubicBezTo>
                      <a:pt x="15" y="78"/>
                      <a:pt x="18" y="79"/>
                      <a:pt x="22" y="80"/>
                    </a:cubicBezTo>
                    <a:cubicBezTo>
                      <a:pt x="26" y="81"/>
                      <a:pt x="31" y="81"/>
                      <a:pt x="36" y="80"/>
                    </a:cubicBezTo>
                    <a:cubicBezTo>
                      <a:pt x="37" y="80"/>
                      <a:pt x="38" y="79"/>
                      <a:pt x="40" y="79"/>
                    </a:cubicBezTo>
                    <a:cubicBezTo>
                      <a:pt x="40" y="79"/>
                      <a:pt x="41" y="78"/>
                      <a:pt x="41" y="78"/>
                    </a:cubicBezTo>
                    <a:cubicBezTo>
                      <a:pt x="42" y="78"/>
                      <a:pt x="42" y="77"/>
                      <a:pt x="43" y="77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3"/>
                      <a:pt x="56" y="71"/>
                      <a:pt x="59" y="69"/>
                    </a:cubicBezTo>
                    <a:cubicBezTo>
                      <a:pt x="70" y="64"/>
                      <a:pt x="79" y="60"/>
                      <a:pt x="89" y="55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0"/>
                      <a:pt x="101" y="48"/>
                      <a:pt x="103" y="45"/>
                    </a:cubicBezTo>
                    <a:cubicBezTo>
                      <a:pt x="107" y="40"/>
                      <a:pt x="109" y="34"/>
                      <a:pt x="109" y="28"/>
                    </a:cubicBezTo>
                    <a:cubicBezTo>
                      <a:pt x="109" y="26"/>
                      <a:pt x="109" y="25"/>
                      <a:pt x="109" y="24"/>
                    </a:cubicBezTo>
                    <a:cubicBezTo>
                      <a:pt x="108" y="22"/>
                      <a:pt x="107" y="21"/>
                      <a:pt x="107" y="19"/>
                    </a:cubicBezTo>
                    <a:cubicBezTo>
                      <a:pt x="105" y="17"/>
                      <a:pt x="103" y="16"/>
                      <a:pt x="103" y="16"/>
                    </a:cubicBezTo>
                    <a:cubicBezTo>
                      <a:pt x="102" y="16"/>
                      <a:pt x="102" y="17"/>
                      <a:pt x="102" y="18"/>
                    </a:cubicBezTo>
                    <a:cubicBezTo>
                      <a:pt x="102" y="19"/>
                      <a:pt x="102" y="21"/>
                      <a:pt x="102" y="23"/>
                    </a:cubicBezTo>
                    <a:cubicBezTo>
                      <a:pt x="103" y="24"/>
                      <a:pt x="103" y="26"/>
                      <a:pt x="103" y="27"/>
                    </a:cubicBezTo>
                    <a:cubicBezTo>
                      <a:pt x="103" y="29"/>
                      <a:pt x="103" y="30"/>
                      <a:pt x="103" y="30"/>
                    </a:cubicBezTo>
                    <a:cubicBezTo>
                      <a:pt x="102" y="31"/>
                      <a:pt x="102" y="30"/>
                      <a:pt x="101" y="30"/>
                    </a:cubicBezTo>
                    <a:cubicBezTo>
                      <a:pt x="101" y="33"/>
                      <a:pt x="100" y="36"/>
                      <a:pt x="98" y="39"/>
                    </a:cubicBezTo>
                    <a:cubicBezTo>
                      <a:pt x="97" y="41"/>
                      <a:pt x="95" y="44"/>
                      <a:pt x="92" y="4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4" y="58"/>
                      <a:pt x="55" y="62"/>
                      <a:pt x="47" y="66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1"/>
                      <a:pt x="36" y="72"/>
                      <a:pt x="35" y="72"/>
                    </a:cubicBezTo>
                    <a:cubicBezTo>
                      <a:pt x="32" y="73"/>
                      <a:pt x="28" y="73"/>
                      <a:pt x="25" y="72"/>
                    </a:cubicBezTo>
                    <a:cubicBezTo>
                      <a:pt x="28" y="73"/>
                      <a:pt x="32" y="73"/>
                      <a:pt x="35" y="72"/>
                    </a:cubicBezTo>
                    <a:cubicBezTo>
                      <a:pt x="36" y="71"/>
                      <a:pt x="36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8" y="71"/>
                      <a:pt x="38" y="71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3"/>
                      <a:pt x="97" y="41"/>
                      <a:pt x="98" y="38"/>
                    </a:cubicBezTo>
                    <a:cubicBezTo>
                      <a:pt x="100" y="36"/>
                      <a:pt x="100" y="32"/>
                      <a:pt x="100" y="29"/>
                    </a:cubicBezTo>
                    <a:cubicBezTo>
                      <a:pt x="100" y="29"/>
                      <a:pt x="99" y="29"/>
                      <a:pt x="98" y="31"/>
                    </a:cubicBezTo>
                    <a:cubicBezTo>
                      <a:pt x="98" y="33"/>
                      <a:pt x="97" y="37"/>
                      <a:pt x="94" y="40"/>
                    </a:cubicBezTo>
                    <a:cubicBezTo>
                      <a:pt x="94" y="41"/>
                      <a:pt x="93" y="41"/>
                      <a:pt x="92" y="42"/>
                    </a:cubicBezTo>
                    <a:cubicBezTo>
                      <a:pt x="92" y="42"/>
                      <a:pt x="91" y="43"/>
                      <a:pt x="91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6" y="45"/>
                      <a:pt x="84" y="46"/>
                      <a:pt x="82" y="47"/>
                    </a:cubicBezTo>
                    <a:cubicBezTo>
                      <a:pt x="76" y="50"/>
                      <a:pt x="70" y="52"/>
                      <a:pt x="64" y="5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5" y="69"/>
                      <a:pt x="35" y="69"/>
                      <a:pt x="34" y="70"/>
                    </a:cubicBezTo>
                    <a:cubicBezTo>
                      <a:pt x="33" y="70"/>
                      <a:pt x="32" y="70"/>
                      <a:pt x="31" y="70"/>
                    </a:cubicBezTo>
                    <a:cubicBezTo>
                      <a:pt x="26" y="71"/>
                      <a:pt x="21" y="69"/>
                      <a:pt x="19" y="67"/>
                    </a:cubicBezTo>
                    <a:cubicBezTo>
                      <a:pt x="18" y="66"/>
                      <a:pt x="17" y="65"/>
                      <a:pt x="16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15" y="62"/>
                      <a:pt x="15" y="61"/>
                      <a:pt x="15" y="61"/>
                    </a:cubicBezTo>
                    <a:cubicBezTo>
                      <a:pt x="15" y="60"/>
                      <a:pt x="15" y="60"/>
                      <a:pt x="14" y="59"/>
                    </a:cubicBezTo>
                    <a:cubicBezTo>
                      <a:pt x="14" y="58"/>
                      <a:pt x="14" y="56"/>
                      <a:pt x="14" y="54"/>
                    </a:cubicBezTo>
                    <a:cubicBezTo>
                      <a:pt x="14" y="53"/>
                      <a:pt x="14" y="53"/>
                      <a:pt x="14" y="52"/>
                    </a:cubicBezTo>
                    <a:cubicBezTo>
                      <a:pt x="14" y="51"/>
                      <a:pt x="14" y="50"/>
                      <a:pt x="15" y="50"/>
                    </a:cubicBezTo>
                    <a:cubicBezTo>
                      <a:pt x="16" y="47"/>
                      <a:pt x="17" y="44"/>
                      <a:pt x="19" y="43"/>
                    </a:cubicBezTo>
                    <a:cubicBezTo>
                      <a:pt x="20" y="43"/>
                      <a:pt x="20" y="43"/>
                      <a:pt x="20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42" y="31"/>
                      <a:pt x="54" y="25"/>
                      <a:pt x="65" y="20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6" y="15"/>
                      <a:pt x="76" y="14"/>
                    </a:cubicBezTo>
                    <a:cubicBezTo>
                      <a:pt x="77" y="14"/>
                      <a:pt x="78" y="14"/>
                      <a:pt x="79" y="14"/>
                    </a:cubicBezTo>
                    <a:cubicBezTo>
                      <a:pt x="84" y="13"/>
                      <a:pt x="88" y="14"/>
                      <a:pt x="91" y="15"/>
                    </a:cubicBezTo>
                    <a:cubicBezTo>
                      <a:pt x="93" y="17"/>
                      <a:pt x="95" y="18"/>
                      <a:pt x="96" y="19"/>
                    </a:cubicBezTo>
                    <a:cubicBezTo>
                      <a:pt x="96" y="19"/>
                      <a:pt x="96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8"/>
                      <a:pt x="98" y="16"/>
                      <a:pt x="97" y="13"/>
                    </a:cubicBezTo>
                    <a:cubicBezTo>
                      <a:pt x="95" y="11"/>
                      <a:pt x="92" y="8"/>
                      <a:pt x="88" y="7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93" y="7"/>
                      <a:pt x="96" y="9"/>
                      <a:pt x="97" y="10"/>
                    </a:cubicBezTo>
                    <a:cubicBezTo>
                      <a:pt x="99" y="11"/>
                      <a:pt x="100" y="11"/>
                      <a:pt x="100" y="11"/>
                    </a:cubicBezTo>
                    <a:cubicBezTo>
                      <a:pt x="101" y="10"/>
                      <a:pt x="100" y="8"/>
                      <a:pt x="102" y="8"/>
                    </a:cubicBezTo>
                    <a:cubicBezTo>
                      <a:pt x="98" y="4"/>
                      <a:pt x="92" y="2"/>
                      <a:pt x="87" y="1"/>
                    </a:cubicBezTo>
                    <a:cubicBezTo>
                      <a:pt x="81" y="0"/>
                      <a:pt x="75" y="0"/>
                      <a:pt x="70" y="2"/>
                    </a:cubicBezTo>
                    <a:cubicBezTo>
                      <a:pt x="69" y="2"/>
                      <a:pt x="68" y="2"/>
                      <a:pt x="67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3" y="30"/>
                      <a:pt x="12" y="30"/>
                    </a:cubicBezTo>
                    <a:cubicBezTo>
                      <a:pt x="10" y="32"/>
                      <a:pt x="9" y="33"/>
                      <a:pt x="7" y="35"/>
                    </a:cubicBezTo>
                    <a:cubicBezTo>
                      <a:pt x="4" y="38"/>
                      <a:pt x="2" y="42"/>
                      <a:pt x="1" y="46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60"/>
                      <a:pt x="0" y="62"/>
                      <a:pt x="1" y="64"/>
                    </a:cubicBezTo>
                    <a:cubicBezTo>
                      <a:pt x="1" y="65"/>
                      <a:pt x="2" y="66"/>
                      <a:pt x="2" y="67"/>
                    </a:cubicBezTo>
                    <a:cubicBezTo>
                      <a:pt x="2" y="67"/>
                      <a:pt x="2" y="68"/>
                      <a:pt x="3" y="68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5" y="72"/>
                      <a:pt x="5" y="72"/>
                    </a:cubicBezTo>
                    <a:cubicBezTo>
                      <a:pt x="5" y="73"/>
                      <a:pt x="6" y="74"/>
                      <a:pt x="7" y="75"/>
                    </a:cubicBezTo>
                    <a:cubicBezTo>
                      <a:pt x="8" y="77"/>
                      <a:pt x="10" y="78"/>
                      <a:pt x="12" y="79"/>
                    </a:cubicBezTo>
                    <a:cubicBezTo>
                      <a:pt x="15" y="82"/>
                      <a:pt x="19" y="83"/>
                      <a:pt x="23" y="84"/>
                    </a:cubicBezTo>
                    <a:cubicBezTo>
                      <a:pt x="27" y="84"/>
                      <a:pt x="32" y="84"/>
                      <a:pt x="36" y="83"/>
                    </a:cubicBezTo>
                    <a:cubicBezTo>
                      <a:pt x="38" y="83"/>
                      <a:pt x="40" y="82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3" y="80"/>
                      <a:pt x="44" y="80"/>
                      <a:pt x="44" y="80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82"/>
                      <a:pt x="39" y="82"/>
                      <a:pt x="38" y="82"/>
                    </a:cubicBezTo>
                    <a:cubicBezTo>
                      <a:pt x="33" y="84"/>
                      <a:pt x="27" y="84"/>
                      <a:pt x="22" y="83"/>
                    </a:cubicBezTo>
                    <a:cubicBezTo>
                      <a:pt x="17" y="82"/>
                      <a:pt x="12" y="80"/>
                      <a:pt x="9" y="76"/>
                    </a:cubicBezTo>
                    <a:cubicBezTo>
                      <a:pt x="7" y="74"/>
                      <a:pt x="5" y="72"/>
                      <a:pt x="4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0"/>
                      <a:pt x="4" y="69"/>
                      <a:pt x="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8"/>
                      <a:pt x="3" y="68"/>
                    </a:cubicBezTo>
                    <a:cubicBezTo>
                      <a:pt x="3" y="67"/>
                      <a:pt x="2" y="67"/>
                      <a:pt x="2" y="66"/>
                    </a:cubicBezTo>
                    <a:cubicBezTo>
                      <a:pt x="2" y="65"/>
                      <a:pt x="1" y="64"/>
                      <a:pt x="1" y="62"/>
                    </a:cubicBezTo>
                    <a:cubicBezTo>
                      <a:pt x="0" y="60"/>
                      <a:pt x="0" y="57"/>
                      <a:pt x="0" y="55"/>
                    </a:cubicBezTo>
                    <a:cubicBezTo>
                      <a:pt x="0" y="52"/>
                      <a:pt x="0" y="50"/>
                      <a:pt x="1" y="47"/>
                    </a:cubicBezTo>
                    <a:cubicBezTo>
                      <a:pt x="2" y="42"/>
                      <a:pt x="5" y="37"/>
                      <a:pt x="9" y="33"/>
                    </a:cubicBezTo>
                    <a:cubicBezTo>
                      <a:pt x="9" y="34"/>
                      <a:pt x="9" y="34"/>
                      <a:pt x="10" y="34"/>
                    </a:cubicBezTo>
                    <a:cubicBezTo>
                      <a:pt x="6" y="37"/>
                      <a:pt x="3" y="42"/>
                      <a:pt x="2" y="47"/>
                    </a:cubicBezTo>
                    <a:cubicBezTo>
                      <a:pt x="1" y="50"/>
                      <a:pt x="1" y="52"/>
                      <a:pt x="1" y="55"/>
                    </a:cubicBezTo>
                    <a:cubicBezTo>
                      <a:pt x="1" y="57"/>
                      <a:pt x="1" y="60"/>
                      <a:pt x="2" y="62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3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3" y="79"/>
                      <a:pt x="18" y="81"/>
                      <a:pt x="23" y="82"/>
                    </a:cubicBezTo>
                    <a:cubicBezTo>
                      <a:pt x="28" y="83"/>
                      <a:pt x="33" y="83"/>
                      <a:pt x="38" y="81"/>
                    </a:cubicBezTo>
                    <a:cubicBezTo>
                      <a:pt x="40" y="81"/>
                      <a:pt x="41" y="81"/>
                      <a:pt x="42" y="80"/>
                    </a:cubicBezTo>
                    <a:cubicBezTo>
                      <a:pt x="43" y="79"/>
                      <a:pt x="44" y="79"/>
                      <a:pt x="45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8" y="72"/>
                      <a:pt x="65" y="68"/>
                      <a:pt x="73" y="64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5"/>
                      <a:pt x="96" y="55"/>
                      <a:pt x="98" y="53"/>
                    </a:cubicBezTo>
                    <a:cubicBezTo>
                      <a:pt x="102" y="51"/>
                      <a:pt x="105" y="48"/>
                      <a:pt x="107" y="44"/>
                    </a:cubicBezTo>
                    <a:cubicBezTo>
                      <a:pt x="109" y="41"/>
                      <a:pt x="110" y="38"/>
                      <a:pt x="110" y="35"/>
                    </a:cubicBezTo>
                    <a:cubicBezTo>
                      <a:pt x="111" y="33"/>
                      <a:pt x="110" y="30"/>
                      <a:pt x="110" y="28"/>
                    </a:cubicBezTo>
                    <a:cubicBezTo>
                      <a:pt x="110" y="33"/>
                      <a:pt x="109" y="39"/>
                      <a:pt x="105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3" name="Freeform 23"/>
              <p:cNvSpPr/>
              <p:nvPr/>
            </p:nvSpPr>
            <p:spPr bwMode="auto">
              <a:xfrm>
                <a:off x="7693026" y="24050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4" name="Freeform 24"/>
              <p:cNvSpPr/>
              <p:nvPr/>
            </p:nvSpPr>
            <p:spPr bwMode="auto">
              <a:xfrm>
                <a:off x="7697788" y="2397126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5" name="Freeform 25"/>
              <p:cNvSpPr/>
              <p:nvPr/>
            </p:nvSpPr>
            <p:spPr bwMode="auto">
              <a:xfrm>
                <a:off x="7316788" y="2201863"/>
                <a:ext cx="444500" cy="258763"/>
              </a:xfrm>
              <a:custGeom>
                <a:avLst/>
                <a:gdLst>
                  <a:gd name="T0" fmla="*/ 95 w 118"/>
                  <a:gd name="T1" fmla="*/ 0 h 69"/>
                  <a:gd name="T2" fmla="*/ 111 w 118"/>
                  <a:gd name="T3" fmla="*/ 43 h 69"/>
                  <a:gd name="T4" fmla="*/ 95 w 118"/>
                  <a:gd name="T5" fmla="*/ 53 h 69"/>
                  <a:gd name="T6" fmla="*/ 83 w 118"/>
                  <a:gd name="T7" fmla="*/ 56 h 69"/>
                  <a:gd name="T8" fmla="*/ 90 w 118"/>
                  <a:gd name="T9" fmla="*/ 54 h 69"/>
                  <a:gd name="T10" fmla="*/ 96 w 118"/>
                  <a:gd name="T11" fmla="*/ 53 h 69"/>
                  <a:gd name="T12" fmla="*/ 113 w 118"/>
                  <a:gd name="T13" fmla="*/ 39 h 69"/>
                  <a:gd name="T14" fmla="*/ 95 w 118"/>
                  <a:gd name="T15" fmla="*/ 1 h 69"/>
                  <a:gd name="T16" fmla="*/ 82 w 118"/>
                  <a:gd name="T17" fmla="*/ 4 h 69"/>
                  <a:gd name="T18" fmla="*/ 93 w 118"/>
                  <a:gd name="T19" fmla="*/ 7 h 69"/>
                  <a:gd name="T20" fmla="*/ 106 w 118"/>
                  <a:gd name="T21" fmla="*/ 23 h 69"/>
                  <a:gd name="T22" fmla="*/ 98 w 118"/>
                  <a:gd name="T23" fmla="*/ 44 h 69"/>
                  <a:gd name="T24" fmla="*/ 79 w 118"/>
                  <a:gd name="T25" fmla="*/ 48 h 69"/>
                  <a:gd name="T26" fmla="*/ 92 w 118"/>
                  <a:gd name="T27" fmla="*/ 45 h 69"/>
                  <a:gd name="T28" fmla="*/ 102 w 118"/>
                  <a:gd name="T29" fmla="*/ 41 h 69"/>
                  <a:gd name="T30" fmla="*/ 94 w 118"/>
                  <a:gd name="T31" fmla="*/ 10 h 69"/>
                  <a:gd name="T32" fmla="*/ 102 w 118"/>
                  <a:gd name="T33" fmla="*/ 19 h 69"/>
                  <a:gd name="T34" fmla="*/ 97 w 118"/>
                  <a:gd name="T35" fmla="*/ 42 h 69"/>
                  <a:gd name="T36" fmla="*/ 79 w 118"/>
                  <a:gd name="T37" fmla="*/ 46 h 69"/>
                  <a:gd name="T38" fmla="*/ 30 w 118"/>
                  <a:gd name="T39" fmla="*/ 55 h 69"/>
                  <a:gd name="T40" fmla="*/ 28 w 118"/>
                  <a:gd name="T41" fmla="*/ 55 h 69"/>
                  <a:gd name="T42" fmla="*/ 25 w 118"/>
                  <a:gd name="T43" fmla="*/ 54 h 69"/>
                  <a:gd name="T44" fmla="*/ 16 w 118"/>
                  <a:gd name="T45" fmla="*/ 36 h 69"/>
                  <a:gd name="T46" fmla="*/ 25 w 118"/>
                  <a:gd name="T47" fmla="*/ 25 h 69"/>
                  <a:gd name="T48" fmla="*/ 31 w 118"/>
                  <a:gd name="T49" fmla="*/ 24 h 69"/>
                  <a:gd name="T50" fmla="*/ 66 w 118"/>
                  <a:gd name="T51" fmla="*/ 9 h 69"/>
                  <a:gd name="T52" fmla="*/ 49 w 118"/>
                  <a:gd name="T53" fmla="*/ 6 h 69"/>
                  <a:gd name="T54" fmla="*/ 25 w 118"/>
                  <a:gd name="T55" fmla="*/ 11 h 69"/>
                  <a:gd name="T56" fmla="*/ 9 w 118"/>
                  <a:gd name="T57" fmla="*/ 19 h 69"/>
                  <a:gd name="T58" fmla="*/ 2 w 118"/>
                  <a:gd name="T59" fmla="*/ 31 h 69"/>
                  <a:gd name="T60" fmla="*/ 25 w 118"/>
                  <a:gd name="T61" fmla="*/ 69 h 69"/>
                  <a:gd name="T62" fmla="*/ 27 w 118"/>
                  <a:gd name="T63" fmla="*/ 69 h 69"/>
                  <a:gd name="T64" fmla="*/ 37 w 118"/>
                  <a:gd name="T65" fmla="*/ 69 h 69"/>
                  <a:gd name="T66" fmla="*/ 84 w 118"/>
                  <a:gd name="T67" fmla="*/ 58 h 69"/>
                  <a:gd name="T68" fmla="*/ 99 w 118"/>
                  <a:gd name="T69" fmla="*/ 55 h 69"/>
                  <a:gd name="T70" fmla="*/ 94 w 118"/>
                  <a:gd name="T71" fmla="*/ 56 h 69"/>
                  <a:gd name="T72" fmla="*/ 55 w 118"/>
                  <a:gd name="T73" fmla="*/ 64 h 69"/>
                  <a:gd name="T74" fmla="*/ 29 w 118"/>
                  <a:gd name="T75" fmla="*/ 69 h 69"/>
                  <a:gd name="T76" fmla="*/ 27 w 118"/>
                  <a:gd name="T77" fmla="*/ 69 h 69"/>
                  <a:gd name="T78" fmla="*/ 14 w 118"/>
                  <a:gd name="T79" fmla="*/ 65 h 69"/>
                  <a:gd name="T80" fmla="*/ 15 w 118"/>
                  <a:gd name="T81" fmla="*/ 64 h 69"/>
                  <a:gd name="T82" fmla="*/ 27 w 118"/>
                  <a:gd name="T83" fmla="*/ 67 h 69"/>
                  <a:gd name="T84" fmla="*/ 29 w 118"/>
                  <a:gd name="T85" fmla="*/ 68 h 69"/>
                  <a:gd name="T86" fmla="*/ 55 w 118"/>
                  <a:gd name="T87" fmla="*/ 63 h 69"/>
                  <a:gd name="T88" fmla="*/ 95 w 118"/>
                  <a:gd name="T89" fmla="*/ 55 h 69"/>
                  <a:gd name="T90" fmla="*/ 105 w 118"/>
                  <a:gd name="T91" fmla="*/ 50 h 69"/>
                  <a:gd name="T92" fmla="*/ 118 w 118"/>
                  <a:gd name="T93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69">
                    <a:moveTo>
                      <a:pt x="110" y="9"/>
                    </a:moveTo>
                    <a:cubicBezTo>
                      <a:pt x="108" y="6"/>
                      <a:pt x="106" y="4"/>
                      <a:pt x="103" y="3"/>
                    </a:cubicBezTo>
                    <a:cubicBezTo>
                      <a:pt x="101" y="1"/>
                      <a:pt x="98" y="0"/>
                      <a:pt x="95" y="0"/>
                    </a:cubicBezTo>
                    <a:cubicBezTo>
                      <a:pt x="101" y="2"/>
                      <a:pt x="106" y="6"/>
                      <a:pt x="109" y="10"/>
                    </a:cubicBezTo>
                    <a:cubicBezTo>
                      <a:pt x="113" y="15"/>
                      <a:pt x="115" y="20"/>
                      <a:pt x="115" y="26"/>
                    </a:cubicBezTo>
                    <a:cubicBezTo>
                      <a:pt x="116" y="32"/>
                      <a:pt x="115" y="38"/>
                      <a:pt x="111" y="43"/>
                    </a:cubicBezTo>
                    <a:cubicBezTo>
                      <a:pt x="110" y="45"/>
                      <a:pt x="108" y="47"/>
                      <a:pt x="105" y="49"/>
                    </a:cubicBezTo>
                    <a:cubicBezTo>
                      <a:pt x="103" y="51"/>
                      <a:pt x="100" y="52"/>
                      <a:pt x="97" y="53"/>
                    </a:cubicBezTo>
                    <a:cubicBezTo>
                      <a:pt x="97" y="53"/>
                      <a:pt x="96" y="53"/>
                      <a:pt x="95" y="53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90" y="54"/>
                      <a:pt x="90" y="5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56" y="61"/>
                      <a:pt x="74" y="57"/>
                      <a:pt x="90" y="54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6" y="53"/>
                      <a:pt x="96" y="53"/>
                    </a:cubicBezTo>
                    <a:cubicBezTo>
                      <a:pt x="97" y="53"/>
                      <a:pt x="98" y="52"/>
                      <a:pt x="98" y="52"/>
                    </a:cubicBezTo>
                    <a:cubicBezTo>
                      <a:pt x="102" y="51"/>
                      <a:pt x="105" y="50"/>
                      <a:pt x="107" y="47"/>
                    </a:cubicBezTo>
                    <a:cubicBezTo>
                      <a:pt x="110" y="45"/>
                      <a:pt x="112" y="42"/>
                      <a:pt x="113" y="39"/>
                    </a:cubicBezTo>
                    <a:cubicBezTo>
                      <a:pt x="114" y="36"/>
                      <a:pt x="115" y="33"/>
                      <a:pt x="115" y="30"/>
                    </a:cubicBezTo>
                    <a:cubicBezTo>
                      <a:pt x="115" y="24"/>
                      <a:pt x="113" y="17"/>
                      <a:pt x="110" y="12"/>
                    </a:cubicBezTo>
                    <a:cubicBezTo>
                      <a:pt x="106" y="7"/>
                      <a:pt x="101" y="3"/>
                      <a:pt x="95" y="1"/>
                    </a:cubicBezTo>
                    <a:cubicBezTo>
                      <a:pt x="94" y="1"/>
                      <a:pt x="92" y="0"/>
                      <a:pt x="91" y="0"/>
                    </a:cubicBezTo>
                    <a:cubicBezTo>
                      <a:pt x="89" y="0"/>
                      <a:pt x="88" y="0"/>
                      <a:pt x="86" y="1"/>
                    </a:cubicBezTo>
                    <a:cubicBezTo>
                      <a:pt x="84" y="2"/>
                      <a:pt x="82" y="3"/>
                      <a:pt x="82" y="4"/>
                    </a:cubicBezTo>
                    <a:cubicBezTo>
                      <a:pt x="82" y="5"/>
                      <a:pt x="83" y="5"/>
                      <a:pt x="84" y="5"/>
                    </a:cubicBezTo>
                    <a:cubicBezTo>
                      <a:pt x="85" y="5"/>
                      <a:pt x="87" y="6"/>
                      <a:pt x="89" y="6"/>
                    </a:cubicBezTo>
                    <a:cubicBezTo>
                      <a:pt x="90" y="6"/>
                      <a:pt x="91" y="6"/>
                      <a:pt x="93" y="7"/>
                    </a:cubicBezTo>
                    <a:cubicBezTo>
                      <a:pt x="94" y="7"/>
                      <a:pt x="95" y="7"/>
                      <a:pt x="95" y="7"/>
                    </a:cubicBezTo>
                    <a:cubicBezTo>
                      <a:pt x="96" y="8"/>
                      <a:pt x="95" y="9"/>
                      <a:pt x="94" y="9"/>
                    </a:cubicBezTo>
                    <a:cubicBezTo>
                      <a:pt x="100" y="12"/>
                      <a:pt x="105" y="17"/>
                      <a:pt x="106" y="23"/>
                    </a:cubicBezTo>
                    <a:cubicBezTo>
                      <a:pt x="107" y="27"/>
                      <a:pt x="107" y="30"/>
                      <a:pt x="107" y="33"/>
                    </a:cubicBezTo>
                    <a:cubicBezTo>
                      <a:pt x="106" y="36"/>
                      <a:pt x="105" y="39"/>
                      <a:pt x="102" y="41"/>
                    </a:cubicBezTo>
                    <a:cubicBezTo>
                      <a:pt x="101" y="42"/>
                      <a:pt x="100" y="43"/>
                      <a:pt x="98" y="44"/>
                    </a:cubicBezTo>
                    <a:cubicBezTo>
                      <a:pt x="97" y="44"/>
                      <a:pt x="96" y="45"/>
                      <a:pt x="95" y="45"/>
                    </a:cubicBezTo>
                    <a:cubicBezTo>
                      <a:pt x="94" y="45"/>
                      <a:pt x="93" y="45"/>
                      <a:pt x="92" y="46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0" y="50"/>
                      <a:pt x="61" y="52"/>
                      <a:pt x="52" y="53"/>
                    </a:cubicBezTo>
                    <a:cubicBezTo>
                      <a:pt x="61" y="52"/>
                      <a:pt x="70" y="50"/>
                      <a:pt x="79" y="48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3" y="45"/>
                      <a:pt x="94" y="45"/>
                      <a:pt x="95" y="45"/>
                    </a:cubicBezTo>
                    <a:cubicBezTo>
                      <a:pt x="96" y="45"/>
                      <a:pt x="97" y="44"/>
                      <a:pt x="98" y="44"/>
                    </a:cubicBezTo>
                    <a:cubicBezTo>
                      <a:pt x="100" y="43"/>
                      <a:pt x="101" y="42"/>
                      <a:pt x="102" y="41"/>
                    </a:cubicBezTo>
                    <a:cubicBezTo>
                      <a:pt x="105" y="39"/>
                      <a:pt x="106" y="36"/>
                      <a:pt x="106" y="33"/>
                    </a:cubicBezTo>
                    <a:cubicBezTo>
                      <a:pt x="107" y="30"/>
                      <a:pt x="107" y="27"/>
                      <a:pt x="106" y="23"/>
                    </a:cubicBezTo>
                    <a:cubicBezTo>
                      <a:pt x="104" y="17"/>
                      <a:pt x="100" y="12"/>
                      <a:pt x="94" y="10"/>
                    </a:cubicBezTo>
                    <a:cubicBezTo>
                      <a:pt x="93" y="10"/>
                      <a:pt x="93" y="11"/>
                      <a:pt x="95" y="12"/>
                    </a:cubicBezTo>
                    <a:cubicBezTo>
                      <a:pt x="96" y="13"/>
                      <a:pt x="97" y="14"/>
                      <a:pt x="98" y="15"/>
                    </a:cubicBezTo>
                    <a:cubicBezTo>
                      <a:pt x="99" y="16"/>
                      <a:pt x="101" y="17"/>
                      <a:pt x="102" y="19"/>
                    </a:cubicBezTo>
                    <a:cubicBezTo>
                      <a:pt x="103" y="21"/>
                      <a:pt x="104" y="24"/>
                      <a:pt x="105" y="26"/>
                    </a:cubicBezTo>
                    <a:cubicBezTo>
                      <a:pt x="105" y="28"/>
                      <a:pt x="105" y="30"/>
                      <a:pt x="105" y="32"/>
                    </a:cubicBezTo>
                    <a:cubicBezTo>
                      <a:pt x="104" y="36"/>
                      <a:pt x="101" y="40"/>
                      <a:pt x="97" y="42"/>
                    </a:cubicBezTo>
                    <a:cubicBezTo>
                      <a:pt x="96" y="42"/>
                      <a:pt x="94" y="43"/>
                      <a:pt x="93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6" y="48"/>
                      <a:pt x="53" y="51"/>
                      <a:pt x="41" y="5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1" y="55"/>
                      <a:pt x="3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6" y="54"/>
                      <a:pt x="25" y="54"/>
                      <a:pt x="25" y="54"/>
                    </a:cubicBezTo>
                    <a:cubicBezTo>
                      <a:pt x="23" y="54"/>
                      <a:pt x="22" y="53"/>
                      <a:pt x="21" y="52"/>
                    </a:cubicBezTo>
                    <a:cubicBezTo>
                      <a:pt x="19" y="51"/>
                      <a:pt x="17" y="48"/>
                      <a:pt x="16" y="45"/>
                    </a:cubicBezTo>
                    <a:cubicBezTo>
                      <a:pt x="15" y="42"/>
                      <a:pt x="15" y="39"/>
                      <a:pt x="16" y="36"/>
                    </a:cubicBezTo>
                    <a:cubicBezTo>
                      <a:pt x="16" y="33"/>
                      <a:pt x="17" y="32"/>
                      <a:pt x="18" y="30"/>
                    </a:cubicBezTo>
                    <a:cubicBezTo>
                      <a:pt x="20" y="28"/>
                      <a:pt x="21" y="27"/>
                      <a:pt x="23" y="26"/>
                    </a:cubicBezTo>
                    <a:cubicBezTo>
                      <a:pt x="24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52" y="20"/>
                      <a:pt x="64" y="17"/>
                      <a:pt x="74" y="15"/>
                    </a:cubicBezTo>
                    <a:cubicBezTo>
                      <a:pt x="91" y="10"/>
                      <a:pt x="84" y="7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3" y="5"/>
                      <a:pt x="74" y="3"/>
                      <a:pt x="76" y="1"/>
                    </a:cubicBezTo>
                    <a:cubicBezTo>
                      <a:pt x="67" y="3"/>
                      <a:pt x="58" y="5"/>
                      <a:pt x="49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6" y="14"/>
                      <a:pt x="12" y="16"/>
                      <a:pt x="9" y="19"/>
                    </a:cubicBezTo>
                    <a:cubicBezTo>
                      <a:pt x="8" y="20"/>
                      <a:pt x="7" y="21"/>
                      <a:pt x="7" y="22"/>
                    </a:cubicBezTo>
                    <a:cubicBezTo>
                      <a:pt x="6" y="23"/>
                      <a:pt x="6" y="23"/>
                      <a:pt x="5" y="25"/>
                    </a:cubicBezTo>
                    <a:cubicBezTo>
                      <a:pt x="4" y="26"/>
                      <a:pt x="3" y="29"/>
                      <a:pt x="2" y="31"/>
                    </a:cubicBezTo>
                    <a:cubicBezTo>
                      <a:pt x="0" y="38"/>
                      <a:pt x="1" y="47"/>
                      <a:pt x="4" y="54"/>
                    </a:cubicBezTo>
                    <a:cubicBezTo>
                      <a:pt x="6" y="58"/>
                      <a:pt x="9" y="62"/>
                      <a:pt x="13" y="64"/>
                    </a:cubicBezTo>
                    <a:cubicBezTo>
                      <a:pt x="16" y="67"/>
                      <a:pt x="21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8" y="69"/>
                      <a:pt x="29" y="69"/>
                      <a:pt x="30" y="69"/>
                    </a:cubicBezTo>
                    <a:cubicBezTo>
                      <a:pt x="32" y="69"/>
                      <a:pt x="35" y="69"/>
                      <a:pt x="37" y="6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6"/>
                      <a:pt x="98" y="55"/>
                      <a:pt x="99" y="55"/>
                    </a:cubicBezTo>
                    <a:cubicBezTo>
                      <a:pt x="99" y="55"/>
                      <a:pt x="100" y="55"/>
                      <a:pt x="100" y="54"/>
                    </a:cubicBezTo>
                    <a:cubicBezTo>
                      <a:pt x="99" y="55"/>
                      <a:pt x="98" y="55"/>
                      <a:pt x="97" y="55"/>
                    </a:cubicBezTo>
                    <a:cubicBezTo>
                      <a:pt x="95" y="56"/>
                      <a:pt x="95" y="56"/>
                      <a:pt x="94" y="56"/>
                    </a:cubicBezTo>
                    <a:cubicBezTo>
                      <a:pt x="91" y="57"/>
                      <a:pt x="91" y="57"/>
                      <a:pt x="91" y="57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4" y="69"/>
                      <a:pt x="32" y="69"/>
                      <a:pt x="29" y="69"/>
                    </a:cubicBezTo>
                    <a:cubicBezTo>
                      <a:pt x="28" y="69"/>
                      <a:pt x="28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6" y="68"/>
                      <a:pt x="26" y="68"/>
                    </a:cubicBezTo>
                    <a:cubicBezTo>
                      <a:pt x="24" y="68"/>
                      <a:pt x="23" y="68"/>
                      <a:pt x="22" y="68"/>
                    </a:cubicBezTo>
                    <a:cubicBezTo>
                      <a:pt x="19" y="67"/>
                      <a:pt x="17" y="66"/>
                      <a:pt x="14" y="65"/>
                    </a:cubicBezTo>
                    <a:cubicBezTo>
                      <a:pt x="9" y="62"/>
                      <a:pt x="6" y="57"/>
                      <a:pt x="4" y="52"/>
                    </a:cubicBezTo>
                    <a:cubicBezTo>
                      <a:pt x="4" y="52"/>
                      <a:pt x="5" y="53"/>
                      <a:pt x="4" y="52"/>
                    </a:cubicBezTo>
                    <a:cubicBezTo>
                      <a:pt x="6" y="57"/>
                      <a:pt x="10" y="61"/>
                      <a:pt x="15" y="64"/>
                    </a:cubicBezTo>
                    <a:cubicBezTo>
                      <a:pt x="17" y="65"/>
                      <a:pt x="19" y="66"/>
                      <a:pt x="22" y="67"/>
                    </a:cubicBezTo>
                    <a:cubicBezTo>
                      <a:pt x="23" y="67"/>
                      <a:pt x="25" y="67"/>
                      <a:pt x="26" y="67"/>
                    </a:cubicBezTo>
                    <a:cubicBezTo>
                      <a:pt x="26" y="67"/>
                      <a:pt x="27" y="67"/>
                      <a:pt x="27" y="67"/>
                    </a:cubicBezTo>
                    <a:cubicBezTo>
                      <a:pt x="27" y="68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8" y="68"/>
                      <a:pt x="29" y="68"/>
                      <a:pt x="29" y="68"/>
                    </a:cubicBezTo>
                    <a:cubicBezTo>
                      <a:pt x="32" y="68"/>
                      <a:pt x="34" y="68"/>
                      <a:pt x="37" y="67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3" y="62"/>
                      <a:pt x="71" y="60"/>
                      <a:pt x="79" y="58"/>
                    </a:cubicBezTo>
                    <a:cubicBezTo>
                      <a:pt x="83" y="58"/>
                      <a:pt x="87" y="57"/>
                      <a:pt x="91" y="5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7" y="54"/>
                      <a:pt x="97" y="54"/>
                      <a:pt x="98" y="54"/>
                    </a:cubicBezTo>
                    <a:cubicBezTo>
                      <a:pt x="101" y="53"/>
                      <a:pt x="103" y="52"/>
                      <a:pt x="105" y="50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9" y="49"/>
                      <a:pt x="112" y="46"/>
                      <a:pt x="114" y="42"/>
                    </a:cubicBezTo>
                    <a:cubicBezTo>
                      <a:pt x="116" y="39"/>
                      <a:pt x="117" y="35"/>
                      <a:pt x="118" y="31"/>
                    </a:cubicBezTo>
                    <a:cubicBezTo>
                      <a:pt x="118" y="23"/>
                      <a:pt x="115" y="15"/>
                      <a:pt x="11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6" name="Freeform 26"/>
              <p:cNvSpPr/>
              <p:nvPr/>
            </p:nvSpPr>
            <p:spPr bwMode="auto">
              <a:xfrm>
                <a:off x="4427538" y="2193926"/>
                <a:ext cx="431800" cy="266700"/>
              </a:xfrm>
              <a:custGeom>
                <a:avLst/>
                <a:gdLst>
                  <a:gd name="T0" fmla="*/ 26 w 115"/>
                  <a:gd name="T1" fmla="*/ 58 h 71"/>
                  <a:gd name="T2" fmla="*/ 20 w 115"/>
                  <a:gd name="T3" fmla="*/ 56 h 71"/>
                  <a:gd name="T4" fmla="*/ 1 w 115"/>
                  <a:gd name="T5" fmla="*/ 25 h 71"/>
                  <a:gd name="T6" fmla="*/ 13 w 115"/>
                  <a:gd name="T7" fmla="*/ 5 h 71"/>
                  <a:gd name="T8" fmla="*/ 13 w 115"/>
                  <a:gd name="T9" fmla="*/ 6 h 71"/>
                  <a:gd name="T10" fmla="*/ 2 w 115"/>
                  <a:gd name="T11" fmla="*/ 26 h 71"/>
                  <a:gd name="T12" fmla="*/ 21 w 115"/>
                  <a:gd name="T13" fmla="*/ 56 h 71"/>
                  <a:gd name="T14" fmla="*/ 24 w 115"/>
                  <a:gd name="T15" fmla="*/ 57 h 71"/>
                  <a:gd name="T16" fmla="*/ 58 w 115"/>
                  <a:gd name="T17" fmla="*/ 64 h 71"/>
                  <a:gd name="T18" fmla="*/ 80 w 115"/>
                  <a:gd name="T19" fmla="*/ 70 h 71"/>
                  <a:gd name="T20" fmla="*/ 97 w 115"/>
                  <a:gd name="T21" fmla="*/ 70 h 71"/>
                  <a:gd name="T22" fmla="*/ 96 w 115"/>
                  <a:gd name="T23" fmla="*/ 68 h 71"/>
                  <a:gd name="T24" fmla="*/ 81 w 115"/>
                  <a:gd name="T25" fmla="*/ 68 h 71"/>
                  <a:gd name="T26" fmla="*/ 23 w 115"/>
                  <a:gd name="T27" fmla="*/ 55 h 71"/>
                  <a:gd name="T28" fmla="*/ 19 w 115"/>
                  <a:gd name="T29" fmla="*/ 54 h 71"/>
                  <a:gd name="T30" fmla="*/ 4 w 115"/>
                  <a:gd name="T31" fmla="*/ 31 h 71"/>
                  <a:gd name="T32" fmla="*/ 21 w 115"/>
                  <a:gd name="T33" fmla="*/ 54 h 71"/>
                  <a:gd name="T34" fmla="*/ 32 w 115"/>
                  <a:gd name="T35" fmla="*/ 57 h 71"/>
                  <a:gd name="T36" fmla="*/ 80 w 115"/>
                  <a:gd name="T37" fmla="*/ 68 h 71"/>
                  <a:gd name="T38" fmla="*/ 109 w 115"/>
                  <a:gd name="T39" fmla="*/ 57 h 71"/>
                  <a:gd name="T40" fmla="*/ 111 w 115"/>
                  <a:gd name="T41" fmla="*/ 44 h 71"/>
                  <a:gd name="T42" fmla="*/ 105 w 115"/>
                  <a:gd name="T43" fmla="*/ 53 h 71"/>
                  <a:gd name="T44" fmla="*/ 94 w 115"/>
                  <a:gd name="T45" fmla="*/ 60 h 71"/>
                  <a:gd name="T46" fmla="*/ 80 w 115"/>
                  <a:gd name="T47" fmla="*/ 59 h 71"/>
                  <a:gd name="T48" fmla="*/ 37 w 115"/>
                  <a:gd name="T49" fmla="*/ 50 h 71"/>
                  <a:gd name="T50" fmla="*/ 25 w 115"/>
                  <a:gd name="T51" fmla="*/ 47 h 71"/>
                  <a:gd name="T52" fmla="*/ 24 w 115"/>
                  <a:gd name="T53" fmla="*/ 46 h 71"/>
                  <a:gd name="T54" fmla="*/ 74 w 115"/>
                  <a:gd name="T55" fmla="*/ 58 h 71"/>
                  <a:gd name="T56" fmla="*/ 85 w 115"/>
                  <a:gd name="T57" fmla="*/ 60 h 71"/>
                  <a:gd name="T58" fmla="*/ 99 w 115"/>
                  <a:gd name="T59" fmla="*/ 54 h 71"/>
                  <a:gd name="T60" fmla="*/ 76 w 115"/>
                  <a:gd name="T61" fmla="*/ 56 h 71"/>
                  <a:gd name="T62" fmla="*/ 26 w 115"/>
                  <a:gd name="T63" fmla="*/ 45 h 71"/>
                  <a:gd name="T64" fmla="*/ 24 w 115"/>
                  <a:gd name="T65" fmla="*/ 44 h 71"/>
                  <a:gd name="T66" fmla="*/ 15 w 115"/>
                  <a:gd name="T67" fmla="*/ 27 h 71"/>
                  <a:gd name="T68" fmla="*/ 21 w 115"/>
                  <a:gd name="T69" fmla="*/ 16 h 71"/>
                  <a:gd name="T70" fmla="*/ 33 w 115"/>
                  <a:gd name="T71" fmla="*/ 14 h 71"/>
                  <a:gd name="T72" fmla="*/ 42 w 115"/>
                  <a:gd name="T73" fmla="*/ 16 h 71"/>
                  <a:gd name="T74" fmla="*/ 93 w 115"/>
                  <a:gd name="T75" fmla="*/ 27 h 71"/>
                  <a:gd name="T76" fmla="*/ 104 w 115"/>
                  <a:gd name="T77" fmla="*/ 42 h 71"/>
                  <a:gd name="T78" fmla="*/ 106 w 115"/>
                  <a:gd name="T79" fmla="*/ 44 h 71"/>
                  <a:gd name="T80" fmla="*/ 107 w 115"/>
                  <a:gd name="T81" fmla="*/ 27 h 71"/>
                  <a:gd name="T82" fmla="*/ 112 w 115"/>
                  <a:gd name="T83" fmla="*/ 39 h 71"/>
                  <a:gd name="T84" fmla="*/ 109 w 115"/>
                  <a:gd name="T85" fmla="*/ 22 h 71"/>
                  <a:gd name="T86" fmla="*/ 96 w 115"/>
                  <a:gd name="T87" fmla="*/ 14 h 71"/>
                  <a:gd name="T88" fmla="*/ 47 w 115"/>
                  <a:gd name="T89" fmla="*/ 3 h 71"/>
                  <a:gd name="T90" fmla="*/ 34 w 115"/>
                  <a:gd name="T91" fmla="*/ 0 h 71"/>
                  <a:gd name="T92" fmla="*/ 14 w 115"/>
                  <a:gd name="T93" fmla="*/ 4 h 71"/>
                  <a:gd name="T94" fmla="*/ 1 w 115"/>
                  <a:gd name="T95" fmla="*/ 25 h 71"/>
                  <a:gd name="T96" fmla="*/ 17 w 115"/>
                  <a:gd name="T97" fmla="*/ 56 h 71"/>
                  <a:gd name="T98" fmla="*/ 23 w 115"/>
                  <a:gd name="T99" fmla="*/ 58 h 71"/>
                  <a:gd name="T100" fmla="*/ 56 w 115"/>
                  <a:gd name="T101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71">
                    <a:moveTo>
                      <a:pt x="56" y="65"/>
                    </a:moveTo>
                    <a:cubicBezTo>
                      <a:pt x="32" y="59"/>
                      <a:pt x="32" y="59"/>
                      <a:pt x="32" y="5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14" y="55"/>
                      <a:pt x="10" y="51"/>
                      <a:pt x="7" y="47"/>
                    </a:cubicBezTo>
                    <a:cubicBezTo>
                      <a:pt x="4" y="43"/>
                      <a:pt x="2" y="38"/>
                      <a:pt x="1" y="33"/>
                    </a:cubicBezTo>
                    <a:cubicBezTo>
                      <a:pt x="1" y="30"/>
                      <a:pt x="1" y="28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0"/>
                      <a:pt x="2" y="19"/>
                      <a:pt x="3" y="18"/>
                    </a:cubicBezTo>
                    <a:cubicBezTo>
                      <a:pt x="5" y="13"/>
                      <a:pt x="9" y="8"/>
                      <a:pt x="13" y="5"/>
                    </a:cubicBezTo>
                    <a:cubicBezTo>
                      <a:pt x="17" y="2"/>
                      <a:pt x="22" y="1"/>
                      <a:pt x="28" y="0"/>
                    </a:cubicBezTo>
                    <a:cubicBezTo>
                      <a:pt x="27" y="0"/>
                      <a:pt x="26" y="1"/>
                      <a:pt x="28" y="1"/>
                    </a:cubicBezTo>
                    <a:cubicBezTo>
                      <a:pt x="23" y="1"/>
                      <a:pt x="18" y="3"/>
                      <a:pt x="13" y="6"/>
                    </a:cubicBezTo>
                    <a:cubicBezTo>
                      <a:pt x="9" y="9"/>
                      <a:pt x="6" y="13"/>
                      <a:pt x="4" y="18"/>
                    </a:cubicBezTo>
                    <a:cubicBezTo>
                      <a:pt x="3" y="19"/>
                      <a:pt x="3" y="21"/>
                      <a:pt x="3" y="22"/>
                    </a:cubicBezTo>
                    <a:cubicBezTo>
                      <a:pt x="2" y="23"/>
                      <a:pt x="2" y="24"/>
                      <a:pt x="2" y="26"/>
                    </a:cubicBezTo>
                    <a:cubicBezTo>
                      <a:pt x="2" y="28"/>
                      <a:pt x="2" y="31"/>
                      <a:pt x="2" y="33"/>
                    </a:cubicBezTo>
                    <a:cubicBezTo>
                      <a:pt x="3" y="38"/>
                      <a:pt x="5" y="43"/>
                      <a:pt x="8" y="47"/>
                    </a:cubicBezTo>
                    <a:cubicBezTo>
                      <a:pt x="11" y="51"/>
                      <a:pt x="15" y="55"/>
                      <a:pt x="21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41" y="61"/>
                      <a:pt x="49" y="62"/>
                      <a:pt x="58" y="64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1" y="71"/>
                      <a:pt x="82" y="71"/>
                    </a:cubicBezTo>
                    <a:cubicBezTo>
                      <a:pt x="83" y="71"/>
                      <a:pt x="84" y="71"/>
                      <a:pt x="85" y="71"/>
                    </a:cubicBezTo>
                    <a:cubicBezTo>
                      <a:pt x="89" y="71"/>
                      <a:pt x="93" y="71"/>
                      <a:pt x="97" y="70"/>
                    </a:cubicBezTo>
                    <a:cubicBezTo>
                      <a:pt x="101" y="68"/>
                      <a:pt x="103" y="66"/>
                      <a:pt x="105" y="64"/>
                    </a:cubicBezTo>
                    <a:cubicBezTo>
                      <a:pt x="107" y="62"/>
                      <a:pt x="109" y="60"/>
                      <a:pt x="110" y="58"/>
                    </a:cubicBezTo>
                    <a:cubicBezTo>
                      <a:pt x="106" y="63"/>
                      <a:pt x="102" y="66"/>
                      <a:pt x="96" y="68"/>
                    </a:cubicBezTo>
                    <a:cubicBezTo>
                      <a:pt x="93" y="69"/>
                      <a:pt x="90" y="69"/>
                      <a:pt x="87" y="69"/>
                    </a:cubicBezTo>
                    <a:cubicBezTo>
                      <a:pt x="86" y="69"/>
                      <a:pt x="84" y="69"/>
                      <a:pt x="83" y="69"/>
                    </a:cubicBezTo>
                    <a:cubicBezTo>
                      <a:pt x="82" y="69"/>
                      <a:pt x="82" y="68"/>
                      <a:pt x="81" y="68"/>
                    </a:cubicBezTo>
                    <a:cubicBezTo>
                      <a:pt x="79" y="68"/>
                      <a:pt x="79" y="68"/>
                      <a:pt x="79" y="68"/>
                    </a:cubicBezTo>
                    <a:cubicBezTo>
                      <a:pt x="70" y="66"/>
                      <a:pt x="61" y="63"/>
                      <a:pt x="51" y="61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0" y="54"/>
                      <a:pt x="19" y="54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3" y="50"/>
                      <a:pt x="11" y="48"/>
                      <a:pt x="9" y="46"/>
                    </a:cubicBezTo>
                    <a:cubicBezTo>
                      <a:pt x="6" y="42"/>
                      <a:pt x="4" y="36"/>
                      <a:pt x="4" y="31"/>
                    </a:cubicBezTo>
                    <a:cubicBezTo>
                      <a:pt x="4" y="35"/>
                      <a:pt x="5" y="40"/>
                      <a:pt x="8" y="44"/>
                    </a:cubicBezTo>
                    <a:cubicBezTo>
                      <a:pt x="11" y="48"/>
                      <a:pt x="15" y="52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7" y="58"/>
                      <a:pt x="41" y="58"/>
                      <a:pt x="44" y="59"/>
                    </a:cubicBezTo>
                    <a:cubicBezTo>
                      <a:pt x="55" y="62"/>
                      <a:pt x="66" y="64"/>
                      <a:pt x="76" y="6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8"/>
                      <a:pt x="83" y="68"/>
                      <a:pt x="84" y="68"/>
                    </a:cubicBezTo>
                    <a:cubicBezTo>
                      <a:pt x="87" y="69"/>
                      <a:pt x="91" y="69"/>
                      <a:pt x="94" y="68"/>
                    </a:cubicBezTo>
                    <a:cubicBezTo>
                      <a:pt x="100" y="66"/>
                      <a:pt x="105" y="62"/>
                      <a:pt x="109" y="57"/>
                    </a:cubicBezTo>
                    <a:cubicBezTo>
                      <a:pt x="110" y="56"/>
                      <a:pt x="111" y="55"/>
                      <a:pt x="111" y="54"/>
                    </a:cubicBezTo>
                    <a:cubicBezTo>
                      <a:pt x="112" y="52"/>
                      <a:pt x="112" y="51"/>
                      <a:pt x="112" y="49"/>
                    </a:cubicBezTo>
                    <a:cubicBezTo>
                      <a:pt x="112" y="47"/>
                      <a:pt x="112" y="45"/>
                      <a:pt x="111" y="44"/>
                    </a:cubicBezTo>
                    <a:cubicBezTo>
                      <a:pt x="110" y="44"/>
                      <a:pt x="110" y="45"/>
                      <a:pt x="109" y="46"/>
                    </a:cubicBezTo>
                    <a:cubicBezTo>
                      <a:pt x="109" y="46"/>
                      <a:pt x="108" y="48"/>
                      <a:pt x="107" y="50"/>
                    </a:cubicBezTo>
                    <a:cubicBezTo>
                      <a:pt x="106" y="51"/>
                      <a:pt x="105" y="52"/>
                      <a:pt x="105" y="53"/>
                    </a:cubicBezTo>
                    <a:cubicBezTo>
                      <a:pt x="104" y="55"/>
                      <a:pt x="103" y="55"/>
                      <a:pt x="103" y="55"/>
                    </a:cubicBezTo>
                    <a:cubicBezTo>
                      <a:pt x="102" y="56"/>
                      <a:pt x="102" y="55"/>
                      <a:pt x="102" y="54"/>
                    </a:cubicBezTo>
                    <a:cubicBezTo>
                      <a:pt x="100" y="57"/>
                      <a:pt x="97" y="58"/>
                      <a:pt x="94" y="60"/>
                    </a:cubicBezTo>
                    <a:cubicBezTo>
                      <a:pt x="91" y="61"/>
                      <a:pt x="88" y="61"/>
                      <a:pt x="85" y="60"/>
                    </a:cubicBezTo>
                    <a:cubicBezTo>
                      <a:pt x="84" y="60"/>
                      <a:pt x="83" y="60"/>
                      <a:pt x="82" y="60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54"/>
                      <a:pt x="46" y="52"/>
                      <a:pt x="37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6"/>
                    </a:cubicBezTo>
                    <a:cubicBezTo>
                      <a:pt x="20" y="45"/>
                      <a:pt x="18" y="43"/>
                      <a:pt x="16" y="40"/>
                    </a:cubicBezTo>
                    <a:cubicBezTo>
                      <a:pt x="18" y="43"/>
                      <a:pt x="21" y="45"/>
                      <a:pt x="24" y="46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60"/>
                      <a:pt x="85" y="60"/>
                    </a:cubicBezTo>
                    <a:cubicBezTo>
                      <a:pt x="88" y="61"/>
                      <a:pt x="91" y="60"/>
                      <a:pt x="94" y="59"/>
                    </a:cubicBezTo>
                    <a:cubicBezTo>
                      <a:pt x="97" y="58"/>
                      <a:pt x="99" y="56"/>
                      <a:pt x="101" y="53"/>
                    </a:cubicBezTo>
                    <a:cubicBezTo>
                      <a:pt x="101" y="53"/>
                      <a:pt x="101" y="52"/>
                      <a:pt x="99" y="54"/>
                    </a:cubicBezTo>
                    <a:cubicBezTo>
                      <a:pt x="97" y="55"/>
                      <a:pt x="94" y="57"/>
                      <a:pt x="90" y="58"/>
                    </a:cubicBezTo>
                    <a:cubicBezTo>
                      <a:pt x="88" y="58"/>
                      <a:pt x="85" y="58"/>
                      <a:pt x="83" y="58"/>
                    </a:cubicBezTo>
                    <a:cubicBezTo>
                      <a:pt x="81" y="57"/>
                      <a:pt x="78" y="57"/>
                      <a:pt x="76" y="56"/>
                    </a:cubicBezTo>
                    <a:cubicBezTo>
                      <a:pt x="64" y="53"/>
                      <a:pt x="51" y="50"/>
                      <a:pt x="38" y="47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2" y="43"/>
                      <a:pt x="21" y="43"/>
                    </a:cubicBezTo>
                    <a:cubicBezTo>
                      <a:pt x="18" y="41"/>
                      <a:pt x="16" y="37"/>
                      <a:pt x="15" y="32"/>
                    </a:cubicBezTo>
                    <a:cubicBezTo>
                      <a:pt x="15" y="30"/>
                      <a:pt x="15" y="29"/>
                      <a:pt x="15" y="27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7" y="20"/>
                      <a:pt x="19" y="18"/>
                      <a:pt x="21" y="16"/>
                    </a:cubicBezTo>
                    <a:cubicBezTo>
                      <a:pt x="24" y="15"/>
                      <a:pt x="27" y="14"/>
                      <a:pt x="30" y="14"/>
                    </a:cubicBezTo>
                    <a:cubicBezTo>
                      <a:pt x="31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5" y="19"/>
                      <a:pt x="67" y="22"/>
                      <a:pt x="79" y="24"/>
                    </a:cubicBezTo>
                    <a:cubicBezTo>
                      <a:pt x="89" y="26"/>
                      <a:pt x="89" y="26"/>
                      <a:pt x="89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8"/>
                      <a:pt x="95" y="28"/>
                      <a:pt x="96" y="28"/>
                    </a:cubicBezTo>
                    <a:cubicBezTo>
                      <a:pt x="99" y="30"/>
                      <a:pt x="101" y="32"/>
                      <a:pt x="102" y="36"/>
                    </a:cubicBezTo>
                    <a:cubicBezTo>
                      <a:pt x="103" y="39"/>
                      <a:pt x="104" y="41"/>
                      <a:pt x="104" y="42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5" y="43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4"/>
                    </a:cubicBezTo>
                    <a:cubicBezTo>
                      <a:pt x="107" y="43"/>
                      <a:pt x="108" y="41"/>
                      <a:pt x="108" y="38"/>
                    </a:cubicBezTo>
                    <a:cubicBezTo>
                      <a:pt x="109" y="36"/>
                      <a:pt x="109" y="32"/>
                      <a:pt x="106" y="28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9" y="29"/>
                      <a:pt x="110" y="31"/>
                      <a:pt x="110" y="32"/>
                    </a:cubicBezTo>
                    <a:cubicBezTo>
                      <a:pt x="111" y="34"/>
                      <a:pt x="111" y="35"/>
                      <a:pt x="111" y="36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13" y="39"/>
                      <a:pt x="114" y="37"/>
                      <a:pt x="115" y="38"/>
                    </a:cubicBezTo>
                    <a:cubicBezTo>
                      <a:pt x="115" y="35"/>
                      <a:pt x="115" y="33"/>
                      <a:pt x="114" y="30"/>
                    </a:cubicBezTo>
                    <a:cubicBezTo>
                      <a:pt x="113" y="27"/>
                      <a:pt x="111" y="24"/>
                      <a:pt x="109" y="22"/>
                    </a:cubicBezTo>
                    <a:cubicBezTo>
                      <a:pt x="107" y="20"/>
                      <a:pt x="105" y="18"/>
                      <a:pt x="102" y="16"/>
                    </a:cubicBezTo>
                    <a:cubicBezTo>
                      <a:pt x="101" y="16"/>
                      <a:pt x="99" y="15"/>
                      <a:pt x="98" y="14"/>
                    </a:cubicBezTo>
                    <a:cubicBezTo>
                      <a:pt x="97" y="14"/>
                      <a:pt x="97" y="14"/>
                      <a:pt x="96" y="14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29" y="0"/>
                      <a:pt x="27" y="0"/>
                      <a:pt x="25" y="0"/>
                    </a:cubicBezTo>
                    <a:cubicBezTo>
                      <a:pt x="21" y="1"/>
                      <a:pt x="17" y="2"/>
                      <a:pt x="14" y="4"/>
                    </a:cubicBezTo>
                    <a:cubicBezTo>
                      <a:pt x="10" y="6"/>
                      <a:pt x="7" y="9"/>
                      <a:pt x="5" y="13"/>
                    </a:cubicBezTo>
                    <a:cubicBezTo>
                      <a:pt x="4" y="15"/>
                      <a:pt x="3" y="17"/>
                      <a:pt x="2" y="19"/>
                    </a:cubicBezTo>
                    <a:cubicBezTo>
                      <a:pt x="1" y="21"/>
                      <a:pt x="1" y="23"/>
                      <a:pt x="1" y="25"/>
                    </a:cubicBezTo>
                    <a:cubicBezTo>
                      <a:pt x="0" y="29"/>
                      <a:pt x="1" y="33"/>
                      <a:pt x="2" y="37"/>
                    </a:cubicBezTo>
                    <a:cubicBezTo>
                      <a:pt x="3" y="41"/>
                      <a:pt x="4" y="45"/>
                      <a:pt x="7" y="48"/>
                    </a:cubicBezTo>
                    <a:cubicBezTo>
                      <a:pt x="10" y="51"/>
                      <a:pt x="13" y="54"/>
                      <a:pt x="17" y="56"/>
                    </a:cubicBezTo>
                    <a:cubicBezTo>
                      <a:pt x="18" y="56"/>
                      <a:pt x="19" y="57"/>
                      <a:pt x="20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37" y="61"/>
                      <a:pt x="37" y="61"/>
                      <a:pt x="37" y="61"/>
                    </a:cubicBez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7" name="Freeform 27"/>
              <p:cNvSpPr/>
              <p:nvPr/>
            </p:nvSpPr>
            <p:spPr bwMode="auto">
              <a:xfrm>
                <a:off x="6843713" y="1300163"/>
                <a:ext cx="363538" cy="390525"/>
              </a:xfrm>
              <a:custGeom>
                <a:avLst/>
                <a:gdLst>
                  <a:gd name="T0" fmla="*/ 86 w 97"/>
                  <a:gd name="T1" fmla="*/ 48 h 104"/>
                  <a:gd name="T2" fmla="*/ 56 w 97"/>
                  <a:gd name="T3" fmla="*/ 83 h 104"/>
                  <a:gd name="T4" fmla="*/ 48 w 97"/>
                  <a:gd name="T5" fmla="*/ 93 h 104"/>
                  <a:gd name="T6" fmla="*/ 31 w 97"/>
                  <a:gd name="T7" fmla="*/ 101 h 104"/>
                  <a:gd name="T8" fmla="*/ 43 w 97"/>
                  <a:gd name="T9" fmla="*/ 97 h 104"/>
                  <a:gd name="T10" fmla="*/ 49 w 97"/>
                  <a:gd name="T11" fmla="*/ 92 h 104"/>
                  <a:gd name="T12" fmla="*/ 82 w 97"/>
                  <a:gd name="T13" fmla="*/ 52 h 104"/>
                  <a:gd name="T14" fmla="*/ 86 w 97"/>
                  <a:gd name="T15" fmla="*/ 47 h 104"/>
                  <a:gd name="T16" fmla="*/ 93 w 97"/>
                  <a:gd name="T17" fmla="*/ 20 h 104"/>
                  <a:gd name="T18" fmla="*/ 83 w 97"/>
                  <a:gd name="T19" fmla="*/ 11 h 104"/>
                  <a:gd name="T20" fmla="*/ 87 w 97"/>
                  <a:gd name="T21" fmla="*/ 21 h 104"/>
                  <a:gd name="T22" fmla="*/ 80 w 97"/>
                  <a:gd name="T23" fmla="*/ 42 h 104"/>
                  <a:gd name="T24" fmla="*/ 44 w 97"/>
                  <a:gd name="T25" fmla="*/ 85 h 104"/>
                  <a:gd name="T26" fmla="*/ 40 w 97"/>
                  <a:gd name="T27" fmla="*/ 89 h 104"/>
                  <a:gd name="T28" fmla="*/ 41 w 97"/>
                  <a:gd name="T29" fmla="*/ 88 h 104"/>
                  <a:gd name="T30" fmla="*/ 44 w 97"/>
                  <a:gd name="T31" fmla="*/ 85 h 104"/>
                  <a:gd name="T32" fmla="*/ 80 w 97"/>
                  <a:gd name="T33" fmla="*/ 42 h 104"/>
                  <a:gd name="T34" fmla="*/ 83 w 97"/>
                  <a:gd name="T35" fmla="*/ 30 h 104"/>
                  <a:gd name="T36" fmla="*/ 78 w 97"/>
                  <a:gd name="T37" fmla="*/ 41 h 104"/>
                  <a:gd name="T38" fmla="*/ 47 w 97"/>
                  <a:gd name="T39" fmla="*/ 77 h 104"/>
                  <a:gd name="T40" fmla="*/ 38 w 97"/>
                  <a:gd name="T41" fmla="*/ 87 h 104"/>
                  <a:gd name="T42" fmla="*/ 20 w 97"/>
                  <a:gd name="T43" fmla="*/ 87 h 104"/>
                  <a:gd name="T44" fmla="*/ 19 w 97"/>
                  <a:gd name="T45" fmla="*/ 86 h 104"/>
                  <a:gd name="T46" fmla="*/ 18 w 97"/>
                  <a:gd name="T47" fmla="*/ 85 h 104"/>
                  <a:gd name="T48" fmla="*/ 15 w 97"/>
                  <a:gd name="T49" fmla="*/ 74 h 104"/>
                  <a:gd name="T50" fmla="*/ 20 w 97"/>
                  <a:gd name="T51" fmla="*/ 62 h 104"/>
                  <a:gd name="T52" fmla="*/ 50 w 97"/>
                  <a:gd name="T53" fmla="*/ 24 h 104"/>
                  <a:gd name="T54" fmla="*/ 56 w 97"/>
                  <a:gd name="T55" fmla="*/ 17 h 104"/>
                  <a:gd name="T56" fmla="*/ 60 w 97"/>
                  <a:gd name="T57" fmla="*/ 14 h 104"/>
                  <a:gd name="T58" fmla="*/ 79 w 97"/>
                  <a:gd name="T59" fmla="*/ 16 h 104"/>
                  <a:gd name="T60" fmla="*/ 66 w 97"/>
                  <a:gd name="T61" fmla="*/ 6 h 104"/>
                  <a:gd name="T62" fmla="*/ 79 w 97"/>
                  <a:gd name="T63" fmla="*/ 7 h 104"/>
                  <a:gd name="T64" fmla="*/ 55 w 97"/>
                  <a:gd name="T65" fmla="*/ 1 h 104"/>
                  <a:gd name="T66" fmla="*/ 43 w 97"/>
                  <a:gd name="T67" fmla="*/ 10 h 104"/>
                  <a:gd name="T68" fmla="*/ 10 w 97"/>
                  <a:gd name="T69" fmla="*/ 52 h 104"/>
                  <a:gd name="T70" fmla="*/ 7 w 97"/>
                  <a:gd name="T71" fmla="*/ 56 h 104"/>
                  <a:gd name="T72" fmla="*/ 2 w 97"/>
                  <a:gd name="T73" fmla="*/ 85 h 104"/>
                  <a:gd name="T74" fmla="*/ 11 w 97"/>
                  <a:gd name="T75" fmla="*/ 98 h 104"/>
                  <a:gd name="T76" fmla="*/ 31 w 97"/>
                  <a:gd name="T77" fmla="*/ 103 h 104"/>
                  <a:gd name="T78" fmla="*/ 50 w 97"/>
                  <a:gd name="T79" fmla="*/ 95 h 104"/>
                  <a:gd name="T80" fmla="*/ 58 w 97"/>
                  <a:gd name="T81" fmla="*/ 84 h 104"/>
                  <a:gd name="T82" fmla="*/ 51 w 97"/>
                  <a:gd name="T83" fmla="*/ 93 h 104"/>
                  <a:gd name="T84" fmla="*/ 49 w 97"/>
                  <a:gd name="T85" fmla="*/ 96 h 104"/>
                  <a:gd name="T86" fmla="*/ 16 w 97"/>
                  <a:gd name="T87" fmla="*/ 100 h 104"/>
                  <a:gd name="T88" fmla="*/ 10 w 97"/>
                  <a:gd name="T89" fmla="*/ 97 h 104"/>
                  <a:gd name="T90" fmla="*/ 4 w 97"/>
                  <a:gd name="T91" fmla="*/ 89 h 104"/>
                  <a:gd name="T92" fmla="*/ 6 w 97"/>
                  <a:gd name="T93" fmla="*/ 59 h 104"/>
                  <a:gd name="T94" fmla="*/ 7 w 97"/>
                  <a:gd name="T95" fmla="*/ 92 h 104"/>
                  <a:gd name="T96" fmla="*/ 10 w 97"/>
                  <a:gd name="T97" fmla="*/ 95 h 104"/>
                  <a:gd name="T98" fmla="*/ 13 w 97"/>
                  <a:gd name="T99" fmla="*/ 97 h 104"/>
                  <a:gd name="T100" fmla="*/ 46 w 97"/>
                  <a:gd name="T101" fmla="*/ 97 h 104"/>
                  <a:gd name="T102" fmla="*/ 55 w 97"/>
                  <a:gd name="T103" fmla="*/ 87 h 104"/>
                  <a:gd name="T104" fmla="*/ 83 w 97"/>
                  <a:gd name="T105" fmla="*/ 55 h 104"/>
                  <a:gd name="T106" fmla="*/ 88 w 97"/>
                  <a:gd name="T107" fmla="*/ 48 h 104"/>
                  <a:gd name="T108" fmla="*/ 94 w 97"/>
                  <a:gd name="T109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104">
                    <a:moveTo>
                      <a:pt x="92" y="37"/>
                    </a:moveTo>
                    <a:cubicBezTo>
                      <a:pt x="91" y="40"/>
                      <a:pt x="90" y="42"/>
                      <a:pt x="89" y="44"/>
                    </a:cubicBezTo>
                    <a:cubicBezTo>
                      <a:pt x="88" y="45"/>
                      <a:pt x="87" y="47"/>
                      <a:pt x="86" y="48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8" y="57"/>
                      <a:pt x="72" y="65"/>
                      <a:pt x="65" y="7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5" y="96"/>
                      <a:pt x="42" y="98"/>
                      <a:pt x="39" y="99"/>
                    </a:cubicBezTo>
                    <a:cubicBezTo>
                      <a:pt x="37" y="100"/>
                      <a:pt x="34" y="101"/>
                      <a:pt x="31" y="101"/>
                    </a:cubicBezTo>
                    <a:cubicBezTo>
                      <a:pt x="26" y="101"/>
                      <a:pt x="20" y="99"/>
                      <a:pt x="16" y="97"/>
                    </a:cubicBezTo>
                    <a:cubicBezTo>
                      <a:pt x="20" y="99"/>
                      <a:pt x="24" y="100"/>
                      <a:pt x="29" y="100"/>
                    </a:cubicBezTo>
                    <a:cubicBezTo>
                      <a:pt x="34" y="101"/>
                      <a:pt x="39" y="100"/>
                      <a:pt x="43" y="97"/>
                    </a:cubicBezTo>
                    <a:cubicBezTo>
                      <a:pt x="44" y="96"/>
                      <a:pt x="45" y="95"/>
                      <a:pt x="46" y="94"/>
                    </a:cubicBezTo>
                    <a:cubicBezTo>
                      <a:pt x="47" y="94"/>
                      <a:pt x="47" y="93"/>
                      <a:pt x="48" y="9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5" y="84"/>
                      <a:pt x="58" y="80"/>
                      <a:pt x="61" y="77"/>
                    </a:cubicBezTo>
                    <a:cubicBezTo>
                      <a:pt x="68" y="69"/>
                      <a:pt x="75" y="61"/>
                      <a:pt x="82" y="52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8" y="44"/>
                      <a:pt x="90" y="41"/>
                      <a:pt x="91" y="38"/>
                    </a:cubicBezTo>
                    <a:cubicBezTo>
                      <a:pt x="93" y="33"/>
                      <a:pt x="94" y="27"/>
                      <a:pt x="93" y="20"/>
                    </a:cubicBezTo>
                    <a:cubicBezTo>
                      <a:pt x="93" y="19"/>
                      <a:pt x="92" y="18"/>
                      <a:pt x="92" y="16"/>
                    </a:cubicBezTo>
                    <a:cubicBezTo>
                      <a:pt x="91" y="15"/>
                      <a:pt x="89" y="13"/>
                      <a:pt x="88" y="12"/>
                    </a:cubicBezTo>
                    <a:cubicBezTo>
                      <a:pt x="86" y="11"/>
                      <a:pt x="84" y="10"/>
                      <a:pt x="83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4" y="14"/>
                      <a:pt x="84" y="15"/>
                      <a:pt x="85" y="18"/>
                    </a:cubicBezTo>
                    <a:cubicBezTo>
                      <a:pt x="86" y="18"/>
                      <a:pt x="87" y="20"/>
                      <a:pt x="87" y="21"/>
                    </a:cubicBezTo>
                    <a:cubicBezTo>
                      <a:pt x="87" y="23"/>
                      <a:pt x="87" y="24"/>
                      <a:pt x="87" y="24"/>
                    </a:cubicBezTo>
                    <a:cubicBezTo>
                      <a:pt x="87" y="25"/>
                      <a:pt x="86" y="24"/>
                      <a:pt x="86" y="24"/>
                    </a:cubicBezTo>
                    <a:cubicBezTo>
                      <a:pt x="86" y="30"/>
                      <a:pt x="84" y="37"/>
                      <a:pt x="80" y="42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0" y="66"/>
                      <a:pt x="54" y="73"/>
                      <a:pt x="48" y="80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9"/>
                      <a:pt x="40" y="89"/>
                      <a:pt x="40" y="89"/>
                    </a:cubicBezTo>
                    <a:cubicBezTo>
                      <a:pt x="37" y="91"/>
                      <a:pt x="34" y="92"/>
                      <a:pt x="30" y="92"/>
                    </a:cubicBezTo>
                    <a:cubicBezTo>
                      <a:pt x="34" y="92"/>
                      <a:pt x="37" y="91"/>
                      <a:pt x="40" y="89"/>
                    </a:cubicBezTo>
                    <a:cubicBezTo>
                      <a:pt x="40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4" y="37"/>
                      <a:pt x="86" y="30"/>
                      <a:pt x="85" y="23"/>
                    </a:cubicBezTo>
                    <a:cubicBezTo>
                      <a:pt x="84" y="23"/>
                      <a:pt x="84" y="24"/>
                      <a:pt x="83" y="26"/>
                    </a:cubicBezTo>
                    <a:cubicBezTo>
                      <a:pt x="83" y="27"/>
                      <a:pt x="83" y="28"/>
                      <a:pt x="83" y="30"/>
                    </a:cubicBezTo>
                    <a:cubicBezTo>
                      <a:pt x="82" y="32"/>
                      <a:pt x="82" y="34"/>
                      <a:pt x="81" y="36"/>
                    </a:cubicBezTo>
                    <a:cubicBezTo>
                      <a:pt x="80" y="37"/>
                      <a:pt x="80" y="38"/>
                      <a:pt x="79" y="39"/>
                    </a:cubicBezTo>
                    <a:cubicBezTo>
                      <a:pt x="79" y="40"/>
                      <a:pt x="79" y="40"/>
                      <a:pt x="78" y="41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4"/>
                      <a:pt x="73" y="46"/>
                      <a:pt x="72" y="48"/>
                    </a:cubicBezTo>
                    <a:cubicBezTo>
                      <a:pt x="64" y="57"/>
                      <a:pt x="55" y="67"/>
                      <a:pt x="47" y="77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0" y="86"/>
                      <a:pt x="40" y="86"/>
                      <a:pt x="39" y="87"/>
                    </a:cubicBezTo>
                    <a:cubicBezTo>
                      <a:pt x="39" y="87"/>
                      <a:pt x="39" y="87"/>
                      <a:pt x="38" y="87"/>
                    </a:cubicBezTo>
                    <a:cubicBezTo>
                      <a:pt x="38" y="88"/>
                      <a:pt x="37" y="88"/>
                      <a:pt x="36" y="89"/>
                    </a:cubicBezTo>
                    <a:cubicBezTo>
                      <a:pt x="32" y="90"/>
                      <a:pt x="27" y="90"/>
                      <a:pt x="22" y="88"/>
                    </a:cubicBezTo>
                    <a:cubicBezTo>
                      <a:pt x="22" y="88"/>
                      <a:pt x="21" y="87"/>
                      <a:pt x="20" y="87"/>
                    </a:cubicBezTo>
                    <a:cubicBezTo>
                      <a:pt x="20" y="87"/>
                      <a:pt x="20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8" y="84"/>
                      <a:pt x="18" y="84"/>
                    </a:cubicBezTo>
                    <a:cubicBezTo>
                      <a:pt x="17" y="84"/>
                      <a:pt x="17" y="83"/>
                      <a:pt x="16" y="82"/>
                    </a:cubicBezTo>
                    <a:cubicBezTo>
                      <a:pt x="15" y="80"/>
                      <a:pt x="14" y="77"/>
                      <a:pt x="15" y="74"/>
                    </a:cubicBezTo>
                    <a:cubicBezTo>
                      <a:pt x="15" y="70"/>
                      <a:pt x="16" y="67"/>
                      <a:pt x="18" y="65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44"/>
                      <a:pt x="42" y="34"/>
                      <a:pt x="50" y="2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6"/>
                      <a:pt x="57" y="15"/>
                      <a:pt x="57" y="15"/>
                    </a:cubicBezTo>
                    <a:cubicBezTo>
                      <a:pt x="58" y="15"/>
                      <a:pt x="59" y="14"/>
                      <a:pt x="60" y="14"/>
                    </a:cubicBezTo>
                    <a:cubicBezTo>
                      <a:pt x="63" y="13"/>
                      <a:pt x="67" y="13"/>
                      <a:pt x="71" y="14"/>
                    </a:cubicBezTo>
                    <a:cubicBezTo>
                      <a:pt x="74" y="15"/>
                      <a:pt x="76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0" y="16"/>
                      <a:pt x="80" y="15"/>
                    </a:cubicBezTo>
                    <a:cubicBezTo>
                      <a:pt x="80" y="14"/>
                      <a:pt x="79" y="12"/>
                      <a:pt x="77" y="10"/>
                    </a:cubicBezTo>
                    <a:cubicBezTo>
                      <a:pt x="74" y="8"/>
                      <a:pt x="71" y="6"/>
                      <a:pt x="66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71" y="5"/>
                      <a:pt x="74" y="6"/>
                      <a:pt x="76" y="7"/>
                    </a:cubicBezTo>
                    <a:cubicBezTo>
                      <a:pt x="78" y="7"/>
                      <a:pt x="78" y="7"/>
                      <a:pt x="79" y="7"/>
                    </a:cubicBezTo>
                    <a:cubicBezTo>
                      <a:pt x="79" y="6"/>
                      <a:pt x="78" y="4"/>
                      <a:pt x="80" y="4"/>
                    </a:cubicBezTo>
                    <a:cubicBezTo>
                      <a:pt x="75" y="2"/>
                      <a:pt x="70" y="0"/>
                      <a:pt x="64" y="0"/>
                    </a:cubicBezTo>
                    <a:cubicBezTo>
                      <a:pt x="61" y="0"/>
                      <a:pt x="58" y="0"/>
                      <a:pt x="55" y="1"/>
                    </a:cubicBezTo>
                    <a:cubicBezTo>
                      <a:pt x="52" y="2"/>
                      <a:pt x="49" y="4"/>
                      <a:pt x="47" y="6"/>
                    </a:cubicBezTo>
                    <a:cubicBezTo>
                      <a:pt x="46" y="6"/>
                      <a:pt x="46" y="7"/>
                      <a:pt x="45" y="8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7"/>
                      <a:pt x="5" y="59"/>
                      <a:pt x="4" y="61"/>
                    </a:cubicBezTo>
                    <a:cubicBezTo>
                      <a:pt x="2" y="64"/>
                      <a:pt x="1" y="68"/>
                      <a:pt x="0" y="73"/>
                    </a:cubicBezTo>
                    <a:cubicBezTo>
                      <a:pt x="0" y="77"/>
                      <a:pt x="0" y="81"/>
                      <a:pt x="2" y="85"/>
                    </a:cubicBezTo>
                    <a:cubicBezTo>
                      <a:pt x="3" y="89"/>
                      <a:pt x="6" y="92"/>
                      <a:pt x="8" y="95"/>
                    </a:cubicBezTo>
                    <a:cubicBezTo>
                      <a:pt x="9" y="96"/>
                      <a:pt x="9" y="96"/>
                      <a:pt x="10" y="97"/>
                    </a:cubicBezTo>
                    <a:cubicBezTo>
                      <a:pt x="11" y="97"/>
                      <a:pt x="11" y="98"/>
                      <a:pt x="11" y="98"/>
                    </a:cubicBezTo>
                    <a:cubicBezTo>
                      <a:pt x="12" y="98"/>
                      <a:pt x="13" y="99"/>
                      <a:pt x="14" y="99"/>
                    </a:cubicBezTo>
                    <a:cubicBezTo>
                      <a:pt x="16" y="100"/>
                      <a:pt x="18" y="101"/>
                      <a:pt x="20" y="102"/>
                    </a:cubicBezTo>
                    <a:cubicBezTo>
                      <a:pt x="23" y="103"/>
                      <a:pt x="27" y="104"/>
                      <a:pt x="31" y="103"/>
                    </a:cubicBezTo>
                    <a:cubicBezTo>
                      <a:pt x="35" y="103"/>
                      <a:pt x="40" y="102"/>
                      <a:pt x="44" y="100"/>
                    </a:cubicBezTo>
                    <a:cubicBezTo>
                      <a:pt x="46" y="99"/>
                      <a:pt x="47" y="98"/>
                      <a:pt x="49" y="96"/>
                    </a:cubicBezTo>
                    <a:cubicBezTo>
                      <a:pt x="49" y="95"/>
                      <a:pt x="50" y="95"/>
                      <a:pt x="50" y="95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8" y="97"/>
                      <a:pt x="47" y="98"/>
                      <a:pt x="45" y="99"/>
                    </a:cubicBezTo>
                    <a:cubicBezTo>
                      <a:pt x="41" y="102"/>
                      <a:pt x="35" y="103"/>
                      <a:pt x="30" y="103"/>
                    </a:cubicBezTo>
                    <a:cubicBezTo>
                      <a:pt x="25" y="103"/>
                      <a:pt x="20" y="102"/>
                      <a:pt x="16" y="100"/>
                    </a:cubicBezTo>
                    <a:cubicBezTo>
                      <a:pt x="15" y="99"/>
                      <a:pt x="14" y="99"/>
                      <a:pt x="12" y="98"/>
                    </a:cubicBezTo>
                    <a:cubicBezTo>
                      <a:pt x="12" y="98"/>
                      <a:pt x="11" y="97"/>
                      <a:pt x="11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9" y="96"/>
                      <a:pt x="9" y="95"/>
                    </a:cubicBezTo>
                    <a:cubicBezTo>
                      <a:pt x="7" y="93"/>
                      <a:pt x="6" y="91"/>
                      <a:pt x="4" y="89"/>
                    </a:cubicBezTo>
                    <a:cubicBezTo>
                      <a:pt x="2" y="84"/>
                      <a:pt x="1" y="79"/>
                      <a:pt x="1" y="74"/>
                    </a:cubicBezTo>
                    <a:cubicBezTo>
                      <a:pt x="1" y="69"/>
                      <a:pt x="3" y="64"/>
                      <a:pt x="5" y="59"/>
                    </a:cubicBezTo>
                    <a:cubicBezTo>
                      <a:pt x="5" y="59"/>
                      <a:pt x="5" y="60"/>
                      <a:pt x="6" y="59"/>
                    </a:cubicBezTo>
                    <a:cubicBezTo>
                      <a:pt x="3" y="64"/>
                      <a:pt x="2" y="69"/>
                      <a:pt x="2" y="74"/>
                    </a:cubicBezTo>
                    <a:cubicBezTo>
                      <a:pt x="2" y="79"/>
                      <a:pt x="3" y="84"/>
                      <a:pt x="5" y="89"/>
                    </a:cubicBezTo>
                    <a:cubicBezTo>
                      <a:pt x="6" y="90"/>
                      <a:pt x="7" y="91"/>
                      <a:pt x="7" y="92"/>
                    </a:cubicBezTo>
                    <a:cubicBezTo>
                      <a:pt x="8" y="92"/>
                      <a:pt x="8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10" y="94"/>
                      <a:pt x="10" y="95"/>
                    </a:cubicBezTo>
                    <a:cubicBezTo>
                      <a:pt x="10" y="95"/>
                      <a:pt x="11" y="95"/>
                      <a:pt x="11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3" y="97"/>
                      <a:pt x="13" y="97"/>
                    </a:cubicBezTo>
                    <a:cubicBezTo>
                      <a:pt x="14" y="98"/>
                      <a:pt x="16" y="99"/>
                      <a:pt x="17" y="99"/>
                    </a:cubicBezTo>
                    <a:cubicBezTo>
                      <a:pt x="21" y="101"/>
                      <a:pt x="26" y="102"/>
                      <a:pt x="31" y="102"/>
                    </a:cubicBezTo>
                    <a:cubicBezTo>
                      <a:pt x="36" y="102"/>
                      <a:pt x="41" y="101"/>
                      <a:pt x="46" y="97"/>
                    </a:cubicBezTo>
                    <a:cubicBezTo>
                      <a:pt x="47" y="96"/>
                      <a:pt x="48" y="96"/>
                      <a:pt x="49" y="9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1"/>
                      <a:pt x="66" y="74"/>
                      <a:pt x="71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9" y="48"/>
                      <a:pt x="89" y="48"/>
                      <a:pt x="89" y="47"/>
                    </a:cubicBezTo>
                    <a:cubicBezTo>
                      <a:pt x="92" y="44"/>
                      <a:pt x="93" y="41"/>
                      <a:pt x="95" y="37"/>
                    </a:cubicBezTo>
                    <a:cubicBezTo>
                      <a:pt x="97" y="31"/>
                      <a:pt x="96" y="25"/>
                      <a:pt x="94" y="20"/>
                    </a:cubicBezTo>
                    <a:cubicBezTo>
                      <a:pt x="95" y="26"/>
                      <a:pt x="94" y="32"/>
                      <a:pt x="9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8" name="Freeform 28"/>
              <p:cNvSpPr/>
              <p:nvPr/>
            </p:nvSpPr>
            <p:spPr bwMode="auto">
              <a:xfrm>
                <a:off x="5175251" y="16716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9" name="Freeform 29"/>
              <p:cNvSpPr/>
              <p:nvPr/>
            </p:nvSpPr>
            <p:spPr bwMode="auto">
              <a:xfrm>
                <a:off x="5160963" y="1660526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0" name="Freeform 30"/>
              <p:cNvSpPr/>
              <p:nvPr/>
            </p:nvSpPr>
            <p:spPr bwMode="auto">
              <a:xfrm>
                <a:off x="5180013" y="1674813"/>
                <a:ext cx="11113" cy="4763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1" name="Freeform 31"/>
              <p:cNvSpPr/>
              <p:nvPr/>
            </p:nvSpPr>
            <p:spPr bwMode="auto">
              <a:xfrm>
                <a:off x="5164138" y="1663701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2" name="Freeform 32"/>
              <p:cNvSpPr/>
              <p:nvPr/>
            </p:nvSpPr>
            <p:spPr bwMode="auto">
              <a:xfrm>
                <a:off x="5172076" y="166846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3" name="Freeform 33"/>
              <p:cNvSpPr/>
              <p:nvPr/>
            </p:nvSpPr>
            <p:spPr bwMode="auto">
              <a:xfrm>
                <a:off x="4987926" y="1292226"/>
                <a:ext cx="360363" cy="398463"/>
              </a:xfrm>
              <a:custGeom>
                <a:avLst/>
                <a:gdLst>
                  <a:gd name="T0" fmla="*/ 38 w 96"/>
                  <a:gd name="T1" fmla="*/ 88 h 106"/>
                  <a:gd name="T2" fmla="*/ 46 w 96"/>
                  <a:gd name="T3" fmla="*/ 98 h 106"/>
                  <a:gd name="T4" fmla="*/ 42 w 96"/>
                  <a:gd name="T5" fmla="*/ 93 h 106"/>
                  <a:gd name="T6" fmla="*/ 12 w 96"/>
                  <a:gd name="T7" fmla="*/ 55 h 106"/>
                  <a:gd name="T8" fmla="*/ 0 w 96"/>
                  <a:gd name="T9" fmla="*/ 29 h 106"/>
                  <a:gd name="T10" fmla="*/ 6 w 96"/>
                  <a:gd name="T11" fmla="*/ 14 h 106"/>
                  <a:gd name="T12" fmla="*/ 5 w 96"/>
                  <a:gd name="T13" fmla="*/ 43 h 106"/>
                  <a:gd name="T14" fmla="*/ 20 w 96"/>
                  <a:gd name="T15" fmla="*/ 64 h 106"/>
                  <a:gd name="T16" fmla="*/ 45 w 96"/>
                  <a:gd name="T17" fmla="*/ 96 h 106"/>
                  <a:gd name="T18" fmla="*/ 48 w 96"/>
                  <a:gd name="T19" fmla="*/ 99 h 106"/>
                  <a:gd name="T20" fmla="*/ 67 w 96"/>
                  <a:gd name="T21" fmla="*/ 106 h 106"/>
                  <a:gd name="T22" fmla="*/ 86 w 96"/>
                  <a:gd name="T23" fmla="*/ 98 h 106"/>
                  <a:gd name="T24" fmla="*/ 95 w 96"/>
                  <a:gd name="T25" fmla="*/ 86 h 106"/>
                  <a:gd name="T26" fmla="*/ 92 w 96"/>
                  <a:gd name="T27" fmla="*/ 86 h 106"/>
                  <a:gd name="T28" fmla="*/ 81 w 96"/>
                  <a:gd name="T29" fmla="*/ 99 h 106"/>
                  <a:gd name="T30" fmla="*/ 49 w 96"/>
                  <a:gd name="T31" fmla="*/ 97 h 106"/>
                  <a:gd name="T32" fmla="*/ 40 w 96"/>
                  <a:gd name="T33" fmla="*/ 86 h 106"/>
                  <a:gd name="T34" fmla="*/ 44 w 96"/>
                  <a:gd name="T35" fmla="*/ 91 h 106"/>
                  <a:gd name="T36" fmla="*/ 50 w 96"/>
                  <a:gd name="T37" fmla="*/ 98 h 106"/>
                  <a:gd name="T38" fmla="*/ 78 w 96"/>
                  <a:gd name="T39" fmla="*/ 101 h 106"/>
                  <a:gd name="T40" fmla="*/ 92 w 96"/>
                  <a:gd name="T41" fmla="*/ 69 h 106"/>
                  <a:gd name="T42" fmla="*/ 83 w 96"/>
                  <a:gd name="T43" fmla="*/ 59 h 106"/>
                  <a:gd name="T44" fmla="*/ 86 w 96"/>
                  <a:gd name="T45" fmla="*/ 70 h 106"/>
                  <a:gd name="T46" fmla="*/ 85 w 96"/>
                  <a:gd name="T47" fmla="*/ 82 h 106"/>
                  <a:gd name="T48" fmla="*/ 57 w 96"/>
                  <a:gd name="T49" fmla="*/ 93 h 106"/>
                  <a:gd name="T50" fmla="*/ 53 w 96"/>
                  <a:gd name="T51" fmla="*/ 90 h 106"/>
                  <a:gd name="T52" fmla="*/ 28 w 96"/>
                  <a:gd name="T53" fmla="*/ 57 h 106"/>
                  <a:gd name="T54" fmla="*/ 54 w 96"/>
                  <a:gd name="T55" fmla="*/ 91 h 106"/>
                  <a:gd name="T56" fmla="*/ 62 w 96"/>
                  <a:gd name="T57" fmla="*/ 95 h 106"/>
                  <a:gd name="T58" fmla="*/ 84 w 96"/>
                  <a:gd name="T59" fmla="*/ 72 h 106"/>
                  <a:gd name="T60" fmla="*/ 79 w 96"/>
                  <a:gd name="T61" fmla="*/ 87 h 106"/>
                  <a:gd name="T62" fmla="*/ 72 w 96"/>
                  <a:gd name="T63" fmla="*/ 92 h 106"/>
                  <a:gd name="T64" fmla="*/ 56 w 96"/>
                  <a:gd name="T65" fmla="*/ 89 h 106"/>
                  <a:gd name="T66" fmla="*/ 23 w 96"/>
                  <a:gd name="T67" fmla="*/ 47 h 106"/>
                  <a:gd name="T68" fmla="*/ 18 w 96"/>
                  <a:gd name="T69" fmla="*/ 40 h 106"/>
                  <a:gd name="T70" fmla="*/ 17 w 96"/>
                  <a:gd name="T71" fmla="*/ 21 h 106"/>
                  <a:gd name="T72" fmla="*/ 21 w 96"/>
                  <a:gd name="T73" fmla="*/ 18 h 106"/>
                  <a:gd name="T74" fmla="*/ 37 w 96"/>
                  <a:gd name="T75" fmla="*/ 17 h 106"/>
                  <a:gd name="T76" fmla="*/ 39 w 96"/>
                  <a:gd name="T77" fmla="*/ 19 h 106"/>
                  <a:gd name="T78" fmla="*/ 70 w 96"/>
                  <a:gd name="T79" fmla="*/ 57 h 106"/>
                  <a:gd name="T80" fmla="*/ 83 w 96"/>
                  <a:gd name="T81" fmla="*/ 53 h 106"/>
                  <a:gd name="T82" fmla="*/ 55 w 96"/>
                  <a:gd name="T83" fmla="*/ 16 h 106"/>
                  <a:gd name="T84" fmla="*/ 48 w 96"/>
                  <a:gd name="T85" fmla="*/ 7 h 106"/>
                  <a:gd name="T86" fmla="*/ 12 w 96"/>
                  <a:gd name="T87" fmla="*/ 6 h 106"/>
                  <a:gd name="T88" fmla="*/ 7 w 96"/>
                  <a:gd name="T89" fmla="*/ 10 h 106"/>
                  <a:gd name="T90" fmla="*/ 2 w 96"/>
                  <a:gd name="T91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6">
                    <a:moveTo>
                      <a:pt x="14" y="58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6" y="98"/>
                      <a:pt x="46" y="98"/>
                    </a:cubicBezTo>
                    <a:cubicBezTo>
                      <a:pt x="46" y="98"/>
                      <a:pt x="45" y="97"/>
                      <a:pt x="45" y="97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48"/>
                      <a:pt x="5" y="46"/>
                      <a:pt x="4" y="44"/>
                    </a:cubicBezTo>
                    <a:cubicBezTo>
                      <a:pt x="2" y="39"/>
                      <a:pt x="0" y="34"/>
                      <a:pt x="0" y="29"/>
                    </a:cubicBezTo>
                    <a:cubicBezTo>
                      <a:pt x="0" y="27"/>
                      <a:pt x="0" y="24"/>
                      <a:pt x="1" y="21"/>
                    </a:cubicBezTo>
                    <a:cubicBezTo>
                      <a:pt x="2" y="18"/>
                      <a:pt x="3" y="16"/>
                      <a:pt x="5" y="13"/>
                    </a:cubicBezTo>
                    <a:cubicBezTo>
                      <a:pt x="5" y="14"/>
                      <a:pt x="4" y="15"/>
                      <a:pt x="6" y="14"/>
                    </a:cubicBezTo>
                    <a:cubicBezTo>
                      <a:pt x="4" y="16"/>
                      <a:pt x="3" y="18"/>
                      <a:pt x="2" y="21"/>
                    </a:cubicBezTo>
                    <a:cubicBezTo>
                      <a:pt x="1" y="24"/>
                      <a:pt x="1" y="27"/>
                      <a:pt x="1" y="29"/>
                    </a:cubicBezTo>
                    <a:cubicBezTo>
                      <a:pt x="1" y="34"/>
                      <a:pt x="3" y="39"/>
                      <a:pt x="5" y="43"/>
                    </a:cubicBezTo>
                    <a:cubicBezTo>
                      <a:pt x="6" y="46"/>
                      <a:pt x="7" y="48"/>
                      <a:pt x="9" y="50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5" y="71"/>
                      <a:pt x="30" y="77"/>
                      <a:pt x="36" y="84"/>
                    </a:cubicBezTo>
                    <a:cubicBezTo>
                      <a:pt x="38" y="87"/>
                      <a:pt x="41" y="90"/>
                      <a:pt x="43" y="93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7"/>
                      <a:pt x="47" y="97"/>
                      <a:pt x="47" y="97"/>
                    </a:cubicBezTo>
                    <a:cubicBezTo>
                      <a:pt x="47" y="98"/>
                      <a:pt x="48" y="98"/>
                      <a:pt x="48" y="99"/>
                    </a:cubicBezTo>
                    <a:cubicBezTo>
                      <a:pt x="51" y="101"/>
                      <a:pt x="53" y="102"/>
                      <a:pt x="56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6"/>
                      <a:pt x="63" y="106"/>
                      <a:pt x="67" y="106"/>
                    </a:cubicBezTo>
                    <a:cubicBezTo>
                      <a:pt x="71" y="106"/>
                      <a:pt x="75" y="105"/>
                      <a:pt x="78" y="103"/>
                    </a:cubicBezTo>
                    <a:cubicBezTo>
                      <a:pt x="80" y="102"/>
                      <a:pt x="82" y="101"/>
                      <a:pt x="84" y="100"/>
                    </a:cubicBezTo>
                    <a:cubicBezTo>
                      <a:pt x="84" y="100"/>
                      <a:pt x="85" y="99"/>
                      <a:pt x="86" y="98"/>
                    </a:cubicBezTo>
                    <a:cubicBezTo>
                      <a:pt x="86" y="98"/>
                      <a:pt x="87" y="98"/>
                      <a:pt x="87" y="97"/>
                    </a:cubicBezTo>
                    <a:cubicBezTo>
                      <a:pt x="88" y="97"/>
                      <a:pt x="88" y="97"/>
                      <a:pt x="88" y="96"/>
                    </a:cubicBezTo>
                    <a:cubicBezTo>
                      <a:pt x="91" y="93"/>
                      <a:pt x="93" y="90"/>
                      <a:pt x="95" y="86"/>
                    </a:cubicBezTo>
                    <a:cubicBezTo>
                      <a:pt x="96" y="82"/>
                      <a:pt x="96" y="79"/>
                      <a:pt x="95" y="76"/>
                    </a:cubicBezTo>
                    <a:cubicBezTo>
                      <a:pt x="95" y="73"/>
                      <a:pt x="94" y="71"/>
                      <a:pt x="93" y="69"/>
                    </a:cubicBezTo>
                    <a:cubicBezTo>
                      <a:pt x="95" y="74"/>
                      <a:pt x="95" y="80"/>
                      <a:pt x="92" y="86"/>
                    </a:cubicBezTo>
                    <a:cubicBezTo>
                      <a:pt x="91" y="89"/>
                      <a:pt x="90" y="91"/>
                      <a:pt x="88" y="93"/>
                    </a:cubicBezTo>
                    <a:cubicBezTo>
                      <a:pt x="87" y="94"/>
                      <a:pt x="86" y="95"/>
                      <a:pt x="85" y="96"/>
                    </a:cubicBezTo>
                    <a:cubicBezTo>
                      <a:pt x="84" y="97"/>
                      <a:pt x="83" y="98"/>
                      <a:pt x="81" y="99"/>
                    </a:cubicBezTo>
                    <a:cubicBezTo>
                      <a:pt x="76" y="102"/>
                      <a:pt x="71" y="103"/>
                      <a:pt x="65" y="103"/>
                    </a:cubicBezTo>
                    <a:cubicBezTo>
                      <a:pt x="62" y="103"/>
                      <a:pt x="60" y="103"/>
                      <a:pt x="57" y="102"/>
                    </a:cubicBezTo>
                    <a:cubicBezTo>
                      <a:pt x="54" y="101"/>
                      <a:pt x="51" y="100"/>
                      <a:pt x="49" y="97"/>
                    </a:cubicBezTo>
                    <a:cubicBezTo>
                      <a:pt x="48" y="96"/>
                      <a:pt x="47" y="95"/>
                      <a:pt x="46" y="9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3" y="64"/>
                      <a:pt x="35" y="78"/>
                      <a:pt x="44" y="91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5"/>
                      <a:pt x="48" y="96"/>
                      <a:pt x="48" y="96"/>
                    </a:cubicBezTo>
                    <a:cubicBezTo>
                      <a:pt x="49" y="97"/>
                      <a:pt x="49" y="98"/>
                      <a:pt x="50" y="98"/>
                    </a:cubicBezTo>
                    <a:cubicBezTo>
                      <a:pt x="53" y="100"/>
                      <a:pt x="56" y="102"/>
                      <a:pt x="59" y="103"/>
                    </a:cubicBezTo>
                    <a:cubicBezTo>
                      <a:pt x="63" y="103"/>
                      <a:pt x="66" y="103"/>
                      <a:pt x="69" y="103"/>
                    </a:cubicBezTo>
                    <a:cubicBezTo>
                      <a:pt x="72" y="103"/>
                      <a:pt x="75" y="102"/>
                      <a:pt x="78" y="101"/>
                    </a:cubicBezTo>
                    <a:cubicBezTo>
                      <a:pt x="81" y="99"/>
                      <a:pt x="83" y="97"/>
                      <a:pt x="86" y="95"/>
                    </a:cubicBezTo>
                    <a:cubicBezTo>
                      <a:pt x="88" y="93"/>
                      <a:pt x="90" y="90"/>
                      <a:pt x="91" y="87"/>
                    </a:cubicBezTo>
                    <a:cubicBezTo>
                      <a:pt x="94" y="81"/>
                      <a:pt x="94" y="75"/>
                      <a:pt x="92" y="69"/>
                    </a:cubicBezTo>
                    <a:cubicBezTo>
                      <a:pt x="92" y="68"/>
                      <a:pt x="91" y="66"/>
                      <a:pt x="91" y="65"/>
                    </a:cubicBezTo>
                    <a:cubicBezTo>
                      <a:pt x="90" y="64"/>
                      <a:pt x="89" y="62"/>
                      <a:pt x="88" y="61"/>
                    </a:cubicBezTo>
                    <a:cubicBezTo>
                      <a:pt x="86" y="60"/>
                      <a:pt x="84" y="59"/>
                      <a:pt x="83" y="59"/>
                    </a:cubicBezTo>
                    <a:cubicBezTo>
                      <a:pt x="83" y="60"/>
                      <a:pt x="83" y="60"/>
                      <a:pt x="83" y="61"/>
                    </a:cubicBezTo>
                    <a:cubicBezTo>
                      <a:pt x="83" y="62"/>
                      <a:pt x="84" y="64"/>
                      <a:pt x="84" y="66"/>
                    </a:cubicBezTo>
                    <a:cubicBezTo>
                      <a:pt x="85" y="67"/>
                      <a:pt x="86" y="69"/>
                      <a:pt x="86" y="70"/>
                    </a:cubicBezTo>
                    <a:cubicBezTo>
                      <a:pt x="87" y="71"/>
                      <a:pt x="87" y="72"/>
                      <a:pt x="87" y="72"/>
                    </a:cubicBezTo>
                    <a:cubicBezTo>
                      <a:pt x="86" y="73"/>
                      <a:pt x="86" y="73"/>
                      <a:pt x="85" y="73"/>
                    </a:cubicBezTo>
                    <a:cubicBezTo>
                      <a:pt x="86" y="76"/>
                      <a:pt x="86" y="79"/>
                      <a:pt x="85" y="82"/>
                    </a:cubicBezTo>
                    <a:cubicBezTo>
                      <a:pt x="84" y="85"/>
                      <a:pt x="82" y="88"/>
                      <a:pt x="80" y="90"/>
                    </a:cubicBezTo>
                    <a:cubicBezTo>
                      <a:pt x="75" y="94"/>
                      <a:pt x="68" y="96"/>
                      <a:pt x="62" y="95"/>
                    </a:cubicBezTo>
                    <a:cubicBezTo>
                      <a:pt x="60" y="95"/>
                      <a:pt x="58" y="94"/>
                      <a:pt x="57" y="93"/>
                    </a:cubicBezTo>
                    <a:cubicBezTo>
                      <a:pt x="56" y="93"/>
                      <a:pt x="55" y="92"/>
                      <a:pt x="55" y="92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90"/>
                      <a:pt x="53" y="90"/>
                      <a:pt x="53" y="90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71"/>
                      <a:pt x="33" y="64"/>
                      <a:pt x="28" y="57"/>
                    </a:cubicBezTo>
                    <a:cubicBezTo>
                      <a:pt x="34" y="64"/>
                      <a:pt x="39" y="72"/>
                      <a:pt x="45" y="7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0"/>
                      <a:pt x="54" y="90"/>
                      <a:pt x="54" y="91"/>
                    </a:cubicBezTo>
                    <a:cubicBezTo>
                      <a:pt x="54" y="91"/>
                      <a:pt x="54" y="91"/>
                      <a:pt x="55" y="92"/>
                    </a:cubicBezTo>
                    <a:cubicBezTo>
                      <a:pt x="55" y="92"/>
                      <a:pt x="56" y="93"/>
                      <a:pt x="57" y="93"/>
                    </a:cubicBezTo>
                    <a:cubicBezTo>
                      <a:pt x="58" y="94"/>
                      <a:pt x="60" y="95"/>
                      <a:pt x="62" y="95"/>
                    </a:cubicBezTo>
                    <a:cubicBezTo>
                      <a:pt x="68" y="96"/>
                      <a:pt x="75" y="94"/>
                      <a:pt x="79" y="90"/>
                    </a:cubicBezTo>
                    <a:cubicBezTo>
                      <a:pt x="82" y="87"/>
                      <a:pt x="83" y="85"/>
                      <a:pt x="84" y="82"/>
                    </a:cubicBezTo>
                    <a:cubicBezTo>
                      <a:pt x="85" y="79"/>
                      <a:pt x="85" y="76"/>
                      <a:pt x="84" y="72"/>
                    </a:cubicBezTo>
                    <a:cubicBezTo>
                      <a:pt x="83" y="72"/>
                      <a:pt x="83" y="72"/>
                      <a:pt x="83" y="75"/>
                    </a:cubicBezTo>
                    <a:cubicBezTo>
                      <a:pt x="83" y="77"/>
                      <a:pt x="83" y="81"/>
                      <a:pt x="81" y="84"/>
                    </a:cubicBezTo>
                    <a:cubicBezTo>
                      <a:pt x="80" y="85"/>
                      <a:pt x="80" y="86"/>
                      <a:pt x="79" y="87"/>
                    </a:cubicBezTo>
                    <a:cubicBezTo>
                      <a:pt x="79" y="88"/>
                      <a:pt x="78" y="88"/>
                      <a:pt x="78" y="88"/>
                    </a:cubicBezTo>
                    <a:cubicBezTo>
                      <a:pt x="78" y="89"/>
                      <a:pt x="77" y="89"/>
                      <a:pt x="77" y="89"/>
                    </a:cubicBezTo>
                    <a:cubicBezTo>
                      <a:pt x="75" y="91"/>
                      <a:pt x="73" y="92"/>
                      <a:pt x="72" y="92"/>
                    </a:cubicBezTo>
                    <a:cubicBezTo>
                      <a:pt x="69" y="93"/>
                      <a:pt x="67" y="93"/>
                      <a:pt x="64" y="93"/>
                    </a:cubicBezTo>
                    <a:cubicBezTo>
                      <a:pt x="62" y="93"/>
                      <a:pt x="60" y="92"/>
                      <a:pt x="58" y="91"/>
                    </a:cubicBezTo>
                    <a:cubicBezTo>
                      <a:pt x="57" y="90"/>
                      <a:pt x="56" y="90"/>
                      <a:pt x="56" y="89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9" y="67"/>
                      <a:pt x="31" y="57"/>
                      <a:pt x="23" y="47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7" y="39"/>
                      <a:pt x="17" y="38"/>
                      <a:pt x="16" y="37"/>
                    </a:cubicBezTo>
                    <a:cubicBezTo>
                      <a:pt x="15" y="34"/>
                      <a:pt x="14" y="31"/>
                      <a:pt x="14" y="28"/>
                    </a:cubicBezTo>
                    <a:cubicBezTo>
                      <a:pt x="14" y="25"/>
                      <a:pt x="15" y="23"/>
                      <a:pt x="17" y="21"/>
                    </a:cubicBezTo>
                    <a:cubicBezTo>
                      <a:pt x="17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9" y="19"/>
                    </a:cubicBezTo>
                    <a:cubicBezTo>
                      <a:pt x="19" y="19"/>
                      <a:pt x="20" y="18"/>
                      <a:pt x="21" y="18"/>
                    </a:cubicBezTo>
                    <a:cubicBezTo>
                      <a:pt x="22" y="17"/>
                      <a:pt x="24" y="16"/>
                      <a:pt x="26" y="16"/>
                    </a:cubicBezTo>
                    <a:cubicBezTo>
                      <a:pt x="28" y="15"/>
                      <a:pt x="30" y="15"/>
                      <a:pt x="32" y="15"/>
                    </a:cubicBezTo>
                    <a:cubicBezTo>
                      <a:pt x="34" y="15"/>
                      <a:pt x="36" y="16"/>
                      <a:pt x="37" y="17"/>
                    </a:cubicBezTo>
                    <a:cubicBezTo>
                      <a:pt x="38" y="17"/>
                      <a:pt x="38" y="17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6" y="40"/>
                      <a:pt x="63" y="49"/>
                      <a:pt x="70" y="57"/>
                    </a:cubicBezTo>
                    <a:cubicBezTo>
                      <a:pt x="82" y="70"/>
                      <a:pt x="82" y="62"/>
                      <a:pt x="72" y="4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83" y="61"/>
                      <a:pt x="80" y="52"/>
                      <a:pt x="83" y="53"/>
                    </a:cubicBezTo>
                    <a:cubicBezTo>
                      <a:pt x="77" y="45"/>
                      <a:pt x="72" y="38"/>
                      <a:pt x="67" y="30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49" y="8"/>
                      <a:pt x="48" y="7"/>
                    </a:cubicBezTo>
                    <a:cubicBezTo>
                      <a:pt x="45" y="4"/>
                      <a:pt x="40" y="2"/>
                      <a:pt x="36" y="1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19" y="3"/>
                      <a:pt x="16" y="4"/>
                      <a:pt x="12" y="6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6" y="12"/>
                      <a:pt x="4" y="13"/>
                      <a:pt x="3" y="15"/>
                    </a:cubicBezTo>
                    <a:cubicBezTo>
                      <a:pt x="1" y="19"/>
                      <a:pt x="0" y="24"/>
                      <a:pt x="0" y="28"/>
                    </a:cubicBezTo>
                    <a:cubicBezTo>
                      <a:pt x="0" y="32"/>
                      <a:pt x="0" y="36"/>
                      <a:pt x="2" y="40"/>
                    </a:cubicBezTo>
                    <a:cubicBezTo>
                      <a:pt x="3" y="43"/>
                      <a:pt x="5" y="47"/>
                      <a:pt x="7" y="50"/>
                    </a:cubicBez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4" name="Freeform 34"/>
              <p:cNvSpPr/>
              <p:nvPr/>
            </p:nvSpPr>
            <p:spPr bwMode="auto">
              <a:xfrm>
                <a:off x="5984876" y="954088"/>
                <a:ext cx="222250" cy="431800"/>
              </a:xfrm>
              <a:custGeom>
                <a:avLst/>
                <a:gdLst>
                  <a:gd name="T0" fmla="*/ 0 w 59"/>
                  <a:gd name="T1" fmla="*/ 87 h 115"/>
                  <a:gd name="T2" fmla="*/ 17 w 59"/>
                  <a:gd name="T3" fmla="*/ 113 h 115"/>
                  <a:gd name="T4" fmla="*/ 47 w 59"/>
                  <a:gd name="T5" fmla="*/ 110 h 115"/>
                  <a:gd name="T6" fmla="*/ 48 w 59"/>
                  <a:gd name="T7" fmla="*/ 108 h 115"/>
                  <a:gd name="T8" fmla="*/ 51 w 59"/>
                  <a:gd name="T9" fmla="*/ 106 h 115"/>
                  <a:gd name="T10" fmla="*/ 58 w 59"/>
                  <a:gd name="T11" fmla="*/ 87 h 115"/>
                  <a:gd name="T12" fmla="*/ 58 w 59"/>
                  <a:gd name="T13" fmla="*/ 73 h 115"/>
                  <a:gd name="T14" fmla="*/ 58 w 59"/>
                  <a:gd name="T15" fmla="*/ 85 h 115"/>
                  <a:gd name="T16" fmla="*/ 57 w 59"/>
                  <a:gd name="T17" fmla="*/ 92 h 115"/>
                  <a:gd name="T18" fmla="*/ 48 w 59"/>
                  <a:gd name="T19" fmla="*/ 108 h 115"/>
                  <a:gd name="T20" fmla="*/ 47 w 59"/>
                  <a:gd name="T21" fmla="*/ 108 h 115"/>
                  <a:gd name="T22" fmla="*/ 29 w 59"/>
                  <a:gd name="T23" fmla="*/ 115 h 115"/>
                  <a:gd name="T24" fmla="*/ 1 w 59"/>
                  <a:gd name="T25" fmla="*/ 92 h 115"/>
                  <a:gd name="T26" fmla="*/ 37 w 59"/>
                  <a:gd name="T27" fmla="*/ 113 h 115"/>
                  <a:gd name="T28" fmla="*/ 48 w 59"/>
                  <a:gd name="T29" fmla="*/ 106 h 115"/>
                  <a:gd name="T30" fmla="*/ 57 w 59"/>
                  <a:gd name="T31" fmla="*/ 87 h 115"/>
                  <a:gd name="T32" fmla="*/ 57 w 59"/>
                  <a:gd name="T33" fmla="*/ 53 h 115"/>
                  <a:gd name="T34" fmla="*/ 59 w 59"/>
                  <a:gd name="T35" fmla="*/ 30 h 115"/>
                  <a:gd name="T36" fmla="*/ 43 w 59"/>
                  <a:gd name="T37" fmla="*/ 2 h 115"/>
                  <a:gd name="T38" fmla="*/ 57 w 59"/>
                  <a:gd name="T39" fmla="*/ 25 h 115"/>
                  <a:gd name="T40" fmla="*/ 57 w 59"/>
                  <a:gd name="T41" fmla="*/ 31 h 115"/>
                  <a:gd name="T42" fmla="*/ 56 w 59"/>
                  <a:gd name="T43" fmla="*/ 81 h 115"/>
                  <a:gd name="T44" fmla="*/ 56 w 59"/>
                  <a:gd name="T45" fmla="*/ 88 h 115"/>
                  <a:gd name="T46" fmla="*/ 47 w 59"/>
                  <a:gd name="T47" fmla="*/ 105 h 115"/>
                  <a:gd name="T48" fmla="*/ 46 w 59"/>
                  <a:gd name="T49" fmla="*/ 107 h 115"/>
                  <a:gd name="T50" fmla="*/ 41 w 59"/>
                  <a:gd name="T51" fmla="*/ 110 h 115"/>
                  <a:gd name="T52" fmla="*/ 46 w 59"/>
                  <a:gd name="T53" fmla="*/ 106 h 115"/>
                  <a:gd name="T54" fmla="*/ 55 w 59"/>
                  <a:gd name="T55" fmla="*/ 93 h 115"/>
                  <a:gd name="T56" fmla="*/ 55 w 59"/>
                  <a:gd name="T57" fmla="*/ 79 h 115"/>
                  <a:gd name="T58" fmla="*/ 56 w 59"/>
                  <a:gd name="T59" fmla="*/ 26 h 115"/>
                  <a:gd name="T60" fmla="*/ 39 w 59"/>
                  <a:gd name="T61" fmla="*/ 1 h 115"/>
                  <a:gd name="T62" fmla="*/ 31 w 59"/>
                  <a:gd name="T63" fmla="*/ 4 h 115"/>
                  <a:gd name="T64" fmla="*/ 41 w 59"/>
                  <a:gd name="T65" fmla="*/ 9 h 115"/>
                  <a:gd name="T66" fmla="*/ 48 w 59"/>
                  <a:gd name="T67" fmla="*/ 49 h 115"/>
                  <a:gd name="T68" fmla="*/ 47 w 59"/>
                  <a:gd name="T69" fmla="*/ 86 h 115"/>
                  <a:gd name="T70" fmla="*/ 47 w 59"/>
                  <a:gd name="T71" fmla="*/ 89 h 115"/>
                  <a:gd name="T72" fmla="*/ 47 w 59"/>
                  <a:gd name="T73" fmla="*/ 76 h 115"/>
                  <a:gd name="T74" fmla="*/ 39 w 59"/>
                  <a:gd name="T75" fmla="*/ 11 h 115"/>
                  <a:gd name="T76" fmla="*/ 46 w 59"/>
                  <a:gd name="T77" fmla="*/ 25 h 115"/>
                  <a:gd name="T78" fmla="*/ 46 w 59"/>
                  <a:gd name="T79" fmla="*/ 37 h 115"/>
                  <a:gd name="T80" fmla="*/ 45 w 59"/>
                  <a:gd name="T81" fmla="*/ 86 h 115"/>
                  <a:gd name="T82" fmla="*/ 44 w 59"/>
                  <a:gd name="T83" fmla="*/ 92 h 115"/>
                  <a:gd name="T84" fmla="*/ 39 w 59"/>
                  <a:gd name="T85" fmla="*/ 98 h 115"/>
                  <a:gd name="T86" fmla="*/ 34 w 59"/>
                  <a:gd name="T87" fmla="*/ 101 h 115"/>
                  <a:gd name="T88" fmla="*/ 18 w 59"/>
                  <a:gd name="T89" fmla="*/ 96 h 115"/>
                  <a:gd name="T90" fmla="*/ 14 w 59"/>
                  <a:gd name="T91" fmla="*/ 85 h 115"/>
                  <a:gd name="T92" fmla="*/ 14 w 59"/>
                  <a:gd name="T93" fmla="*/ 36 h 115"/>
                  <a:gd name="T94" fmla="*/ 14 w 59"/>
                  <a:gd name="T95" fmla="*/ 26 h 115"/>
                  <a:gd name="T96" fmla="*/ 22 w 59"/>
                  <a:gd name="T97" fmla="*/ 13 h 115"/>
                  <a:gd name="T98" fmla="*/ 30 w 59"/>
                  <a:gd name="T99" fmla="*/ 9 h 115"/>
                  <a:gd name="T100" fmla="*/ 13 w 59"/>
                  <a:gd name="T101" fmla="*/ 10 h 115"/>
                  <a:gd name="T102" fmla="*/ 23 w 59"/>
                  <a:gd name="T103" fmla="*/ 2 h 115"/>
                  <a:gd name="T104" fmla="*/ 0 w 59"/>
                  <a:gd name="T105" fmla="*/ 24 h 115"/>
                  <a:gd name="T106" fmla="*/ 0 w 59"/>
                  <a:gd name="T107" fmla="*/ 3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" h="115">
                    <a:moveTo>
                      <a:pt x="0" y="83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8"/>
                      <a:pt x="0" y="88"/>
                    </a:cubicBezTo>
                    <a:cubicBezTo>
                      <a:pt x="0" y="90"/>
                      <a:pt x="0" y="92"/>
                      <a:pt x="1" y="94"/>
                    </a:cubicBezTo>
                    <a:cubicBezTo>
                      <a:pt x="3" y="103"/>
                      <a:pt x="9" y="109"/>
                      <a:pt x="17" y="113"/>
                    </a:cubicBezTo>
                    <a:cubicBezTo>
                      <a:pt x="21" y="115"/>
                      <a:pt x="25" y="115"/>
                      <a:pt x="29" y="115"/>
                    </a:cubicBezTo>
                    <a:cubicBezTo>
                      <a:pt x="33" y="115"/>
                      <a:pt x="37" y="115"/>
                      <a:pt x="41" y="113"/>
                    </a:cubicBezTo>
                    <a:cubicBezTo>
                      <a:pt x="43" y="112"/>
                      <a:pt x="45" y="111"/>
                      <a:pt x="47" y="110"/>
                    </a:cubicBezTo>
                    <a:cubicBezTo>
                      <a:pt x="47" y="109"/>
                      <a:pt x="48" y="109"/>
                      <a:pt x="48" y="109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7"/>
                      <a:pt x="50" y="106"/>
                      <a:pt x="51" y="106"/>
                    </a:cubicBezTo>
                    <a:cubicBezTo>
                      <a:pt x="54" y="103"/>
                      <a:pt x="56" y="99"/>
                      <a:pt x="57" y="94"/>
                    </a:cubicBezTo>
                    <a:cubicBezTo>
                      <a:pt x="58" y="92"/>
                      <a:pt x="58" y="90"/>
                      <a:pt x="58" y="88"/>
                    </a:cubicBezTo>
                    <a:cubicBezTo>
                      <a:pt x="58" y="88"/>
                      <a:pt x="58" y="87"/>
                      <a:pt x="58" y="87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7"/>
                      <a:pt x="58" y="88"/>
                      <a:pt x="58" y="88"/>
                    </a:cubicBezTo>
                    <a:cubicBezTo>
                      <a:pt x="58" y="90"/>
                      <a:pt x="58" y="91"/>
                      <a:pt x="57" y="92"/>
                    </a:cubicBezTo>
                    <a:cubicBezTo>
                      <a:pt x="57" y="97"/>
                      <a:pt x="54" y="102"/>
                      <a:pt x="50" y="106"/>
                    </a:cubicBezTo>
                    <a:cubicBezTo>
                      <a:pt x="50" y="107"/>
                      <a:pt x="49" y="107"/>
                      <a:pt x="49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6" y="109"/>
                      <a:pt x="45" y="110"/>
                      <a:pt x="44" y="111"/>
                    </a:cubicBezTo>
                    <a:cubicBezTo>
                      <a:pt x="42" y="112"/>
                      <a:pt x="39" y="113"/>
                      <a:pt x="37" y="114"/>
                    </a:cubicBezTo>
                    <a:cubicBezTo>
                      <a:pt x="34" y="115"/>
                      <a:pt x="32" y="115"/>
                      <a:pt x="29" y="115"/>
                    </a:cubicBezTo>
                    <a:cubicBezTo>
                      <a:pt x="27" y="115"/>
                      <a:pt x="24" y="115"/>
                      <a:pt x="21" y="114"/>
                    </a:cubicBezTo>
                    <a:cubicBezTo>
                      <a:pt x="11" y="111"/>
                      <a:pt x="3" y="103"/>
                      <a:pt x="1" y="92"/>
                    </a:cubicBezTo>
                    <a:cubicBezTo>
                      <a:pt x="1" y="92"/>
                      <a:pt x="1" y="93"/>
                      <a:pt x="1" y="92"/>
                    </a:cubicBezTo>
                    <a:cubicBezTo>
                      <a:pt x="4" y="102"/>
                      <a:pt x="12" y="110"/>
                      <a:pt x="22" y="113"/>
                    </a:cubicBezTo>
                    <a:cubicBezTo>
                      <a:pt x="24" y="114"/>
                      <a:pt x="27" y="114"/>
                      <a:pt x="30" y="114"/>
                    </a:cubicBezTo>
                    <a:cubicBezTo>
                      <a:pt x="32" y="114"/>
                      <a:pt x="35" y="114"/>
                      <a:pt x="37" y="113"/>
                    </a:cubicBezTo>
                    <a:cubicBezTo>
                      <a:pt x="40" y="112"/>
                      <a:pt x="42" y="111"/>
                      <a:pt x="44" y="110"/>
                    </a:cubicBezTo>
                    <a:cubicBezTo>
                      <a:pt x="45" y="109"/>
                      <a:pt x="46" y="108"/>
                      <a:pt x="47" y="107"/>
                    </a:cubicBezTo>
                    <a:cubicBezTo>
                      <a:pt x="47" y="107"/>
                      <a:pt x="48" y="107"/>
                      <a:pt x="48" y="106"/>
                    </a:cubicBezTo>
                    <a:cubicBezTo>
                      <a:pt x="49" y="106"/>
                      <a:pt x="49" y="106"/>
                      <a:pt x="50" y="105"/>
                    </a:cubicBezTo>
                    <a:cubicBezTo>
                      <a:pt x="54" y="101"/>
                      <a:pt x="56" y="96"/>
                      <a:pt x="57" y="91"/>
                    </a:cubicBezTo>
                    <a:cubicBezTo>
                      <a:pt x="57" y="90"/>
                      <a:pt x="57" y="89"/>
                      <a:pt x="57" y="87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8" y="70"/>
                      <a:pt x="58" y="61"/>
                      <a:pt x="57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8"/>
                      <a:pt x="59" y="27"/>
                      <a:pt x="59" y="25"/>
                    </a:cubicBezTo>
                    <a:cubicBezTo>
                      <a:pt x="59" y="21"/>
                      <a:pt x="58" y="17"/>
                      <a:pt x="56" y="13"/>
                    </a:cubicBezTo>
                    <a:cubicBezTo>
                      <a:pt x="53" y="7"/>
                      <a:pt x="48" y="4"/>
                      <a:pt x="43" y="2"/>
                    </a:cubicBezTo>
                    <a:cubicBezTo>
                      <a:pt x="48" y="5"/>
                      <a:pt x="52" y="10"/>
                      <a:pt x="54" y="15"/>
                    </a:cubicBezTo>
                    <a:cubicBezTo>
                      <a:pt x="55" y="17"/>
                      <a:pt x="56" y="20"/>
                      <a:pt x="57" y="23"/>
                    </a:cubicBezTo>
                    <a:cubicBezTo>
                      <a:pt x="57" y="24"/>
                      <a:pt x="57" y="25"/>
                      <a:pt x="57" y="2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40"/>
                      <a:pt x="56" y="50"/>
                      <a:pt x="56" y="59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6" y="87"/>
                      <a:pt x="56" y="88"/>
                      <a:pt x="56" y="88"/>
                    </a:cubicBezTo>
                    <a:cubicBezTo>
                      <a:pt x="55" y="91"/>
                      <a:pt x="55" y="94"/>
                      <a:pt x="54" y="97"/>
                    </a:cubicBezTo>
                    <a:cubicBezTo>
                      <a:pt x="53" y="99"/>
                      <a:pt x="51" y="102"/>
                      <a:pt x="49" y="104"/>
                    </a:cubicBezTo>
                    <a:cubicBezTo>
                      <a:pt x="48" y="104"/>
                      <a:pt x="48" y="105"/>
                      <a:pt x="47" y="105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5" y="107"/>
                      <a:pt x="44" y="108"/>
                      <a:pt x="43" y="109"/>
                    </a:cubicBezTo>
                    <a:cubicBezTo>
                      <a:pt x="40" y="110"/>
                      <a:pt x="37" y="111"/>
                      <a:pt x="35" y="112"/>
                    </a:cubicBezTo>
                    <a:cubicBezTo>
                      <a:pt x="37" y="111"/>
                      <a:pt x="39" y="111"/>
                      <a:pt x="41" y="110"/>
                    </a:cubicBezTo>
                    <a:cubicBezTo>
                      <a:pt x="42" y="109"/>
                      <a:pt x="44" y="108"/>
                      <a:pt x="45" y="108"/>
                    </a:cubicBezTo>
                    <a:cubicBezTo>
                      <a:pt x="45" y="107"/>
                      <a:pt x="46" y="107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2"/>
                      <a:pt x="54" y="97"/>
                      <a:pt x="55" y="93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6"/>
                      <a:pt x="55" y="8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75"/>
                      <a:pt x="55" y="71"/>
                      <a:pt x="56" y="67"/>
                    </a:cubicBezTo>
                    <a:cubicBezTo>
                      <a:pt x="56" y="55"/>
                      <a:pt x="56" y="45"/>
                      <a:pt x="56" y="34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3"/>
                      <a:pt x="56" y="20"/>
                      <a:pt x="54" y="17"/>
                    </a:cubicBezTo>
                    <a:cubicBezTo>
                      <a:pt x="52" y="11"/>
                      <a:pt x="48" y="6"/>
                      <a:pt x="43" y="3"/>
                    </a:cubicBezTo>
                    <a:cubicBezTo>
                      <a:pt x="41" y="2"/>
                      <a:pt x="40" y="1"/>
                      <a:pt x="39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1"/>
                      <a:pt x="29" y="2"/>
                      <a:pt x="29" y="3"/>
                    </a:cubicBezTo>
                    <a:cubicBezTo>
                      <a:pt x="29" y="3"/>
                      <a:pt x="30" y="4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6" y="6"/>
                      <a:pt x="38" y="7"/>
                      <a:pt x="39" y="8"/>
                    </a:cubicBezTo>
                    <a:cubicBezTo>
                      <a:pt x="40" y="8"/>
                      <a:pt x="41" y="9"/>
                      <a:pt x="41" y="9"/>
                    </a:cubicBezTo>
                    <a:cubicBezTo>
                      <a:pt x="41" y="10"/>
                      <a:pt x="41" y="10"/>
                      <a:pt x="40" y="10"/>
                    </a:cubicBezTo>
                    <a:cubicBezTo>
                      <a:pt x="45" y="14"/>
                      <a:pt x="49" y="21"/>
                      <a:pt x="48" y="2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8"/>
                      <a:pt x="48" y="67"/>
                      <a:pt x="48" y="7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7" y="87"/>
                      <a:pt x="47" y="88"/>
                      <a:pt x="47" y="89"/>
                    </a:cubicBezTo>
                    <a:cubicBezTo>
                      <a:pt x="46" y="93"/>
                      <a:pt x="45" y="96"/>
                      <a:pt x="42" y="98"/>
                    </a:cubicBezTo>
                    <a:cubicBezTo>
                      <a:pt x="45" y="96"/>
                      <a:pt x="46" y="93"/>
                      <a:pt x="47" y="89"/>
                    </a:cubicBezTo>
                    <a:cubicBezTo>
                      <a:pt x="47" y="88"/>
                      <a:pt x="47" y="87"/>
                      <a:pt x="47" y="8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0"/>
                      <a:pt x="45" y="14"/>
                      <a:pt x="39" y="11"/>
                    </a:cubicBezTo>
                    <a:cubicBezTo>
                      <a:pt x="38" y="11"/>
                      <a:pt x="38" y="12"/>
                      <a:pt x="40" y="14"/>
                    </a:cubicBezTo>
                    <a:cubicBezTo>
                      <a:pt x="41" y="15"/>
                      <a:pt x="44" y="18"/>
                      <a:pt x="45" y="22"/>
                    </a:cubicBezTo>
                    <a:cubicBezTo>
                      <a:pt x="46" y="23"/>
                      <a:pt x="46" y="24"/>
                      <a:pt x="46" y="25"/>
                    </a:cubicBezTo>
                    <a:cubicBezTo>
                      <a:pt x="46" y="26"/>
                      <a:pt x="46" y="26"/>
                      <a:pt x="46" y="2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2"/>
                      <a:pt x="46" y="35"/>
                      <a:pt x="46" y="37"/>
                    </a:cubicBezTo>
                    <a:cubicBezTo>
                      <a:pt x="45" y="49"/>
                      <a:pt x="45" y="62"/>
                      <a:pt x="45" y="7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8"/>
                      <a:pt x="45" y="89"/>
                      <a:pt x="45" y="89"/>
                    </a:cubicBezTo>
                    <a:cubicBezTo>
                      <a:pt x="44" y="90"/>
                      <a:pt x="44" y="91"/>
                      <a:pt x="44" y="92"/>
                    </a:cubicBezTo>
                    <a:cubicBezTo>
                      <a:pt x="43" y="94"/>
                      <a:pt x="42" y="96"/>
                      <a:pt x="40" y="97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9"/>
                    </a:cubicBezTo>
                    <a:cubicBezTo>
                      <a:pt x="38" y="99"/>
                      <a:pt x="38" y="99"/>
                      <a:pt x="37" y="99"/>
                    </a:cubicBezTo>
                    <a:cubicBezTo>
                      <a:pt x="36" y="100"/>
                      <a:pt x="35" y="100"/>
                      <a:pt x="34" y="101"/>
                    </a:cubicBezTo>
                    <a:cubicBezTo>
                      <a:pt x="33" y="101"/>
                      <a:pt x="31" y="101"/>
                      <a:pt x="30" y="101"/>
                    </a:cubicBezTo>
                    <a:cubicBezTo>
                      <a:pt x="28" y="101"/>
                      <a:pt x="27" y="101"/>
                      <a:pt x="25" y="101"/>
                    </a:cubicBezTo>
                    <a:cubicBezTo>
                      <a:pt x="22" y="100"/>
                      <a:pt x="20" y="98"/>
                      <a:pt x="18" y="96"/>
                    </a:cubicBezTo>
                    <a:cubicBezTo>
                      <a:pt x="16" y="93"/>
                      <a:pt x="14" y="90"/>
                      <a:pt x="14" y="87"/>
                    </a:cubicBezTo>
                    <a:cubicBezTo>
                      <a:pt x="14" y="87"/>
                      <a:pt x="14" y="87"/>
                      <a:pt x="14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2"/>
                      <a:pt x="14" y="49"/>
                      <a:pt x="14" y="3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5" y="21"/>
                    </a:cubicBezTo>
                    <a:cubicBezTo>
                      <a:pt x="16" y="18"/>
                      <a:pt x="19" y="15"/>
                      <a:pt x="22" y="13"/>
                    </a:cubicBezTo>
                    <a:cubicBezTo>
                      <a:pt x="25" y="11"/>
                      <a:pt x="27" y="10"/>
                      <a:pt x="28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7" y="6"/>
                      <a:pt x="24" y="6"/>
                    </a:cubicBezTo>
                    <a:cubicBezTo>
                      <a:pt x="21" y="6"/>
                      <a:pt x="17" y="7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6"/>
                      <a:pt x="19" y="5"/>
                      <a:pt x="21" y="4"/>
                    </a:cubicBezTo>
                    <a:cubicBezTo>
                      <a:pt x="22" y="3"/>
                      <a:pt x="23" y="3"/>
                      <a:pt x="23" y="2"/>
                    </a:cubicBezTo>
                    <a:cubicBezTo>
                      <a:pt x="23" y="1"/>
                      <a:pt x="21" y="1"/>
                      <a:pt x="22" y="0"/>
                    </a:cubicBezTo>
                    <a:cubicBezTo>
                      <a:pt x="17" y="1"/>
                      <a:pt x="12" y="4"/>
                      <a:pt x="8" y="8"/>
                    </a:cubicBezTo>
                    <a:cubicBezTo>
                      <a:pt x="4" y="12"/>
                      <a:pt x="1" y="18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5" name="Freeform 35"/>
              <p:cNvSpPr/>
              <p:nvPr/>
            </p:nvSpPr>
            <p:spPr bwMode="auto">
              <a:xfrm>
                <a:off x="6292851" y="2822576"/>
                <a:ext cx="49213" cy="33338"/>
              </a:xfrm>
              <a:custGeom>
                <a:avLst/>
                <a:gdLst>
                  <a:gd name="T0" fmla="*/ 13 w 13"/>
                  <a:gd name="T1" fmla="*/ 0 h 9"/>
                  <a:gd name="T2" fmla="*/ 9 w 13"/>
                  <a:gd name="T3" fmla="*/ 3 h 9"/>
                  <a:gd name="T4" fmla="*/ 0 w 13"/>
                  <a:gd name="T5" fmla="*/ 9 h 9"/>
                  <a:gd name="T6" fmla="*/ 0 w 13"/>
                  <a:gd name="T7" fmla="*/ 9 h 9"/>
                  <a:gd name="T8" fmla="*/ 9 w 13"/>
                  <a:gd name="T9" fmla="*/ 3 h 9"/>
                  <a:gd name="T10" fmla="*/ 13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2" y="1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6" name="Freeform 36"/>
              <p:cNvSpPr/>
              <p:nvPr/>
            </p:nvSpPr>
            <p:spPr bwMode="auto">
              <a:xfrm>
                <a:off x="6289676" y="2833688"/>
                <a:ext cx="3175" cy="2222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4 h 14"/>
                  <a:gd name="T4" fmla="*/ 0 w 2"/>
                  <a:gd name="T5" fmla="*/ 0 h 14"/>
                  <a:gd name="T6" fmla="*/ 2 w 2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14"/>
                    </a:lnTo>
                    <a:lnTo>
                      <a:pt x="0" y="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7" name="Freeform 37"/>
              <p:cNvSpPr>
                <a:spLocks noEditPoints="1"/>
              </p:cNvSpPr>
              <p:nvPr/>
            </p:nvSpPr>
            <p:spPr bwMode="auto">
              <a:xfrm>
                <a:off x="6286501" y="2674938"/>
                <a:ext cx="120650" cy="177800"/>
              </a:xfrm>
              <a:custGeom>
                <a:avLst/>
                <a:gdLst>
                  <a:gd name="T0" fmla="*/ 1 w 32"/>
                  <a:gd name="T1" fmla="*/ 18 h 47"/>
                  <a:gd name="T2" fmla="*/ 3 w 32"/>
                  <a:gd name="T3" fmla="*/ 14 h 47"/>
                  <a:gd name="T4" fmla="*/ 3 w 32"/>
                  <a:gd name="T5" fmla="*/ 13 h 47"/>
                  <a:gd name="T6" fmla="*/ 5 w 32"/>
                  <a:gd name="T7" fmla="*/ 12 h 47"/>
                  <a:gd name="T8" fmla="*/ 2 w 32"/>
                  <a:gd name="T9" fmla="*/ 19 h 47"/>
                  <a:gd name="T10" fmla="*/ 1 w 32"/>
                  <a:gd name="T11" fmla="*/ 38 h 47"/>
                  <a:gd name="T12" fmla="*/ 11 w 32"/>
                  <a:gd name="T13" fmla="*/ 41 h 47"/>
                  <a:gd name="T14" fmla="*/ 15 w 32"/>
                  <a:gd name="T15" fmla="*/ 39 h 47"/>
                  <a:gd name="T16" fmla="*/ 25 w 32"/>
                  <a:gd name="T17" fmla="*/ 27 h 47"/>
                  <a:gd name="T18" fmla="*/ 4 w 32"/>
                  <a:gd name="T19" fmla="*/ 44 h 47"/>
                  <a:gd name="T20" fmla="*/ 10 w 32"/>
                  <a:gd name="T21" fmla="*/ 40 h 47"/>
                  <a:gd name="T22" fmla="*/ 18 w 32"/>
                  <a:gd name="T23" fmla="*/ 34 h 47"/>
                  <a:gd name="T24" fmla="*/ 25 w 32"/>
                  <a:gd name="T25" fmla="*/ 26 h 47"/>
                  <a:gd name="T26" fmla="*/ 20 w 32"/>
                  <a:gd name="T27" fmla="*/ 22 h 47"/>
                  <a:gd name="T28" fmla="*/ 17 w 32"/>
                  <a:gd name="T29" fmla="*/ 23 h 47"/>
                  <a:gd name="T30" fmla="*/ 14 w 32"/>
                  <a:gd name="T31" fmla="*/ 26 h 47"/>
                  <a:gd name="T32" fmla="*/ 15 w 32"/>
                  <a:gd name="T33" fmla="*/ 22 h 47"/>
                  <a:gd name="T34" fmla="*/ 16 w 32"/>
                  <a:gd name="T35" fmla="*/ 20 h 47"/>
                  <a:gd name="T36" fmla="*/ 16 w 32"/>
                  <a:gd name="T37" fmla="*/ 19 h 47"/>
                  <a:gd name="T38" fmla="*/ 17 w 32"/>
                  <a:gd name="T39" fmla="*/ 19 h 47"/>
                  <a:gd name="T40" fmla="*/ 21 w 32"/>
                  <a:gd name="T41" fmla="*/ 20 h 47"/>
                  <a:gd name="T42" fmla="*/ 24 w 32"/>
                  <a:gd name="T43" fmla="*/ 17 h 47"/>
                  <a:gd name="T44" fmla="*/ 27 w 32"/>
                  <a:gd name="T45" fmla="*/ 22 h 47"/>
                  <a:gd name="T46" fmla="*/ 28 w 32"/>
                  <a:gd name="T47" fmla="*/ 8 h 47"/>
                  <a:gd name="T48" fmla="*/ 27 w 32"/>
                  <a:gd name="T49" fmla="*/ 5 h 47"/>
                  <a:gd name="T50" fmla="*/ 26 w 32"/>
                  <a:gd name="T51" fmla="*/ 5 h 47"/>
                  <a:gd name="T52" fmla="*/ 20 w 32"/>
                  <a:gd name="T53" fmla="*/ 1 h 47"/>
                  <a:gd name="T54" fmla="*/ 20 w 32"/>
                  <a:gd name="T55" fmla="*/ 1 h 47"/>
                  <a:gd name="T56" fmla="*/ 15 w 32"/>
                  <a:gd name="T57" fmla="*/ 2 h 47"/>
                  <a:gd name="T58" fmla="*/ 5 w 32"/>
                  <a:gd name="T59" fmla="*/ 10 h 47"/>
                  <a:gd name="T60" fmla="*/ 3 w 32"/>
                  <a:gd name="T61" fmla="*/ 14 h 47"/>
                  <a:gd name="T62" fmla="*/ 2 w 32"/>
                  <a:gd name="T63" fmla="*/ 16 h 47"/>
                  <a:gd name="T64" fmla="*/ 0 w 32"/>
                  <a:gd name="T65" fmla="*/ 38 h 47"/>
                  <a:gd name="T66" fmla="*/ 1 w 32"/>
                  <a:gd name="T67" fmla="*/ 38 h 47"/>
                  <a:gd name="T68" fmla="*/ 11 w 32"/>
                  <a:gd name="T69" fmla="*/ 29 h 47"/>
                  <a:gd name="T70" fmla="*/ 11 w 32"/>
                  <a:gd name="T71" fmla="*/ 29 h 47"/>
                  <a:gd name="T72" fmla="*/ 11 w 32"/>
                  <a:gd name="T73" fmla="*/ 29 h 47"/>
                  <a:gd name="T74" fmla="*/ 3 w 32"/>
                  <a:gd name="T75" fmla="*/ 24 h 47"/>
                  <a:gd name="T76" fmla="*/ 4 w 32"/>
                  <a:gd name="T77" fmla="*/ 42 h 47"/>
                  <a:gd name="T78" fmla="*/ 6 w 32"/>
                  <a:gd name="T79" fmla="*/ 32 h 47"/>
                  <a:gd name="T80" fmla="*/ 5 w 32"/>
                  <a:gd name="T81" fmla="*/ 33 h 47"/>
                  <a:gd name="T82" fmla="*/ 6 w 32"/>
                  <a:gd name="T83" fmla="*/ 32 h 47"/>
                  <a:gd name="T84" fmla="*/ 11 w 32"/>
                  <a:gd name="T85" fmla="*/ 34 h 47"/>
                  <a:gd name="T86" fmla="*/ 11 w 32"/>
                  <a:gd name="T87" fmla="*/ 36 h 47"/>
                  <a:gd name="T88" fmla="*/ 21 w 32"/>
                  <a:gd name="T8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47">
                    <a:moveTo>
                      <a:pt x="0" y="25"/>
                    </a:moveTo>
                    <a:cubicBezTo>
                      <a:pt x="0" y="23"/>
                      <a:pt x="1" y="21"/>
                      <a:pt x="1" y="18"/>
                    </a:cubicBezTo>
                    <a:cubicBezTo>
                      <a:pt x="2" y="17"/>
                      <a:pt x="2" y="16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8"/>
                      <a:pt x="2" y="19"/>
                    </a:cubicBezTo>
                    <a:cubicBezTo>
                      <a:pt x="2" y="21"/>
                      <a:pt x="1" y="23"/>
                      <a:pt x="1" y="25"/>
                    </a:cubicBezTo>
                    <a:cubicBezTo>
                      <a:pt x="1" y="29"/>
                      <a:pt x="1" y="34"/>
                      <a:pt x="1" y="38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0"/>
                      <a:pt x="13" y="39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37"/>
                      <a:pt x="21" y="34"/>
                      <a:pt x="24" y="32"/>
                    </a:cubicBezTo>
                    <a:cubicBezTo>
                      <a:pt x="25" y="30"/>
                      <a:pt x="25" y="29"/>
                      <a:pt x="25" y="27"/>
                    </a:cubicBezTo>
                    <a:cubicBezTo>
                      <a:pt x="20" y="32"/>
                      <a:pt x="15" y="36"/>
                      <a:pt x="10" y="4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3" y="38"/>
                      <a:pt x="16" y="36"/>
                      <a:pt x="18" y="34"/>
                    </a:cubicBezTo>
                    <a:cubicBezTo>
                      <a:pt x="20" y="31"/>
                      <a:pt x="22" y="29"/>
                      <a:pt x="24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5" y="25"/>
                      <a:pt x="25" y="24"/>
                    </a:cubicBezTo>
                    <a:cubicBezTo>
                      <a:pt x="24" y="22"/>
                      <a:pt x="22" y="21"/>
                      <a:pt x="20" y="22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8" y="24"/>
                      <a:pt x="18" y="23"/>
                      <a:pt x="17" y="23"/>
                    </a:cubicBezTo>
                    <a:cubicBezTo>
                      <a:pt x="16" y="24"/>
                      <a:pt x="15" y="26"/>
                      <a:pt x="14" y="27"/>
                    </a:cubicBezTo>
                    <a:cubicBezTo>
                      <a:pt x="14" y="27"/>
                      <a:pt x="14" y="26"/>
                      <a:pt x="14" y="26"/>
                    </a:cubicBezTo>
                    <a:cubicBezTo>
                      <a:pt x="15" y="25"/>
                      <a:pt x="16" y="24"/>
                      <a:pt x="17" y="22"/>
                    </a:cubicBezTo>
                    <a:cubicBezTo>
                      <a:pt x="16" y="22"/>
                      <a:pt x="16" y="22"/>
                      <a:pt x="15" y="22"/>
                    </a:cubicBezTo>
                    <a:cubicBezTo>
                      <a:pt x="15" y="22"/>
                      <a:pt x="15" y="21"/>
                      <a:pt x="15" y="21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2" y="18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20"/>
                      <a:pt x="24" y="20"/>
                      <a:pt x="25" y="21"/>
                    </a:cubicBezTo>
                    <a:cubicBezTo>
                      <a:pt x="25" y="21"/>
                      <a:pt x="27" y="21"/>
                      <a:pt x="27" y="22"/>
                    </a:cubicBezTo>
                    <a:cubicBezTo>
                      <a:pt x="28" y="18"/>
                      <a:pt x="28" y="15"/>
                      <a:pt x="29" y="11"/>
                    </a:cubicBezTo>
                    <a:cubicBezTo>
                      <a:pt x="29" y="11"/>
                      <a:pt x="28" y="9"/>
                      <a:pt x="28" y="8"/>
                    </a:cubicBezTo>
                    <a:cubicBezTo>
                      <a:pt x="28" y="8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32" y="8"/>
                      <a:pt x="19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5" y="2"/>
                    </a:cubicBezTo>
                    <a:cubicBezTo>
                      <a:pt x="13" y="3"/>
                      <a:pt x="11" y="4"/>
                      <a:pt x="10" y="5"/>
                    </a:cubicBezTo>
                    <a:cubicBezTo>
                      <a:pt x="8" y="7"/>
                      <a:pt x="7" y="8"/>
                      <a:pt x="5" y="10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0" y="20"/>
                      <a:pt x="0" y="23"/>
                      <a:pt x="0" y="27"/>
                    </a:cubicBezTo>
                    <a:cubicBezTo>
                      <a:pt x="0" y="31"/>
                      <a:pt x="0" y="34"/>
                      <a:pt x="0" y="38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4"/>
                      <a:pt x="0" y="29"/>
                      <a:pt x="0" y="25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3" y="37"/>
                    </a:moveTo>
                    <a:cubicBezTo>
                      <a:pt x="2" y="33"/>
                      <a:pt x="2" y="28"/>
                      <a:pt x="3" y="24"/>
                    </a:cubicBezTo>
                    <a:cubicBezTo>
                      <a:pt x="2" y="28"/>
                      <a:pt x="3" y="33"/>
                      <a:pt x="3" y="37"/>
                    </a:cubicBezTo>
                    <a:cubicBezTo>
                      <a:pt x="4" y="42"/>
                      <a:pt x="4" y="42"/>
                      <a:pt x="4" y="42"/>
                    </a:cubicBezTo>
                    <a:lnTo>
                      <a:pt x="3" y="37"/>
                    </a:lnTo>
                    <a:close/>
                    <a:moveTo>
                      <a:pt x="6" y="32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3"/>
                      <a:pt x="6" y="32"/>
                    </a:cubicBezTo>
                    <a:close/>
                    <a:moveTo>
                      <a:pt x="11" y="36"/>
                    </a:move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6"/>
                    </a:cubicBezTo>
                    <a:close/>
                    <a:moveTo>
                      <a:pt x="21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8" name="Freeform 38"/>
              <p:cNvSpPr/>
              <p:nvPr/>
            </p:nvSpPr>
            <p:spPr bwMode="auto">
              <a:xfrm>
                <a:off x="5940426" y="2652713"/>
                <a:ext cx="112713" cy="173038"/>
              </a:xfrm>
              <a:custGeom>
                <a:avLst/>
                <a:gdLst>
                  <a:gd name="T0" fmla="*/ 15 w 30"/>
                  <a:gd name="T1" fmla="*/ 42 h 46"/>
                  <a:gd name="T2" fmla="*/ 16 w 30"/>
                  <a:gd name="T3" fmla="*/ 41 h 46"/>
                  <a:gd name="T4" fmla="*/ 17 w 30"/>
                  <a:gd name="T5" fmla="*/ 36 h 46"/>
                  <a:gd name="T6" fmla="*/ 14 w 30"/>
                  <a:gd name="T7" fmla="*/ 36 h 46"/>
                  <a:gd name="T8" fmla="*/ 10 w 30"/>
                  <a:gd name="T9" fmla="*/ 40 h 46"/>
                  <a:gd name="T10" fmla="*/ 7 w 30"/>
                  <a:gd name="T11" fmla="*/ 43 h 46"/>
                  <a:gd name="T12" fmla="*/ 6 w 30"/>
                  <a:gd name="T13" fmla="*/ 41 h 46"/>
                  <a:gd name="T14" fmla="*/ 5 w 30"/>
                  <a:gd name="T15" fmla="*/ 36 h 46"/>
                  <a:gd name="T16" fmla="*/ 4 w 30"/>
                  <a:gd name="T17" fmla="*/ 37 h 46"/>
                  <a:gd name="T18" fmla="*/ 3 w 30"/>
                  <a:gd name="T19" fmla="*/ 31 h 46"/>
                  <a:gd name="T20" fmla="*/ 4 w 30"/>
                  <a:gd name="T21" fmla="*/ 36 h 46"/>
                  <a:gd name="T22" fmla="*/ 4 w 30"/>
                  <a:gd name="T23" fmla="*/ 36 h 46"/>
                  <a:gd name="T24" fmla="*/ 5 w 30"/>
                  <a:gd name="T25" fmla="*/ 36 h 46"/>
                  <a:gd name="T26" fmla="*/ 5 w 30"/>
                  <a:gd name="T27" fmla="*/ 37 h 46"/>
                  <a:gd name="T28" fmla="*/ 7 w 30"/>
                  <a:gd name="T29" fmla="*/ 43 h 46"/>
                  <a:gd name="T30" fmla="*/ 12 w 30"/>
                  <a:gd name="T31" fmla="*/ 38 h 46"/>
                  <a:gd name="T32" fmla="*/ 14 w 30"/>
                  <a:gd name="T33" fmla="*/ 36 h 46"/>
                  <a:gd name="T34" fmla="*/ 15 w 30"/>
                  <a:gd name="T35" fmla="*/ 38 h 46"/>
                  <a:gd name="T36" fmla="*/ 15 w 30"/>
                  <a:gd name="T37" fmla="*/ 38 h 46"/>
                  <a:gd name="T38" fmla="*/ 25 w 30"/>
                  <a:gd name="T39" fmla="*/ 26 h 46"/>
                  <a:gd name="T40" fmla="*/ 24 w 30"/>
                  <a:gd name="T41" fmla="*/ 20 h 46"/>
                  <a:gd name="T42" fmla="*/ 19 w 30"/>
                  <a:gd name="T43" fmla="*/ 20 h 46"/>
                  <a:gd name="T44" fmla="*/ 12 w 30"/>
                  <a:gd name="T45" fmla="*/ 27 h 46"/>
                  <a:gd name="T46" fmla="*/ 12 w 30"/>
                  <a:gd name="T47" fmla="*/ 27 h 46"/>
                  <a:gd name="T48" fmla="*/ 12 w 30"/>
                  <a:gd name="T49" fmla="*/ 27 h 46"/>
                  <a:gd name="T50" fmla="*/ 13 w 30"/>
                  <a:gd name="T51" fmla="*/ 26 h 46"/>
                  <a:gd name="T52" fmla="*/ 17 w 30"/>
                  <a:gd name="T53" fmla="*/ 18 h 46"/>
                  <a:gd name="T54" fmla="*/ 15 w 30"/>
                  <a:gd name="T55" fmla="*/ 20 h 46"/>
                  <a:gd name="T56" fmla="*/ 14 w 30"/>
                  <a:gd name="T57" fmla="*/ 19 h 46"/>
                  <a:gd name="T58" fmla="*/ 15 w 30"/>
                  <a:gd name="T59" fmla="*/ 16 h 46"/>
                  <a:gd name="T60" fmla="*/ 16 w 30"/>
                  <a:gd name="T61" fmla="*/ 15 h 46"/>
                  <a:gd name="T62" fmla="*/ 18 w 30"/>
                  <a:gd name="T63" fmla="*/ 16 h 46"/>
                  <a:gd name="T64" fmla="*/ 20 w 30"/>
                  <a:gd name="T65" fmla="*/ 17 h 46"/>
                  <a:gd name="T66" fmla="*/ 25 w 30"/>
                  <a:gd name="T67" fmla="*/ 13 h 46"/>
                  <a:gd name="T68" fmla="*/ 29 w 30"/>
                  <a:gd name="T69" fmla="*/ 18 h 46"/>
                  <a:gd name="T70" fmla="*/ 28 w 30"/>
                  <a:gd name="T71" fmla="*/ 2 h 46"/>
                  <a:gd name="T72" fmla="*/ 18 w 30"/>
                  <a:gd name="T73" fmla="*/ 0 h 46"/>
                  <a:gd name="T74" fmla="*/ 0 w 30"/>
                  <a:gd name="T75" fmla="*/ 28 h 46"/>
                  <a:gd name="T76" fmla="*/ 2 w 30"/>
                  <a:gd name="T77" fmla="*/ 40 h 46"/>
                  <a:gd name="T78" fmla="*/ 2 w 30"/>
                  <a:gd name="T79" fmla="*/ 40 h 46"/>
                  <a:gd name="T80" fmla="*/ 3 w 30"/>
                  <a:gd name="T81" fmla="*/ 39 h 46"/>
                  <a:gd name="T82" fmla="*/ 6 w 30"/>
                  <a:gd name="T83" fmla="*/ 44 h 46"/>
                  <a:gd name="T84" fmla="*/ 11 w 30"/>
                  <a:gd name="T85" fmla="*/ 41 h 46"/>
                  <a:gd name="T86" fmla="*/ 6 w 30"/>
                  <a:gd name="T87" fmla="*/ 45 h 46"/>
                  <a:gd name="T88" fmla="*/ 4 w 30"/>
                  <a:gd name="T89" fmla="*/ 40 h 46"/>
                  <a:gd name="T90" fmla="*/ 4 w 30"/>
                  <a:gd name="T91" fmla="*/ 38 h 46"/>
                  <a:gd name="T92" fmla="*/ 2 w 30"/>
                  <a:gd name="T93" fmla="*/ 40 h 46"/>
                  <a:gd name="T94" fmla="*/ 2 w 30"/>
                  <a:gd name="T95" fmla="*/ 38 h 46"/>
                  <a:gd name="T96" fmla="*/ 3 w 30"/>
                  <a:gd name="T97" fmla="*/ 17 h 46"/>
                  <a:gd name="T98" fmla="*/ 4 w 30"/>
                  <a:gd name="T99" fmla="*/ 38 h 46"/>
                  <a:gd name="T100" fmla="*/ 4 w 30"/>
                  <a:gd name="T101" fmla="*/ 38 h 46"/>
                  <a:gd name="T102" fmla="*/ 6 w 30"/>
                  <a:gd name="T103" fmla="*/ 44 h 46"/>
                  <a:gd name="T104" fmla="*/ 7 w 30"/>
                  <a:gd name="T105" fmla="*/ 44 h 46"/>
                  <a:gd name="T106" fmla="*/ 11 w 30"/>
                  <a:gd name="T107" fmla="*/ 41 h 46"/>
                  <a:gd name="T108" fmla="*/ 14 w 30"/>
                  <a:gd name="T109" fmla="*/ 38 h 46"/>
                  <a:gd name="T110" fmla="*/ 15 w 30"/>
                  <a:gd name="T111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46">
                    <a:moveTo>
                      <a:pt x="15" y="4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8" y="39"/>
                      <a:pt x="20" y="36"/>
                      <a:pt x="22" y="34"/>
                    </a:cubicBezTo>
                    <a:cubicBezTo>
                      <a:pt x="24" y="32"/>
                      <a:pt x="25" y="29"/>
                      <a:pt x="25" y="27"/>
                    </a:cubicBezTo>
                    <a:cubicBezTo>
                      <a:pt x="22" y="30"/>
                      <a:pt x="20" y="33"/>
                      <a:pt x="17" y="36"/>
                    </a:cubicBezTo>
                    <a:cubicBezTo>
                      <a:pt x="16" y="37"/>
                      <a:pt x="16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8"/>
                      <a:pt x="11" y="39"/>
                      <a:pt x="10" y="40"/>
                    </a:cubicBezTo>
                    <a:cubicBezTo>
                      <a:pt x="9" y="41"/>
                      <a:pt x="8" y="42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6" y="40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3" y="34"/>
                      <a:pt x="3" y="32"/>
                      <a:pt x="3" y="31"/>
                    </a:cubicBezTo>
                    <a:cubicBezTo>
                      <a:pt x="3" y="32"/>
                      <a:pt x="3" y="33"/>
                      <a:pt x="3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7"/>
                      <a:pt x="4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9"/>
                      <a:pt x="6" y="40"/>
                      <a:pt x="7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8" y="42"/>
                      <a:pt x="9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3"/>
                      <a:pt x="22" y="30"/>
                      <a:pt x="25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23" y="19"/>
                      <a:pt x="22" y="19"/>
                      <a:pt x="21" y="20"/>
                    </a:cubicBezTo>
                    <a:cubicBezTo>
                      <a:pt x="21" y="20"/>
                      <a:pt x="20" y="22"/>
                      <a:pt x="20" y="22"/>
                    </a:cubicBezTo>
                    <a:cubicBezTo>
                      <a:pt x="20" y="21"/>
                      <a:pt x="19" y="20"/>
                      <a:pt x="19" y="20"/>
                    </a:cubicBezTo>
                    <a:cubicBezTo>
                      <a:pt x="17" y="22"/>
                      <a:pt x="16" y="24"/>
                      <a:pt x="14" y="25"/>
                    </a:cubicBezTo>
                    <a:cubicBezTo>
                      <a:pt x="14" y="25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3"/>
                      <a:pt x="12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6" y="23"/>
                      <a:pt x="17" y="21"/>
                      <a:pt x="19" y="19"/>
                    </a:cubicBezTo>
                    <a:cubicBezTo>
                      <a:pt x="18" y="19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6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20" y="17"/>
                    </a:cubicBezTo>
                    <a:cubicBezTo>
                      <a:pt x="20" y="18"/>
                      <a:pt x="21" y="17"/>
                      <a:pt x="22" y="17"/>
                    </a:cubicBezTo>
                    <a:cubicBezTo>
                      <a:pt x="23" y="16"/>
                      <a:pt x="24" y="15"/>
                      <a:pt x="24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6" y="18"/>
                      <a:pt x="26" y="18"/>
                    </a:cubicBezTo>
                    <a:cubicBezTo>
                      <a:pt x="27" y="18"/>
                      <a:pt x="28" y="18"/>
                      <a:pt x="29" y="18"/>
                    </a:cubicBezTo>
                    <a:cubicBezTo>
                      <a:pt x="29" y="16"/>
                      <a:pt x="30" y="14"/>
                      <a:pt x="30" y="11"/>
                    </a:cubicBezTo>
                    <a:cubicBezTo>
                      <a:pt x="30" y="9"/>
                      <a:pt x="30" y="6"/>
                      <a:pt x="29" y="4"/>
                    </a:cubicBezTo>
                    <a:cubicBezTo>
                      <a:pt x="29" y="4"/>
                      <a:pt x="29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ubicBezTo>
                      <a:pt x="26" y="0"/>
                      <a:pt x="24" y="0"/>
                      <a:pt x="23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5" y="1"/>
                      <a:pt x="11" y="3"/>
                      <a:pt x="8" y="7"/>
                    </a:cubicBezTo>
                    <a:cubicBezTo>
                      <a:pt x="4" y="10"/>
                      <a:pt x="2" y="15"/>
                      <a:pt x="1" y="18"/>
                    </a:cubicBezTo>
                    <a:cubicBezTo>
                      <a:pt x="0" y="22"/>
                      <a:pt x="0" y="25"/>
                      <a:pt x="0" y="28"/>
                    </a:cubicBezTo>
                    <a:cubicBezTo>
                      <a:pt x="0" y="31"/>
                      <a:pt x="0" y="33"/>
                      <a:pt x="0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3"/>
                      <a:pt x="5" y="44"/>
                      <a:pt x="6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7" y="45"/>
                    </a:cubicBezTo>
                    <a:cubicBezTo>
                      <a:pt x="8" y="44"/>
                      <a:pt x="9" y="42"/>
                      <a:pt x="11" y="41"/>
                    </a:cubicBezTo>
                    <a:cubicBezTo>
                      <a:pt x="10" y="42"/>
                      <a:pt x="9" y="43"/>
                      <a:pt x="8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3"/>
                      <a:pt x="5" y="41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5"/>
                      <a:pt x="0" y="33"/>
                      <a:pt x="0" y="29"/>
                    </a:cubicBezTo>
                    <a:cubicBezTo>
                      <a:pt x="0" y="26"/>
                      <a:pt x="0" y="22"/>
                      <a:pt x="2" y="17"/>
                    </a:cubicBezTo>
                    <a:cubicBezTo>
                      <a:pt x="2" y="17"/>
                      <a:pt x="2" y="18"/>
                      <a:pt x="3" y="17"/>
                    </a:cubicBezTo>
                    <a:cubicBezTo>
                      <a:pt x="2" y="22"/>
                      <a:pt x="1" y="25"/>
                      <a:pt x="1" y="28"/>
                    </a:cubicBezTo>
                    <a:cubicBezTo>
                      <a:pt x="1" y="32"/>
                      <a:pt x="2" y="35"/>
                      <a:pt x="2" y="37"/>
                    </a:cubicBezTo>
                    <a:cubicBezTo>
                      <a:pt x="2" y="38"/>
                      <a:pt x="2" y="40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1"/>
                      <a:pt x="5" y="42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1" y="41"/>
                      <a:pt x="12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2"/>
                      <a:pt x="15" y="42"/>
                      <a:pt x="15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9" name="Freeform 39"/>
              <p:cNvSpPr>
                <a:spLocks noEditPoints="1"/>
              </p:cNvSpPr>
              <p:nvPr/>
            </p:nvSpPr>
            <p:spPr bwMode="auto">
              <a:xfrm>
                <a:off x="5534026" y="2908301"/>
                <a:ext cx="160338" cy="146050"/>
              </a:xfrm>
              <a:custGeom>
                <a:avLst/>
                <a:gdLst>
                  <a:gd name="T0" fmla="*/ 42 w 43"/>
                  <a:gd name="T1" fmla="*/ 30 h 39"/>
                  <a:gd name="T2" fmla="*/ 38 w 43"/>
                  <a:gd name="T3" fmla="*/ 23 h 39"/>
                  <a:gd name="T4" fmla="*/ 43 w 43"/>
                  <a:gd name="T5" fmla="*/ 33 h 39"/>
                  <a:gd name="T6" fmla="*/ 42 w 43"/>
                  <a:gd name="T7" fmla="*/ 36 h 39"/>
                  <a:gd name="T8" fmla="*/ 40 w 43"/>
                  <a:gd name="T9" fmla="*/ 37 h 39"/>
                  <a:gd name="T10" fmla="*/ 23 w 43"/>
                  <a:gd name="T11" fmla="*/ 35 h 39"/>
                  <a:gd name="T12" fmla="*/ 39 w 43"/>
                  <a:gd name="T13" fmla="*/ 36 h 39"/>
                  <a:gd name="T14" fmla="*/ 40 w 43"/>
                  <a:gd name="T15" fmla="*/ 36 h 39"/>
                  <a:gd name="T16" fmla="*/ 41 w 43"/>
                  <a:gd name="T17" fmla="*/ 35 h 39"/>
                  <a:gd name="T18" fmla="*/ 42 w 43"/>
                  <a:gd name="T19" fmla="*/ 34 h 39"/>
                  <a:gd name="T20" fmla="*/ 41 w 43"/>
                  <a:gd name="T21" fmla="*/ 32 h 39"/>
                  <a:gd name="T22" fmla="*/ 39 w 43"/>
                  <a:gd name="T23" fmla="*/ 27 h 39"/>
                  <a:gd name="T24" fmla="*/ 34 w 43"/>
                  <a:gd name="T25" fmla="*/ 14 h 39"/>
                  <a:gd name="T26" fmla="*/ 27 w 43"/>
                  <a:gd name="T27" fmla="*/ 7 h 39"/>
                  <a:gd name="T28" fmla="*/ 36 w 43"/>
                  <a:gd name="T29" fmla="*/ 23 h 39"/>
                  <a:gd name="T30" fmla="*/ 38 w 43"/>
                  <a:gd name="T31" fmla="*/ 29 h 39"/>
                  <a:gd name="T32" fmla="*/ 39 w 43"/>
                  <a:gd name="T33" fmla="*/ 32 h 39"/>
                  <a:gd name="T34" fmla="*/ 39 w 43"/>
                  <a:gd name="T35" fmla="*/ 33 h 39"/>
                  <a:gd name="T36" fmla="*/ 38 w 43"/>
                  <a:gd name="T37" fmla="*/ 35 h 39"/>
                  <a:gd name="T38" fmla="*/ 39 w 43"/>
                  <a:gd name="T39" fmla="*/ 33 h 39"/>
                  <a:gd name="T40" fmla="*/ 39 w 43"/>
                  <a:gd name="T41" fmla="*/ 32 h 39"/>
                  <a:gd name="T42" fmla="*/ 38 w 43"/>
                  <a:gd name="T43" fmla="*/ 28 h 39"/>
                  <a:gd name="T44" fmla="*/ 31 w 43"/>
                  <a:gd name="T45" fmla="*/ 14 h 39"/>
                  <a:gd name="T46" fmla="*/ 17 w 43"/>
                  <a:gd name="T47" fmla="*/ 2 h 39"/>
                  <a:gd name="T48" fmla="*/ 18 w 43"/>
                  <a:gd name="T49" fmla="*/ 8 h 39"/>
                  <a:gd name="T50" fmla="*/ 23 w 43"/>
                  <a:gd name="T51" fmla="*/ 19 h 39"/>
                  <a:gd name="T52" fmla="*/ 22 w 43"/>
                  <a:gd name="T53" fmla="*/ 21 h 39"/>
                  <a:gd name="T54" fmla="*/ 22 w 43"/>
                  <a:gd name="T55" fmla="*/ 21 h 39"/>
                  <a:gd name="T56" fmla="*/ 22 w 43"/>
                  <a:gd name="T57" fmla="*/ 20 h 39"/>
                  <a:gd name="T58" fmla="*/ 17 w 43"/>
                  <a:gd name="T59" fmla="*/ 10 h 39"/>
                  <a:gd name="T60" fmla="*/ 17 w 43"/>
                  <a:gd name="T61" fmla="*/ 14 h 39"/>
                  <a:gd name="T62" fmla="*/ 16 w 43"/>
                  <a:gd name="T63" fmla="*/ 16 h 39"/>
                  <a:gd name="T64" fmla="*/ 14 w 43"/>
                  <a:gd name="T65" fmla="*/ 14 h 39"/>
                  <a:gd name="T66" fmla="*/ 13 w 43"/>
                  <a:gd name="T67" fmla="*/ 13 h 39"/>
                  <a:gd name="T68" fmla="*/ 13 w 43"/>
                  <a:gd name="T69" fmla="*/ 13 h 39"/>
                  <a:gd name="T70" fmla="*/ 13 w 43"/>
                  <a:gd name="T71" fmla="*/ 13 h 39"/>
                  <a:gd name="T72" fmla="*/ 13 w 43"/>
                  <a:gd name="T73" fmla="*/ 13 h 39"/>
                  <a:gd name="T74" fmla="*/ 15 w 43"/>
                  <a:gd name="T75" fmla="*/ 9 h 39"/>
                  <a:gd name="T76" fmla="*/ 9 w 43"/>
                  <a:gd name="T77" fmla="*/ 6 h 39"/>
                  <a:gd name="T78" fmla="*/ 12 w 43"/>
                  <a:gd name="T79" fmla="*/ 0 h 39"/>
                  <a:gd name="T80" fmla="*/ 1 w 43"/>
                  <a:gd name="T81" fmla="*/ 9 h 39"/>
                  <a:gd name="T82" fmla="*/ 7 w 43"/>
                  <a:gd name="T83" fmla="*/ 27 h 39"/>
                  <a:gd name="T84" fmla="*/ 35 w 43"/>
                  <a:gd name="T85" fmla="*/ 39 h 39"/>
                  <a:gd name="T86" fmla="*/ 40 w 43"/>
                  <a:gd name="T87" fmla="*/ 37 h 39"/>
                  <a:gd name="T88" fmla="*/ 43 w 43"/>
                  <a:gd name="T89" fmla="*/ 36 h 39"/>
                  <a:gd name="T90" fmla="*/ 43 w 43"/>
                  <a:gd name="T91" fmla="*/ 34 h 39"/>
                  <a:gd name="T92" fmla="*/ 12 w 43"/>
                  <a:gd name="T9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39">
                    <a:moveTo>
                      <a:pt x="43" y="33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40" y="26"/>
                      <a:pt x="41" y="28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9"/>
                      <a:pt x="35" y="38"/>
                      <a:pt x="32" y="38"/>
                    </a:cubicBezTo>
                    <a:cubicBezTo>
                      <a:pt x="30" y="38"/>
                      <a:pt x="26" y="37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6" y="36"/>
                      <a:pt x="29" y="37"/>
                      <a:pt x="32" y="37"/>
                    </a:cubicBezTo>
                    <a:cubicBezTo>
                      <a:pt x="33" y="37"/>
                      <a:pt x="35" y="37"/>
                      <a:pt x="36" y="37"/>
                    </a:cubicBezTo>
                    <a:cubicBezTo>
                      <a:pt x="37" y="37"/>
                      <a:pt x="39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7" y="23"/>
                      <a:pt x="36" y="21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7" y="19"/>
                      <a:pt x="36" y="17"/>
                      <a:pt x="34" y="14"/>
                    </a:cubicBezTo>
                    <a:cubicBezTo>
                      <a:pt x="33" y="11"/>
                      <a:pt x="31" y="8"/>
                      <a:pt x="29" y="6"/>
                    </a:cubicBezTo>
                    <a:cubicBezTo>
                      <a:pt x="27" y="3"/>
                      <a:pt x="24" y="2"/>
                      <a:pt x="22" y="2"/>
                    </a:cubicBezTo>
                    <a:cubicBezTo>
                      <a:pt x="24" y="3"/>
                      <a:pt x="26" y="5"/>
                      <a:pt x="27" y="7"/>
                    </a:cubicBezTo>
                    <a:cubicBezTo>
                      <a:pt x="28" y="9"/>
                      <a:pt x="30" y="11"/>
                      <a:pt x="31" y="12"/>
                    </a:cubicBezTo>
                    <a:cubicBezTo>
                      <a:pt x="32" y="14"/>
                      <a:pt x="33" y="16"/>
                      <a:pt x="33" y="1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9"/>
                      <a:pt x="38" y="29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6"/>
                      <a:pt x="35" y="36"/>
                      <a:pt x="34" y="36"/>
                    </a:cubicBezTo>
                    <a:cubicBezTo>
                      <a:pt x="35" y="36"/>
                      <a:pt x="36" y="36"/>
                      <a:pt x="37" y="35"/>
                    </a:cubicBezTo>
                    <a:cubicBezTo>
                      <a:pt x="38" y="35"/>
                      <a:pt x="38" y="34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8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4"/>
                      <a:pt x="35" y="22"/>
                      <a:pt x="34" y="20"/>
                    </a:cubicBezTo>
                    <a:cubicBezTo>
                      <a:pt x="33" y="18"/>
                      <a:pt x="32" y="16"/>
                      <a:pt x="31" y="14"/>
                    </a:cubicBezTo>
                    <a:cubicBezTo>
                      <a:pt x="28" y="10"/>
                      <a:pt x="26" y="6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6" y="2"/>
                      <a:pt x="15" y="3"/>
                      <a:pt x="15" y="4"/>
                    </a:cubicBezTo>
                    <a:cubicBezTo>
                      <a:pt x="15" y="5"/>
                      <a:pt x="15" y="6"/>
                      <a:pt x="16" y="7"/>
                    </a:cubicBezTo>
                    <a:cubicBezTo>
                      <a:pt x="17" y="7"/>
                      <a:pt x="18" y="8"/>
                      <a:pt x="18" y="8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9" y="11"/>
                      <a:pt x="21" y="14"/>
                      <a:pt x="21" y="16"/>
                    </a:cubicBezTo>
                    <a:cubicBezTo>
                      <a:pt x="22" y="17"/>
                      <a:pt x="23" y="18"/>
                      <a:pt x="23" y="19"/>
                    </a:cubicBezTo>
                    <a:cubicBezTo>
                      <a:pt x="23" y="20"/>
                      <a:pt x="23" y="20"/>
                      <a:pt x="23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1" y="16"/>
                    </a:cubicBezTo>
                    <a:cubicBezTo>
                      <a:pt x="20" y="14"/>
                      <a:pt x="19" y="11"/>
                      <a:pt x="17" y="10"/>
                    </a:cubicBezTo>
                    <a:cubicBezTo>
                      <a:pt x="16" y="10"/>
                      <a:pt x="16" y="11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5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3" y="7"/>
                    </a:cubicBezTo>
                    <a:cubicBezTo>
                      <a:pt x="12" y="7"/>
                      <a:pt x="11" y="6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2"/>
                      <a:pt x="12" y="1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2"/>
                      <a:pt x="5" y="3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2" y="20"/>
                      <a:pt x="4" y="24"/>
                      <a:pt x="7" y="27"/>
                    </a:cubicBezTo>
                    <a:cubicBezTo>
                      <a:pt x="10" y="30"/>
                      <a:pt x="13" y="32"/>
                      <a:pt x="16" y="33"/>
                    </a:cubicBezTo>
                    <a:cubicBezTo>
                      <a:pt x="21" y="37"/>
                      <a:pt x="27" y="38"/>
                      <a:pt x="32" y="39"/>
                    </a:cubicBezTo>
                    <a:cubicBezTo>
                      <a:pt x="33" y="39"/>
                      <a:pt x="34" y="39"/>
                      <a:pt x="35" y="39"/>
                    </a:cubicBezTo>
                    <a:cubicBezTo>
                      <a:pt x="36" y="39"/>
                      <a:pt x="37" y="39"/>
                      <a:pt x="38" y="39"/>
                    </a:cubicBezTo>
                    <a:cubicBezTo>
                      <a:pt x="39" y="39"/>
                      <a:pt x="40" y="38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lnTo>
                      <a:pt x="43" y="33"/>
                    </a:ln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0" name="Freeform 40"/>
              <p:cNvSpPr/>
              <p:nvPr/>
            </p:nvSpPr>
            <p:spPr bwMode="auto">
              <a:xfrm>
                <a:off x="6613526" y="2957513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1" name="Freeform 41"/>
              <p:cNvSpPr/>
              <p:nvPr/>
            </p:nvSpPr>
            <p:spPr bwMode="auto">
              <a:xfrm>
                <a:off x="6613526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2" name="Freeform 42"/>
              <p:cNvSpPr/>
              <p:nvPr/>
            </p:nvSpPr>
            <p:spPr bwMode="auto">
              <a:xfrm>
                <a:off x="6616701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3" name="Freeform 43"/>
              <p:cNvSpPr>
                <a:spLocks noEditPoints="1"/>
              </p:cNvSpPr>
              <p:nvPr/>
            </p:nvSpPr>
            <p:spPr bwMode="auto">
              <a:xfrm>
                <a:off x="6503988" y="2938463"/>
                <a:ext cx="150813" cy="153988"/>
              </a:xfrm>
              <a:custGeom>
                <a:avLst/>
                <a:gdLst>
                  <a:gd name="T0" fmla="*/ 32 w 40"/>
                  <a:gd name="T1" fmla="*/ 31 h 41"/>
                  <a:gd name="T2" fmla="*/ 32 w 40"/>
                  <a:gd name="T3" fmla="*/ 31 h 41"/>
                  <a:gd name="T4" fmla="*/ 12 w 40"/>
                  <a:gd name="T5" fmla="*/ 39 h 41"/>
                  <a:gd name="T6" fmla="*/ 6 w 40"/>
                  <a:gd name="T7" fmla="*/ 30 h 41"/>
                  <a:gd name="T8" fmla="*/ 9 w 40"/>
                  <a:gd name="T9" fmla="*/ 26 h 41"/>
                  <a:gd name="T10" fmla="*/ 3 w 40"/>
                  <a:gd name="T11" fmla="*/ 39 h 41"/>
                  <a:gd name="T12" fmla="*/ 26 w 40"/>
                  <a:gd name="T13" fmla="*/ 35 h 41"/>
                  <a:gd name="T14" fmla="*/ 36 w 40"/>
                  <a:gd name="T15" fmla="*/ 23 h 41"/>
                  <a:gd name="T16" fmla="*/ 39 w 40"/>
                  <a:gd name="T17" fmla="*/ 10 h 41"/>
                  <a:gd name="T18" fmla="*/ 38 w 40"/>
                  <a:gd name="T19" fmla="*/ 10 h 41"/>
                  <a:gd name="T20" fmla="*/ 37 w 40"/>
                  <a:gd name="T21" fmla="*/ 15 h 41"/>
                  <a:gd name="T22" fmla="*/ 27 w 40"/>
                  <a:gd name="T23" fmla="*/ 32 h 41"/>
                  <a:gd name="T24" fmla="*/ 19 w 40"/>
                  <a:gd name="T25" fmla="*/ 35 h 41"/>
                  <a:gd name="T26" fmla="*/ 37 w 40"/>
                  <a:gd name="T27" fmla="*/ 16 h 41"/>
                  <a:gd name="T28" fmla="*/ 36 w 40"/>
                  <a:gd name="T29" fmla="*/ 5 h 41"/>
                  <a:gd name="T30" fmla="*/ 34 w 40"/>
                  <a:gd name="T31" fmla="*/ 3 h 41"/>
                  <a:gd name="T32" fmla="*/ 30 w 40"/>
                  <a:gd name="T33" fmla="*/ 3 h 41"/>
                  <a:gd name="T34" fmla="*/ 30 w 40"/>
                  <a:gd name="T35" fmla="*/ 6 h 41"/>
                  <a:gd name="T36" fmla="*/ 30 w 40"/>
                  <a:gd name="T37" fmla="*/ 8 h 41"/>
                  <a:gd name="T38" fmla="*/ 30 w 40"/>
                  <a:gd name="T39" fmla="*/ 6 h 41"/>
                  <a:gd name="T40" fmla="*/ 25 w 40"/>
                  <a:gd name="T41" fmla="*/ 7 h 41"/>
                  <a:gd name="T42" fmla="*/ 26 w 40"/>
                  <a:gd name="T43" fmla="*/ 3 h 41"/>
                  <a:gd name="T44" fmla="*/ 20 w 40"/>
                  <a:gd name="T45" fmla="*/ 4 h 41"/>
                  <a:gd name="T46" fmla="*/ 15 w 40"/>
                  <a:gd name="T47" fmla="*/ 10 h 41"/>
                  <a:gd name="T48" fmla="*/ 15 w 40"/>
                  <a:gd name="T49" fmla="*/ 11 h 41"/>
                  <a:gd name="T50" fmla="*/ 14 w 40"/>
                  <a:gd name="T51" fmla="*/ 13 h 41"/>
                  <a:gd name="T52" fmla="*/ 10 w 40"/>
                  <a:gd name="T53" fmla="*/ 20 h 41"/>
                  <a:gd name="T54" fmla="*/ 0 w 40"/>
                  <a:gd name="T55" fmla="*/ 41 h 41"/>
                  <a:gd name="T56" fmla="*/ 26 w 40"/>
                  <a:gd name="T57" fmla="*/ 36 h 41"/>
                  <a:gd name="T58" fmla="*/ 18 w 40"/>
                  <a:gd name="T59" fmla="*/ 36 h 41"/>
                  <a:gd name="T60" fmla="*/ 25 w 40"/>
                  <a:gd name="T61" fmla="*/ 24 h 41"/>
                  <a:gd name="T62" fmla="*/ 24 w 40"/>
                  <a:gd name="T63" fmla="*/ 24 h 41"/>
                  <a:gd name="T64" fmla="*/ 28 w 40"/>
                  <a:gd name="T65" fmla="*/ 19 h 41"/>
                  <a:gd name="T66" fmla="*/ 29 w 40"/>
                  <a:gd name="T67" fmla="*/ 15 h 41"/>
                  <a:gd name="T68" fmla="*/ 25 w 40"/>
                  <a:gd name="T6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41">
                    <a:moveTo>
                      <a:pt x="26" y="36"/>
                    </a:moveTo>
                    <a:cubicBezTo>
                      <a:pt x="28" y="35"/>
                      <a:pt x="30" y="33"/>
                      <a:pt x="32" y="31"/>
                    </a:cubicBezTo>
                    <a:cubicBezTo>
                      <a:pt x="34" y="29"/>
                      <a:pt x="36" y="27"/>
                      <a:pt x="37" y="24"/>
                    </a:cubicBezTo>
                    <a:cubicBezTo>
                      <a:pt x="36" y="27"/>
                      <a:pt x="34" y="29"/>
                      <a:pt x="32" y="31"/>
                    </a:cubicBezTo>
                    <a:cubicBezTo>
                      <a:pt x="30" y="33"/>
                      <a:pt x="28" y="34"/>
                      <a:pt x="26" y="35"/>
                    </a:cubicBezTo>
                    <a:cubicBezTo>
                      <a:pt x="21" y="38"/>
                      <a:pt x="17" y="39"/>
                      <a:pt x="12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9" y="26"/>
                      <a:pt x="9" y="26"/>
                    </a:cubicBezTo>
                    <a:cubicBezTo>
                      <a:pt x="8" y="27"/>
                      <a:pt x="8" y="29"/>
                      <a:pt x="7" y="3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7" y="37"/>
                      <a:pt x="21" y="37"/>
                      <a:pt x="26" y="35"/>
                    </a:cubicBezTo>
                    <a:cubicBezTo>
                      <a:pt x="28" y="34"/>
                      <a:pt x="30" y="32"/>
                      <a:pt x="32" y="30"/>
                    </a:cubicBezTo>
                    <a:cubicBezTo>
                      <a:pt x="34" y="28"/>
                      <a:pt x="36" y="26"/>
                      <a:pt x="36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0" y="19"/>
                      <a:pt x="40" y="14"/>
                      <a:pt x="39" y="10"/>
                    </a:cubicBezTo>
                    <a:cubicBezTo>
                      <a:pt x="39" y="8"/>
                      <a:pt x="38" y="6"/>
                      <a:pt x="37" y="5"/>
                    </a:cubicBezTo>
                    <a:cubicBezTo>
                      <a:pt x="37" y="7"/>
                      <a:pt x="37" y="9"/>
                      <a:pt x="38" y="10"/>
                    </a:cubicBezTo>
                    <a:cubicBezTo>
                      <a:pt x="38" y="11"/>
                      <a:pt x="37" y="12"/>
                      <a:pt x="37" y="13"/>
                    </a:cubicBezTo>
                    <a:cubicBezTo>
                      <a:pt x="37" y="13"/>
                      <a:pt x="37" y="14"/>
                      <a:pt x="37" y="15"/>
                    </a:cubicBezTo>
                    <a:cubicBezTo>
                      <a:pt x="37" y="18"/>
                      <a:pt x="36" y="22"/>
                      <a:pt x="34" y="25"/>
                    </a:cubicBezTo>
                    <a:cubicBezTo>
                      <a:pt x="32" y="28"/>
                      <a:pt x="30" y="31"/>
                      <a:pt x="27" y="32"/>
                    </a:cubicBezTo>
                    <a:cubicBezTo>
                      <a:pt x="24" y="34"/>
                      <a:pt x="22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4" y="34"/>
                      <a:pt x="29" y="31"/>
                      <a:pt x="32" y="27"/>
                    </a:cubicBezTo>
                    <a:cubicBezTo>
                      <a:pt x="35" y="24"/>
                      <a:pt x="36" y="20"/>
                      <a:pt x="37" y="16"/>
                    </a:cubicBezTo>
                    <a:cubicBezTo>
                      <a:pt x="37" y="14"/>
                      <a:pt x="37" y="12"/>
                      <a:pt x="37" y="11"/>
                    </a:cubicBezTo>
                    <a:cubicBezTo>
                      <a:pt x="37" y="9"/>
                      <a:pt x="37" y="7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6"/>
                    </a:cubicBezTo>
                    <a:cubicBezTo>
                      <a:pt x="30" y="7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6" y="6"/>
                      <a:pt x="25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4"/>
                      <a:pt x="27" y="3"/>
                      <a:pt x="26" y="3"/>
                    </a:cubicBezTo>
                    <a:cubicBezTo>
                      <a:pt x="26" y="2"/>
                      <a:pt x="24" y="1"/>
                      <a:pt x="24" y="0"/>
                    </a:cubicBezTo>
                    <a:cubicBezTo>
                      <a:pt x="23" y="2"/>
                      <a:pt x="22" y="3"/>
                      <a:pt x="20" y="4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7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39"/>
                      <a:pt x="22" y="38"/>
                      <a:pt x="26" y="36"/>
                    </a:cubicBezTo>
                    <a:close/>
                    <a:moveTo>
                      <a:pt x="1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lose/>
                    <a:moveTo>
                      <a:pt x="25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2"/>
                      <a:pt x="27" y="21"/>
                      <a:pt x="28" y="19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8"/>
                      <a:pt x="28" y="19"/>
                    </a:cubicBezTo>
                    <a:cubicBezTo>
                      <a:pt x="27" y="21"/>
                      <a:pt x="26" y="23"/>
                      <a:pt x="25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4" name="Freeform 44"/>
              <p:cNvSpPr/>
              <p:nvPr/>
            </p:nvSpPr>
            <p:spPr bwMode="auto">
              <a:xfrm>
                <a:off x="6613526" y="2957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5" name="Freeform 45"/>
              <p:cNvSpPr/>
              <p:nvPr/>
            </p:nvSpPr>
            <p:spPr bwMode="auto">
              <a:xfrm>
                <a:off x="6613526" y="296068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6" name="Freeform 46"/>
              <p:cNvSpPr>
                <a:spLocks noEditPoints="1"/>
              </p:cNvSpPr>
              <p:nvPr/>
            </p:nvSpPr>
            <p:spPr bwMode="auto">
              <a:xfrm>
                <a:off x="4999038" y="1544638"/>
                <a:ext cx="2201863" cy="3138488"/>
              </a:xfrm>
              <a:custGeom>
                <a:avLst/>
                <a:gdLst>
                  <a:gd name="T0" fmla="*/ 329 w 585"/>
                  <a:gd name="T1" fmla="*/ 617 h 835"/>
                  <a:gd name="T2" fmla="*/ 393 w 585"/>
                  <a:gd name="T3" fmla="*/ 406 h 835"/>
                  <a:gd name="T4" fmla="*/ 334 w 585"/>
                  <a:gd name="T5" fmla="*/ 317 h 835"/>
                  <a:gd name="T6" fmla="*/ 383 w 585"/>
                  <a:gd name="T7" fmla="*/ 401 h 835"/>
                  <a:gd name="T8" fmla="*/ 359 w 585"/>
                  <a:gd name="T9" fmla="*/ 523 h 835"/>
                  <a:gd name="T10" fmla="*/ 535 w 585"/>
                  <a:gd name="T11" fmla="*/ 440 h 835"/>
                  <a:gd name="T12" fmla="*/ 406 w 585"/>
                  <a:gd name="T13" fmla="*/ 544 h 835"/>
                  <a:gd name="T14" fmla="*/ 404 w 585"/>
                  <a:gd name="T15" fmla="*/ 430 h 835"/>
                  <a:gd name="T16" fmla="*/ 385 w 585"/>
                  <a:gd name="T17" fmla="*/ 393 h 835"/>
                  <a:gd name="T18" fmla="*/ 408 w 585"/>
                  <a:gd name="T19" fmla="*/ 429 h 835"/>
                  <a:gd name="T20" fmla="*/ 406 w 585"/>
                  <a:gd name="T21" fmla="*/ 570 h 835"/>
                  <a:gd name="T22" fmla="*/ 413 w 585"/>
                  <a:gd name="T23" fmla="*/ 536 h 835"/>
                  <a:gd name="T24" fmla="*/ 407 w 585"/>
                  <a:gd name="T25" fmla="*/ 431 h 835"/>
                  <a:gd name="T26" fmla="*/ 363 w 585"/>
                  <a:gd name="T27" fmla="*/ 361 h 835"/>
                  <a:gd name="T28" fmla="*/ 289 w 585"/>
                  <a:gd name="T29" fmla="*/ 345 h 835"/>
                  <a:gd name="T30" fmla="*/ 217 w 585"/>
                  <a:gd name="T31" fmla="*/ 366 h 835"/>
                  <a:gd name="T32" fmla="*/ 206 w 585"/>
                  <a:gd name="T33" fmla="*/ 480 h 835"/>
                  <a:gd name="T34" fmla="*/ 40 w 585"/>
                  <a:gd name="T35" fmla="*/ 170 h 835"/>
                  <a:gd name="T36" fmla="*/ 157 w 585"/>
                  <a:gd name="T37" fmla="*/ 545 h 835"/>
                  <a:gd name="T38" fmla="*/ 185 w 585"/>
                  <a:gd name="T39" fmla="*/ 719 h 835"/>
                  <a:gd name="T40" fmla="*/ 249 w 585"/>
                  <a:gd name="T41" fmla="*/ 831 h 835"/>
                  <a:gd name="T42" fmla="*/ 245 w 585"/>
                  <a:gd name="T43" fmla="*/ 829 h 835"/>
                  <a:gd name="T44" fmla="*/ 224 w 585"/>
                  <a:gd name="T45" fmla="*/ 805 h 835"/>
                  <a:gd name="T46" fmla="*/ 360 w 585"/>
                  <a:gd name="T47" fmla="*/ 812 h 835"/>
                  <a:gd name="T48" fmla="*/ 382 w 585"/>
                  <a:gd name="T49" fmla="*/ 767 h 835"/>
                  <a:gd name="T50" fmla="*/ 375 w 585"/>
                  <a:gd name="T51" fmla="*/ 779 h 835"/>
                  <a:gd name="T52" fmla="*/ 354 w 585"/>
                  <a:gd name="T53" fmla="*/ 801 h 835"/>
                  <a:gd name="T54" fmla="*/ 358 w 585"/>
                  <a:gd name="T55" fmla="*/ 789 h 835"/>
                  <a:gd name="T56" fmla="*/ 180 w 585"/>
                  <a:gd name="T57" fmla="*/ 750 h 835"/>
                  <a:gd name="T58" fmla="*/ 296 w 585"/>
                  <a:gd name="T59" fmla="*/ 716 h 835"/>
                  <a:gd name="T60" fmla="*/ 397 w 585"/>
                  <a:gd name="T61" fmla="*/ 709 h 835"/>
                  <a:gd name="T62" fmla="*/ 362 w 585"/>
                  <a:gd name="T63" fmla="*/ 675 h 835"/>
                  <a:gd name="T64" fmla="*/ 414 w 585"/>
                  <a:gd name="T65" fmla="*/ 634 h 835"/>
                  <a:gd name="T66" fmla="*/ 397 w 585"/>
                  <a:gd name="T67" fmla="*/ 658 h 835"/>
                  <a:gd name="T68" fmla="*/ 405 w 585"/>
                  <a:gd name="T69" fmla="*/ 620 h 835"/>
                  <a:gd name="T70" fmla="*/ 416 w 585"/>
                  <a:gd name="T71" fmla="*/ 599 h 835"/>
                  <a:gd name="T72" fmla="*/ 256 w 585"/>
                  <a:gd name="T73" fmla="*/ 820 h 835"/>
                  <a:gd name="T74" fmla="*/ 228 w 585"/>
                  <a:gd name="T75" fmla="*/ 811 h 835"/>
                  <a:gd name="T76" fmla="*/ 185 w 585"/>
                  <a:gd name="T77" fmla="*/ 718 h 835"/>
                  <a:gd name="T78" fmla="*/ 225 w 585"/>
                  <a:gd name="T79" fmla="*/ 376 h 835"/>
                  <a:gd name="T80" fmla="*/ 270 w 585"/>
                  <a:gd name="T81" fmla="*/ 353 h 835"/>
                  <a:gd name="T82" fmla="*/ 358 w 585"/>
                  <a:gd name="T83" fmla="*/ 348 h 835"/>
                  <a:gd name="T84" fmla="*/ 446 w 585"/>
                  <a:gd name="T85" fmla="*/ 390 h 835"/>
                  <a:gd name="T86" fmla="*/ 407 w 585"/>
                  <a:gd name="T87" fmla="*/ 418 h 835"/>
                  <a:gd name="T88" fmla="*/ 355 w 585"/>
                  <a:gd name="T89" fmla="*/ 374 h 835"/>
                  <a:gd name="T90" fmla="*/ 332 w 585"/>
                  <a:gd name="T91" fmla="*/ 354 h 835"/>
                  <a:gd name="T92" fmla="*/ 242 w 585"/>
                  <a:gd name="T93" fmla="*/ 333 h 835"/>
                  <a:gd name="T94" fmla="*/ 139 w 585"/>
                  <a:gd name="T95" fmla="*/ 387 h 835"/>
                  <a:gd name="T96" fmla="*/ 182 w 585"/>
                  <a:gd name="T97" fmla="*/ 623 h 835"/>
                  <a:gd name="T98" fmla="*/ 372 w 585"/>
                  <a:gd name="T99" fmla="*/ 434 h 835"/>
                  <a:gd name="T100" fmla="*/ 255 w 585"/>
                  <a:gd name="T101" fmla="*/ 373 h 835"/>
                  <a:gd name="T102" fmla="*/ 374 w 585"/>
                  <a:gd name="T103" fmla="*/ 423 h 835"/>
                  <a:gd name="T104" fmla="*/ 235 w 585"/>
                  <a:gd name="T105" fmla="*/ 391 h 835"/>
                  <a:gd name="T106" fmla="*/ 368 w 585"/>
                  <a:gd name="T107" fmla="*/ 468 h 835"/>
                  <a:gd name="T108" fmla="*/ 263 w 585"/>
                  <a:gd name="T109" fmla="*/ 358 h 835"/>
                  <a:gd name="T110" fmla="*/ 343 w 585"/>
                  <a:gd name="T111" fmla="*/ 372 h 835"/>
                  <a:gd name="T112" fmla="*/ 339 w 585"/>
                  <a:gd name="T113" fmla="*/ 361 h 835"/>
                  <a:gd name="T114" fmla="*/ 240 w 585"/>
                  <a:gd name="T115" fmla="*/ 513 h 835"/>
                  <a:gd name="T116" fmla="*/ 185 w 585"/>
                  <a:gd name="T117" fmla="*/ 382 h 835"/>
                  <a:gd name="T118" fmla="*/ 287 w 585"/>
                  <a:gd name="T119" fmla="*/ 300 h 835"/>
                  <a:gd name="T120" fmla="*/ 336 w 585"/>
                  <a:gd name="T121" fmla="*/ 336 h 835"/>
                  <a:gd name="T122" fmla="*/ 382 w 585"/>
                  <a:gd name="T123" fmla="*/ 404 h 835"/>
                  <a:gd name="T124" fmla="*/ 333 w 585"/>
                  <a:gd name="T125" fmla="*/ 593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" h="835">
                    <a:moveTo>
                      <a:pt x="542" y="139"/>
                    </a:moveTo>
                    <a:cubicBezTo>
                      <a:pt x="526" y="111"/>
                      <a:pt x="507" y="89"/>
                      <a:pt x="486" y="71"/>
                    </a:cubicBezTo>
                    <a:cubicBezTo>
                      <a:pt x="466" y="53"/>
                      <a:pt x="445" y="39"/>
                      <a:pt x="425" y="29"/>
                    </a:cubicBezTo>
                    <a:cubicBezTo>
                      <a:pt x="460" y="48"/>
                      <a:pt x="492" y="74"/>
                      <a:pt x="517" y="106"/>
                    </a:cubicBezTo>
                    <a:cubicBezTo>
                      <a:pt x="542" y="138"/>
                      <a:pt x="561" y="175"/>
                      <a:pt x="571" y="215"/>
                    </a:cubicBezTo>
                    <a:cubicBezTo>
                      <a:pt x="581" y="255"/>
                      <a:pt x="583" y="297"/>
                      <a:pt x="575" y="338"/>
                    </a:cubicBezTo>
                    <a:cubicBezTo>
                      <a:pt x="568" y="378"/>
                      <a:pt x="552" y="418"/>
                      <a:pt x="528" y="452"/>
                    </a:cubicBezTo>
                    <a:cubicBezTo>
                      <a:pt x="504" y="486"/>
                      <a:pt x="472" y="515"/>
                      <a:pt x="436" y="536"/>
                    </a:cubicBezTo>
                    <a:cubicBezTo>
                      <a:pt x="432" y="539"/>
                      <a:pt x="427" y="541"/>
                      <a:pt x="422" y="544"/>
                    </a:cubicBezTo>
                    <a:cubicBezTo>
                      <a:pt x="419" y="545"/>
                      <a:pt x="419" y="545"/>
                      <a:pt x="419" y="545"/>
                    </a:cubicBezTo>
                    <a:cubicBezTo>
                      <a:pt x="416" y="547"/>
                      <a:pt x="416" y="547"/>
                      <a:pt x="416" y="547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9"/>
                      <a:pt x="414" y="549"/>
                      <a:pt x="414" y="549"/>
                    </a:cubicBezTo>
                    <a:cubicBezTo>
                      <a:pt x="414" y="580"/>
                      <a:pt x="414" y="580"/>
                      <a:pt x="414" y="580"/>
                    </a:cubicBezTo>
                    <a:cubicBezTo>
                      <a:pt x="414" y="595"/>
                      <a:pt x="414" y="595"/>
                      <a:pt x="414" y="595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600"/>
                      <a:pt x="414" y="601"/>
                      <a:pt x="414" y="601"/>
                    </a:cubicBezTo>
                    <a:cubicBezTo>
                      <a:pt x="414" y="602"/>
                      <a:pt x="414" y="603"/>
                      <a:pt x="414" y="604"/>
                    </a:cubicBezTo>
                    <a:cubicBezTo>
                      <a:pt x="413" y="607"/>
                      <a:pt x="412" y="610"/>
                      <a:pt x="410" y="613"/>
                    </a:cubicBezTo>
                    <a:cubicBezTo>
                      <a:pt x="406" y="618"/>
                      <a:pt x="400" y="621"/>
                      <a:pt x="393" y="621"/>
                    </a:cubicBezTo>
                    <a:cubicBezTo>
                      <a:pt x="377" y="621"/>
                      <a:pt x="377" y="621"/>
                      <a:pt x="377" y="621"/>
                    </a:cubicBezTo>
                    <a:cubicBezTo>
                      <a:pt x="346" y="621"/>
                      <a:pt x="346" y="621"/>
                      <a:pt x="346" y="621"/>
                    </a:cubicBezTo>
                    <a:cubicBezTo>
                      <a:pt x="336" y="621"/>
                      <a:pt x="336" y="621"/>
                      <a:pt x="336" y="621"/>
                    </a:cubicBezTo>
                    <a:cubicBezTo>
                      <a:pt x="330" y="621"/>
                      <a:pt x="330" y="621"/>
                      <a:pt x="330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32" y="606"/>
                      <a:pt x="332" y="606"/>
                      <a:pt x="332" y="606"/>
                    </a:cubicBezTo>
                    <a:cubicBezTo>
                      <a:pt x="334" y="598"/>
                      <a:pt x="334" y="598"/>
                      <a:pt x="334" y="598"/>
                    </a:cubicBezTo>
                    <a:cubicBezTo>
                      <a:pt x="340" y="578"/>
                      <a:pt x="346" y="558"/>
                      <a:pt x="353" y="539"/>
                    </a:cubicBezTo>
                    <a:cubicBezTo>
                      <a:pt x="360" y="519"/>
                      <a:pt x="367" y="499"/>
                      <a:pt x="374" y="480"/>
                    </a:cubicBezTo>
                    <a:cubicBezTo>
                      <a:pt x="378" y="470"/>
                      <a:pt x="382" y="460"/>
                      <a:pt x="386" y="451"/>
                    </a:cubicBezTo>
                    <a:cubicBezTo>
                      <a:pt x="388" y="446"/>
                      <a:pt x="390" y="441"/>
                      <a:pt x="392" y="437"/>
                    </a:cubicBezTo>
                    <a:cubicBezTo>
                      <a:pt x="395" y="429"/>
                      <a:pt x="395" y="429"/>
                      <a:pt x="395" y="429"/>
                    </a:cubicBezTo>
                    <a:cubicBezTo>
                      <a:pt x="397" y="425"/>
                      <a:pt x="397" y="425"/>
                      <a:pt x="397" y="425"/>
                    </a:cubicBezTo>
                    <a:cubicBezTo>
                      <a:pt x="398" y="423"/>
                      <a:pt x="399" y="421"/>
                      <a:pt x="400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5" y="420"/>
                      <a:pt x="405" y="420"/>
                      <a:pt x="406" y="420"/>
                    </a:cubicBezTo>
                    <a:cubicBezTo>
                      <a:pt x="407" y="420"/>
                      <a:pt x="407" y="420"/>
                      <a:pt x="407" y="420"/>
                    </a:cubicBezTo>
                    <a:cubicBezTo>
                      <a:pt x="408" y="420"/>
                      <a:pt x="408" y="420"/>
                      <a:pt x="408" y="420"/>
                    </a:cubicBezTo>
                    <a:cubicBezTo>
                      <a:pt x="410" y="420"/>
                      <a:pt x="411" y="420"/>
                      <a:pt x="413" y="420"/>
                    </a:cubicBezTo>
                    <a:cubicBezTo>
                      <a:pt x="417" y="420"/>
                      <a:pt x="420" y="419"/>
                      <a:pt x="423" y="418"/>
                    </a:cubicBezTo>
                    <a:cubicBezTo>
                      <a:pt x="430" y="416"/>
                      <a:pt x="435" y="413"/>
                      <a:pt x="440" y="408"/>
                    </a:cubicBezTo>
                    <a:cubicBezTo>
                      <a:pt x="442" y="406"/>
                      <a:pt x="444" y="403"/>
                      <a:pt x="445" y="400"/>
                    </a:cubicBezTo>
                    <a:cubicBezTo>
                      <a:pt x="446" y="397"/>
                      <a:pt x="447" y="394"/>
                      <a:pt x="448" y="390"/>
                    </a:cubicBezTo>
                    <a:cubicBezTo>
                      <a:pt x="449" y="384"/>
                      <a:pt x="448" y="377"/>
                      <a:pt x="445" y="371"/>
                    </a:cubicBezTo>
                    <a:cubicBezTo>
                      <a:pt x="443" y="365"/>
                      <a:pt x="438" y="360"/>
                      <a:pt x="432" y="359"/>
                    </a:cubicBezTo>
                    <a:cubicBezTo>
                      <a:pt x="431" y="359"/>
                      <a:pt x="430" y="359"/>
                      <a:pt x="428" y="359"/>
                    </a:cubicBezTo>
                    <a:cubicBezTo>
                      <a:pt x="427" y="359"/>
                      <a:pt x="425" y="360"/>
                      <a:pt x="424" y="361"/>
                    </a:cubicBezTo>
                    <a:cubicBezTo>
                      <a:pt x="421" y="362"/>
                      <a:pt x="419" y="364"/>
                      <a:pt x="416" y="366"/>
                    </a:cubicBezTo>
                    <a:cubicBezTo>
                      <a:pt x="414" y="368"/>
                      <a:pt x="411" y="371"/>
                      <a:pt x="409" y="374"/>
                    </a:cubicBezTo>
                    <a:cubicBezTo>
                      <a:pt x="409" y="375"/>
                      <a:pt x="408" y="375"/>
                      <a:pt x="408" y="376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7" y="378"/>
                      <a:pt x="407" y="378"/>
                      <a:pt x="407" y="378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399" y="393"/>
                      <a:pt x="399" y="393"/>
                      <a:pt x="399" y="393"/>
                    </a:cubicBezTo>
                    <a:cubicBezTo>
                      <a:pt x="393" y="406"/>
                      <a:pt x="393" y="406"/>
                      <a:pt x="393" y="406"/>
                    </a:cubicBezTo>
                    <a:cubicBezTo>
                      <a:pt x="393" y="406"/>
                      <a:pt x="392" y="406"/>
                      <a:pt x="392" y="406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4"/>
                      <a:pt x="388" y="404"/>
                      <a:pt x="388" y="404"/>
                    </a:cubicBezTo>
                    <a:cubicBezTo>
                      <a:pt x="386" y="403"/>
                      <a:pt x="385" y="403"/>
                      <a:pt x="383" y="402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1" y="400"/>
                      <a:pt x="381" y="400"/>
                      <a:pt x="381" y="400"/>
                    </a:cubicBezTo>
                    <a:cubicBezTo>
                      <a:pt x="380" y="400"/>
                      <a:pt x="380" y="400"/>
                      <a:pt x="379" y="399"/>
                    </a:cubicBezTo>
                    <a:cubicBezTo>
                      <a:pt x="378" y="398"/>
                      <a:pt x="377" y="398"/>
                      <a:pt x="376" y="397"/>
                    </a:cubicBezTo>
                    <a:cubicBezTo>
                      <a:pt x="372" y="394"/>
                      <a:pt x="368" y="390"/>
                      <a:pt x="365" y="386"/>
                    </a:cubicBezTo>
                    <a:cubicBezTo>
                      <a:pt x="362" y="381"/>
                      <a:pt x="359" y="377"/>
                      <a:pt x="357" y="373"/>
                    </a:cubicBezTo>
                    <a:cubicBezTo>
                      <a:pt x="356" y="370"/>
                      <a:pt x="355" y="368"/>
                      <a:pt x="354" y="366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1" y="359"/>
                      <a:pt x="350" y="357"/>
                      <a:pt x="350" y="356"/>
                    </a:cubicBezTo>
                    <a:cubicBezTo>
                      <a:pt x="352" y="354"/>
                      <a:pt x="354" y="353"/>
                      <a:pt x="356" y="352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9" y="350"/>
                      <a:pt x="359" y="350"/>
                      <a:pt x="359" y="350"/>
                    </a:cubicBezTo>
                    <a:cubicBezTo>
                      <a:pt x="359" y="349"/>
                      <a:pt x="360" y="349"/>
                      <a:pt x="360" y="349"/>
                    </a:cubicBezTo>
                    <a:cubicBezTo>
                      <a:pt x="363" y="347"/>
                      <a:pt x="365" y="345"/>
                      <a:pt x="367" y="342"/>
                    </a:cubicBezTo>
                    <a:cubicBezTo>
                      <a:pt x="372" y="338"/>
                      <a:pt x="376" y="333"/>
                      <a:pt x="378" y="328"/>
                    </a:cubicBezTo>
                    <a:cubicBezTo>
                      <a:pt x="380" y="322"/>
                      <a:pt x="382" y="317"/>
                      <a:pt x="380" y="311"/>
                    </a:cubicBezTo>
                    <a:cubicBezTo>
                      <a:pt x="380" y="308"/>
                      <a:pt x="379" y="306"/>
                      <a:pt x="377" y="303"/>
                    </a:cubicBezTo>
                    <a:cubicBezTo>
                      <a:pt x="377" y="302"/>
                      <a:pt x="376" y="301"/>
                      <a:pt x="375" y="300"/>
                    </a:cubicBezTo>
                    <a:cubicBezTo>
                      <a:pt x="374" y="299"/>
                      <a:pt x="373" y="297"/>
                      <a:pt x="372" y="297"/>
                    </a:cubicBezTo>
                    <a:cubicBezTo>
                      <a:pt x="368" y="293"/>
                      <a:pt x="362" y="292"/>
                      <a:pt x="357" y="293"/>
                    </a:cubicBezTo>
                    <a:cubicBezTo>
                      <a:pt x="354" y="294"/>
                      <a:pt x="352" y="295"/>
                      <a:pt x="349" y="296"/>
                    </a:cubicBezTo>
                    <a:cubicBezTo>
                      <a:pt x="347" y="298"/>
                      <a:pt x="345" y="300"/>
                      <a:pt x="343" y="302"/>
                    </a:cubicBezTo>
                    <a:cubicBezTo>
                      <a:pt x="338" y="306"/>
                      <a:pt x="336" y="311"/>
                      <a:pt x="334" y="317"/>
                    </a:cubicBezTo>
                    <a:cubicBezTo>
                      <a:pt x="332" y="323"/>
                      <a:pt x="332" y="329"/>
                      <a:pt x="333" y="335"/>
                    </a:cubicBezTo>
                    <a:cubicBezTo>
                      <a:pt x="332" y="329"/>
                      <a:pt x="332" y="323"/>
                      <a:pt x="334" y="317"/>
                    </a:cubicBezTo>
                    <a:cubicBezTo>
                      <a:pt x="335" y="312"/>
                      <a:pt x="338" y="307"/>
                      <a:pt x="342" y="302"/>
                    </a:cubicBezTo>
                    <a:cubicBezTo>
                      <a:pt x="343" y="301"/>
                      <a:pt x="344" y="300"/>
                      <a:pt x="345" y="299"/>
                    </a:cubicBezTo>
                    <a:cubicBezTo>
                      <a:pt x="346" y="299"/>
                      <a:pt x="346" y="298"/>
                      <a:pt x="347" y="298"/>
                    </a:cubicBezTo>
                    <a:cubicBezTo>
                      <a:pt x="348" y="297"/>
                      <a:pt x="348" y="297"/>
                      <a:pt x="349" y="297"/>
                    </a:cubicBezTo>
                    <a:cubicBezTo>
                      <a:pt x="351" y="295"/>
                      <a:pt x="354" y="294"/>
                      <a:pt x="356" y="293"/>
                    </a:cubicBezTo>
                    <a:cubicBezTo>
                      <a:pt x="362" y="292"/>
                      <a:pt x="368" y="293"/>
                      <a:pt x="372" y="296"/>
                    </a:cubicBezTo>
                    <a:cubicBezTo>
                      <a:pt x="372" y="297"/>
                      <a:pt x="373" y="297"/>
                      <a:pt x="373" y="297"/>
                    </a:cubicBezTo>
                    <a:cubicBezTo>
                      <a:pt x="374" y="298"/>
                      <a:pt x="374" y="299"/>
                      <a:pt x="375" y="299"/>
                    </a:cubicBezTo>
                    <a:cubicBezTo>
                      <a:pt x="375" y="300"/>
                      <a:pt x="376" y="301"/>
                      <a:pt x="377" y="303"/>
                    </a:cubicBezTo>
                    <a:cubicBezTo>
                      <a:pt x="379" y="305"/>
                      <a:pt x="380" y="308"/>
                      <a:pt x="380" y="310"/>
                    </a:cubicBezTo>
                    <a:cubicBezTo>
                      <a:pt x="382" y="316"/>
                      <a:pt x="381" y="322"/>
                      <a:pt x="378" y="327"/>
                    </a:cubicBezTo>
                    <a:cubicBezTo>
                      <a:pt x="376" y="333"/>
                      <a:pt x="372" y="338"/>
                      <a:pt x="368" y="342"/>
                    </a:cubicBezTo>
                    <a:cubicBezTo>
                      <a:pt x="366" y="345"/>
                      <a:pt x="363" y="347"/>
                      <a:pt x="361" y="349"/>
                    </a:cubicBezTo>
                    <a:cubicBezTo>
                      <a:pt x="360" y="349"/>
                      <a:pt x="359" y="350"/>
                      <a:pt x="359" y="350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6" y="352"/>
                      <a:pt x="356" y="352"/>
                      <a:pt x="356" y="352"/>
                    </a:cubicBezTo>
                    <a:cubicBezTo>
                      <a:pt x="354" y="353"/>
                      <a:pt x="352" y="354"/>
                      <a:pt x="350" y="356"/>
                    </a:cubicBezTo>
                    <a:cubicBezTo>
                      <a:pt x="350" y="356"/>
                      <a:pt x="350" y="356"/>
                      <a:pt x="350" y="356"/>
                    </a:cubicBezTo>
                    <a:cubicBezTo>
                      <a:pt x="351" y="357"/>
                      <a:pt x="351" y="357"/>
                      <a:pt x="351" y="357"/>
                    </a:cubicBezTo>
                    <a:cubicBezTo>
                      <a:pt x="351" y="358"/>
                      <a:pt x="351" y="358"/>
                      <a:pt x="351" y="358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4" y="366"/>
                      <a:pt x="354" y="366"/>
                      <a:pt x="354" y="366"/>
                    </a:cubicBezTo>
                    <a:cubicBezTo>
                      <a:pt x="355" y="368"/>
                      <a:pt x="356" y="370"/>
                      <a:pt x="357" y="372"/>
                    </a:cubicBezTo>
                    <a:cubicBezTo>
                      <a:pt x="359" y="377"/>
                      <a:pt x="362" y="381"/>
                      <a:pt x="365" y="385"/>
                    </a:cubicBezTo>
                    <a:cubicBezTo>
                      <a:pt x="368" y="389"/>
                      <a:pt x="372" y="393"/>
                      <a:pt x="376" y="397"/>
                    </a:cubicBezTo>
                    <a:cubicBezTo>
                      <a:pt x="377" y="397"/>
                      <a:pt x="378" y="398"/>
                      <a:pt x="379" y="399"/>
                    </a:cubicBezTo>
                    <a:cubicBezTo>
                      <a:pt x="380" y="399"/>
                      <a:pt x="380" y="400"/>
                      <a:pt x="381" y="400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3" y="401"/>
                      <a:pt x="383" y="401"/>
                      <a:pt x="383" y="401"/>
                    </a:cubicBezTo>
                    <a:cubicBezTo>
                      <a:pt x="385" y="402"/>
                      <a:pt x="386" y="403"/>
                      <a:pt x="388" y="404"/>
                    </a:cubicBezTo>
                    <a:cubicBezTo>
                      <a:pt x="390" y="405"/>
                      <a:pt x="390" y="405"/>
                      <a:pt x="390" y="405"/>
                    </a:cubicBezTo>
                    <a:cubicBezTo>
                      <a:pt x="392" y="405"/>
                      <a:pt x="392" y="405"/>
                      <a:pt x="392" y="405"/>
                    </a:cubicBezTo>
                    <a:cubicBezTo>
                      <a:pt x="392" y="405"/>
                      <a:pt x="393" y="406"/>
                      <a:pt x="393" y="406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08" y="375"/>
                      <a:pt x="409" y="374"/>
                      <a:pt x="409" y="374"/>
                    </a:cubicBezTo>
                    <a:cubicBezTo>
                      <a:pt x="411" y="371"/>
                      <a:pt x="414" y="368"/>
                      <a:pt x="416" y="366"/>
                    </a:cubicBezTo>
                    <a:cubicBezTo>
                      <a:pt x="421" y="361"/>
                      <a:pt x="427" y="358"/>
                      <a:pt x="432" y="359"/>
                    </a:cubicBezTo>
                    <a:cubicBezTo>
                      <a:pt x="435" y="360"/>
                      <a:pt x="438" y="361"/>
                      <a:pt x="440" y="363"/>
                    </a:cubicBezTo>
                    <a:cubicBezTo>
                      <a:pt x="443" y="365"/>
                      <a:pt x="444" y="368"/>
                      <a:pt x="446" y="371"/>
                    </a:cubicBezTo>
                    <a:cubicBezTo>
                      <a:pt x="448" y="377"/>
                      <a:pt x="449" y="384"/>
                      <a:pt x="448" y="390"/>
                    </a:cubicBezTo>
                    <a:cubicBezTo>
                      <a:pt x="447" y="394"/>
                      <a:pt x="447" y="397"/>
                      <a:pt x="445" y="400"/>
                    </a:cubicBezTo>
                    <a:cubicBezTo>
                      <a:pt x="444" y="403"/>
                      <a:pt x="442" y="406"/>
                      <a:pt x="440" y="408"/>
                    </a:cubicBezTo>
                    <a:cubicBezTo>
                      <a:pt x="436" y="413"/>
                      <a:pt x="430" y="417"/>
                      <a:pt x="423" y="419"/>
                    </a:cubicBezTo>
                    <a:cubicBezTo>
                      <a:pt x="420" y="420"/>
                      <a:pt x="416" y="420"/>
                      <a:pt x="413" y="420"/>
                    </a:cubicBezTo>
                    <a:cubicBezTo>
                      <a:pt x="411" y="421"/>
                      <a:pt x="410" y="421"/>
                      <a:pt x="408" y="421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1"/>
                      <a:pt x="407" y="421"/>
                      <a:pt x="406" y="421"/>
                    </a:cubicBezTo>
                    <a:cubicBezTo>
                      <a:pt x="405" y="421"/>
                      <a:pt x="405" y="421"/>
                      <a:pt x="404" y="420"/>
                    </a:cubicBezTo>
                    <a:cubicBezTo>
                      <a:pt x="400" y="420"/>
                      <a:pt x="400" y="420"/>
                      <a:pt x="400" y="420"/>
                    </a:cubicBezTo>
                    <a:cubicBezTo>
                      <a:pt x="399" y="422"/>
                      <a:pt x="399" y="423"/>
                      <a:pt x="398" y="425"/>
                    </a:cubicBezTo>
                    <a:cubicBezTo>
                      <a:pt x="396" y="429"/>
                      <a:pt x="396" y="429"/>
                      <a:pt x="396" y="429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88" y="447"/>
                      <a:pt x="388" y="447"/>
                      <a:pt x="388" y="447"/>
                    </a:cubicBezTo>
                    <a:cubicBezTo>
                      <a:pt x="384" y="456"/>
                      <a:pt x="381" y="464"/>
                      <a:pt x="378" y="472"/>
                    </a:cubicBezTo>
                    <a:cubicBezTo>
                      <a:pt x="371" y="489"/>
                      <a:pt x="365" y="506"/>
                      <a:pt x="359" y="523"/>
                    </a:cubicBezTo>
                    <a:cubicBezTo>
                      <a:pt x="353" y="539"/>
                      <a:pt x="347" y="556"/>
                      <a:pt x="342" y="573"/>
                    </a:cubicBezTo>
                    <a:cubicBezTo>
                      <a:pt x="340" y="581"/>
                      <a:pt x="337" y="590"/>
                      <a:pt x="335" y="598"/>
                    </a:cubicBezTo>
                    <a:cubicBezTo>
                      <a:pt x="330" y="612"/>
                      <a:pt x="330" y="612"/>
                      <a:pt x="330" y="612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39" y="621"/>
                      <a:pt x="339" y="621"/>
                      <a:pt x="339" y="621"/>
                    </a:cubicBezTo>
                    <a:cubicBezTo>
                      <a:pt x="392" y="621"/>
                      <a:pt x="392" y="621"/>
                      <a:pt x="392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4" y="621"/>
                      <a:pt x="395" y="621"/>
                      <a:pt x="395" y="621"/>
                    </a:cubicBezTo>
                    <a:cubicBezTo>
                      <a:pt x="397" y="621"/>
                      <a:pt x="398" y="620"/>
                      <a:pt x="399" y="620"/>
                    </a:cubicBezTo>
                    <a:cubicBezTo>
                      <a:pt x="402" y="619"/>
                      <a:pt x="404" y="618"/>
                      <a:pt x="406" y="616"/>
                    </a:cubicBezTo>
                    <a:cubicBezTo>
                      <a:pt x="410" y="613"/>
                      <a:pt x="413" y="608"/>
                      <a:pt x="414" y="603"/>
                    </a:cubicBezTo>
                    <a:cubicBezTo>
                      <a:pt x="414" y="602"/>
                      <a:pt x="414" y="601"/>
                      <a:pt x="414" y="601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596"/>
                      <a:pt x="414" y="596"/>
                      <a:pt x="414" y="596"/>
                    </a:cubicBezTo>
                    <a:cubicBezTo>
                      <a:pt x="414" y="590"/>
                      <a:pt x="414" y="590"/>
                      <a:pt x="414" y="590"/>
                    </a:cubicBezTo>
                    <a:cubicBezTo>
                      <a:pt x="414" y="577"/>
                      <a:pt x="414" y="577"/>
                      <a:pt x="414" y="577"/>
                    </a:cubicBezTo>
                    <a:cubicBezTo>
                      <a:pt x="414" y="552"/>
                      <a:pt x="414" y="552"/>
                      <a:pt x="414" y="552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7"/>
                      <a:pt x="415" y="547"/>
                      <a:pt x="415" y="547"/>
                    </a:cubicBezTo>
                    <a:cubicBezTo>
                      <a:pt x="416" y="546"/>
                      <a:pt x="416" y="546"/>
                      <a:pt x="416" y="546"/>
                    </a:cubicBezTo>
                    <a:cubicBezTo>
                      <a:pt x="420" y="545"/>
                      <a:pt x="424" y="543"/>
                      <a:pt x="428" y="541"/>
                    </a:cubicBezTo>
                    <a:cubicBezTo>
                      <a:pt x="442" y="533"/>
                      <a:pt x="456" y="523"/>
                      <a:pt x="470" y="513"/>
                    </a:cubicBezTo>
                    <a:cubicBezTo>
                      <a:pt x="496" y="493"/>
                      <a:pt x="518" y="468"/>
                      <a:pt x="535" y="440"/>
                    </a:cubicBezTo>
                    <a:cubicBezTo>
                      <a:pt x="553" y="412"/>
                      <a:pt x="565" y="382"/>
                      <a:pt x="572" y="350"/>
                    </a:cubicBezTo>
                    <a:cubicBezTo>
                      <a:pt x="580" y="319"/>
                      <a:pt x="581" y="286"/>
                      <a:pt x="578" y="255"/>
                    </a:cubicBezTo>
                    <a:cubicBezTo>
                      <a:pt x="574" y="223"/>
                      <a:pt x="566" y="192"/>
                      <a:pt x="552" y="164"/>
                    </a:cubicBezTo>
                    <a:cubicBezTo>
                      <a:pt x="539" y="135"/>
                      <a:pt x="521" y="109"/>
                      <a:pt x="499" y="86"/>
                    </a:cubicBezTo>
                    <a:cubicBezTo>
                      <a:pt x="477" y="63"/>
                      <a:pt x="451" y="44"/>
                      <a:pt x="424" y="30"/>
                    </a:cubicBezTo>
                    <a:cubicBezTo>
                      <a:pt x="412" y="23"/>
                      <a:pt x="399" y="18"/>
                      <a:pt x="386" y="13"/>
                    </a:cubicBezTo>
                    <a:cubicBezTo>
                      <a:pt x="369" y="8"/>
                      <a:pt x="353" y="4"/>
                      <a:pt x="339" y="2"/>
                    </a:cubicBezTo>
                    <a:cubicBezTo>
                      <a:pt x="325" y="0"/>
                      <a:pt x="313" y="0"/>
                      <a:pt x="305" y="0"/>
                    </a:cubicBezTo>
                    <a:cubicBezTo>
                      <a:pt x="296" y="0"/>
                      <a:pt x="291" y="0"/>
                      <a:pt x="291" y="1"/>
                    </a:cubicBezTo>
                    <a:cubicBezTo>
                      <a:pt x="291" y="1"/>
                      <a:pt x="296" y="2"/>
                      <a:pt x="308" y="3"/>
                    </a:cubicBezTo>
                    <a:cubicBezTo>
                      <a:pt x="314" y="3"/>
                      <a:pt x="322" y="4"/>
                      <a:pt x="331" y="6"/>
                    </a:cubicBezTo>
                    <a:cubicBezTo>
                      <a:pt x="341" y="7"/>
                      <a:pt x="352" y="10"/>
                      <a:pt x="365" y="13"/>
                    </a:cubicBezTo>
                    <a:cubicBezTo>
                      <a:pt x="372" y="15"/>
                      <a:pt x="380" y="18"/>
                      <a:pt x="388" y="21"/>
                    </a:cubicBezTo>
                    <a:cubicBezTo>
                      <a:pt x="397" y="24"/>
                      <a:pt x="405" y="28"/>
                      <a:pt x="413" y="31"/>
                    </a:cubicBezTo>
                    <a:cubicBezTo>
                      <a:pt x="429" y="39"/>
                      <a:pt x="440" y="46"/>
                      <a:pt x="440" y="46"/>
                    </a:cubicBezTo>
                    <a:cubicBezTo>
                      <a:pt x="445" y="49"/>
                      <a:pt x="445" y="50"/>
                      <a:pt x="444" y="50"/>
                    </a:cubicBezTo>
                    <a:cubicBezTo>
                      <a:pt x="443" y="50"/>
                      <a:pt x="440" y="48"/>
                      <a:pt x="437" y="47"/>
                    </a:cubicBezTo>
                    <a:cubicBezTo>
                      <a:pt x="475" y="70"/>
                      <a:pt x="507" y="102"/>
                      <a:pt x="530" y="139"/>
                    </a:cubicBezTo>
                    <a:cubicBezTo>
                      <a:pt x="553" y="176"/>
                      <a:pt x="567" y="219"/>
                      <a:pt x="571" y="263"/>
                    </a:cubicBezTo>
                    <a:cubicBezTo>
                      <a:pt x="572" y="285"/>
                      <a:pt x="572" y="307"/>
                      <a:pt x="568" y="329"/>
                    </a:cubicBezTo>
                    <a:cubicBezTo>
                      <a:pt x="565" y="350"/>
                      <a:pt x="559" y="371"/>
                      <a:pt x="551" y="392"/>
                    </a:cubicBezTo>
                    <a:cubicBezTo>
                      <a:pt x="535" y="432"/>
                      <a:pt x="509" y="469"/>
                      <a:pt x="475" y="498"/>
                    </a:cubicBezTo>
                    <a:cubicBezTo>
                      <a:pt x="462" y="510"/>
                      <a:pt x="448" y="520"/>
                      <a:pt x="432" y="529"/>
                    </a:cubicBezTo>
                    <a:cubicBezTo>
                      <a:pt x="428" y="531"/>
                      <a:pt x="425" y="533"/>
                      <a:pt x="421" y="535"/>
                    </a:cubicBezTo>
                    <a:cubicBezTo>
                      <a:pt x="419" y="536"/>
                      <a:pt x="417" y="537"/>
                      <a:pt x="415" y="538"/>
                    </a:cubicBezTo>
                    <a:cubicBezTo>
                      <a:pt x="413" y="539"/>
                      <a:pt x="410" y="541"/>
                      <a:pt x="407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4"/>
                      <a:pt x="406" y="544"/>
                      <a:pt x="406" y="544"/>
                    </a:cubicBezTo>
                    <a:cubicBezTo>
                      <a:pt x="406" y="547"/>
                      <a:pt x="406" y="547"/>
                      <a:pt x="406" y="547"/>
                    </a:cubicBezTo>
                    <a:cubicBezTo>
                      <a:pt x="406" y="551"/>
                      <a:pt x="406" y="551"/>
                      <a:pt x="406" y="551"/>
                    </a:cubicBezTo>
                    <a:cubicBezTo>
                      <a:pt x="406" y="558"/>
                      <a:pt x="406" y="558"/>
                      <a:pt x="406" y="558"/>
                    </a:cubicBezTo>
                    <a:cubicBezTo>
                      <a:pt x="406" y="571"/>
                      <a:pt x="406" y="571"/>
                      <a:pt x="406" y="571"/>
                    </a:cubicBezTo>
                    <a:cubicBezTo>
                      <a:pt x="406" y="598"/>
                      <a:pt x="406" y="598"/>
                      <a:pt x="406" y="598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1"/>
                      <a:pt x="406" y="601"/>
                      <a:pt x="406" y="601"/>
                    </a:cubicBezTo>
                    <a:cubicBezTo>
                      <a:pt x="406" y="602"/>
                      <a:pt x="406" y="603"/>
                      <a:pt x="406" y="604"/>
                    </a:cubicBezTo>
                    <a:cubicBezTo>
                      <a:pt x="405" y="605"/>
                      <a:pt x="404" y="607"/>
                      <a:pt x="403" y="608"/>
                    </a:cubicBezTo>
                    <a:cubicBezTo>
                      <a:pt x="401" y="611"/>
                      <a:pt x="398" y="613"/>
                      <a:pt x="394" y="613"/>
                    </a:cubicBezTo>
                    <a:cubicBezTo>
                      <a:pt x="394" y="613"/>
                      <a:pt x="393" y="613"/>
                      <a:pt x="393" y="613"/>
                    </a:cubicBezTo>
                    <a:cubicBezTo>
                      <a:pt x="391" y="613"/>
                      <a:pt x="391" y="613"/>
                      <a:pt x="391" y="613"/>
                    </a:cubicBezTo>
                    <a:cubicBezTo>
                      <a:pt x="388" y="613"/>
                      <a:pt x="388" y="613"/>
                      <a:pt x="388" y="613"/>
                    </a:cubicBezTo>
                    <a:cubicBezTo>
                      <a:pt x="381" y="613"/>
                      <a:pt x="381" y="613"/>
                      <a:pt x="381" y="613"/>
                    </a:cubicBezTo>
                    <a:cubicBezTo>
                      <a:pt x="368" y="613"/>
                      <a:pt x="368" y="613"/>
                      <a:pt x="368" y="613"/>
                    </a:cubicBezTo>
                    <a:cubicBezTo>
                      <a:pt x="342" y="613"/>
                      <a:pt x="342" y="613"/>
                      <a:pt x="342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8" y="613"/>
                      <a:pt x="339" y="613"/>
                      <a:pt x="339" y="613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0"/>
                      <a:pt x="339" y="610"/>
                      <a:pt x="339" y="610"/>
                    </a:cubicBezTo>
                    <a:cubicBezTo>
                      <a:pt x="342" y="599"/>
                      <a:pt x="342" y="599"/>
                      <a:pt x="342" y="599"/>
                    </a:cubicBezTo>
                    <a:cubicBezTo>
                      <a:pt x="345" y="591"/>
                      <a:pt x="348" y="582"/>
                      <a:pt x="350" y="574"/>
                    </a:cubicBezTo>
                    <a:cubicBezTo>
                      <a:pt x="355" y="557"/>
                      <a:pt x="361" y="540"/>
                      <a:pt x="367" y="524"/>
                    </a:cubicBezTo>
                    <a:cubicBezTo>
                      <a:pt x="373" y="507"/>
                      <a:pt x="379" y="490"/>
                      <a:pt x="385" y="474"/>
                    </a:cubicBezTo>
                    <a:cubicBezTo>
                      <a:pt x="389" y="466"/>
                      <a:pt x="392" y="458"/>
                      <a:pt x="396" y="450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403" y="432"/>
                      <a:pt x="403" y="432"/>
                      <a:pt x="403" y="432"/>
                    </a:cubicBezTo>
                    <a:cubicBezTo>
                      <a:pt x="404" y="430"/>
                      <a:pt x="404" y="430"/>
                      <a:pt x="404" y="430"/>
                    </a:cubicBezTo>
                    <a:cubicBezTo>
                      <a:pt x="405" y="429"/>
                      <a:pt x="405" y="429"/>
                      <a:pt x="405" y="428"/>
                    </a:cubicBezTo>
                    <a:cubicBezTo>
                      <a:pt x="405" y="428"/>
                      <a:pt x="406" y="428"/>
                      <a:pt x="406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8" y="429"/>
                      <a:pt x="408" y="429"/>
                      <a:pt x="408" y="429"/>
                    </a:cubicBezTo>
                    <a:cubicBezTo>
                      <a:pt x="410" y="429"/>
                      <a:pt x="412" y="429"/>
                      <a:pt x="414" y="428"/>
                    </a:cubicBezTo>
                    <a:cubicBezTo>
                      <a:pt x="418" y="428"/>
                      <a:pt x="422" y="427"/>
                      <a:pt x="426" y="426"/>
                    </a:cubicBezTo>
                    <a:cubicBezTo>
                      <a:pt x="433" y="424"/>
                      <a:pt x="441" y="420"/>
                      <a:pt x="446" y="413"/>
                    </a:cubicBezTo>
                    <a:cubicBezTo>
                      <a:pt x="449" y="410"/>
                      <a:pt x="451" y="407"/>
                      <a:pt x="453" y="403"/>
                    </a:cubicBezTo>
                    <a:cubicBezTo>
                      <a:pt x="454" y="399"/>
                      <a:pt x="455" y="395"/>
                      <a:pt x="456" y="391"/>
                    </a:cubicBezTo>
                    <a:cubicBezTo>
                      <a:pt x="457" y="383"/>
                      <a:pt x="457" y="375"/>
                      <a:pt x="453" y="367"/>
                    </a:cubicBezTo>
                    <a:cubicBezTo>
                      <a:pt x="451" y="363"/>
                      <a:pt x="449" y="360"/>
                      <a:pt x="446" y="357"/>
                    </a:cubicBezTo>
                    <a:cubicBezTo>
                      <a:pt x="442" y="354"/>
                      <a:pt x="438" y="352"/>
                      <a:pt x="434" y="351"/>
                    </a:cubicBezTo>
                    <a:cubicBezTo>
                      <a:pt x="433" y="351"/>
                      <a:pt x="431" y="351"/>
                      <a:pt x="430" y="351"/>
                    </a:cubicBezTo>
                    <a:cubicBezTo>
                      <a:pt x="429" y="351"/>
                      <a:pt x="428" y="351"/>
                      <a:pt x="427" y="351"/>
                    </a:cubicBezTo>
                    <a:cubicBezTo>
                      <a:pt x="424" y="351"/>
                      <a:pt x="422" y="352"/>
                      <a:pt x="420" y="353"/>
                    </a:cubicBezTo>
                    <a:cubicBezTo>
                      <a:pt x="416" y="355"/>
                      <a:pt x="413" y="357"/>
                      <a:pt x="410" y="360"/>
                    </a:cubicBezTo>
                    <a:cubicBezTo>
                      <a:pt x="407" y="363"/>
                      <a:pt x="405" y="366"/>
                      <a:pt x="402" y="369"/>
                    </a:cubicBezTo>
                    <a:cubicBezTo>
                      <a:pt x="402" y="369"/>
                      <a:pt x="401" y="370"/>
                      <a:pt x="401" y="371"/>
                    </a:cubicBezTo>
                    <a:cubicBezTo>
                      <a:pt x="400" y="372"/>
                      <a:pt x="400" y="372"/>
                      <a:pt x="400" y="372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5"/>
                      <a:pt x="389" y="395"/>
                      <a:pt x="389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7" y="394"/>
                      <a:pt x="387" y="394"/>
                      <a:pt x="387" y="394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385" y="392"/>
                      <a:pt x="384" y="392"/>
                      <a:pt x="383" y="391"/>
                    </a:cubicBezTo>
                    <a:cubicBezTo>
                      <a:pt x="380" y="389"/>
                      <a:pt x="377" y="386"/>
                      <a:pt x="375" y="383"/>
                    </a:cubicBezTo>
                    <a:cubicBezTo>
                      <a:pt x="369" y="377"/>
                      <a:pt x="365" y="370"/>
                      <a:pt x="362" y="363"/>
                    </a:cubicBezTo>
                    <a:cubicBezTo>
                      <a:pt x="365" y="370"/>
                      <a:pt x="369" y="377"/>
                      <a:pt x="375" y="383"/>
                    </a:cubicBezTo>
                    <a:cubicBezTo>
                      <a:pt x="377" y="386"/>
                      <a:pt x="380" y="389"/>
                      <a:pt x="383" y="391"/>
                    </a:cubicBezTo>
                    <a:cubicBezTo>
                      <a:pt x="384" y="392"/>
                      <a:pt x="385" y="392"/>
                      <a:pt x="385" y="393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7" y="393"/>
                      <a:pt x="387" y="393"/>
                      <a:pt x="387" y="393"/>
                    </a:cubicBezTo>
                    <a:cubicBezTo>
                      <a:pt x="387" y="394"/>
                      <a:pt x="387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4"/>
                      <a:pt x="389" y="395"/>
                      <a:pt x="389" y="394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9" y="373"/>
                      <a:pt x="399" y="373"/>
                      <a:pt x="400" y="372"/>
                    </a:cubicBezTo>
                    <a:cubicBezTo>
                      <a:pt x="401" y="371"/>
                      <a:pt x="401" y="371"/>
                      <a:pt x="401" y="371"/>
                    </a:cubicBezTo>
                    <a:cubicBezTo>
                      <a:pt x="401" y="370"/>
                      <a:pt x="402" y="369"/>
                      <a:pt x="402" y="369"/>
                    </a:cubicBezTo>
                    <a:cubicBezTo>
                      <a:pt x="405" y="365"/>
                      <a:pt x="407" y="362"/>
                      <a:pt x="410" y="360"/>
                    </a:cubicBezTo>
                    <a:cubicBezTo>
                      <a:pt x="413" y="357"/>
                      <a:pt x="417" y="354"/>
                      <a:pt x="421" y="353"/>
                    </a:cubicBezTo>
                    <a:cubicBezTo>
                      <a:pt x="423" y="352"/>
                      <a:pt x="425" y="351"/>
                      <a:pt x="427" y="351"/>
                    </a:cubicBezTo>
                    <a:cubicBezTo>
                      <a:pt x="429" y="350"/>
                      <a:pt x="432" y="350"/>
                      <a:pt x="434" y="351"/>
                    </a:cubicBezTo>
                    <a:cubicBezTo>
                      <a:pt x="439" y="352"/>
                      <a:pt x="443" y="354"/>
                      <a:pt x="446" y="357"/>
                    </a:cubicBezTo>
                    <a:cubicBezTo>
                      <a:pt x="449" y="360"/>
                      <a:pt x="452" y="364"/>
                      <a:pt x="453" y="368"/>
                    </a:cubicBezTo>
                    <a:cubicBezTo>
                      <a:pt x="457" y="375"/>
                      <a:pt x="457" y="384"/>
                      <a:pt x="456" y="392"/>
                    </a:cubicBezTo>
                    <a:cubicBezTo>
                      <a:pt x="455" y="396"/>
                      <a:pt x="454" y="400"/>
                      <a:pt x="453" y="403"/>
                    </a:cubicBezTo>
                    <a:cubicBezTo>
                      <a:pt x="451" y="407"/>
                      <a:pt x="449" y="411"/>
                      <a:pt x="446" y="414"/>
                    </a:cubicBezTo>
                    <a:cubicBezTo>
                      <a:pt x="441" y="420"/>
                      <a:pt x="433" y="424"/>
                      <a:pt x="425" y="426"/>
                    </a:cubicBezTo>
                    <a:cubicBezTo>
                      <a:pt x="422" y="428"/>
                      <a:pt x="418" y="428"/>
                      <a:pt x="414" y="429"/>
                    </a:cubicBezTo>
                    <a:cubicBezTo>
                      <a:pt x="412" y="429"/>
                      <a:pt x="410" y="429"/>
                      <a:pt x="408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6" y="429"/>
                      <a:pt x="406" y="429"/>
                      <a:pt x="406" y="429"/>
                    </a:cubicBezTo>
                    <a:cubicBezTo>
                      <a:pt x="406" y="429"/>
                      <a:pt x="405" y="429"/>
                      <a:pt x="405" y="429"/>
                    </a:cubicBezTo>
                    <a:cubicBezTo>
                      <a:pt x="405" y="429"/>
                      <a:pt x="405" y="429"/>
                      <a:pt x="404" y="430"/>
                    </a:cubicBezTo>
                    <a:cubicBezTo>
                      <a:pt x="404" y="432"/>
                      <a:pt x="404" y="432"/>
                      <a:pt x="404" y="432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58"/>
                      <a:pt x="389" y="466"/>
                      <a:pt x="385" y="475"/>
                    </a:cubicBezTo>
                    <a:cubicBezTo>
                      <a:pt x="379" y="491"/>
                      <a:pt x="373" y="508"/>
                      <a:pt x="367" y="525"/>
                    </a:cubicBezTo>
                    <a:cubicBezTo>
                      <a:pt x="361" y="541"/>
                      <a:pt x="355" y="558"/>
                      <a:pt x="350" y="575"/>
                    </a:cubicBezTo>
                    <a:cubicBezTo>
                      <a:pt x="347" y="584"/>
                      <a:pt x="345" y="592"/>
                      <a:pt x="342" y="601"/>
                    </a:cubicBezTo>
                    <a:cubicBezTo>
                      <a:pt x="339" y="611"/>
                      <a:pt x="339" y="611"/>
                      <a:pt x="339" y="611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40" y="613"/>
                      <a:pt x="340" y="613"/>
                      <a:pt x="340" y="613"/>
                    </a:cubicBezTo>
                    <a:cubicBezTo>
                      <a:pt x="343" y="613"/>
                      <a:pt x="343" y="613"/>
                      <a:pt x="343" y="613"/>
                    </a:cubicBezTo>
                    <a:cubicBezTo>
                      <a:pt x="369" y="613"/>
                      <a:pt x="369" y="613"/>
                      <a:pt x="369" y="613"/>
                    </a:cubicBezTo>
                    <a:cubicBezTo>
                      <a:pt x="382" y="613"/>
                      <a:pt x="382" y="613"/>
                      <a:pt x="382" y="613"/>
                    </a:cubicBezTo>
                    <a:cubicBezTo>
                      <a:pt x="389" y="613"/>
                      <a:pt x="389" y="613"/>
                      <a:pt x="389" y="613"/>
                    </a:cubicBezTo>
                    <a:cubicBezTo>
                      <a:pt x="392" y="613"/>
                      <a:pt x="392" y="613"/>
                      <a:pt x="392" y="613"/>
                    </a:cubicBezTo>
                    <a:cubicBezTo>
                      <a:pt x="393" y="613"/>
                      <a:pt x="393" y="613"/>
                      <a:pt x="394" y="613"/>
                    </a:cubicBezTo>
                    <a:cubicBezTo>
                      <a:pt x="394" y="613"/>
                      <a:pt x="395" y="613"/>
                      <a:pt x="395" y="613"/>
                    </a:cubicBezTo>
                    <a:cubicBezTo>
                      <a:pt x="398" y="612"/>
                      <a:pt x="402" y="610"/>
                      <a:pt x="404" y="607"/>
                    </a:cubicBezTo>
                    <a:cubicBezTo>
                      <a:pt x="405" y="606"/>
                      <a:pt x="405" y="604"/>
                      <a:pt x="406" y="603"/>
                    </a:cubicBezTo>
                    <a:cubicBezTo>
                      <a:pt x="406" y="602"/>
                      <a:pt x="406" y="601"/>
                      <a:pt x="406" y="600"/>
                    </a:cubicBezTo>
                    <a:cubicBezTo>
                      <a:pt x="406" y="597"/>
                      <a:pt x="406" y="597"/>
                      <a:pt x="406" y="597"/>
                    </a:cubicBezTo>
                    <a:cubicBezTo>
                      <a:pt x="406" y="570"/>
                      <a:pt x="406" y="570"/>
                      <a:pt x="406" y="570"/>
                    </a:cubicBezTo>
                    <a:cubicBezTo>
                      <a:pt x="406" y="557"/>
                      <a:pt x="406" y="557"/>
                      <a:pt x="406" y="557"/>
                    </a:cubicBezTo>
                    <a:cubicBezTo>
                      <a:pt x="406" y="550"/>
                      <a:pt x="406" y="550"/>
                      <a:pt x="406" y="550"/>
                    </a:cubicBezTo>
                    <a:cubicBezTo>
                      <a:pt x="406" y="545"/>
                      <a:pt x="406" y="545"/>
                      <a:pt x="406" y="545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7" y="542"/>
                      <a:pt x="407" y="542"/>
                      <a:pt x="407" y="542"/>
                    </a:cubicBezTo>
                    <a:cubicBezTo>
                      <a:pt x="408" y="542"/>
                      <a:pt x="408" y="542"/>
                      <a:pt x="408" y="542"/>
                    </a:cubicBezTo>
                    <a:cubicBezTo>
                      <a:pt x="412" y="540"/>
                      <a:pt x="412" y="540"/>
                      <a:pt x="412" y="540"/>
                    </a:cubicBezTo>
                    <a:cubicBezTo>
                      <a:pt x="415" y="538"/>
                      <a:pt x="415" y="538"/>
                      <a:pt x="415" y="538"/>
                    </a:cubicBezTo>
                    <a:cubicBezTo>
                      <a:pt x="417" y="537"/>
                      <a:pt x="419" y="536"/>
                      <a:pt x="421" y="535"/>
                    </a:cubicBezTo>
                    <a:cubicBezTo>
                      <a:pt x="425" y="533"/>
                      <a:pt x="429" y="531"/>
                      <a:pt x="433" y="529"/>
                    </a:cubicBezTo>
                    <a:cubicBezTo>
                      <a:pt x="448" y="520"/>
                      <a:pt x="462" y="509"/>
                      <a:pt x="475" y="498"/>
                    </a:cubicBezTo>
                    <a:cubicBezTo>
                      <a:pt x="509" y="469"/>
                      <a:pt x="535" y="432"/>
                      <a:pt x="551" y="391"/>
                    </a:cubicBezTo>
                    <a:cubicBezTo>
                      <a:pt x="568" y="350"/>
                      <a:pt x="574" y="305"/>
                      <a:pt x="570" y="261"/>
                    </a:cubicBezTo>
                    <a:cubicBezTo>
                      <a:pt x="566" y="217"/>
                      <a:pt x="552" y="174"/>
                      <a:pt x="528" y="136"/>
                    </a:cubicBezTo>
                    <a:cubicBezTo>
                      <a:pt x="504" y="99"/>
                      <a:pt x="471" y="67"/>
                      <a:pt x="432" y="44"/>
                    </a:cubicBezTo>
                    <a:cubicBezTo>
                      <a:pt x="430" y="43"/>
                      <a:pt x="429" y="43"/>
                      <a:pt x="432" y="45"/>
                    </a:cubicBezTo>
                    <a:cubicBezTo>
                      <a:pt x="442" y="52"/>
                      <a:pt x="442" y="52"/>
                      <a:pt x="442" y="52"/>
                    </a:cubicBezTo>
                    <a:cubicBezTo>
                      <a:pt x="446" y="55"/>
                      <a:pt x="452" y="59"/>
                      <a:pt x="460" y="65"/>
                    </a:cubicBezTo>
                    <a:cubicBezTo>
                      <a:pt x="470" y="73"/>
                      <a:pt x="487" y="88"/>
                      <a:pt x="505" y="108"/>
                    </a:cubicBezTo>
                    <a:cubicBezTo>
                      <a:pt x="513" y="119"/>
                      <a:pt x="522" y="131"/>
                      <a:pt x="530" y="144"/>
                    </a:cubicBezTo>
                    <a:cubicBezTo>
                      <a:pt x="538" y="157"/>
                      <a:pt x="545" y="172"/>
                      <a:pt x="551" y="188"/>
                    </a:cubicBezTo>
                    <a:cubicBezTo>
                      <a:pt x="557" y="203"/>
                      <a:pt x="562" y="220"/>
                      <a:pt x="565" y="237"/>
                    </a:cubicBezTo>
                    <a:cubicBezTo>
                      <a:pt x="568" y="254"/>
                      <a:pt x="569" y="271"/>
                      <a:pt x="569" y="288"/>
                    </a:cubicBezTo>
                    <a:cubicBezTo>
                      <a:pt x="569" y="305"/>
                      <a:pt x="568" y="321"/>
                      <a:pt x="565" y="337"/>
                    </a:cubicBezTo>
                    <a:cubicBezTo>
                      <a:pt x="562" y="352"/>
                      <a:pt x="558" y="366"/>
                      <a:pt x="554" y="379"/>
                    </a:cubicBezTo>
                    <a:cubicBezTo>
                      <a:pt x="539" y="422"/>
                      <a:pt x="513" y="461"/>
                      <a:pt x="478" y="492"/>
                    </a:cubicBezTo>
                    <a:cubicBezTo>
                      <a:pt x="461" y="508"/>
                      <a:pt x="442" y="521"/>
                      <a:pt x="421" y="532"/>
                    </a:cubicBezTo>
                    <a:cubicBezTo>
                      <a:pt x="419" y="534"/>
                      <a:pt x="416" y="535"/>
                      <a:pt x="413" y="536"/>
                    </a:cubicBezTo>
                    <a:cubicBezTo>
                      <a:pt x="408" y="539"/>
                      <a:pt x="408" y="539"/>
                      <a:pt x="408" y="539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2"/>
                      <a:pt x="404" y="542"/>
                      <a:pt x="404" y="542"/>
                    </a:cubicBezTo>
                    <a:cubicBezTo>
                      <a:pt x="404" y="543"/>
                      <a:pt x="404" y="543"/>
                      <a:pt x="404" y="543"/>
                    </a:cubicBezTo>
                    <a:cubicBezTo>
                      <a:pt x="404" y="545"/>
                      <a:pt x="404" y="545"/>
                      <a:pt x="404" y="545"/>
                    </a:cubicBezTo>
                    <a:cubicBezTo>
                      <a:pt x="404" y="565"/>
                      <a:pt x="404" y="565"/>
                      <a:pt x="404" y="565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3" y="602"/>
                      <a:pt x="403" y="604"/>
                      <a:pt x="402" y="606"/>
                    </a:cubicBezTo>
                    <a:cubicBezTo>
                      <a:pt x="401" y="607"/>
                      <a:pt x="399" y="609"/>
                      <a:pt x="397" y="609"/>
                    </a:cubicBezTo>
                    <a:cubicBezTo>
                      <a:pt x="397" y="610"/>
                      <a:pt x="396" y="610"/>
                      <a:pt x="395" y="610"/>
                    </a:cubicBezTo>
                    <a:cubicBezTo>
                      <a:pt x="394" y="610"/>
                      <a:pt x="393" y="610"/>
                      <a:pt x="391" y="610"/>
                    </a:cubicBezTo>
                    <a:cubicBezTo>
                      <a:pt x="382" y="610"/>
                      <a:pt x="382" y="610"/>
                      <a:pt x="382" y="610"/>
                    </a:cubicBezTo>
                    <a:cubicBezTo>
                      <a:pt x="346" y="610"/>
                      <a:pt x="346" y="610"/>
                      <a:pt x="346" y="610"/>
                    </a:cubicBezTo>
                    <a:cubicBezTo>
                      <a:pt x="343" y="610"/>
                      <a:pt x="343" y="610"/>
                      <a:pt x="343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09"/>
                      <a:pt x="342" y="609"/>
                      <a:pt x="342" y="609"/>
                    </a:cubicBezTo>
                    <a:cubicBezTo>
                      <a:pt x="346" y="596"/>
                      <a:pt x="346" y="596"/>
                      <a:pt x="346" y="596"/>
                    </a:cubicBezTo>
                    <a:cubicBezTo>
                      <a:pt x="350" y="584"/>
                      <a:pt x="353" y="573"/>
                      <a:pt x="357" y="561"/>
                    </a:cubicBezTo>
                    <a:cubicBezTo>
                      <a:pt x="364" y="539"/>
                      <a:pt x="372" y="516"/>
                      <a:pt x="381" y="493"/>
                    </a:cubicBezTo>
                    <a:cubicBezTo>
                      <a:pt x="385" y="482"/>
                      <a:pt x="389" y="471"/>
                      <a:pt x="394" y="460"/>
                    </a:cubicBezTo>
                    <a:cubicBezTo>
                      <a:pt x="396" y="454"/>
                      <a:pt x="399" y="449"/>
                      <a:pt x="401" y="443"/>
                    </a:cubicBezTo>
                    <a:cubicBezTo>
                      <a:pt x="405" y="435"/>
                      <a:pt x="405" y="435"/>
                      <a:pt x="405" y="435"/>
                    </a:cubicBezTo>
                    <a:cubicBezTo>
                      <a:pt x="406" y="432"/>
                      <a:pt x="406" y="432"/>
                      <a:pt x="406" y="432"/>
                    </a:cubicBezTo>
                    <a:cubicBezTo>
                      <a:pt x="406" y="431"/>
                      <a:pt x="406" y="431"/>
                      <a:pt x="406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8" y="431"/>
                      <a:pt x="408" y="431"/>
                      <a:pt x="408" y="431"/>
                    </a:cubicBezTo>
                    <a:cubicBezTo>
                      <a:pt x="410" y="431"/>
                      <a:pt x="412" y="431"/>
                      <a:pt x="414" y="431"/>
                    </a:cubicBezTo>
                    <a:cubicBezTo>
                      <a:pt x="418" y="430"/>
                      <a:pt x="422" y="430"/>
                      <a:pt x="426" y="429"/>
                    </a:cubicBezTo>
                    <a:cubicBezTo>
                      <a:pt x="434" y="426"/>
                      <a:pt x="442" y="422"/>
                      <a:pt x="448" y="415"/>
                    </a:cubicBezTo>
                    <a:cubicBezTo>
                      <a:pt x="451" y="412"/>
                      <a:pt x="453" y="408"/>
                      <a:pt x="455" y="404"/>
                    </a:cubicBezTo>
                    <a:cubicBezTo>
                      <a:pt x="457" y="400"/>
                      <a:pt x="458" y="396"/>
                      <a:pt x="458" y="392"/>
                    </a:cubicBezTo>
                    <a:cubicBezTo>
                      <a:pt x="460" y="383"/>
                      <a:pt x="459" y="374"/>
                      <a:pt x="455" y="366"/>
                    </a:cubicBezTo>
                    <a:cubicBezTo>
                      <a:pt x="453" y="362"/>
                      <a:pt x="450" y="358"/>
                      <a:pt x="447" y="355"/>
                    </a:cubicBezTo>
                    <a:cubicBezTo>
                      <a:pt x="444" y="352"/>
                      <a:pt x="439" y="350"/>
                      <a:pt x="434" y="349"/>
                    </a:cubicBezTo>
                    <a:cubicBezTo>
                      <a:pt x="433" y="348"/>
                      <a:pt x="432" y="348"/>
                      <a:pt x="430" y="348"/>
                    </a:cubicBezTo>
                    <a:cubicBezTo>
                      <a:pt x="429" y="348"/>
                      <a:pt x="428" y="348"/>
                      <a:pt x="426" y="349"/>
                    </a:cubicBezTo>
                    <a:cubicBezTo>
                      <a:pt x="424" y="349"/>
                      <a:pt x="421" y="350"/>
                      <a:pt x="419" y="351"/>
                    </a:cubicBezTo>
                    <a:cubicBezTo>
                      <a:pt x="415" y="353"/>
                      <a:pt x="412" y="355"/>
                      <a:pt x="409" y="358"/>
                    </a:cubicBezTo>
                    <a:cubicBezTo>
                      <a:pt x="406" y="361"/>
                      <a:pt x="403" y="364"/>
                      <a:pt x="401" y="367"/>
                    </a:cubicBezTo>
                    <a:cubicBezTo>
                      <a:pt x="400" y="368"/>
                      <a:pt x="399" y="369"/>
                      <a:pt x="399" y="370"/>
                    </a:cubicBezTo>
                    <a:cubicBezTo>
                      <a:pt x="398" y="370"/>
                      <a:pt x="398" y="370"/>
                      <a:pt x="398" y="370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7" y="373"/>
                      <a:pt x="397" y="373"/>
                      <a:pt x="397" y="373"/>
                    </a:cubicBezTo>
                    <a:cubicBezTo>
                      <a:pt x="395" y="378"/>
                      <a:pt x="395" y="378"/>
                      <a:pt x="395" y="378"/>
                    </a:cubicBezTo>
                    <a:cubicBezTo>
                      <a:pt x="388" y="392"/>
                      <a:pt x="388" y="392"/>
                      <a:pt x="388" y="392"/>
                    </a:cubicBezTo>
                    <a:cubicBezTo>
                      <a:pt x="388" y="392"/>
                      <a:pt x="387" y="391"/>
                      <a:pt x="387" y="391"/>
                    </a:cubicBezTo>
                    <a:cubicBezTo>
                      <a:pt x="387" y="391"/>
                      <a:pt x="387" y="391"/>
                      <a:pt x="387" y="391"/>
                    </a:cubicBezTo>
                    <a:cubicBezTo>
                      <a:pt x="385" y="390"/>
                      <a:pt x="385" y="390"/>
                      <a:pt x="385" y="390"/>
                    </a:cubicBezTo>
                    <a:cubicBezTo>
                      <a:pt x="384" y="390"/>
                      <a:pt x="384" y="389"/>
                      <a:pt x="383" y="388"/>
                    </a:cubicBezTo>
                    <a:cubicBezTo>
                      <a:pt x="379" y="386"/>
                      <a:pt x="376" y="382"/>
                      <a:pt x="374" y="379"/>
                    </a:cubicBezTo>
                    <a:cubicBezTo>
                      <a:pt x="371" y="375"/>
                      <a:pt x="369" y="372"/>
                      <a:pt x="367" y="367"/>
                    </a:cubicBezTo>
                    <a:cubicBezTo>
                      <a:pt x="366" y="365"/>
                      <a:pt x="365" y="363"/>
                      <a:pt x="364" y="361"/>
                    </a:cubicBezTo>
                    <a:cubicBezTo>
                      <a:pt x="363" y="361"/>
                      <a:pt x="363" y="361"/>
                      <a:pt x="363" y="361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5" y="359"/>
                      <a:pt x="365" y="359"/>
                      <a:pt x="365" y="359"/>
                    </a:cubicBezTo>
                    <a:cubicBezTo>
                      <a:pt x="368" y="357"/>
                      <a:pt x="370" y="355"/>
                      <a:pt x="372" y="353"/>
                    </a:cubicBezTo>
                    <a:cubicBezTo>
                      <a:pt x="376" y="349"/>
                      <a:pt x="380" y="345"/>
                      <a:pt x="383" y="340"/>
                    </a:cubicBezTo>
                    <a:cubicBezTo>
                      <a:pt x="387" y="336"/>
                      <a:pt x="390" y="330"/>
                      <a:pt x="391" y="324"/>
                    </a:cubicBezTo>
                    <a:cubicBezTo>
                      <a:pt x="392" y="318"/>
                      <a:pt x="392" y="311"/>
                      <a:pt x="390" y="305"/>
                    </a:cubicBezTo>
                    <a:cubicBezTo>
                      <a:pt x="389" y="302"/>
                      <a:pt x="388" y="299"/>
                      <a:pt x="386" y="296"/>
                    </a:cubicBezTo>
                    <a:cubicBezTo>
                      <a:pt x="385" y="295"/>
                      <a:pt x="384" y="294"/>
                      <a:pt x="383" y="292"/>
                    </a:cubicBezTo>
                    <a:cubicBezTo>
                      <a:pt x="383" y="292"/>
                      <a:pt x="382" y="291"/>
                      <a:pt x="382" y="291"/>
                    </a:cubicBezTo>
                    <a:cubicBezTo>
                      <a:pt x="381" y="290"/>
                      <a:pt x="381" y="290"/>
                      <a:pt x="381" y="290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77" y="287"/>
                      <a:pt x="374" y="285"/>
                      <a:pt x="371" y="283"/>
                    </a:cubicBezTo>
                    <a:cubicBezTo>
                      <a:pt x="368" y="282"/>
                      <a:pt x="364" y="282"/>
                      <a:pt x="361" y="282"/>
                    </a:cubicBezTo>
                    <a:cubicBezTo>
                      <a:pt x="354" y="282"/>
                      <a:pt x="348" y="284"/>
                      <a:pt x="343" y="287"/>
                    </a:cubicBezTo>
                    <a:cubicBezTo>
                      <a:pt x="340" y="289"/>
                      <a:pt x="338" y="291"/>
                      <a:pt x="336" y="293"/>
                    </a:cubicBezTo>
                    <a:cubicBezTo>
                      <a:pt x="333" y="295"/>
                      <a:pt x="331" y="298"/>
                      <a:pt x="330" y="300"/>
                    </a:cubicBezTo>
                    <a:cubicBezTo>
                      <a:pt x="327" y="304"/>
                      <a:pt x="325" y="308"/>
                      <a:pt x="324" y="312"/>
                    </a:cubicBezTo>
                    <a:cubicBezTo>
                      <a:pt x="322" y="316"/>
                      <a:pt x="322" y="321"/>
                      <a:pt x="321" y="325"/>
                    </a:cubicBezTo>
                    <a:cubicBezTo>
                      <a:pt x="321" y="329"/>
                      <a:pt x="321" y="333"/>
                      <a:pt x="322" y="337"/>
                    </a:cubicBezTo>
                    <a:cubicBezTo>
                      <a:pt x="322" y="340"/>
                      <a:pt x="322" y="340"/>
                      <a:pt x="322" y="340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3" y="343"/>
                      <a:pt x="323" y="343"/>
                      <a:pt x="323" y="343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0" y="344"/>
                      <a:pt x="318" y="345"/>
                      <a:pt x="315" y="345"/>
                    </a:cubicBezTo>
                    <a:cubicBezTo>
                      <a:pt x="311" y="346"/>
                      <a:pt x="307" y="347"/>
                      <a:pt x="302" y="347"/>
                    </a:cubicBezTo>
                    <a:cubicBezTo>
                      <a:pt x="298" y="346"/>
                      <a:pt x="293" y="346"/>
                      <a:pt x="289" y="345"/>
                    </a:cubicBezTo>
                    <a:cubicBezTo>
                      <a:pt x="287" y="345"/>
                      <a:pt x="287" y="345"/>
                      <a:pt x="287" y="345"/>
                    </a:cubicBezTo>
                    <a:cubicBezTo>
                      <a:pt x="286" y="345"/>
                      <a:pt x="286" y="345"/>
                      <a:pt x="286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4"/>
                      <a:pt x="285" y="344"/>
                      <a:pt x="285" y="344"/>
                    </a:cubicBezTo>
                    <a:cubicBezTo>
                      <a:pt x="286" y="343"/>
                      <a:pt x="286" y="343"/>
                      <a:pt x="286" y="343"/>
                    </a:cubicBezTo>
                    <a:cubicBezTo>
                      <a:pt x="290" y="339"/>
                      <a:pt x="293" y="334"/>
                      <a:pt x="295" y="330"/>
                    </a:cubicBezTo>
                    <a:cubicBezTo>
                      <a:pt x="298" y="325"/>
                      <a:pt x="300" y="320"/>
                      <a:pt x="302" y="314"/>
                    </a:cubicBezTo>
                    <a:cubicBezTo>
                      <a:pt x="302" y="311"/>
                      <a:pt x="303" y="308"/>
                      <a:pt x="302" y="305"/>
                    </a:cubicBezTo>
                    <a:cubicBezTo>
                      <a:pt x="302" y="301"/>
                      <a:pt x="302" y="298"/>
                      <a:pt x="300" y="295"/>
                    </a:cubicBezTo>
                    <a:cubicBezTo>
                      <a:pt x="298" y="289"/>
                      <a:pt x="293" y="284"/>
                      <a:pt x="289" y="280"/>
                    </a:cubicBezTo>
                    <a:cubicBezTo>
                      <a:pt x="284" y="277"/>
                      <a:pt x="278" y="274"/>
                      <a:pt x="271" y="274"/>
                    </a:cubicBezTo>
                    <a:cubicBezTo>
                      <a:pt x="268" y="273"/>
                      <a:pt x="264" y="274"/>
                      <a:pt x="261" y="275"/>
                    </a:cubicBezTo>
                    <a:cubicBezTo>
                      <a:pt x="258" y="276"/>
                      <a:pt x="255" y="277"/>
                      <a:pt x="252" y="279"/>
                    </a:cubicBezTo>
                    <a:cubicBezTo>
                      <a:pt x="247" y="282"/>
                      <a:pt x="243" y="287"/>
                      <a:pt x="240" y="291"/>
                    </a:cubicBezTo>
                    <a:cubicBezTo>
                      <a:pt x="237" y="296"/>
                      <a:pt x="234" y="301"/>
                      <a:pt x="232" y="306"/>
                    </a:cubicBezTo>
                    <a:cubicBezTo>
                      <a:pt x="230" y="311"/>
                      <a:pt x="229" y="316"/>
                      <a:pt x="228" y="322"/>
                    </a:cubicBezTo>
                    <a:cubicBezTo>
                      <a:pt x="228" y="325"/>
                      <a:pt x="228" y="328"/>
                      <a:pt x="228" y="331"/>
                    </a:cubicBezTo>
                    <a:cubicBezTo>
                      <a:pt x="228" y="331"/>
                      <a:pt x="228" y="332"/>
                      <a:pt x="228" y="333"/>
                    </a:cubicBezTo>
                    <a:cubicBezTo>
                      <a:pt x="228" y="334"/>
                      <a:pt x="228" y="334"/>
                      <a:pt x="228" y="335"/>
                    </a:cubicBezTo>
                    <a:cubicBezTo>
                      <a:pt x="229" y="337"/>
                      <a:pt x="229" y="338"/>
                      <a:pt x="229" y="339"/>
                    </a:cubicBezTo>
                    <a:cubicBezTo>
                      <a:pt x="230" y="342"/>
                      <a:pt x="231" y="345"/>
                      <a:pt x="232" y="348"/>
                    </a:cubicBezTo>
                    <a:cubicBezTo>
                      <a:pt x="233" y="348"/>
                      <a:pt x="233" y="349"/>
                      <a:pt x="233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3" y="351"/>
                      <a:pt x="233" y="351"/>
                      <a:pt x="233" y="351"/>
                    </a:cubicBezTo>
                    <a:cubicBezTo>
                      <a:pt x="231" y="353"/>
                      <a:pt x="229" y="355"/>
                      <a:pt x="228" y="357"/>
                    </a:cubicBezTo>
                    <a:cubicBezTo>
                      <a:pt x="224" y="360"/>
                      <a:pt x="221" y="363"/>
                      <a:pt x="217" y="366"/>
                    </a:cubicBezTo>
                    <a:cubicBezTo>
                      <a:pt x="213" y="369"/>
                      <a:pt x="209" y="372"/>
                      <a:pt x="205" y="375"/>
                    </a:cubicBezTo>
                    <a:cubicBezTo>
                      <a:pt x="204" y="376"/>
                      <a:pt x="203" y="376"/>
                      <a:pt x="202" y="377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198" y="375"/>
                      <a:pt x="198" y="375"/>
                      <a:pt x="198" y="375"/>
                    </a:cubicBezTo>
                    <a:cubicBezTo>
                      <a:pt x="196" y="370"/>
                      <a:pt x="196" y="370"/>
                      <a:pt x="196" y="370"/>
                    </a:cubicBezTo>
                    <a:cubicBezTo>
                      <a:pt x="195" y="368"/>
                      <a:pt x="194" y="366"/>
                      <a:pt x="192" y="365"/>
                    </a:cubicBezTo>
                    <a:cubicBezTo>
                      <a:pt x="188" y="358"/>
                      <a:pt x="182" y="351"/>
                      <a:pt x="174" y="346"/>
                    </a:cubicBezTo>
                    <a:cubicBezTo>
                      <a:pt x="170" y="344"/>
                      <a:pt x="166" y="342"/>
                      <a:pt x="161" y="342"/>
                    </a:cubicBezTo>
                    <a:cubicBezTo>
                      <a:pt x="157" y="341"/>
                      <a:pt x="152" y="341"/>
                      <a:pt x="147" y="342"/>
                    </a:cubicBezTo>
                    <a:cubicBezTo>
                      <a:pt x="145" y="343"/>
                      <a:pt x="142" y="344"/>
                      <a:pt x="140" y="345"/>
                    </a:cubicBezTo>
                    <a:cubicBezTo>
                      <a:pt x="138" y="346"/>
                      <a:pt x="136" y="347"/>
                      <a:pt x="134" y="348"/>
                    </a:cubicBezTo>
                    <a:cubicBezTo>
                      <a:pt x="131" y="351"/>
                      <a:pt x="127" y="355"/>
                      <a:pt x="125" y="359"/>
                    </a:cubicBezTo>
                    <a:cubicBezTo>
                      <a:pt x="123" y="364"/>
                      <a:pt x="122" y="369"/>
                      <a:pt x="122" y="374"/>
                    </a:cubicBezTo>
                    <a:cubicBezTo>
                      <a:pt x="122" y="379"/>
                      <a:pt x="123" y="383"/>
                      <a:pt x="125" y="387"/>
                    </a:cubicBezTo>
                    <a:cubicBezTo>
                      <a:pt x="126" y="391"/>
                      <a:pt x="128" y="395"/>
                      <a:pt x="131" y="399"/>
                    </a:cubicBezTo>
                    <a:cubicBezTo>
                      <a:pt x="133" y="402"/>
                      <a:pt x="136" y="405"/>
                      <a:pt x="139" y="408"/>
                    </a:cubicBezTo>
                    <a:cubicBezTo>
                      <a:pt x="146" y="414"/>
                      <a:pt x="154" y="418"/>
                      <a:pt x="162" y="421"/>
                    </a:cubicBezTo>
                    <a:cubicBezTo>
                      <a:pt x="166" y="422"/>
                      <a:pt x="171" y="422"/>
                      <a:pt x="175" y="422"/>
                    </a:cubicBezTo>
                    <a:cubicBezTo>
                      <a:pt x="177" y="422"/>
                      <a:pt x="179" y="422"/>
                      <a:pt x="181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3" y="425"/>
                      <a:pt x="183" y="425"/>
                      <a:pt x="183" y="425"/>
                    </a:cubicBezTo>
                    <a:cubicBezTo>
                      <a:pt x="186" y="432"/>
                      <a:pt x="186" y="432"/>
                      <a:pt x="186" y="432"/>
                    </a:cubicBezTo>
                    <a:cubicBezTo>
                      <a:pt x="189" y="438"/>
                      <a:pt x="191" y="443"/>
                      <a:pt x="193" y="448"/>
                    </a:cubicBezTo>
                    <a:cubicBezTo>
                      <a:pt x="198" y="458"/>
                      <a:pt x="202" y="469"/>
                      <a:pt x="206" y="480"/>
                    </a:cubicBezTo>
                    <a:cubicBezTo>
                      <a:pt x="215" y="501"/>
                      <a:pt x="222" y="522"/>
                      <a:pt x="230" y="544"/>
                    </a:cubicBezTo>
                    <a:cubicBezTo>
                      <a:pt x="236" y="562"/>
                      <a:pt x="241" y="580"/>
                      <a:pt x="247" y="598"/>
                    </a:cubicBezTo>
                    <a:cubicBezTo>
                      <a:pt x="250" y="609"/>
                      <a:pt x="250" y="609"/>
                      <a:pt x="250" y="609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24" y="610"/>
                      <a:pt x="224" y="610"/>
                      <a:pt x="224" y="610"/>
                    </a:cubicBezTo>
                    <a:cubicBezTo>
                      <a:pt x="196" y="610"/>
                      <a:pt x="196" y="610"/>
                      <a:pt x="196" y="610"/>
                    </a:cubicBezTo>
                    <a:cubicBezTo>
                      <a:pt x="188" y="610"/>
                      <a:pt x="188" y="610"/>
                      <a:pt x="188" y="610"/>
                    </a:cubicBezTo>
                    <a:cubicBezTo>
                      <a:pt x="187" y="610"/>
                      <a:pt x="186" y="609"/>
                      <a:pt x="184" y="609"/>
                    </a:cubicBezTo>
                    <a:cubicBezTo>
                      <a:pt x="182" y="608"/>
                      <a:pt x="180" y="605"/>
                      <a:pt x="179" y="603"/>
                    </a:cubicBezTo>
                    <a:cubicBezTo>
                      <a:pt x="179" y="602"/>
                      <a:pt x="179" y="601"/>
                      <a:pt x="179" y="600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179" y="599"/>
                      <a:pt x="179" y="599"/>
                      <a:pt x="179" y="599"/>
                    </a:cubicBezTo>
                    <a:cubicBezTo>
                      <a:pt x="179" y="597"/>
                      <a:pt x="179" y="597"/>
                      <a:pt x="179" y="597"/>
                    </a:cubicBezTo>
                    <a:cubicBezTo>
                      <a:pt x="179" y="590"/>
                      <a:pt x="179" y="590"/>
                      <a:pt x="179" y="590"/>
                    </a:cubicBezTo>
                    <a:cubicBezTo>
                      <a:pt x="179" y="576"/>
                      <a:pt x="179" y="576"/>
                      <a:pt x="179" y="576"/>
                    </a:cubicBezTo>
                    <a:cubicBezTo>
                      <a:pt x="179" y="544"/>
                      <a:pt x="179" y="544"/>
                      <a:pt x="179" y="544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7" y="540"/>
                      <a:pt x="177" y="540"/>
                      <a:pt x="177" y="540"/>
                    </a:cubicBezTo>
                    <a:cubicBezTo>
                      <a:pt x="176" y="539"/>
                      <a:pt x="176" y="539"/>
                      <a:pt x="176" y="539"/>
                    </a:cubicBezTo>
                    <a:cubicBezTo>
                      <a:pt x="170" y="536"/>
                      <a:pt x="170" y="536"/>
                      <a:pt x="170" y="536"/>
                    </a:cubicBezTo>
                    <a:cubicBezTo>
                      <a:pt x="168" y="535"/>
                      <a:pt x="166" y="534"/>
                      <a:pt x="164" y="533"/>
                    </a:cubicBezTo>
                    <a:cubicBezTo>
                      <a:pt x="160" y="531"/>
                      <a:pt x="155" y="528"/>
                      <a:pt x="151" y="526"/>
                    </a:cubicBezTo>
                    <a:cubicBezTo>
                      <a:pt x="143" y="521"/>
                      <a:pt x="135" y="516"/>
                      <a:pt x="128" y="511"/>
                    </a:cubicBezTo>
                    <a:cubicBezTo>
                      <a:pt x="113" y="500"/>
                      <a:pt x="99" y="487"/>
                      <a:pt x="86" y="473"/>
                    </a:cubicBezTo>
                    <a:cubicBezTo>
                      <a:pt x="61" y="446"/>
                      <a:pt x="41" y="413"/>
                      <a:pt x="29" y="378"/>
                    </a:cubicBezTo>
                    <a:cubicBezTo>
                      <a:pt x="17" y="344"/>
                      <a:pt x="12" y="307"/>
                      <a:pt x="14" y="271"/>
                    </a:cubicBezTo>
                    <a:cubicBezTo>
                      <a:pt x="16" y="235"/>
                      <a:pt x="25" y="201"/>
                      <a:pt x="40" y="170"/>
                    </a:cubicBezTo>
                    <a:cubicBezTo>
                      <a:pt x="54" y="139"/>
                      <a:pt x="74" y="111"/>
                      <a:pt x="97" y="89"/>
                    </a:cubicBezTo>
                    <a:cubicBezTo>
                      <a:pt x="120" y="66"/>
                      <a:pt x="147" y="48"/>
                      <a:pt x="174" y="35"/>
                    </a:cubicBezTo>
                    <a:cubicBezTo>
                      <a:pt x="198" y="24"/>
                      <a:pt x="220" y="18"/>
                      <a:pt x="237" y="14"/>
                    </a:cubicBezTo>
                    <a:cubicBezTo>
                      <a:pt x="255" y="10"/>
                      <a:pt x="268" y="9"/>
                      <a:pt x="278" y="8"/>
                    </a:cubicBezTo>
                    <a:cubicBezTo>
                      <a:pt x="283" y="8"/>
                      <a:pt x="287" y="8"/>
                      <a:pt x="290" y="8"/>
                    </a:cubicBezTo>
                    <a:cubicBezTo>
                      <a:pt x="293" y="7"/>
                      <a:pt x="295" y="7"/>
                      <a:pt x="296" y="7"/>
                    </a:cubicBezTo>
                    <a:cubicBezTo>
                      <a:pt x="298" y="7"/>
                      <a:pt x="296" y="6"/>
                      <a:pt x="291" y="6"/>
                    </a:cubicBezTo>
                    <a:cubicBezTo>
                      <a:pt x="286" y="6"/>
                      <a:pt x="277" y="5"/>
                      <a:pt x="266" y="6"/>
                    </a:cubicBezTo>
                    <a:cubicBezTo>
                      <a:pt x="254" y="7"/>
                      <a:pt x="239" y="8"/>
                      <a:pt x="222" y="12"/>
                    </a:cubicBezTo>
                    <a:cubicBezTo>
                      <a:pt x="205" y="16"/>
                      <a:pt x="186" y="22"/>
                      <a:pt x="165" y="32"/>
                    </a:cubicBezTo>
                    <a:cubicBezTo>
                      <a:pt x="145" y="42"/>
                      <a:pt x="123" y="56"/>
                      <a:pt x="102" y="74"/>
                    </a:cubicBezTo>
                    <a:cubicBezTo>
                      <a:pt x="101" y="73"/>
                      <a:pt x="101" y="73"/>
                      <a:pt x="101" y="73"/>
                    </a:cubicBezTo>
                    <a:cubicBezTo>
                      <a:pt x="122" y="55"/>
                      <a:pt x="141" y="43"/>
                      <a:pt x="157" y="34"/>
                    </a:cubicBezTo>
                    <a:cubicBezTo>
                      <a:pt x="173" y="26"/>
                      <a:pt x="186" y="20"/>
                      <a:pt x="196" y="17"/>
                    </a:cubicBezTo>
                    <a:cubicBezTo>
                      <a:pt x="206" y="13"/>
                      <a:pt x="213" y="11"/>
                      <a:pt x="218" y="10"/>
                    </a:cubicBezTo>
                    <a:cubicBezTo>
                      <a:pt x="222" y="8"/>
                      <a:pt x="225" y="8"/>
                      <a:pt x="225" y="7"/>
                    </a:cubicBezTo>
                    <a:cubicBezTo>
                      <a:pt x="227" y="6"/>
                      <a:pt x="223" y="7"/>
                      <a:pt x="220" y="7"/>
                    </a:cubicBezTo>
                    <a:cubicBezTo>
                      <a:pt x="217" y="8"/>
                      <a:pt x="215" y="7"/>
                      <a:pt x="221" y="5"/>
                    </a:cubicBezTo>
                    <a:cubicBezTo>
                      <a:pt x="194" y="12"/>
                      <a:pt x="168" y="23"/>
                      <a:pt x="144" y="37"/>
                    </a:cubicBezTo>
                    <a:cubicBezTo>
                      <a:pt x="120" y="51"/>
                      <a:pt x="98" y="69"/>
                      <a:pt x="78" y="89"/>
                    </a:cubicBezTo>
                    <a:cubicBezTo>
                      <a:pt x="59" y="110"/>
                      <a:pt x="43" y="133"/>
                      <a:pt x="30" y="158"/>
                    </a:cubicBezTo>
                    <a:cubicBezTo>
                      <a:pt x="18" y="183"/>
                      <a:pt x="9" y="210"/>
                      <a:pt x="4" y="237"/>
                    </a:cubicBezTo>
                    <a:cubicBezTo>
                      <a:pt x="3" y="244"/>
                      <a:pt x="1" y="253"/>
                      <a:pt x="1" y="263"/>
                    </a:cubicBezTo>
                    <a:cubicBezTo>
                      <a:pt x="0" y="272"/>
                      <a:pt x="0" y="283"/>
                      <a:pt x="0" y="293"/>
                    </a:cubicBezTo>
                    <a:cubicBezTo>
                      <a:pt x="0" y="304"/>
                      <a:pt x="1" y="314"/>
                      <a:pt x="2" y="324"/>
                    </a:cubicBezTo>
                    <a:cubicBezTo>
                      <a:pt x="3" y="334"/>
                      <a:pt x="5" y="342"/>
                      <a:pt x="6" y="349"/>
                    </a:cubicBezTo>
                    <a:cubicBezTo>
                      <a:pt x="12" y="376"/>
                      <a:pt x="22" y="402"/>
                      <a:pt x="35" y="426"/>
                    </a:cubicBezTo>
                    <a:cubicBezTo>
                      <a:pt x="48" y="450"/>
                      <a:pt x="64" y="472"/>
                      <a:pt x="83" y="491"/>
                    </a:cubicBezTo>
                    <a:cubicBezTo>
                      <a:pt x="102" y="510"/>
                      <a:pt x="124" y="527"/>
                      <a:pt x="148" y="540"/>
                    </a:cubicBezTo>
                    <a:cubicBezTo>
                      <a:pt x="151" y="542"/>
                      <a:pt x="154" y="544"/>
                      <a:pt x="157" y="545"/>
                    </a:cubicBezTo>
                    <a:cubicBezTo>
                      <a:pt x="161" y="547"/>
                      <a:pt x="161" y="547"/>
                      <a:pt x="161" y="547"/>
                    </a:cubicBezTo>
                    <a:cubicBezTo>
                      <a:pt x="164" y="549"/>
                      <a:pt x="164" y="549"/>
                      <a:pt x="164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5" y="561"/>
                      <a:pt x="165" y="561"/>
                      <a:pt x="165" y="561"/>
                    </a:cubicBezTo>
                    <a:cubicBezTo>
                      <a:pt x="165" y="601"/>
                      <a:pt x="165" y="601"/>
                      <a:pt x="165" y="601"/>
                    </a:cubicBezTo>
                    <a:cubicBezTo>
                      <a:pt x="165" y="605"/>
                      <a:pt x="167" y="610"/>
                      <a:pt x="169" y="614"/>
                    </a:cubicBezTo>
                    <a:cubicBezTo>
                      <a:pt x="172" y="618"/>
                      <a:pt x="176" y="621"/>
                      <a:pt x="180" y="622"/>
                    </a:cubicBezTo>
                    <a:cubicBezTo>
                      <a:pt x="180" y="622"/>
                      <a:pt x="180" y="622"/>
                      <a:pt x="181" y="622"/>
                    </a:cubicBezTo>
                    <a:cubicBezTo>
                      <a:pt x="176" y="623"/>
                      <a:pt x="172" y="626"/>
                      <a:pt x="169" y="629"/>
                    </a:cubicBezTo>
                    <a:cubicBezTo>
                      <a:pt x="166" y="633"/>
                      <a:pt x="164" y="637"/>
                      <a:pt x="164" y="641"/>
                    </a:cubicBezTo>
                    <a:cubicBezTo>
                      <a:pt x="163" y="646"/>
                      <a:pt x="163" y="650"/>
                      <a:pt x="165" y="654"/>
                    </a:cubicBezTo>
                    <a:cubicBezTo>
                      <a:pt x="166" y="658"/>
                      <a:pt x="169" y="662"/>
                      <a:pt x="172" y="665"/>
                    </a:cubicBezTo>
                    <a:cubicBezTo>
                      <a:pt x="174" y="667"/>
                      <a:pt x="176" y="668"/>
                      <a:pt x="178" y="669"/>
                    </a:cubicBezTo>
                    <a:cubicBezTo>
                      <a:pt x="181" y="670"/>
                      <a:pt x="183" y="670"/>
                      <a:pt x="185" y="670"/>
                    </a:cubicBezTo>
                    <a:cubicBezTo>
                      <a:pt x="205" y="670"/>
                      <a:pt x="205" y="670"/>
                      <a:pt x="205" y="670"/>
                    </a:cubicBezTo>
                    <a:cubicBezTo>
                      <a:pt x="244" y="670"/>
                      <a:pt x="244" y="670"/>
                      <a:pt x="244" y="670"/>
                    </a:cubicBezTo>
                    <a:cubicBezTo>
                      <a:pt x="268" y="670"/>
                      <a:pt x="268" y="670"/>
                      <a:pt x="268" y="670"/>
                    </a:cubicBezTo>
                    <a:cubicBezTo>
                      <a:pt x="232" y="670"/>
                      <a:pt x="232" y="670"/>
                      <a:pt x="232" y="670"/>
                    </a:cubicBezTo>
                    <a:cubicBezTo>
                      <a:pt x="192" y="670"/>
                      <a:pt x="192" y="670"/>
                      <a:pt x="192" y="670"/>
                    </a:cubicBezTo>
                    <a:cubicBezTo>
                      <a:pt x="188" y="670"/>
                      <a:pt x="188" y="670"/>
                      <a:pt x="188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3" y="671"/>
                      <a:pt x="181" y="671"/>
                    </a:cubicBezTo>
                    <a:cubicBezTo>
                      <a:pt x="177" y="672"/>
                      <a:pt x="172" y="674"/>
                      <a:pt x="169" y="678"/>
                    </a:cubicBezTo>
                    <a:cubicBezTo>
                      <a:pt x="166" y="681"/>
                      <a:pt x="164" y="686"/>
                      <a:pt x="164" y="690"/>
                    </a:cubicBezTo>
                    <a:cubicBezTo>
                      <a:pt x="163" y="694"/>
                      <a:pt x="163" y="699"/>
                      <a:pt x="165" y="703"/>
                    </a:cubicBezTo>
                    <a:cubicBezTo>
                      <a:pt x="166" y="707"/>
                      <a:pt x="169" y="711"/>
                      <a:pt x="172" y="714"/>
                    </a:cubicBezTo>
                    <a:cubicBezTo>
                      <a:pt x="174" y="715"/>
                      <a:pt x="176" y="717"/>
                      <a:pt x="178" y="717"/>
                    </a:cubicBezTo>
                    <a:cubicBezTo>
                      <a:pt x="181" y="718"/>
                      <a:pt x="183" y="719"/>
                      <a:pt x="18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244" y="719"/>
                      <a:pt x="244" y="719"/>
                      <a:pt x="244" y="719"/>
                    </a:cubicBezTo>
                    <a:cubicBezTo>
                      <a:pt x="265" y="719"/>
                      <a:pt x="265" y="719"/>
                      <a:pt x="26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193" y="719"/>
                      <a:pt x="193" y="719"/>
                      <a:pt x="193" y="719"/>
                    </a:cubicBezTo>
                    <a:cubicBezTo>
                      <a:pt x="187" y="719"/>
                      <a:pt x="187" y="719"/>
                      <a:pt x="187" y="719"/>
                    </a:cubicBezTo>
                    <a:cubicBezTo>
                      <a:pt x="186" y="719"/>
                      <a:pt x="186" y="719"/>
                      <a:pt x="186" y="719"/>
                    </a:cubicBezTo>
                    <a:cubicBezTo>
                      <a:pt x="185" y="719"/>
                      <a:pt x="185" y="719"/>
                      <a:pt x="185" y="719"/>
                    </a:cubicBezTo>
                    <a:cubicBezTo>
                      <a:pt x="184" y="719"/>
                      <a:pt x="184" y="719"/>
                      <a:pt x="184" y="719"/>
                    </a:cubicBezTo>
                    <a:cubicBezTo>
                      <a:pt x="182" y="719"/>
                      <a:pt x="181" y="719"/>
                      <a:pt x="179" y="720"/>
                    </a:cubicBezTo>
                    <a:cubicBezTo>
                      <a:pt x="174" y="722"/>
                      <a:pt x="169" y="726"/>
                      <a:pt x="167" y="730"/>
                    </a:cubicBezTo>
                    <a:cubicBezTo>
                      <a:pt x="164" y="735"/>
                      <a:pt x="163" y="740"/>
                      <a:pt x="163" y="746"/>
                    </a:cubicBezTo>
                    <a:cubicBezTo>
                      <a:pt x="164" y="751"/>
                      <a:pt x="166" y="756"/>
                      <a:pt x="169" y="760"/>
                    </a:cubicBezTo>
                    <a:cubicBezTo>
                      <a:pt x="171" y="762"/>
                      <a:pt x="173" y="764"/>
                      <a:pt x="176" y="765"/>
                    </a:cubicBezTo>
                    <a:cubicBezTo>
                      <a:pt x="179" y="766"/>
                      <a:pt x="181" y="767"/>
                      <a:pt x="184" y="767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22" y="805"/>
                      <a:pt x="222" y="805"/>
                      <a:pt x="222" y="805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5" y="810"/>
                      <a:pt x="225" y="810"/>
                      <a:pt x="225" y="810"/>
                    </a:cubicBezTo>
                    <a:cubicBezTo>
                      <a:pt x="225" y="810"/>
                      <a:pt x="225" y="811"/>
                      <a:pt x="225" y="811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9" y="815"/>
                      <a:pt x="229" y="815"/>
                      <a:pt x="229" y="815"/>
                    </a:cubicBezTo>
                    <a:cubicBezTo>
                      <a:pt x="230" y="817"/>
                      <a:pt x="231" y="818"/>
                      <a:pt x="232" y="820"/>
                    </a:cubicBezTo>
                    <a:cubicBezTo>
                      <a:pt x="234" y="821"/>
                      <a:pt x="235" y="822"/>
                      <a:pt x="236" y="824"/>
                    </a:cubicBezTo>
                    <a:cubicBezTo>
                      <a:pt x="238" y="825"/>
                      <a:pt x="239" y="826"/>
                      <a:pt x="241" y="828"/>
                    </a:cubicBezTo>
                    <a:cubicBezTo>
                      <a:pt x="242" y="828"/>
                      <a:pt x="243" y="829"/>
                      <a:pt x="245" y="830"/>
                    </a:cubicBezTo>
                    <a:cubicBezTo>
                      <a:pt x="246" y="830"/>
                      <a:pt x="247" y="830"/>
                      <a:pt x="247" y="830"/>
                    </a:cubicBezTo>
                    <a:cubicBezTo>
                      <a:pt x="249" y="831"/>
                      <a:pt x="249" y="831"/>
                      <a:pt x="249" y="831"/>
                    </a:cubicBezTo>
                    <a:cubicBezTo>
                      <a:pt x="250" y="831"/>
                      <a:pt x="252" y="831"/>
                      <a:pt x="254" y="831"/>
                    </a:cubicBezTo>
                    <a:cubicBezTo>
                      <a:pt x="268" y="833"/>
                      <a:pt x="282" y="834"/>
                      <a:pt x="296" y="834"/>
                    </a:cubicBezTo>
                    <a:cubicBezTo>
                      <a:pt x="303" y="835"/>
                      <a:pt x="310" y="835"/>
                      <a:pt x="318" y="834"/>
                    </a:cubicBezTo>
                    <a:cubicBezTo>
                      <a:pt x="321" y="834"/>
                      <a:pt x="325" y="834"/>
                      <a:pt x="329" y="833"/>
                    </a:cubicBezTo>
                    <a:cubicBezTo>
                      <a:pt x="331" y="833"/>
                      <a:pt x="332" y="832"/>
                      <a:pt x="334" y="832"/>
                    </a:cubicBezTo>
                    <a:cubicBezTo>
                      <a:pt x="335" y="832"/>
                      <a:pt x="336" y="831"/>
                      <a:pt x="337" y="831"/>
                    </a:cubicBezTo>
                    <a:cubicBezTo>
                      <a:pt x="338" y="831"/>
                      <a:pt x="338" y="831"/>
                      <a:pt x="339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2" y="829"/>
                      <a:pt x="342" y="829"/>
                      <a:pt x="343" y="829"/>
                    </a:cubicBezTo>
                    <a:cubicBezTo>
                      <a:pt x="342" y="829"/>
                      <a:pt x="342" y="829"/>
                      <a:pt x="341" y="829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39" y="830"/>
                      <a:pt x="339" y="830"/>
                      <a:pt x="339" y="830"/>
                    </a:cubicBezTo>
                    <a:cubicBezTo>
                      <a:pt x="338" y="831"/>
                      <a:pt x="338" y="831"/>
                      <a:pt x="337" y="831"/>
                    </a:cubicBezTo>
                    <a:cubicBezTo>
                      <a:pt x="336" y="831"/>
                      <a:pt x="335" y="832"/>
                      <a:pt x="334" y="832"/>
                    </a:cubicBezTo>
                    <a:cubicBezTo>
                      <a:pt x="332" y="832"/>
                      <a:pt x="330" y="833"/>
                      <a:pt x="329" y="833"/>
                    </a:cubicBezTo>
                    <a:cubicBezTo>
                      <a:pt x="325" y="834"/>
                      <a:pt x="321" y="834"/>
                      <a:pt x="317" y="834"/>
                    </a:cubicBezTo>
                    <a:cubicBezTo>
                      <a:pt x="310" y="834"/>
                      <a:pt x="303" y="834"/>
                      <a:pt x="296" y="834"/>
                    </a:cubicBezTo>
                    <a:cubicBezTo>
                      <a:pt x="282" y="834"/>
                      <a:pt x="268" y="833"/>
                      <a:pt x="254" y="831"/>
                    </a:cubicBezTo>
                    <a:cubicBezTo>
                      <a:pt x="252" y="831"/>
                      <a:pt x="250" y="830"/>
                      <a:pt x="248" y="830"/>
                    </a:cubicBezTo>
                    <a:cubicBezTo>
                      <a:pt x="247" y="830"/>
                      <a:pt x="247" y="830"/>
                      <a:pt x="247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5" y="829"/>
                      <a:pt x="245" y="829"/>
                      <a:pt x="245" y="829"/>
                    </a:cubicBezTo>
                    <a:cubicBezTo>
                      <a:pt x="243" y="829"/>
                      <a:pt x="242" y="828"/>
                      <a:pt x="241" y="827"/>
                    </a:cubicBezTo>
                    <a:cubicBezTo>
                      <a:pt x="239" y="826"/>
                      <a:pt x="238" y="825"/>
                      <a:pt x="236" y="823"/>
                    </a:cubicBezTo>
                    <a:cubicBezTo>
                      <a:pt x="235" y="822"/>
                      <a:pt x="234" y="821"/>
                      <a:pt x="232" y="819"/>
                    </a:cubicBezTo>
                    <a:cubicBezTo>
                      <a:pt x="231" y="818"/>
                      <a:pt x="230" y="817"/>
                      <a:pt x="229" y="815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5" y="811"/>
                      <a:pt x="225" y="811"/>
                      <a:pt x="225" y="811"/>
                    </a:cubicBezTo>
                    <a:cubicBezTo>
                      <a:pt x="225" y="810"/>
                      <a:pt x="225" y="810"/>
                      <a:pt x="225" y="809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3" y="805"/>
                      <a:pt x="223" y="805"/>
                      <a:pt x="223" y="805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194" y="767"/>
                      <a:pt x="194" y="767"/>
                      <a:pt x="194" y="767"/>
                    </a:cubicBezTo>
                    <a:cubicBezTo>
                      <a:pt x="187" y="767"/>
                      <a:pt x="187" y="767"/>
                      <a:pt x="187" y="767"/>
                    </a:cubicBezTo>
                    <a:cubicBezTo>
                      <a:pt x="186" y="767"/>
                      <a:pt x="184" y="767"/>
                      <a:pt x="182" y="767"/>
                    </a:cubicBezTo>
                    <a:cubicBezTo>
                      <a:pt x="180" y="766"/>
                      <a:pt x="178" y="766"/>
                      <a:pt x="177" y="765"/>
                    </a:cubicBezTo>
                    <a:cubicBezTo>
                      <a:pt x="171" y="762"/>
                      <a:pt x="166" y="756"/>
                      <a:pt x="165" y="750"/>
                    </a:cubicBezTo>
                    <a:cubicBezTo>
                      <a:pt x="163" y="744"/>
                      <a:pt x="164" y="737"/>
                      <a:pt x="167" y="731"/>
                    </a:cubicBezTo>
                    <a:cubicBezTo>
                      <a:pt x="166" y="732"/>
                      <a:pt x="166" y="733"/>
                      <a:pt x="166" y="733"/>
                    </a:cubicBezTo>
                    <a:cubicBezTo>
                      <a:pt x="166" y="733"/>
                      <a:pt x="167" y="733"/>
                      <a:pt x="167" y="731"/>
                    </a:cubicBezTo>
                    <a:cubicBezTo>
                      <a:pt x="164" y="737"/>
                      <a:pt x="164" y="743"/>
                      <a:pt x="165" y="749"/>
                    </a:cubicBezTo>
                    <a:cubicBezTo>
                      <a:pt x="167" y="755"/>
                      <a:pt x="171" y="761"/>
                      <a:pt x="177" y="764"/>
                    </a:cubicBezTo>
                    <a:cubicBezTo>
                      <a:pt x="178" y="765"/>
                      <a:pt x="180" y="765"/>
                      <a:pt x="182" y="766"/>
                    </a:cubicBezTo>
                    <a:cubicBezTo>
                      <a:pt x="183" y="766"/>
                      <a:pt x="183" y="766"/>
                      <a:pt x="184" y="766"/>
                    </a:cubicBezTo>
                    <a:cubicBezTo>
                      <a:pt x="185" y="766"/>
                      <a:pt x="185" y="766"/>
                      <a:pt x="185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205" y="766"/>
                      <a:pt x="205" y="766"/>
                      <a:pt x="205" y="766"/>
                    </a:cubicBezTo>
                    <a:cubicBezTo>
                      <a:pt x="221" y="800"/>
                      <a:pt x="221" y="800"/>
                      <a:pt x="221" y="800"/>
                    </a:cubicBezTo>
                    <a:cubicBezTo>
                      <a:pt x="224" y="805"/>
                      <a:pt x="224" y="805"/>
                      <a:pt x="224" y="805"/>
                    </a:cubicBezTo>
                    <a:cubicBezTo>
                      <a:pt x="225" y="807"/>
                      <a:pt x="225" y="807"/>
                      <a:pt x="225" y="807"/>
                    </a:cubicBezTo>
                    <a:cubicBezTo>
                      <a:pt x="225" y="808"/>
                      <a:pt x="225" y="808"/>
                      <a:pt x="225" y="808"/>
                    </a:cubicBezTo>
                    <a:cubicBezTo>
                      <a:pt x="226" y="809"/>
                      <a:pt x="226" y="809"/>
                      <a:pt x="226" y="809"/>
                    </a:cubicBezTo>
                    <a:cubicBezTo>
                      <a:pt x="226" y="809"/>
                      <a:pt x="226" y="810"/>
                      <a:pt x="226" y="810"/>
                    </a:cubicBezTo>
                    <a:cubicBezTo>
                      <a:pt x="228" y="812"/>
                      <a:pt x="228" y="812"/>
                      <a:pt x="228" y="812"/>
                    </a:cubicBezTo>
                    <a:cubicBezTo>
                      <a:pt x="230" y="815"/>
                      <a:pt x="230" y="815"/>
                      <a:pt x="230" y="815"/>
                    </a:cubicBezTo>
                    <a:cubicBezTo>
                      <a:pt x="231" y="816"/>
                      <a:pt x="232" y="817"/>
                      <a:pt x="233" y="819"/>
                    </a:cubicBezTo>
                    <a:cubicBezTo>
                      <a:pt x="234" y="820"/>
                      <a:pt x="236" y="821"/>
                      <a:pt x="237" y="823"/>
                    </a:cubicBezTo>
                    <a:cubicBezTo>
                      <a:pt x="238" y="824"/>
                      <a:pt x="240" y="825"/>
                      <a:pt x="242" y="827"/>
                    </a:cubicBezTo>
                    <a:cubicBezTo>
                      <a:pt x="243" y="827"/>
                      <a:pt x="244" y="828"/>
                      <a:pt x="245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7" y="829"/>
                      <a:pt x="247" y="829"/>
                      <a:pt x="247" y="829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250" y="830"/>
                      <a:pt x="252" y="830"/>
                      <a:pt x="254" y="830"/>
                    </a:cubicBezTo>
                    <a:cubicBezTo>
                      <a:pt x="268" y="832"/>
                      <a:pt x="282" y="833"/>
                      <a:pt x="296" y="834"/>
                    </a:cubicBezTo>
                    <a:cubicBezTo>
                      <a:pt x="303" y="834"/>
                      <a:pt x="310" y="834"/>
                      <a:pt x="317" y="833"/>
                    </a:cubicBezTo>
                    <a:cubicBezTo>
                      <a:pt x="321" y="833"/>
                      <a:pt x="325" y="833"/>
                      <a:pt x="328" y="832"/>
                    </a:cubicBezTo>
                    <a:cubicBezTo>
                      <a:pt x="330" y="832"/>
                      <a:pt x="332" y="831"/>
                      <a:pt x="334" y="831"/>
                    </a:cubicBezTo>
                    <a:cubicBezTo>
                      <a:pt x="335" y="831"/>
                      <a:pt x="336" y="830"/>
                      <a:pt x="337" y="830"/>
                    </a:cubicBezTo>
                    <a:cubicBezTo>
                      <a:pt x="337" y="830"/>
                      <a:pt x="338" y="830"/>
                      <a:pt x="338" y="829"/>
                    </a:cubicBezTo>
                    <a:cubicBezTo>
                      <a:pt x="339" y="829"/>
                      <a:pt x="339" y="829"/>
                      <a:pt x="339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1" y="828"/>
                      <a:pt x="341" y="828"/>
                      <a:pt x="341" y="828"/>
                    </a:cubicBezTo>
                    <a:cubicBezTo>
                      <a:pt x="342" y="828"/>
                      <a:pt x="342" y="828"/>
                      <a:pt x="343" y="827"/>
                    </a:cubicBezTo>
                    <a:cubicBezTo>
                      <a:pt x="344" y="827"/>
                      <a:pt x="345" y="826"/>
                      <a:pt x="346" y="826"/>
                    </a:cubicBezTo>
                    <a:cubicBezTo>
                      <a:pt x="346" y="827"/>
                      <a:pt x="346" y="827"/>
                      <a:pt x="346" y="827"/>
                    </a:cubicBezTo>
                    <a:cubicBezTo>
                      <a:pt x="352" y="823"/>
                      <a:pt x="357" y="817"/>
                      <a:pt x="360" y="812"/>
                    </a:cubicBezTo>
                    <a:cubicBezTo>
                      <a:pt x="369" y="796"/>
                      <a:pt x="369" y="796"/>
                      <a:pt x="369" y="796"/>
                    </a:cubicBezTo>
                    <a:cubicBezTo>
                      <a:pt x="377" y="780"/>
                      <a:pt x="377" y="780"/>
                      <a:pt x="377" y="780"/>
                    </a:cubicBezTo>
                    <a:cubicBezTo>
                      <a:pt x="382" y="772"/>
                      <a:pt x="382" y="772"/>
                      <a:pt x="382" y="772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5" y="768"/>
                      <a:pt x="385" y="768"/>
                      <a:pt x="385" y="768"/>
                    </a:cubicBezTo>
                    <a:cubicBezTo>
                      <a:pt x="391" y="768"/>
                      <a:pt x="391" y="768"/>
                      <a:pt x="391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7" y="768"/>
                      <a:pt x="397" y="768"/>
                      <a:pt x="397" y="768"/>
                    </a:cubicBezTo>
                    <a:cubicBezTo>
                      <a:pt x="398" y="768"/>
                      <a:pt x="398" y="768"/>
                      <a:pt x="399" y="768"/>
                    </a:cubicBezTo>
                    <a:cubicBezTo>
                      <a:pt x="400" y="768"/>
                      <a:pt x="401" y="768"/>
                      <a:pt x="402" y="767"/>
                    </a:cubicBezTo>
                    <a:cubicBezTo>
                      <a:pt x="406" y="766"/>
                      <a:pt x="409" y="764"/>
                      <a:pt x="412" y="761"/>
                    </a:cubicBezTo>
                    <a:cubicBezTo>
                      <a:pt x="416" y="756"/>
                      <a:pt x="418" y="749"/>
                      <a:pt x="418" y="744"/>
                    </a:cubicBezTo>
                    <a:cubicBezTo>
                      <a:pt x="417" y="748"/>
                      <a:pt x="416" y="753"/>
                      <a:pt x="414" y="757"/>
                    </a:cubicBezTo>
                    <a:cubicBezTo>
                      <a:pt x="411" y="761"/>
                      <a:pt x="407" y="764"/>
                      <a:pt x="402" y="765"/>
                    </a:cubicBezTo>
                    <a:cubicBezTo>
                      <a:pt x="401" y="766"/>
                      <a:pt x="400" y="766"/>
                      <a:pt x="399" y="766"/>
                    </a:cubicBezTo>
                    <a:cubicBezTo>
                      <a:pt x="398" y="766"/>
                      <a:pt x="397" y="766"/>
                      <a:pt x="397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85" y="766"/>
                      <a:pt x="385" y="766"/>
                      <a:pt x="385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2" y="767"/>
                      <a:pt x="382" y="767"/>
                      <a:pt x="382" y="767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75" y="780"/>
                      <a:pt x="375" y="780"/>
                      <a:pt x="375" y="780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61" y="805"/>
                      <a:pt x="361" y="805"/>
                      <a:pt x="361" y="805"/>
                    </a:cubicBezTo>
                    <a:cubicBezTo>
                      <a:pt x="359" y="809"/>
                      <a:pt x="359" y="809"/>
                      <a:pt x="359" y="809"/>
                    </a:cubicBezTo>
                    <a:cubicBezTo>
                      <a:pt x="358" y="811"/>
                      <a:pt x="357" y="812"/>
                      <a:pt x="356" y="814"/>
                    </a:cubicBezTo>
                    <a:cubicBezTo>
                      <a:pt x="354" y="816"/>
                      <a:pt x="352" y="819"/>
                      <a:pt x="349" y="822"/>
                    </a:cubicBezTo>
                    <a:cubicBezTo>
                      <a:pt x="346" y="824"/>
                      <a:pt x="343" y="826"/>
                      <a:pt x="339" y="828"/>
                    </a:cubicBezTo>
                    <a:cubicBezTo>
                      <a:pt x="339" y="828"/>
                      <a:pt x="339" y="828"/>
                      <a:pt x="339" y="828"/>
                    </a:cubicBezTo>
                    <a:cubicBezTo>
                      <a:pt x="336" y="829"/>
                      <a:pt x="333" y="830"/>
                      <a:pt x="330" y="830"/>
                    </a:cubicBezTo>
                    <a:cubicBezTo>
                      <a:pt x="327" y="831"/>
                      <a:pt x="324" y="831"/>
                      <a:pt x="321" y="831"/>
                    </a:cubicBezTo>
                    <a:cubicBezTo>
                      <a:pt x="315" y="832"/>
                      <a:pt x="309" y="832"/>
                      <a:pt x="303" y="832"/>
                    </a:cubicBezTo>
                    <a:cubicBezTo>
                      <a:pt x="291" y="832"/>
                      <a:pt x="279" y="831"/>
                      <a:pt x="267" y="830"/>
                    </a:cubicBezTo>
                    <a:cubicBezTo>
                      <a:pt x="261" y="829"/>
                      <a:pt x="255" y="829"/>
                      <a:pt x="249" y="828"/>
                    </a:cubicBezTo>
                    <a:cubicBezTo>
                      <a:pt x="248" y="828"/>
                      <a:pt x="247" y="828"/>
                      <a:pt x="246" y="827"/>
                    </a:cubicBezTo>
                    <a:cubicBezTo>
                      <a:pt x="245" y="827"/>
                      <a:pt x="244" y="826"/>
                      <a:pt x="243" y="826"/>
                    </a:cubicBezTo>
                    <a:cubicBezTo>
                      <a:pt x="241" y="825"/>
                      <a:pt x="240" y="824"/>
                      <a:pt x="239" y="823"/>
                    </a:cubicBezTo>
                    <a:cubicBezTo>
                      <a:pt x="238" y="822"/>
                      <a:pt x="237" y="820"/>
                      <a:pt x="236" y="819"/>
                    </a:cubicBezTo>
                    <a:cubicBezTo>
                      <a:pt x="240" y="823"/>
                      <a:pt x="246" y="827"/>
                      <a:pt x="253" y="828"/>
                    </a:cubicBezTo>
                    <a:cubicBezTo>
                      <a:pt x="263" y="829"/>
                      <a:pt x="273" y="830"/>
                      <a:pt x="283" y="831"/>
                    </a:cubicBezTo>
                    <a:cubicBezTo>
                      <a:pt x="292" y="831"/>
                      <a:pt x="302" y="832"/>
                      <a:pt x="311" y="832"/>
                    </a:cubicBezTo>
                    <a:cubicBezTo>
                      <a:pt x="316" y="832"/>
                      <a:pt x="321" y="831"/>
                      <a:pt x="325" y="831"/>
                    </a:cubicBezTo>
                    <a:cubicBezTo>
                      <a:pt x="330" y="830"/>
                      <a:pt x="335" y="829"/>
                      <a:pt x="339" y="827"/>
                    </a:cubicBezTo>
                    <a:cubicBezTo>
                      <a:pt x="339" y="827"/>
                      <a:pt x="339" y="827"/>
                      <a:pt x="339" y="827"/>
                    </a:cubicBezTo>
                    <a:cubicBezTo>
                      <a:pt x="343" y="826"/>
                      <a:pt x="346" y="824"/>
                      <a:pt x="349" y="821"/>
                    </a:cubicBezTo>
                    <a:cubicBezTo>
                      <a:pt x="352" y="819"/>
                      <a:pt x="354" y="816"/>
                      <a:pt x="356" y="813"/>
                    </a:cubicBezTo>
                    <a:cubicBezTo>
                      <a:pt x="357" y="812"/>
                      <a:pt x="358" y="810"/>
                      <a:pt x="359" y="809"/>
                    </a:cubicBezTo>
                    <a:cubicBezTo>
                      <a:pt x="361" y="804"/>
                      <a:pt x="361" y="804"/>
                      <a:pt x="361" y="804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75" y="779"/>
                      <a:pt x="375" y="779"/>
                      <a:pt x="375" y="779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81" y="767"/>
                      <a:pt x="381" y="767"/>
                      <a:pt x="381" y="767"/>
                    </a:cubicBezTo>
                    <a:cubicBezTo>
                      <a:pt x="382" y="765"/>
                      <a:pt x="382" y="765"/>
                      <a:pt x="382" y="765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7" y="766"/>
                      <a:pt x="397" y="766"/>
                      <a:pt x="397" y="766"/>
                    </a:cubicBezTo>
                    <a:cubicBezTo>
                      <a:pt x="397" y="766"/>
                      <a:pt x="398" y="766"/>
                      <a:pt x="398" y="765"/>
                    </a:cubicBezTo>
                    <a:cubicBezTo>
                      <a:pt x="400" y="765"/>
                      <a:pt x="401" y="765"/>
                      <a:pt x="402" y="765"/>
                    </a:cubicBezTo>
                    <a:cubicBezTo>
                      <a:pt x="407" y="763"/>
                      <a:pt x="410" y="760"/>
                      <a:pt x="413" y="756"/>
                    </a:cubicBezTo>
                    <a:cubicBezTo>
                      <a:pt x="415" y="752"/>
                      <a:pt x="417" y="748"/>
                      <a:pt x="417" y="743"/>
                    </a:cubicBezTo>
                    <a:cubicBezTo>
                      <a:pt x="417" y="740"/>
                      <a:pt x="416" y="737"/>
                      <a:pt x="415" y="734"/>
                    </a:cubicBezTo>
                    <a:cubicBezTo>
                      <a:pt x="413" y="730"/>
                      <a:pt x="410" y="727"/>
                      <a:pt x="407" y="725"/>
                    </a:cubicBezTo>
                    <a:cubicBezTo>
                      <a:pt x="405" y="723"/>
                      <a:pt x="402" y="723"/>
                      <a:pt x="399" y="723"/>
                    </a:cubicBezTo>
                    <a:cubicBezTo>
                      <a:pt x="397" y="723"/>
                      <a:pt x="396" y="723"/>
                      <a:pt x="396" y="724"/>
                    </a:cubicBezTo>
                    <a:cubicBezTo>
                      <a:pt x="396" y="724"/>
                      <a:pt x="397" y="725"/>
                      <a:pt x="400" y="726"/>
                    </a:cubicBezTo>
                    <a:cubicBezTo>
                      <a:pt x="402" y="727"/>
                      <a:pt x="405" y="729"/>
                      <a:pt x="408" y="733"/>
                    </a:cubicBezTo>
                    <a:cubicBezTo>
                      <a:pt x="408" y="734"/>
                      <a:pt x="409" y="735"/>
                      <a:pt x="410" y="737"/>
                    </a:cubicBezTo>
                    <a:cubicBezTo>
                      <a:pt x="410" y="739"/>
                      <a:pt x="410" y="740"/>
                      <a:pt x="411" y="742"/>
                    </a:cubicBezTo>
                    <a:cubicBezTo>
                      <a:pt x="411" y="745"/>
                      <a:pt x="410" y="747"/>
                      <a:pt x="410" y="747"/>
                    </a:cubicBezTo>
                    <a:cubicBezTo>
                      <a:pt x="409" y="749"/>
                      <a:pt x="409" y="748"/>
                      <a:pt x="408" y="747"/>
                    </a:cubicBezTo>
                    <a:cubicBezTo>
                      <a:pt x="408" y="749"/>
                      <a:pt x="406" y="752"/>
                      <a:pt x="405" y="754"/>
                    </a:cubicBezTo>
                    <a:cubicBezTo>
                      <a:pt x="403" y="756"/>
                      <a:pt x="401" y="757"/>
                      <a:pt x="398" y="758"/>
                    </a:cubicBezTo>
                    <a:cubicBezTo>
                      <a:pt x="397" y="758"/>
                      <a:pt x="397" y="758"/>
                      <a:pt x="396" y="758"/>
                    </a:cubicBezTo>
                    <a:cubicBezTo>
                      <a:pt x="394" y="758"/>
                      <a:pt x="394" y="758"/>
                      <a:pt x="394" y="758"/>
                    </a:cubicBezTo>
                    <a:cubicBezTo>
                      <a:pt x="389" y="758"/>
                      <a:pt x="389" y="758"/>
                      <a:pt x="389" y="758"/>
                    </a:cubicBezTo>
                    <a:cubicBezTo>
                      <a:pt x="377" y="758"/>
                      <a:pt x="377" y="758"/>
                      <a:pt x="377" y="758"/>
                    </a:cubicBezTo>
                    <a:cubicBezTo>
                      <a:pt x="362" y="787"/>
                      <a:pt x="362" y="787"/>
                      <a:pt x="362" y="787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52" y="804"/>
                      <a:pt x="352" y="804"/>
                      <a:pt x="352" y="804"/>
                    </a:cubicBezTo>
                    <a:cubicBezTo>
                      <a:pt x="352" y="805"/>
                      <a:pt x="351" y="806"/>
                      <a:pt x="350" y="807"/>
                    </a:cubicBezTo>
                    <a:cubicBezTo>
                      <a:pt x="349" y="809"/>
                      <a:pt x="348" y="811"/>
                      <a:pt x="346" y="813"/>
                    </a:cubicBezTo>
                    <a:cubicBezTo>
                      <a:pt x="345" y="815"/>
                      <a:pt x="343" y="816"/>
                      <a:pt x="342" y="817"/>
                    </a:cubicBezTo>
                    <a:cubicBezTo>
                      <a:pt x="341" y="817"/>
                      <a:pt x="341" y="818"/>
                      <a:pt x="341" y="818"/>
                    </a:cubicBezTo>
                    <a:cubicBezTo>
                      <a:pt x="341" y="818"/>
                      <a:pt x="341" y="817"/>
                      <a:pt x="342" y="817"/>
                    </a:cubicBezTo>
                    <a:cubicBezTo>
                      <a:pt x="343" y="816"/>
                      <a:pt x="345" y="815"/>
                      <a:pt x="346" y="813"/>
                    </a:cubicBezTo>
                    <a:cubicBezTo>
                      <a:pt x="348" y="811"/>
                      <a:pt x="349" y="809"/>
                      <a:pt x="350" y="807"/>
                    </a:cubicBezTo>
                    <a:cubicBezTo>
                      <a:pt x="351" y="806"/>
                      <a:pt x="352" y="805"/>
                      <a:pt x="352" y="804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61" y="787"/>
                      <a:pt x="361" y="787"/>
                      <a:pt x="361" y="787"/>
                    </a:cubicBezTo>
                    <a:cubicBezTo>
                      <a:pt x="377" y="757"/>
                      <a:pt x="377" y="757"/>
                      <a:pt x="377" y="757"/>
                    </a:cubicBezTo>
                    <a:cubicBezTo>
                      <a:pt x="389" y="757"/>
                      <a:pt x="389" y="757"/>
                      <a:pt x="389" y="757"/>
                    </a:cubicBezTo>
                    <a:cubicBezTo>
                      <a:pt x="394" y="757"/>
                      <a:pt x="394" y="757"/>
                      <a:pt x="394" y="757"/>
                    </a:cubicBezTo>
                    <a:cubicBezTo>
                      <a:pt x="396" y="757"/>
                      <a:pt x="396" y="757"/>
                      <a:pt x="396" y="757"/>
                    </a:cubicBezTo>
                    <a:cubicBezTo>
                      <a:pt x="397" y="757"/>
                      <a:pt x="398" y="757"/>
                      <a:pt x="398" y="757"/>
                    </a:cubicBezTo>
                    <a:cubicBezTo>
                      <a:pt x="401" y="757"/>
                      <a:pt x="403" y="755"/>
                      <a:pt x="405" y="753"/>
                    </a:cubicBezTo>
                    <a:cubicBezTo>
                      <a:pt x="406" y="751"/>
                      <a:pt x="407" y="748"/>
                      <a:pt x="408" y="746"/>
                    </a:cubicBezTo>
                    <a:cubicBezTo>
                      <a:pt x="408" y="745"/>
                      <a:pt x="407" y="745"/>
                      <a:pt x="407" y="746"/>
                    </a:cubicBezTo>
                    <a:cubicBezTo>
                      <a:pt x="406" y="746"/>
                      <a:pt x="406" y="748"/>
                      <a:pt x="405" y="750"/>
                    </a:cubicBezTo>
                    <a:cubicBezTo>
                      <a:pt x="404" y="751"/>
                      <a:pt x="403" y="752"/>
                      <a:pt x="402" y="753"/>
                    </a:cubicBezTo>
                    <a:cubicBezTo>
                      <a:pt x="401" y="754"/>
                      <a:pt x="399" y="755"/>
                      <a:pt x="398" y="755"/>
                    </a:cubicBezTo>
                    <a:cubicBezTo>
                      <a:pt x="397" y="755"/>
                      <a:pt x="397" y="755"/>
                      <a:pt x="397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4" y="755"/>
                      <a:pt x="394" y="755"/>
                      <a:pt x="394" y="755"/>
                    </a:cubicBezTo>
                    <a:cubicBezTo>
                      <a:pt x="390" y="755"/>
                      <a:pt x="390" y="755"/>
                      <a:pt x="390" y="755"/>
                    </a:cubicBezTo>
                    <a:cubicBezTo>
                      <a:pt x="376" y="755"/>
                      <a:pt x="376" y="755"/>
                      <a:pt x="376" y="755"/>
                    </a:cubicBezTo>
                    <a:cubicBezTo>
                      <a:pt x="366" y="774"/>
                      <a:pt x="366" y="774"/>
                      <a:pt x="366" y="774"/>
                    </a:cubicBezTo>
                    <a:cubicBezTo>
                      <a:pt x="363" y="780"/>
                      <a:pt x="360" y="785"/>
                      <a:pt x="358" y="789"/>
                    </a:cubicBezTo>
                    <a:cubicBezTo>
                      <a:pt x="353" y="798"/>
                      <a:pt x="353" y="798"/>
                      <a:pt x="353" y="798"/>
                    </a:cubicBezTo>
                    <a:cubicBezTo>
                      <a:pt x="351" y="802"/>
                      <a:pt x="351" y="802"/>
                      <a:pt x="351" y="802"/>
                    </a:cubicBezTo>
                    <a:cubicBezTo>
                      <a:pt x="350" y="803"/>
                      <a:pt x="350" y="804"/>
                      <a:pt x="349" y="804"/>
                    </a:cubicBezTo>
                    <a:cubicBezTo>
                      <a:pt x="349" y="805"/>
                      <a:pt x="349" y="806"/>
                      <a:pt x="348" y="806"/>
                    </a:cubicBezTo>
                    <a:cubicBezTo>
                      <a:pt x="347" y="809"/>
                      <a:pt x="345" y="811"/>
                      <a:pt x="342" y="813"/>
                    </a:cubicBezTo>
                    <a:cubicBezTo>
                      <a:pt x="340" y="815"/>
                      <a:pt x="338" y="817"/>
                      <a:pt x="336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1" y="819"/>
                      <a:pt x="326" y="820"/>
                      <a:pt x="320" y="821"/>
                    </a:cubicBezTo>
                    <a:cubicBezTo>
                      <a:pt x="315" y="821"/>
                      <a:pt x="310" y="821"/>
                      <a:pt x="304" y="821"/>
                    </a:cubicBezTo>
                    <a:cubicBezTo>
                      <a:pt x="293" y="821"/>
                      <a:pt x="282" y="821"/>
                      <a:pt x="270" y="820"/>
                    </a:cubicBezTo>
                    <a:cubicBezTo>
                      <a:pt x="265" y="819"/>
                      <a:pt x="259" y="818"/>
                      <a:pt x="254" y="818"/>
                    </a:cubicBezTo>
                    <a:cubicBezTo>
                      <a:pt x="252" y="817"/>
                      <a:pt x="251" y="817"/>
                      <a:pt x="250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6"/>
                    </a:cubicBezTo>
                    <a:cubicBezTo>
                      <a:pt x="247" y="815"/>
                      <a:pt x="245" y="814"/>
                      <a:pt x="244" y="812"/>
                    </a:cubicBezTo>
                    <a:cubicBezTo>
                      <a:pt x="242" y="810"/>
                      <a:pt x="240" y="808"/>
                      <a:pt x="239" y="806"/>
                    </a:cubicBezTo>
                    <a:cubicBezTo>
                      <a:pt x="237" y="804"/>
                      <a:pt x="237" y="804"/>
                      <a:pt x="237" y="804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5" y="800"/>
                      <a:pt x="235" y="800"/>
                      <a:pt x="235" y="800"/>
                    </a:cubicBezTo>
                    <a:cubicBezTo>
                      <a:pt x="228" y="785"/>
                      <a:pt x="228" y="785"/>
                      <a:pt x="228" y="785"/>
                    </a:cubicBezTo>
                    <a:cubicBezTo>
                      <a:pt x="221" y="771"/>
                      <a:pt x="221" y="771"/>
                      <a:pt x="221" y="771"/>
                    </a:cubicBezTo>
                    <a:cubicBezTo>
                      <a:pt x="213" y="753"/>
                      <a:pt x="213" y="753"/>
                      <a:pt x="213" y="753"/>
                    </a:cubicBezTo>
                    <a:cubicBezTo>
                      <a:pt x="185" y="753"/>
                      <a:pt x="185" y="753"/>
                      <a:pt x="185" y="753"/>
                    </a:cubicBezTo>
                    <a:cubicBezTo>
                      <a:pt x="183" y="753"/>
                      <a:pt x="182" y="752"/>
                      <a:pt x="180" y="750"/>
                    </a:cubicBezTo>
                    <a:cubicBezTo>
                      <a:pt x="179" y="749"/>
                      <a:pt x="178" y="746"/>
                      <a:pt x="178" y="744"/>
                    </a:cubicBezTo>
                    <a:cubicBezTo>
                      <a:pt x="178" y="741"/>
                      <a:pt x="178" y="739"/>
                      <a:pt x="179" y="737"/>
                    </a:cubicBezTo>
                    <a:cubicBezTo>
                      <a:pt x="181" y="735"/>
                      <a:pt x="182" y="734"/>
                      <a:pt x="184" y="733"/>
                    </a:cubicBezTo>
                    <a:cubicBezTo>
                      <a:pt x="184" y="733"/>
                      <a:pt x="185" y="733"/>
                      <a:pt x="185" y="733"/>
                    </a:cubicBezTo>
                    <a:cubicBezTo>
                      <a:pt x="188" y="733"/>
                      <a:pt x="188" y="733"/>
                      <a:pt x="188" y="733"/>
                    </a:cubicBezTo>
                    <a:cubicBezTo>
                      <a:pt x="194" y="733"/>
                      <a:pt x="194" y="733"/>
                      <a:pt x="194" y="733"/>
                    </a:cubicBezTo>
                    <a:cubicBezTo>
                      <a:pt x="206" y="733"/>
                      <a:pt x="206" y="733"/>
                      <a:pt x="206" y="733"/>
                    </a:cubicBezTo>
                    <a:cubicBezTo>
                      <a:pt x="263" y="732"/>
                      <a:pt x="326" y="734"/>
                      <a:pt x="373" y="732"/>
                    </a:cubicBezTo>
                    <a:cubicBezTo>
                      <a:pt x="414" y="731"/>
                      <a:pt x="399" y="727"/>
                      <a:pt x="357" y="725"/>
                    </a:cubicBezTo>
                    <a:cubicBezTo>
                      <a:pt x="357" y="724"/>
                      <a:pt x="357" y="724"/>
                      <a:pt x="357" y="724"/>
                    </a:cubicBezTo>
                    <a:cubicBezTo>
                      <a:pt x="399" y="725"/>
                      <a:pt x="378" y="722"/>
                      <a:pt x="383" y="720"/>
                    </a:cubicBezTo>
                    <a:cubicBezTo>
                      <a:pt x="364" y="720"/>
                      <a:pt x="346" y="720"/>
                      <a:pt x="327" y="719"/>
                    </a:cubicBezTo>
                    <a:cubicBezTo>
                      <a:pt x="361" y="719"/>
                      <a:pt x="361" y="719"/>
                      <a:pt x="361" y="719"/>
                    </a:cubicBezTo>
                    <a:cubicBezTo>
                      <a:pt x="380" y="719"/>
                      <a:pt x="380" y="719"/>
                      <a:pt x="380" y="719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3" y="720"/>
                      <a:pt x="393" y="720"/>
                      <a:pt x="393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7" y="720"/>
                      <a:pt x="397" y="720"/>
                      <a:pt x="397" y="720"/>
                    </a:cubicBezTo>
                    <a:cubicBezTo>
                      <a:pt x="398" y="720"/>
                      <a:pt x="398" y="720"/>
                      <a:pt x="399" y="719"/>
                    </a:cubicBezTo>
                    <a:cubicBezTo>
                      <a:pt x="403" y="719"/>
                      <a:pt x="407" y="717"/>
                      <a:pt x="409" y="715"/>
                    </a:cubicBezTo>
                    <a:cubicBezTo>
                      <a:pt x="412" y="713"/>
                      <a:pt x="414" y="710"/>
                      <a:pt x="416" y="707"/>
                    </a:cubicBezTo>
                    <a:cubicBezTo>
                      <a:pt x="418" y="701"/>
                      <a:pt x="418" y="696"/>
                      <a:pt x="417" y="691"/>
                    </a:cubicBezTo>
                    <a:cubicBezTo>
                      <a:pt x="418" y="697"/>
                      <a:pt x="417" y="703"/>
                      <a:pt x="413" y="708"/>
                    </a:cubicBezTo>
                    <a:cubicBezTo>
                      <a:pt x="412" y="711"/>
                      <a:pt x="409" y="713"/>
                      <a:pt x="406" y="715"/>
                    </a:cubicBezTo>
                    <a:cubicBezTo>
                      <a:pt x="404" y="716"/>
                      <a:pt x="400" y="717"/>
                      <a:pt x="397" y="718"/>
                    </a:cubicBezTo>
                    <a:cubicBezTo>
                      <a:pt x="369" y="717"/>
                      <a:pt x="369" y="717"/>
                      <a:pt x="369" y="717"/>
                    </a:cubicBezTo>
                    <a:cubicBezTo>
                      <a:pt x="350" y="717"/>
                      <a:pt x="330" y="717"/>
                      <a:pt x="311" y="716"/>
                    </a:cubicBezTo>
                    <a:cubicBezTo>
                      <a:pt x="195" y="716"/>
                      <a:pt x="195" y="716"/>
                      <a:pt x="195" y="716"/>
                    </a:cubicBezTo>
                    <a:cubicBezTo>
                      <a:pt x="227" y="716"/>
                      <a:pt x="264" y="715"/>
                      <a:pt x="296" y="716"/>
                    </a:cubicBezTo>
                    <a:cubicBezTo>
                      <a:pt x="319" y="716"/>
                      <a:pt x="341" y="717"/>
                      <a:pt x="362" y="717"/>
                    </a:cubicBezTo>
                    <a:cubicBezTo>
                      <a:pt x="394" y="717"/>
                      <a:pt x="394" y="717"/>
                      <a:pt x="394" y="717"/>
                    </a:cubicBezTo>
                    <a:cubicBezTo>
                      <a:pt x="395" y="717"/>
                      <a:pt x="396" y="717"/>
                      <a:pt x="398" y="717"/>
                    </a:cubicBezTo>
                    <a:cubicBezTo>
                      <a:pt x="400" y="717"/>
                      <a:pt x="402" y="716"/>
                      <a:pt x="403" y="716"/>
                    </a:cubicBezTo>
                    <a:cubicBezTo>
                      <a:pt x="406" y="714"/>
                      <a:pt x="409" y="712"/>
                      <a:pt x="411" y="709"/>
                    </a:cubicBezTo>
                    <a:cubicBezTo>
                      <a:pt x="416" y="704"/>
                      <a:pt x="417" y="697"/>
                      <a:pt x="416" y="691"/>
                    </a:cubicBezTo>
                    <a:cubicBezTo>
                      <a:pt x="416" y="688"/>
                      <a:pt x="415" y="685"/>
                      <a:pt x="414" y="683"/>
                    </a:cubicBezTo>
                    <a:cubicBezTo>
                      <a:pt x="412" y="679"/>
                      <a:pt x="409" y="677"/>
                      <a:pt x="406" y="676"/>
                    </a:cubicBezTo>
                    <a:cubicBezTo>
                      <a:pt x="404" y="674"/>
                      <a:pt x="401" y="674"/>
                      <a:pt x="399" y="674"/>
                    </a:cubicBezTo>
                    <a:cubicBezTo>
                      <a:pt x="397" y="674"/>
                      <a:pt x="396" y="675"/>
                      <a:pt x="396" y="675"/>
                    </a:cubicBezTo>
                    <a:cubicBezTo>
                      <a:pt x="396" y="676"/>
                      <a:pt x="397" y="676"/>
                      <a:pt x="399" y="677"/>
                    </a:cubicBezTo>
                    <a:cubicBezTo>
                      <a:pt x="401" y="678"/>
                      <a:pt x="404" y="679"/>
                      <a:pt x="407" y="683"/>
                    </a:cubicBezTo>
                    <a:cubicBezTo>
                      <a:pt x="408" y="685"/>
                      <a:pt x="410" y="688"/>
                      <a:pt x="410" y="690"/>
                    </a:cubicBezTo>
                    <a:cubicBezTo>
                      <a:pt x="411" y="693"/>
                      <a:pt x="411" y="695"/>
                      <a:pt x="411" y="695"/>
                    </a:cubicBezTo>
                    <a:cubicBezTo>
                      <a:pt x="410" y="697"/>
                      <a:pt x="409" y="696"/>
                      <a:pt x="409" y="695"/>
                    </a:cubicBezTo>
                    <a:cubicBezTo>
                      <a:pt x="409" y="698"/>
                      <a:pt x="408" y="701"/>
                      <a:pt x="406" y="704"/>
                    </a:cubicBezTo>
                    <a:cubicBezTo>
                      <a:pt x="404" y="706"/>
                      <a:pt x="401" y="708"/>
                      <a:pt x="398" y="709"/>
                    </a:cubicBezTo>
                    <a:cubicBezTo>
                      <a:pt x="398" y="709"/>
                      <a:pt x="397" y="709"/>
                      <a:pt x="396" y="709"/>
                    </a:cubicBezTo>
                    <a:cubicBezTo>
                      <a:pt x="393" y="709"/>
                      <a:pt x="393" y="709"/>
                      <a:pt x="393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32" y="708"/>
                      <a:pt x="332" y="708"/>
                      <a:pt x="332" y="708"/>
                    </a:cubicBezTo>
                    <a:cubicBezTo>
                      <a:pt x="295" y="708"/>
                      <a:pt x="259" y="708"/>
                      <a:pt x="223" y="707"/>
                    </a:cubicBezTo>
                    <a:cubicBezTo>
                      <a:pt x="259" y="708"/>
                      <a:pt x="296" y="708"/>
                      <a:pt x="332" y="708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94" y="709"/>
                      <a:pt x="394" y="709"/>
                      <a:pt x="394" y="709"/>
                    </a:cubicBezTo>
                    <a:cubicBezTo>
                      <a:pt x="395" y="709"/>
                      <a:pt x="395" y="709"/>
                      <a:pt x="395" y="709"/>
                    </a:cubicBezTo>
                    <a:cubicBezTo>
                      <a:pt x="396" y="709"/>
                      <a:pt x="396" y="709"/>
                      <a:pt x="396" y="709"/>
                    </a:cubicBezTo>
                    <a:cubicBezTo>
                      <a:pt x="397" y="709"/>
                      <a:pt x="397" y="709"/>
                      <a:pt x="397" y="709"/>
                    </a:cubicBezTo>
                    <a:cubicBezTo>
                      <a:pt x="397" y="709"/>
                      <a:pt x="398" y="708"/>
                      <a:pt x="399" y="708"/>
                    </a:cubicBezTo>
                    <a:cubicBezTo>
                      <a:pt x="401" y="708"/>
                      <a:pt x="404" y="706"/>
                      <a:pt x="406" y="703"/>
                    </a:cubicBezTo>
                    <a:cubicBezTo>
                      <a:pt x="407" y="701"/>
                      <a:pt x="408" y="697"/>
                      <a:pt x="408" y="694"/>
                    </a:cubicBezTo>
                    <a:cubicBezTo>
                      <a:pt x="408" y="694"/>
                      <a:pt x="407" y="694"/>
                      <a:pt x="407" y="694"/>
                    </a:cubicBezTo>
                    <a:cubicBezTo>
                      <a:pt x="407" y="695"/>
                      <a:pt x="407" y="696"/>
                      <a:pt x="406" y="699"/>
                    </a:cubicBezTo>
                    <a:cubicBezTo>
                      <a:pt x="405" y="700"/>
                      <a:pt x="404" y="703"/>
                      <a:pt x="402" y="704"/>
                    </a:cubicBezTo>
                    <a:cubicBezTo>
                      <a:pt x="400" y="705"/>
                      <a:pt x="399" y="706"/>
                      <a:pt x="397" y="706"/>
                    </a:cubicBezTo>
                    <a:cubicBezTo>
                      <a:pt x="397" y="706"/>
                      <a:pt x="397" y="706"/>
                      <a:pt x="396" y="706"/>
                    </a:cubicBezTo>
                    <a:cubicBezTo>
                      <a:pt x="394" y="706"/>
                      <a:pt x="394" y="706"/>
                      <a:pt x="394" y="706"/>
                    </a:cubicBezTo>
                    <a:cubicBezTo>
                      <a:pt x="390" y="706"/>
                      <a:pt x="390" y="706"/>
                      <a:pt x="390" y="706"/>
                    </a:cubicBezTo>
                    <a:cubicBezTo>
                      <a:pt x="379" y="707"/>
                      <a:pt x="366" y="707"/>
                      <a:pt x="357" y="707"/>
                    </a:cubicBezTo>
                    <a:cubicBezTo>
                      <a:pt x="306" y="705"/>
                      <a:pt x="251" y="706"/>
                      <a:pt x="201" y="705"/>
                    </a:cubicBezTo>
                    <a:cubicBezTo>
                      <a:pt x="187" y="705"/>
                      <a:pt x="187" y="705"/>
                      <a:pt x="187" y="705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4" y="704"/>
                      <a:pt x="184" y="704"/>
                      <a:pt x="183" y="704"/>
                    </a:cubicBezTo>
                    <a:cubicBezTo>
                      <a:pt x="182" y="704"/>
                      <a:pt x="181" y="703"/>
                      <a:pt x="180" y="702"/>
                    </a:cubicBezTo>
                    <a:cubicBezTo>
                      <a:pt x="179" y="700"/>
                      <a:pt x="178" y="697"/>
                      <a:pt x="178" y="694"/>
                    </a:cubicBezTo>
                    <a:cubicBezTo>
                      <a:pt x="178" y="692"/>
                      <a:pt x="179" y="689"/>
                      <a:pt x="181" y="687"/>
                    </a:cubicBezTo>
                    <a:cubicBezTo>
                      <a:pt x="181" y="686"/>
                      <a:pt x="182" y="686"/>
                      <a:pt x="183" y="685"/>
                    </a:cubicBezTo>
                    <a:cubicBezTo>
                      <a:pt x="184" y="685"/>
                      <a:pt x="184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6" y="685"/>
                      <a:pt x="186" y="685"/>
                      <a:pt x="186" y="685"/>
                    </a:cubicBezTo>
                    <a:cubicBezTo>
                      <a:pt x="187" y="685"/>
                      <a:pt x="187" y="685"/>
                      <a:pt x="187" y="685"/>
                    </a:cubicBezTo>
                    <a:cubicBezTo>
                      <a:pt x="201" y="685"/>
                      <a:pt x="201" y="685"/>
                      <a:pt x="201" y="685"/>
                    </a:cubicBezTo>
                    <a:cubicBezTo>
                      <a:pt x="229" y="685"/>
                      <a:pt x="229" y="685"/>
                      <a:pt x="229" y="685"/>
                    </a:cubicBezTo>
                    <a:cubicBezTo>
                      <a:pt x="279" y="684"/>
                      <a:pt x="334" y="685"/>
                      <a:pt x="376" y="684"/>
                    </a:cubicBezTo>
                    <a:cubicBezTo>
                      <a:pt x="412" y="683"/>
                      <a:pt x="398" y="678"/>
                      <a:pt x="362" y="677"/>
                    </a:cubicBezTo>
                    <a:cubicBezTo>
                      <a:pt x="362" y="675"/>
                      <a:pt x="362" y="675"/>
                      <a:pt x="362" y="675"/>
                    </a:cubicBezTo>
                    <a:cubicBezTo>
                      <a:pt x="398" y="676"/>
                      <a:pt x="380" y="673"/>
                      <a:pt x="385" y="671"/>
                    </a:cubicBezTo>
                    <a:cubicBezTo>
                      <a:pt x="369" y="671"/>
                      <a:pt x="353" y="671"/>
                      <a:pt x="337" y="671"/>
                    </a:cubicBezTo>
                    <a:cubicBezTo>
                      <a:pt x="361" y="671"/>
                      <a:pt x="361" y="671"/>
                      <a:pt x="361" y="671"/>
                    </a:cubicBezTo>
                    <a:cubicBezTo>
                      <a:pt x="380" y="671"/>
                      <a:pt x="380" y="671"/>
                      <a:pt x="380" y="671"/>
                    </a:cubicBezTo>
                    <a:cubicBezTo>
                      <a:pt x="389" y="671"/>
                      <a:pt x="389" y="671"/>
                      <a:pt x="389" y="671"/>
                    </a:cubicBezTo>
                    <a:cubicBezTo>
                      <a:pt x="393" y="671"/>
                      <a:pt x="393" y="671"/>
                      <a:pt x="393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7" y="671"/>
                      <a:pt x="397" y="671"/>
                      <a:pt x="397" y="671"/>
                    </a:cubicBezTo>
                    <a:cubicBezTo>
                      <a:pt x="398" y="671"/>
                      <a:pt x="399" y="671"/>
                      <a:pt x="399" y="671"/>
                    </a:cubicBezTo>
                    <a:cubicBezTo>
                      <a:pt x="403" y="670"/>
                      <a:pt x="407" y="668"/>
                      <a:pt x="409" y="666"/>
                    </a:cubicBezTo>
                    <a:cubicBezTo>
                      <a:pt x="412" y="664"/>
                      <a:pt x="414" y="661"/>
                      <a:pt x="416" y="658"/>
                    </a:cubicBezTo>
                    <a:cubicBezTo>
                      <a:pt x="418" y="653"/>
                      <a:pt x="418" y="647"/>
                      <a:pt x="417" y="642"/>
                    </a:cubicBezTo>
                    <a:cubicBezTo>
                      <a:pt x="418" y="648"/>
                      <a:pt x="417" y="655"/>
                      <a:pt x="413" y="660"/>
                    </a:cubicBezTo>
                    <a:cubicBezTo>
                      <a:pt x="412" y="662"/>
                      <a:pt x="409" y="665"/>
                      <a:pt x="407" y="666"/>
                    </a:cubicBezTo>
                    <a:cubicBezTo>
                      <a:pt x="404" y="668"/>
                      <a:pt x="400" y="669"/>
                      <a:pt x="397" y="669"/>
                    </a:cubicBezTo>
                    <a:cubicBezTo>
                      <a:pt x="369" y="669"/>
                      <a:pt x="369" y="669"/>
                      <a:pt x="369" y="669"/>
                    </a:cubicBezTo>
                    <a:cubicBezTo>
                      <a:pt x="350" y="668"/>
                      <a:pt x="330" y="668"/>
                      <a:pt x="311" y="668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227" y="667"/>
                      <a:pt x="264" y="667"/>
                      <a:pt x="296" y="668"/>
                    </a:cubicBezTo>
                    <a:cubicBezTo>
                      <a:pt x="319" y="668"/>
                      <a:pt x="341" y="668"/>
                      <a:pt x="362" y="668"/>
                    </a:cubicBezTo>
                    <a:cubicBezTo>
                      <a:pt x="394" y="668"/>
                      <a:pt x="394" y="668"/>
                      <a:pt x="394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7" y="668"/>
                      <a:pt x="397" y="668"/>
                      <a:pt x="397" y="668"/>
                    </a:cubicBezTo>
                    <a:cubicBezTo>
                      <a:pt x="397" y="668"/>
                      <a:pt x="398" y="668"/>
                      <a:pt x="398" y="668"/>
                    </a:cubicBezTo>
                    <a:cubicBezTo>
                      <a:pt x="400" y="668"/>
                      <a:pt x="402" y="668"/>
                      <a:pt x="403" y="667"/>
                    </a:cubicBezTo>
                    <a:cubicBezTo>
                      <a:pt x="407" y="666"/>
                      <a:pt x="409" y="663"/>
                      <a:pt x="411" y="661"/>
                    </a:cubicBezTo>
                    <a:cubicBezTo>
                      <a:pt x="416" y="656"/>
                      <a:pt x="417" y="649"/>
                      <a:pt x="416" y="642"/>
                    </a:cubicBezTo>
                    <a:cubicBezTo>
                      <a:pt x="416" y="639"/>
                      <a:pt x="415" y="637"/>
                      <a:pt x="414" y="634"/>
                    </a:cubicBezTo>
                    <a:cubicBezTo>
                      <a:pt x="412" y="631"/>
                      <a:pt x="409" y="629"/>
                      <a:pt x="406" y="627"/>
                    </a:cubicBezTo>
                    <a:cubicBezTo>
                      <a:pt x="404" y="626"/>
                      <a:pt x="401" y="625"/>
                      <a:pt x="399" y="626"/>
                    </a:cubicBezTo>
                    <a:cubicBezTo>
                      <a:pt x="397" y="626"/>
                      <a:pt x="396" y="626"/>
                      <a:pt x="396" y="627"/>
                    </a:cubicBezTo>
                    <a:cubicBezTo>
                      <a:pt x="396" y="627"/>
                      <a:pt x="397" y="628"/>
                      <a:pt x="399" y="628"/>
                    </a:cubicBezTo>
                    <a:cubicBezTo>
                      <a:pt x="401" y="629"/>
                      <a:pt x="404" y="631"/>
                      <a:pt x="407" y="634"/>
                    </a:cubicBezTo>
                    <a:cubicBezTo>
                      <a:pt x="408" y="636"/>
                      <a:pt x="410" y="639"/>
                      <a:pt x="410" y="642"/>
                    </a:cubicBezTo>
                    <a:cubicBezTo>
                      <a:pt x="411" y="645"/>
                      <a:pt x="411" y="647"/>
                      <a:pt x="411" y="647"/>
                    </a:cubicBezTo>
                    <a:cubicBezTo>
                      <a:pt x="410" y="648"/>
                      <a:pt x="409" y="647"/>
                      <a:pt x="409" y="646"/>
                    </a:cubicBezTo>
                    <a:cubicBezTo>
                      <a:pt x="409" y="650"/>
                      <a:pt x="408" y="653"/>
                      <a:pt x="406" y="655"/>
                    </a:cubicBezTo>
                    <a:cubicBezTo>
                      <a:pt x="404" y="658"/>
                      <a:pt x="401" y="660"/>
                      <a:pt x="398" y="660"/>
                    </a:cubicBezTo>
                    <a:cubicBezTo>
                      <a:pt x="398" y="660"/>
                      <a:pt x="397" y="660"/>
                      <a:pt x="396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32" y="660"/>
                      <a:pt x="332" y="660"/>
                      <a:pt x="332" y="660"/>
                    </a:cubicBezTo>
                    <a:cubicBezTo>
                      <a:pt x="295" y="660"/>
                      <a:pt x="259" y="659"/>
                      <a:pt x="223" y="658"/>
                    </a:cubicBezTo>
                    <a:cubicBezTo>
                      <a:pt x="259" y="659"/>
                      <a:pt x="296" y="660"/>
                      <a:pt x="332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95" y="660"/>
                      <a:pt x="395" y="660"/>
                      <a:pt x="395" y="660"/>
                    </a:cubicBezTo>
                    <a:cubicBezTo>
                      <a:pt x="396" y="660"/>
                      <a:pt x="396" y="660"/>
                      <a:pt x="396" y="660"/>
                    </a:cubicBezTo>
                    <a:cubicBezTo>
                      <a:pt x="397" y="660"/>
                      <a:pt x="397" y="660"/>
                      <a:pt x="397" y="660"/>
                    </a:cubicBezTo>
                    <a:cubicBezTo>
                      <a:pt x="397" y="660"/>
                      <a:pt x="398" y="660"/>
                      <a:pt x="399" y="660"/>
                    </a:cubicBezTo>
                    <a:cubicBezTo>
                      <a:pt x="402" y="659"/>
                      <a:pt x="404" y="657"/>
                      <a:pt x="406" y="654"/>
                    </a:cubicBezTo>
                    <a:cubicBezTo>
                      <a:pt x="407" y="652"/>
                      <a:pt x="408" y="649"/>
                      <a:pt x="408" y="646"/>
                    </a:cubicBezTo>
                    <a:cubicBezTo>
                      <a:pt x="408" y="645"/>
                      <a:pt x="407" y="645"/>
                      <a:pt x="407" y="646"/>
                    </a:cubicBezTo>
                    <a:cubicBezTo>
                      <a:pt x="407" y="646"/>
                      <a:pt x="407" y="648"/>
                      <a:pt x="406" y="650"/>
                    </a:cubicBezTo>
                    <a:cubicBezTo>
                      <a:pt x="405" y="651"/>
                      <a:pt x="404" y="654"/>
                      <a:pt x="402" y="656"/>
                    </a:cubicBezTo>
                    <a:cubicBezTo>
                      <a:pt x="400" y="657"/>
                      <a:pt x="399" y="658"/>
                      <a:pt x="397" y="658"/>
                    </a:cubicBezTo>
                    <a:cubicBezTo>
                      <a:pt x="397" y="658"/>
                      <a:pt x="397" y="658"/>
                      <a:pt x="396" y="658"/>
                    </a:cubicBezTo>
                    <a:cubicBezTo>
                      <a:pt x="394" y="658"/>
                      <a:pt x="394" y="658"/>
                      <a:pt x="394" y="658"/>
                    </a:cubicBezTo>
                    <a:cubicBezTo>
                      <a:pt x="390" y="658"/>
                      <a:pt x="390" y="658"/>
                      <a:pt x="390" y="658"/>
                    </a:cubicBezTo>
                    <a:cubicBezTo>
                      <a:pt x="379" y="658"/>
                      <a:pt x="366" y="658"/>
                      <a:pt x="357" y="658"/>
                    </a:cubicBezTo>
                    <a:cubicBezTo>
                      <a:pt x="306" y="657"/>
                      <a:pt x="251" y="657"/>
                      <a:pt x="201" y="656"/>
                    </a:cubicBezTo>
                    <a:cubicBezTo>
                      <a:pt x="187" y="656"/>
                      <a:pt x="187" y="656"/>
                      <a:pt x="187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4" y="656"/>
                      <a:pt x="184" y="656"/>
                      <a:pt x="183" y="655"/>
                    </a:cubicBezTo>
                    <a:cubicBezTo>
                      <a:pt x="182" y="655"/>
                      <a:pt x="181" y="654"/>
                      <a:pt x="180" y="653"/>
                    </a:cubicBezTo>
                    <a:cubicBezTo>
                      <a:pt x="179" y="652"/>
                      <a:pt x="178" y="649"/>
                      <a:pt x="178" y="646"/>
                    </a:cubicBezTo>
                    <a:cubicBezTo>
                      <a:pt x="178" y="643"/>
                      <a:pt x="179" y="640"/>
                      <a:pt x="181" y="638"/>
                    </a:cubicBezTo>
                    <a:cubicBezTo>
                      <a:pt x="181" y="638"/>
                      <a:pt x="182" y="637"/>
                      <a:pt x="183" y="637"/>
                    </a:cubicBezTo>
                    <a:cubicBezTo>
                      <a:pt x="184" y="636"/>
                      <a:pt x="184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6" y="636"/>
                      <a:pt x="186" y="636"/>
                      <a:pt x="186" y="636"/>
                    </a:cubicBezTo>
                    <a:cubicBezTo>
                      <a:pt x="187" y="636"/>
                      <a:pt x="187" y="636"/>
                      <a:pt x="187" y="636"/>
                    </a:cubicBezTo>
                    <a:cubicBezTo>
                      <a:pt x="201" y="636"/>
                      <a:pt x="201" y="636"/>
                      <a:pt x="201" y="636"/>
                    </a:cubicBezTo>
                    <a:cubicBezTo>
                      <a:pt x="229" y="636"/>
                      <a:pt x="229" y="636"/>
                      <a:pt x="229" y="636"/>
                    </a:cubicBezTo>
                    <a:cubicBezTo>
                      <a:pt x="279" y="635"/>
                      <a:pt x="334" y="636"/>
                      <a:pt x="376" y="635"/>
                    </a:cubicBezTo>
                    <a:cubicBezTo>
                      <a:pt x="412" y="634"/>
                      <a:pt x="398" y="630"/>
                      <a:pt x="362" y="628"/>
                    </a:cubicBezTo>
                    <a:cubicBezTo>
                      <a:pt x="362" y="627"/>
                      <a:pt x="362" y="627"/>
                      <a:pt x="362" y="627"/>
                    </a:cubicBezTo>
                    <a:cubicBezTo>
                      <a:pt x="393" y="627"/>
                      <a:pt x="385" y="625"/>
                      <a:pt x="384" y="624"/>
                    </a:cubicBezTo>
                    <a:cubicBezTo>
                      <a:pt x="391" y="624"/>
                      <a:pt x="391" y="624"/>
                      <a:pt x="391" y="624"/>
                    </a:cubicBezTo>
                    <a:cubicBezTo>
                      <a:pt x="392" y="624"/>
                      <a:pt x="392" y="624"/>
                      <a:pt x="392" y="624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394" y="624"/>
                      <a:pt x="394" y="624"/>
                      <a:pt x="394" y="624"/>
                    </a:cubicBezTo>
                    <a:cubicBezTo>
                      <a:pt x="395" y="624"/>
                      <a:pt x="397" y="623"/>
                      <a:pt x="398" y="623"/>
                    </a:cubicBezTo>
                    <a:cubicBezTo>
                      <a:pt x="400" y="623"/>
                      <a:pt x="403" y="622"/>
                      <a:pt x="405" y="620"/>
                    </a:cubicBezTo>
                    <a:cubicBezTo>
                      <a:pt x="410" y="617"/>
                      <a:pt x="414" y="613"/>
                      <a:pt x="415" y="608"/>
                    </a:cubicBezTo>
                    <a:cubicBezTo>
                      <a:pt x="416" y="605"/>
                      <a:pt x="417" y="603"/>
                      <a:pt x="417" y="600"/>
                    </a:cubicBezTo>
                    <a:cubicBezTo>
                      <a:pt x="417" y="594"/>
                      <a:pt x="417" y="594"/>
                      <a:pt x="417" y="594"/>
                    </a:cubicBezTo>
                    <a:cubicBezTo>
                      <a:pt x="417" y="571"/>
                      <a:pt x="417" y="571"/>
                      <a:pt x="417" y="571"/>
                    </a:cubicBezTo>
                    <a:cubicBezTo>
                      <a:pt x="417" y="550"/>
                      <a:pt x="417" y="550"/>
                      <a:pt x="417" y="550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23" y="546"/>
                      <a:pt x="427" y="544"/>
                      <a:pt x="430" y="542"/>
                    </a:cubicBezTo>
                    <a:cubicBezTo>
                      <a:pt x="427" y="544"/>
                      <a:pt x="423" y="546"/>
                      <a:pt x="420" y="548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17" y="549"/>
                      <a:pt x="417" y="549"/>
                      <a:pt x="417" y="550"/>
                    </a:cubicBezTo>
                    <a:cubicBezTo>
                      <a:pt x="417" y="572"/>
                      <a:pt x="417" y="572"/>
                      <a:pt x="417" y="572"/>
                    </a:cubicBezTo>
                    <a:cubicBezTo>
                      <a:pt x="417" y="595"/>
                      <a:pt x="417" y="595"/>
                      <a:pt x="417" y="595"/>
                    </a:cubicBezTo>
                    <a:cubicBezTo>
                      <a:pt x="417" y="601"/>
                      <a:pt x="417" y="601"/>
                      <a:pt x="417" y="601"/>
                    </a:cubicBezTo>
                    <a:cubicBezTo>
                      <a:pt x="417" y="603"/>
                      <a:pt x="416" y="606"/>
                      <a:pt x="415" y="609"/>
                    </a:cubicBezTo>
                    <a:cubicBezTo>
                      <a:pt x="413" y="614"/>
                      <a:pt x="409" y="618"/>
                      <a:pt x="405" y="621"/>
                    </a:cubicBezTo>
                    <a:cubicBezTo>
                      <a:pt x="402" y="622"/>
                      <a:pt x="400" y="623"/>
                      <a:pt x="397" y="623"/>
                    </a:cubicBezTo>
                    <a:cubicBezTo>
                      <a:pt x="396" y="623"/>
                      <a:pt x="394" y="624"/>
                      <a:pt x="393" y="624"/>
                    </a:cubicBezTo>
                    <a:cubicBezTo>
                      <a:pt x="390" y="624"/>
                      <a:pt x="390" y="624"/>
                      <a:pt x="390" y="624"/>
                    </a:cubicBezTo>
                    <a:cubicBezTo>
                      <a:pt x="384" y="624"/>
                      <a:pt x="384" y="624"/>
                      <a:pt x="384" y="624"/>
                    </a:cubicBezTo>
                    <a:cubicBezTo>
                      <a:pt x="384" y="623"/>
                      <a:pt x="384" y="623"/>
                      <a:pt x="385" y="623"/>
                    </a:cubicBezTo>
                    <a:cubicBezTo>
                      <a:pt x="379" y="623"/>
                      <a:pt x="374" y="623"/>
                      <a:pt x="369" y="623"/>
                    </a:cubicBezTo>
                    <a:cubicBezTo>
                      <a:pt x="390" y="623"/>
                      <a:pt x="390" y="623"/>
                      <a:pt x="390" y="623"/>
                    </a:cubicBezTo>
                    <a:cubicBezTo>
                      <a:pt x="393" y="623"/>
                      <a:pt x="393" y="623"/>
                      <a:pt x="393" y="623"/>
                    </a:cubicBezTo>
                    <a:cubicBezTo>
                      <a:pt x="394" y="623"/>
                      <a:pt x="395" y="623"/>
                      <a:pt x="397" y="622"/>
                    </a:cubicBezTo>
                    <a:cubicBezTo>
                      <a:pt x="399" y="622"/>
                      <a:pt x="402" y="621"/>
                      <a:pt x="404" y="620"/>
                    </a:cubicBezTo>
                    <a:cubicBezTo>
                      <a:pt x="409" y="617"/>
                      <a:pt x="413" y="612"/>
                      <a:pt x="414" y="607"/>
                    </a:cubicBezTo>
                    <a:cubicBezTo>
                      <a:pt x="415" y="606"/>
                      <a:pt x="415" y="605"/>
                      <a:pt x="415" y="603"/>
                    </a:cubicBezTo>
                    <a:cubicBezTo>
                      <a:pt x="416" y="603"/>
                      <a:pt x="416" y="602"/>
                      <a:pt x="416" y="601"/>
                    </a:cubicBezTo>
                    <a:cubicBezTo>
                      <a:pt x="416" y="601"/>
                      <a:pt x="416" y="600"/>
                      <a:pt x="416" y="599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81"/>
                      <a:pt x="416" y="581"/>
                      <a:pt x="416" y="581"/>
                    </a:cubicBezTo>
                    <a:cubicBezTo>
                      <a:pt x="416" y="557"/>
                      <a:pt x="416" y="557"/>
                      <a:pt x="416" y="557"/>
                    </a:cubicBezTo>
                    <a:cubicBezTo>
                      <a:pt x="416" y="549"/>
                      <a:pt x="416" y="549"/>
                      <a:pt x="416" y="549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7" y="548"/>
                      <a:pt x="417" y="548"/>
                      <a:pt x="417" y="548"/>
                    </a:cubicBezTo>
                    <a:cubicBezTo>
                      <a:pt x="419" y="547"/>
                      <a:pt x="421" y="546"/>
                      <a:pt x="423" y="545"/>
                    </a:cubicBezTo>
                    <a:cubicBezTo>
                      <a:pt x="430" y="541"/>
                      <a:pt x="437" y="537"/>
                      <a:pt x="444" y="533"/>
                    </a:cubicBezTo>
                    <a:cubicBezTo>
                      <a:pt x="445" y="534"/>
                      <a:pt x="445" y="534"/>
                      <a:pt x="445" y="534"/>
                    </a:cubicBezTo>
                    <a:cubicBezTo>
                      <a:pt x="476" y="514"/>
                      <a:pt x="504" y="488"/>
                      <a:pt x="526" y="458"/>
                    </a:cubicBezTo>
                    <a:cubicBezTo>
                      <a:pt x="548" y="428"/>
                      <a:pt x="564" y="394"/>
                      <a:pt x="574" y="357"/>
                    </a:cubicBezTo>
                    <a:cubicBezTo>
                      <a:pt x="583" y="321"/>
                      <a:pt x="585" y="283"/>
                      <a:pt x="579" y="245"/>
                    </a:cubicBezTo>
                    <a:cubicBezTo>
                      <a:pt x="574" y="208"/>
                      <a:pt x="561" y="171"/>
                      <a:pt x="542" y="139"/>
                    </a:cubicBezTo>
                    <a:close/>
                    <a:moveTo>
                      <a:pt x="338" y="819"/>
                    </a:moveTo>
                    <a:cubicBezTo>
                      <a:pt x="339" y="819"/>
                      <a:pt x="340" y="819"/>
                      <a:pt x="340" y="818"/>
                    </a:cubicBezTo>
                    <a:cubicBezTo>
                      <a:pt x="340" y="819"/>
                      <a:pt x="339" y="819"/>
                      <a:pt x="338" y="819"/>
                    </a:cubicBezTo>
                    <a:close/>
                    <a:moveTo>
                      <a:pt x="256" y="820"/>
                    </a:moveTo>
                    <a:cubicBezTo>
                      <a:pt x="265" y="821"/>
                      <a:pt x="274" y="822"/>
                      <a:pt x="283" y="823"/>
                    </a:cubicBezTo>
                    <a:cubicBezTo>
                      <a:pt x="292" y="823"/>
                      <a:pt x="301" y="824"/>
                      <a:pt x="310" y="824"/>
                    </a:cubicBezTo>
                    <a:cubicBezTo>
                      <a:pt x="315" y="824"/>
                      <a:pt x="319" y="823"/>
                      <a:pt x="324" y="823"/>
                    </a:cubicBezTo>
                    <a:cubicBezTo>
                      <a:pt x="328" y="822"/>
                      <a:pt x="333" y="822"/>
                      <a:pt x="336" y="820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7" y="820"/>
                      <a:pt x="337" y="820"/>
                      <a:pt x="338" y="819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6" y="820"/>
                      <a:pt x="336" y="820"/>
                      <a:pt x="336" y="820"/>
                    </a:cubicBezTo>
                    <a:cubicBezTo>
                      <a:pt x="332" y="822"/>
                      <a:pt x="328" y="822"/>
                      <a:pt x="324" y="823"/>
                    </a:cubicBezTo>
                    <a:cubicBezTo>
                      <a:pt x="319" y="823"/>
                      <a:pt x="315" y="824"/>
                      <a:pt x="310" y="824"/>
                    </a:cubicBezTo>
                    <a:cubicBezTo>
                      <a:pt x="301" y="824"/>
                      <a:pt x="292" y="824"/>
                      <a:pt x="283" y="823"/>
                    </a:cubicBezTo>
                    <a:cubicBezTo>
                      <a:pt x="274" y="822"/>
                      <a:pt x="264" y="821"/>
                      <a:pt x="256" y="820"/>
                    </a:cubicBezTo>
                    <a:cubicBezTo>
                      <a:pt x="253" y="820"/>
                      <a:pt x="251" y="820"/>
                      <a:pt x="249" y="819"/>
                    </a:cubicBezTo>
                    <a:cubicBezTo>
                      <a:pt x="249" y="819"/>
                      <a:pt x="249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51" y="820"/>
                      <a:pt x="254" y="820"/>
                      <a:pt x="256" y="820"/>
                    </a:cubicBezTo>
                    <a:close/>
                    <a:moveTo>
                      <a:pt x="249" y="817"/>
                    </a:move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lose/>
                    <a:moveTo>
                      <a:pt x="249" y="819"/>
                    </a:move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lose/>
                    <a:moveTo>
                      <a:pt x="246" y="817"/>
                    </a:moveTo>
                    <a:cubicBezTo>
                      <a:pt x="246" y="818"/>
                      <a:pt x="247" y="818"/>
                      <a:pt x="248" y="818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8"/>
                    </a:cubicBezTo>
                    <a:cubicBezTo>
                      <a:pt x="247" y="818"/>
                      <a:pt x="246" y="817"/>
                      <a:pt x="245" y="817"/>
                    </a:cubicBezTo>
                    <a:cubicBezTo>
                      <a:pt x="243" y="814"/>
                      <a:pt x="240" y="811"/>
                      <a:pt x="237" y="807"/>
                    </a:cubicBezTo>
                    <a:cubicBezTo>
                      <a:pt x="240" y="811"/>
                      <a:pt x="243" y="814"/>
                      <a:pt x="246" y="817"/>
                    </a:cubicBezTo>
                    <a:close/>
                    <a:moveTo>
                      <a:pt x="230" y="813"/>
                    </a:moveTo>
                    <a:cubicBezTo>
                      <a:pt x="230" y="812"/>
                      <a:pt x="230" y="812"/>
                      <a:pt x="230" y="812"/>
                    </a:cubicBezTo>
                    <a:cubicBezTo>
                      <a:pt x="228" y="811"/>
                      <a:pt x="228" y="811"/>
                      <a:pt x="228" y="811"/>
                    </a:cubicBezTo>
                    <a:cubicBezTo>
                      <a:pt x="228" y="810"/>
                      <a:pt x="228" y="810"/>
                      <a:pt x="228" y="810"/>
                    </a:cubicBezTo>
                    <a:cubicBezTo>
                      <a:pt x="227" y="809"/>
                      <a:pt x="227" y="809"/>
                      <a:pt x="227" y="809"/>
                    </a:cubicBezTo>
                    <a:cubicBezTo>
                      <a:pt x="227" y="808"/>
                      <a:pt x="227" y="808"/>
                      <a:pt x="227" y="808"/>
                    </a:cubicBezTo>
                    <a:cubicBezTo>
                      <a:pt x="223" y="800"/>
                      <a:pt x="223" y="800"/>
                      <a:pt x="223" y="800"/>
                    </a:cubicBezTo>
                    <a:cubicBezTo>
                      <a:pt x="215" y="784"/>
                      <a:pt x="215" y="784"/>
                      <a:pt x="215" y="784"/>
                    </a:cubicBezTo>
                    <a:cubicBezTo>
                      <a:pt x="220" y="793"/>
                      <a:pt x="224" y="804"/>
                      <a:pt x="230" y="813"/>
                    </a:cubicBezTo>
                    <a:close/>
                    <a:moveTo>
                      <a:pt x="190" y="672"/>
                    </a:move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85" y="672"/>
                      <a:pt x="185" y="672"/>
                      <a:pt x="185" y="672"/>
                    </a:cubicBezTo>
                    <a:cubicBezTo>
                      <a:pt x="185" y="672"/>
                      <a:pt x="184" y="672"/>
                      <a:pt x="183" y="672"/>
                    </a:cubicBezTo>
                    <a:cubicBezTo>
                      <a:pt x="180" y="672"/>
                      <a:pt x="177" y="673"/>
                      <a:pt x="175" y="675"/>
                    </a:cubicBezTo>
                    <a:cubicBezTo>
                      <a:pt x="172" y="677"/>
                      <a:pt x="170" y="679"/>
                      <a:pt x="169" y="681"/>
                    </a:cubicBezTo>
                    <a:cubicBezTo>
                      <a:pt x="166" y="686"/>
                      <a:pt x="165" y="691"/>
                      <a:pt x="165" y="696"/>
                    </a:cubicBezTo>
                    <a:cubicBezTo>
                      <a:pt x="165" y="702"/>
                      <a:pt x="167" y="707"/>
                      <a:pt x="171" y="711"/>
                    </a:cubicBezTo>
                    <a:cubicBezTo>
                      <a:pt x="173" y="713"/>
                      <a:pt x="175" y="715"/>
                      <a:pt x="178" y="716"/>
                    </a:cubicBezTo>
                    <a:cubicBezTo>
                      <a:pt x="179" y="716"/>
                      <a:pt x="181" y="717"/>
                      <a:pt x="182" y="717"/>
                    </a:cubicBezTo>
                    <a:cubicBezTo>
                      <a:pt x="183" y="717"/>
                      <a:pt x="184" y="717"/>
                      <a:pt x="184" y="717"/>
                    </a:cubicBezTo>
                    <a:cubicBezTo>
                      <a:pt x="185" y="717"/>
                      <a:pt x="185" y="717"/>
                      <a:pt x="185" y="717"/>
                    </a:cubicBezTo>
                    <a:cubicBezTo>
                      <a:pt x="186" y="717"/>
                      <a:pt x="186" y="717"/>
                      <a:pt x="186" y="717"/>
                    </a:cubicBezTo>
                    <a:cubicBezTo>
                      <a:pt x="199" y="717"/>
                      <a:pt x="199" y="717"/>
                      <a:pt x="199" y="717"/>
                    </a:cubicBezTo>
                    <a:cubicBezTo>
                      <a:pt x="224" y="718"/>
                      <a:pt x="224" y="718"/>
                      <a:pt x="224" y="718"/>
                    </a:cubicBezTo>
                    <a:cubicBezTo>
                      <a:pt x="257" y="718"/>
                      <a:pt x="290" y="718"/>
                      <a:pt x="325" y="718"/>
                    </a:cubicBezTo>
                    <a:cubicBezTo>
                      <a:pt x="325" y="719"/>
                      <a:pt x="325" y="719"/>
                      <a:pt x="325" y="719"/>
                    </a:cubicBezTo>
                    <a:cubicBezTo>
                      <a:pt x="323" y="719"/>
                      <a:pt x="322" y="719"/>
                      <a:pt x="321" y="719"/>
                    </a:cubicBezTo>
                    <a:cubicBezTo>
                      <a:pt x="300" y="719"/>
                      <a:pt x="300" y="719"/>
                      <a:pt x="300" y="719"/>
                    </a:cubicBezTo>
                    <a:cubicBezTo>
                      <a:pt x="297" y="719"/>
                      <a:pt x="297" y="719"/>
                      <a:pt x="297" y="719"/>
                    </a:cubicBezTo>
                    <a:cubicBezTo>
                      <a:pt x="272" y="719"/>
                      <a:pt x="247" y="718"/>
                      <a:pt x="223" y="718"/>
                    </a:cubicBezTo>
                    <a:cubicBezTo>
                      <a:pt x="198" y="718"/>
                      <a:pt x="198" y="718"/>
                      <a:pt x="198" y="718"/>
                    </a:cubicBezTo>
                    <a:cubicBezTo>
                      <a:pt x="186" y="718"/>
                      <a:pt x="186" y="718"/>
                      <a:pt x="186" y="718"/>
                    </a:cubicBezTo>
                    <a:cubicBezTo>
                      <a:pt x="185" y="718"/>
                      <a:pt x="185" y="718"/>
                      <a:pt x="185" y="718"/>
                    </a:cubicBezTo>
                    <a:cubicBezTo>
                      <a:pt x="184" y="718"/>
                      <a:pt x="184" y="718"/>
                      <a:pt x="184" y="718"/>
                    </a:cubicBezTo>
                    <a:cubicBezTo>
                      <a:pt x="183" y="718"/>
                      <a:pt x="182" y="718"/>
                      <a:pt x="181" y="718"/>
                    </a:cubicBezTo>
                    <a:cubicBezTo>
                      <a:pt x="180" y="718"/>
                      <a:pt x="178" y="717"/>
                      <a:pt x="177" y="716"/>
                    </a:cubicBezTo>
                    <a:cubicBezTo>
                      <a:pt x="174" y="715"/>
                      <a:pt x="172" y="713"/>
                      <a:pt x="170" y="711"/>
                    </a:cubicBezTo>
                    <a:cubicBezTo>
                      <a:pt x="166" y="707"/>
                      <a:pt x="164" y="702"/>
                      <a:pt x="164" y="696"/>
                    </a:cubicBezTo>
                    <a:cubicBezTo>
                      <a:pt x="164" y="691"/>
                      <a:pt x="165" y="685"/>
                      <a:pt x="168" y="680"/>
                    </a:cubicBezTo>
                    <a:cubicBezTo>
                      <a:pt x="170" y="678"/>
                      <a:pt x="172" y="676"/>
                      <a:pt x="174" y="674"/>
                    </a:cubicBezTo>
                    <a:cubicBezTo>
                      <a:pt x="177" y="673"/>
                      <a:pt x="180" y="671"/>
                      <a:pt x="183" y="671"/>
                    </a:cubicBezTo>
                    <a:cubicBezTo>
                      <a:pt x="183" y="671"/>
                      <a:pt x="184" y="671"/>
                      <a:pt x="185" y="671"/>
                    </a:cubicBezTo>
                    <a:cubicBezTo>
                      <a:pt x="187" y="671"/>
                      <a:pt x="187" y="671"/>
                      <a:pt x="187" y="671"/>
                    </a:cubicBezTo>
                    <a:cubicBezTo>
                      <a:pt x="190" y="671"/>
                      <a:pt x="190" y="671"/>
                      <a:pt x="190" y="671"/>
                    </a:cubicBezTo>
                    <a:cubicBezTo>
                      <a:pt x="196" y="671"/>
                      <a:pt x="196" y="671"/>
                      <a:pt x="196" y="671"/>
                    </a:cubicBezTo>
                    <a:cubicBezTo>
                      <a:pt x="196" y="671"/>
                      <a:pt x="194" y="671"/>
                      <a:pt x="197" y="671"/>
                    </a:cubicBezTo>
                    <a:lnTo>
                      <a:pt x="190" y="672"/>
                    </a:lnTo>
                    <a:close/>
                    <a:moveTo>
                      <a:pt x="136" y="380"/>
                    </a:moveTo>
                    <a:cubicBezTo>
                      <a:pt x="135" y="376"/>
                      <a:pt x="135" y="371"/>
                      <a:pt x="136" y="368"/>
                    </a:cubicBezTo>
                    <a:cubicBezTo>
                      <a:pt x="137" y="364"/>
                      <a:pt x="139" y="361"/>
                      <a:pt x="143" y="359"/>
                    </a:cubicBezTo>
                    <a:cubicBezTo>
                      <a:pt x="146" y="356"/>
                      <a:pt x="150" y="355"/>
                      <a:pt x="154" y="354"/>
                    </a:cubicBezTo>
                    <a:cubicBezTo>
                      <a:pt x="158" y="354"/>
                      <a:pt x="162" y="355"/>
                      <a:pt x="166" y="357"/>
                    </a:cubicBezTo>
                    <a:cubicBezTo>
                      <a:pt x="170" y="359"/>
                      <a:pt x="174" y="362"/>
                      <a:pt x="177" y="366"/>
                    </a:cubicBezTo>
                    <a:cubicBezTo>
                      <a:pt x="180" y="369"/>
                      <a:pt x="183" y="373"/>
                      <a:pt x="185" y="377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94" y="396"/>
                      <a:pt x="194" y="396"/>
                      <a:pt x="194" y="396"/>
                    </a:cubicBezTo>
                    <a:cubicBezTo>
                      <a:pt x="196" y="395"/>
                      <a:pt x="198" y="394"/>
                      <a:pt x="200" y="393"/>
                    </a:cubicBezTo>
                    <a:cubicBezTo>
                      <a:pt x="201" y="393"/>
                      <a:pt x="201" y="392"/>
                      <a:pt x="202" y="392"/>
                    </a:cubicBezTo>
                    <a:cubicBezTo>
                      <a:pt x="203" y="391"/>
                      <a:pt x="204" y="391"/>
                      <a:pt x="205" y="390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09" y="388"/>
                      <a:pt x="209" y="388"/>
                      <a:pt x="209" y="388"/>
                    </a:cubicBezTo>
                    <a:cubicBezTo>
                      <a:pt x="210" y="387"/>
                      <a:pt x="211" y="386"/>
                      <a:pt x="213" y="386"/>
                    </a:cubicBezTo>
                    <a:cubicBezTo>
                      <a:pt x="217" y="383"/>
                      <a:pt x="221" y="380"/>
                      <a:pt x="225" y="376"/>
                    </a:cubicBezTo>
                    <a:cubicBezTo>
                      <a:pt x="229" y="373"/>
                      <a:pt x="233" y="369"/>
                      <a:pt x="237" y="366"/>
                    </a:cubicBezTo>
                    <a:cubicBezTo>
                      <a:pt x="239" y="364"/>
                      <a:pt x="240" y="362"/>
                      <a:pt x="242" y="360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46" y="356"/>
                      <a:pt x="246" y="356"/>
                      <a:pt x="246" y="356"/>
                    </a:cubicBezTo>
                    <a:cubicBezTo>
                      <a:pt x="247" y="354"/>
                      <a:pt x="249" y="353"/>
                      <a:pt x="250" y="351"/>
                    </a:cubicBezTo>
                    <a:cubicBezTo>
                      <a:pt x="249" y="349"/>
                      <a:pt x="247" y="348"/>
                      <a:pt x="246" y="346"/>
                    </a:cubicBezTo>
                    <a:cubicBezTo>
                      <a:pt x="245" y="345"/>
                      <a:pt x="245" y="345"/>
                      <a:pt x="245" y="345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5" y="343"/>
                      <a:pt x="244" y="343"/>
                      <a:pt x="244" y="342"/>
                    </a:cubicBezTo>
                    <a:cubicBezTo>
                      <a:pt x="243" y="340"/>
                      <a:pt x="242" y="338"/>
                      <a:pt x="242" y="336"/>
                    </a:cubicBezTo>
                    <a:cubicBezTo>
                      <a:pt x="242" y="335"/>
                      <a:pt x="241" y="334"/>
                      <a:pt x="241" y="333"/>
                    </a:cubicBezTo>
                    <a:cubicBezTo>
                      <a:pt x="241" y="332"/>
                      <a:pt x="241" y="332"/>
                      <a:pt x="241" y="331"/>
                    </a:cubicBezTo>
                    <a:cubicBezTo>
                      <a:pt x="241" y="331"/>
                      <a:pt x="241" y="330"/>
                      <a:pt x="241" y="330"/>
                    </a:cubicBezTo>
                    <a:cubicBezTo>
                      <a:pt x="241" y="328"/>
                      <a:pt x="241" y="325"/>
                      <a:pt x="241" y="323"/>
                    </a:cubicBezTo>
                    <a:cubicBezTo>
                      <a:pt x="242" y="314"/>
                      <a:pt x="246" y="306"/>
                      <a:pt x="251" y="298"/>
                    </a:cubicBezTo>
                    <a:cubicBezTo>
                      <a:pt x="253" y="295"/>
                      <a:pt x="256" y="291"/>
                      <a:pt x="260" y="289"/>
                    </a:cubicBezTo>
                    <a:cubicBezTo>
                      <a:pt x="263" y="287"/>
                      <a:pt x="267" y="286"/>
                      <a:pt x="271" y="286"/>
                    </a:cubicBezTo>
                    <a:cubicBezTo>
                      <a:pt x="274" y="287"/>
                      <a:pt x="278" y="288"/>
                      <a:pt x="281" y="291"/>
                    </a:cubicBezTo>
                    <a:cubicBezTo>
                      <a:pt x="285" y="293"/>
                      <a:pt x="287" y="297"/>
                      <a:pt x="288" y="300"/>
                    </a:cubicBezTo>
                    <a:cubicBezTo>
                      <a:pt x="291" y="307"/>
                      <a:pt x="288" y="316"/>
                      <a:pt x="284" y="324"/>
                    </a:cubicBezTo>
                    <a:cubicBezTo>
                      <a:pt x="282" y="328"/>
                      <a:pt x="279" y="332"/>
                      <a:pt x="276" y="335"/>
                    </a:cubicBezTo>
                    <a:cubicBezTo>
                      <a:pt x="275" y="337"/>
                      <a:pt x="275" y="337"/>
                      <a:pt x="275" y="337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68" y="346"/>
                      <a:pt x="267" y="347"/>
                      <a:pt x="267" y="349"/>
                    </a:cubicBezTo>
                    <a:cubicBezTo>
                      <a:pt x="267" y="349"/>
                      <a:pt x="267" y="350"/>
                      <a:pt x="267" y="350"/>
                    </a:cubicBezTo>
                    <a:cubicBezTo>
                      <a:pt x="267" y="351"/>
                      <a:pt x="267" y="351"/>
                      <a:pt x="267" y="351"/>
                    </a:cubicBezTo>
                    <a:cubicBezTo>
                      <a:pt x="267" y="351"/>
                      <a:pt x="267" y="351"/>
                      <a:pt x="268" y="351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8" y="352"/>
                      <a:pt x="269" y="353"/>
                      <a:pt x="270" y="353"/>
                    </a:cubicBezTo>
                    <a:cubicBezTo>
                      <a:pt x="270" y="354"/>
                      <a:pt x="271" y="354"/>
                      <a:pt x="272" y="354"/>
                    </a:cubicBezTo>
                    <a:cubicBezTo>
                      <a:pt x="274" y="355"/>
                      <a:pt x="276" y="356"/>
                      <a:pt x="277" y="356"/>
                    </a:cubicBezTo>
                    <a:cubicBezTo>
                      <a:pt x="278" y="356"/>
                      <a:pt x="279" y="357"/>
                      <a:pt x="280" y="357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5" y="358"/>
                      <a:pt x="286" y="358"/>
                      <a:pt x="287" y="358"/>
                    </a:cubicBezTo>
                    <a:cubicBezTo>
                      <a:pt x="292" y="359"/>
                      <a:pt x="297" y="359"/>
                      <a:pt x="303" y="359"/>
                    </a:cubicBezTo>
                    <a:cubicBezTo>
                      <a:pt x="308" y="359"/>
                      <a:pt x="313" y="359"/>
                      <a:pt x="318" y="358"/>
                    </a:cubicBezTo>
                    <a:cubicBezTo>
                      <a:pt x="321" y="357"/>
                      <a:pt x="323" y="356"/>
                      <a:pt x="326" y="355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8" y="355"/>
                      <a:pt x="328" y="355"/>
                      <a:pt x="328" y="355"/>
                    </a:cubicBezTo>
                    <a:cubicBezTo>
                      <a:pt x="331" y="353"/>
                      <a:pt x="331" y="353"/>
                      <a:pt x="331" y="353"/>
                    </a:cubicBezTo>
                    <a:cubicBezTo>
                      <a:pt x="333" y="353"/>
                      <a:pt x="335" y="352"/>
                      <a:pt x="337" y="351"/>
                    </a:cubicBezTo>
                    <a:cubicBezTo>
                      <a:pt x="336" y="348"/>
                      <a:pt x="336" y="345"/>
                      <a:pt x="335" y="342"/>
                    </a:cubicBezTo>
                    <a:cubicBezTo>
                      <a:pt x="335" y="340"/>
                      <a:pt x="335" y="340"/>
                      <a:pt x="335" y="340"/>
                    </a:cubicBezTo>
                    <a:cubicBezTo>
                      <a:pt x="335" y="339"/>
                      <a:pt x="335" y="339"/>
                      <a:pt x="335" y="339"/>
                    </a:cubicBezTo>
                    <a:cubicBezTo>
                      <a:pt x="334" y="337"/>
                      <a:pt x="334" y="337"/>
                      <a:pt x="334" y="337"/>
                    </a:cubicBezTo>
                    <a:cubicBezTo>
                      <a:pt x="334" y="333"/>
                      <a:pt x="334" y="330"/>
                      <a:pt x="334" y="327"/>
                    </a:cubicBezTo>
                    <a:cubicBezTo>
                      <a:pt x="334" y="320"/>
                      <a:pt x="336" y="314"/>
                      <a:pt x="339" y="309"/>
                    </a:cubicBezTo>
                    <a:cubicBezTo>
                      <a:pt x="340" y="307"/>
                      <a:pt x="342" y="304"/>
                      <a:pt x="345" y="302"/>
                    </a:cubicBezTo>
                    <a:cubicBezTo>
                      <a:pt x="346" y="301"/>
                      <a:pt x="347" y="300"/>
                      <a:pt x="348" y="299"/>
                    </a:cubicBezTo>
                    <a:cubicBezTo>
                      <a:pt x="349" y="298"/>
                      <a:pt x="350" y="297"/>
                      <a:pt x="352" y="297"/>
                    </a:cubicBezTo>
                    <a:cubicBezTo>
                      <a:pt x="357" y="294"/>
                      <a:pt x="363" y="294"/>
                      <a:pt x="367" y="296"/>
                    </a:cubicBezTo>
                    <a:cubicBezTo>
                      <a:pt x="369" y="296"/>
                      <a:pt x="370" y="297"/>
                      <a:pt x="371" y="297"/>
                    </a:cubicBezTo>
                    <a:cubicBezTo>
                      <a:pt x="371" y="298"/>
                      <a:pt x="372" y="298"/>
                      <a:pt x="372" y="299"/>
                    </a:cubicBezTo>
                    <a:cubicBezTo>
                      <a:pt x="373" y="299"/>
                      <a:pt x="373" y="300"/>
                      <a:pt x="374" y="300"/>
                    </a:cubicBezTo>
                    <a:cubicBezTo>
                      <a:pt x="375" y="303"/>
                      <a:pt x="377" y="305"/>
                      <a:pt x="378" y="308"/>
                    </a:cubicBezTo>
                    <a:cubicBezTo>
                      <a:pt x="380" y="313"/>
                      <a:pt x="380" y="319"/>
                      <a:pt x="378" y="325"/>
                    </a:cubicBezTo>
                    <a:cubicBezTo>
                      <a:pt x="376" y="330"/>
                      <a:pt x="372" y="336"/>
                      <a:pt x="367" y="340"/>
                    </a:cubicBezTo>
                    <a:cubicBezTo>
                      <a:pt x="365" y="343"/>
                      <a:pt x="363" y="345"/>
                      <a:pt x="360" y="347"/>
                    </a:cubicBezTo>
                    <a:cubicBezTo>
                      <a:pt x="359" y="347"/>
                      <a:pt x="359" y="348"/>
                      <a:pt x="358" y="348"/>
                    </a:cubicBezTo>
                    <a:cubicBezTo>
                      <a:pt x="357" y="349"/>
                      <a:pt x="357" y="349"/>
                      <a:pt x="357" y="349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53" y="352"/>
                      <a:pt x="351" y="353"/>
                      <a:pt x="348" y="355"/>
                    </a:cubicBezTo>
                    <a:cubicBezTo>
                      <a:pt x="349" y="357"/>
                      <a:pt x="349" y="359"/>
                      <a:pt x="350" y="361"/>
                    </a:cubicBezTo>
                    <a:cubicBezTo>
                      <a:pt x="350" y="362"/>
                      <a:pt x="351" y="363"/>
                      <a:pt x="351" y="364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3" y="369"/>
                      <a:pt x="354" y="371"/>
                      <a:pt x="356" y="373"/>
                    </a:cubicBezTo>
                    <a:cubicBezTo>
                      <a:pt x="358" y="378"/>
                      <a:pt x="361" y="382"/>
                      <a:pt x="364" y="387"/>
                    </a:cubicBezTo>
                    <a:cubicBezTo>
                      <a:pt x="367" y="391"/>
                      <a:pt x="371" y="395"/>
                      <a:pt x="375" y="398"/>
                    </a:cubicBezTo>
                    <a:cubicBezTo>
                      <a:pt x="376" y="399"/>
                      <a:pt x="377" y="400"/>
                      <a:pt x="378" y="400"/>
                    </a:cubicBezTo>
                    <a:cubicBezTo>
                      <a:pt x="379" y="401"/>
                      <a:pt x="379" y="401"/>
                      <a:pt x="380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3" y="403"/>
                      <a:pt x="383" y="403"/>
                      <a:pt x="383" y="403"/>
                    </a:cubicBezTo>
                    <a:cubicBezTo>
                      <a:pt x="384" y="404"/>
                      <a:pt x="386" y="405"/>
                      <a:pt x="388" y="406"/>
                    </a:cubicBezTo>
                    <a:cubicBezTo>
                      <a:pt x="391" y="407"/>
                      <a:pt x="391" y="407"/>
                      <a:pt x="391" y="407"/>
                    </a:cubicBezTo>
                    <a:cubicBezTo>
                      <a:pt x="392" y="408"/>
                      <a:pt x="392" y="408"/>
                      <a:pt x="392" y="408"/>
                    </a:cubicBezTo>
                    <a:cubicBezTo>
                      <a:pt x="393" y="408"/>
                      <a:pt x="393" y="408"/>
                      <a:pt x="394" y="408"/>
                    </a:cubicBezTo>
                    <a:cubicBezTo>
                      <a:pt x="401" y="393"/>
                      <a:pt x="401" y="393"/>
                      <a:pt x="401" y="393"/>
                    </a:cubicBezTo>
                    <a:cubicBezTo>
                      <a:pt x="406" y="383"/>
                      <a:pt x="406" y="383"/>
                      <a:pt x="406" y="383"/>
                    </a:cubicBezTo>
                    <a:cubicBezTo>
                      <a:pt x="408" y="379"/>
                      <a:pt x="408" y="379"/>
                      <a:pt x="408" y="379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7"/>
                      <a:pt x="409" y="377"/>
                      <a:pt x="409" y="377"/>
                    </a:cubicBezTo>
                    <a:cubicBezTo>
                      <a:pt x="410" y="376"/>
                      <a:pt x="410" y="375"/>
                      <a:pt x="411" y="375"/>
                    </a:cubicBezTo>
                    <a:cubicBezTo>
                      <a:pt x="413" y="372"/>
                      <a:pt x="415" y="370"/>
                      <a:pt x="417" y="367"/>
                    </a:cubicBezTo>
                    <a:cubicBezTo>
                      <a:pt x="420" y="365"/>
                      <a:pt x="422" y="363"/>
                      <a:pt x="425" y="362"/>
                    </a:cubicBezTo>
                    <a:cubicBezTo>
                      <a:pt x="426" y="361"/>
                      <a:pt x="427" y="361"/>
                      <a:pt x="429" y="361"/>
                    </a:cubicBezTo>
                    <a:cubicBezTo>
                      <a:pt x="430" y="361"/>
                      <a:pt x="431" y="361"/>
                      <a:pt x="432" y="361"/>
                    </a:cubicBezTo>
                    <a:cubicBezTo>
                      <a:pt x="437" y="362"/>
                      <a:pt x="441" y="366"/>
                      <a:pt x="444" y="372"/>
                    </a:cubicBezTo>
                    <a:cubicBezTo>
                      <a:pt x="446" y="377"/>
                      <a:pt x="447" y="384"/>
                      <a:pt x="446" y="390"/>
                    </a:cubicBezTo>
                    <a:cubicBezTo>
                      <a:pt x="445" y="393"/>
                      <a:pt x="445" y="396"/>
                      <a:pt x="443" y="399"/>
                    </a:cubicBezTo>
                    <a:cubicBezTo>
                      <a:pt x="442" y="402"/>
                      <a:pt x="440" y="405"/>
                      <a:pt x="438" y="407"/>
                    </a:cubicBezTo>
                    <a:cubicBezTo>
                      <a:pt x="434" y="411"/>
                      <a:pt x="429" y="415"/>
                      <a:pt x="423" y="417"/>
                    </a:cubicBezTo>
                    <a:cubicBezTo>
                      <a:pt x="420" y="418"/>
                      <a:pt x="416" y="418"/>
                      <a:pt x="413" y="418"/>
                    </a:cubicBezTo>
                    <a:cubicBezTo>
                      <a:pt x="411" y="418"/>
                      <a:pt x="410" y="419"/>
                      <a:pt x="408" y="419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8"/>
                      <a:pt x="404" y="418"/>
                      <a:pt x="404" y="418"/>
                    </a:cubicBezTo>
                    <a:cubicBezTo>
                      <a:pt x="399" y="418"/>
                      <a:pt x="399" y="418"/>
                      <a:pt x="399" y="418"/>
                    </a:cubicBezTo>
                    <a:cubicBezTo>
                      <a:pt x="398" y="419"/>
                      <a:pt x="397" y="421"/>
                      <a:pt x="397" y="423"/>
                    </a:cubicBezTo>
                    <a:cubicBezTo>
                      <a:pt x="395" y="427"/>
                      <a:pt x="395" y="427"/>
                      <a:pt x="395" y="427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3"/>
                      <a:pt x="387" y="443"/>
                      <a:pt x="387" y="443"/>
                    </a:cubicBezTo>
                    <a:cubicBezTo>
                      <a:pt x="384" y="451"/>
                      <a:pt x="381" y="458"/>
                      <a:pt x="378" y="465"/>
                    </a:cubicBezTo>
                    <a:cubicBezTo>
                      <a:pt x="372" y="480"/>
                      <a:pt x="367" y="495"/>
                      <a:pt x="361" y="510"/>
                    </a:cubicBezTo>
                    <a:cubicBezTo>
                      <a:pt x="351" y="539"/>
                      <a:pt x="341" y="570"/>
                      <a:pt x="332" y="600"/>
                    </a:cubicBezTo>
                    <a:cubicBezTo>
                      <a:pt x="327" y="617"/>
                      <a:pt x="327" y="617"/>
                      <a:pt x="327" y="617"/>
                    </a:cubicBezTo>
                    <a:cubicBezTo>
                      <a:pt x="326" y="622"/>
                      <a:pt x="326" y="622"/>
                      <a:pt x="326" y="622"/>
                    </a:cubicBezTo>
                    <a:cubicBezTo>
                      <a:pt x="325" y="622"/>
                      <a:pt x="325" y="622"/>
                      <a:pt x="325" y="622"/>
                    </a:cubicBezTo>
                    <a:cubicBezTo>
                      <a:pt x="330" y="603"/>
                      <a:pt x="330" y="603"/>
                      <a:pt x="330" y="603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42" y="563"/>
                      <a:pt x="352" y="534"/>
                      <a:pt x="362" y="506"/>
                    </a:cubicBezTo>
                    <a:cubicBezTo>
                      <a:pt x="367" y="491"/>
                      <a:pt x="373" y="477"/>
                      <a:pt x="378" y="463"/>
                    </a:cubicBezTo>
                    <a:cubicBezTo>
                      <a:pt x="381" y="456"/>
                      <a:pt x="384" y="449"/>
                      <a:pt x="387" y="442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403" y="418"/>
                      <a:pt x="403" y="418"/>
                      <a:pt x="403" y="418"/>
                    </a:cubicBezTo>
                    <a:cubicBezTo>
                      <a:pt x="404" y="418"/>
                      <a:pt x="405" y="418"/>
                      <a:pt x="406" y="418"/>
                    </a:cubicBezTo>
                    <a:cubicBezTo>
                      <a:pt x="406" y="418"/>
                      <a:pt x="407" y="418"/>
                      <a:pt x="407" y="418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410" y="418"/>
                      <a:pt x="411" y="418"/>
                      <a:pt x="413" y="418"/>
                    </a:cubicBezTo>
                    <a:cubicBezTo>
                      <a:pt x="416" y="417"/>
                      <a:pt x="419" y="417"/>
                      <a:pt x="422" y="416"/>
                    </a:cubicBezTo>
                    <a:cubicBezTo>
                      <a:pt x="428" y="414"/>
                      <a:pt x="434" y="411"/>
                      <a:pt x="438" y="406"/>
                    </a:cubicBezTo>
                    <a:cubicBezTo>
                      <a:pt x="440" y="404"/>
                      <a:pt x="442" y="402"/>
                      <a:pt x="443" y="399"/>
                    </a:cubicBezTo>
                    <a:cubicBezTo>
                      <a:pt x="444" y="396"/>
                      <a:pt x="445" y="393"/>
                      <a:pt x="445" y="390"/>
                    </a:cubicBezTo>
                    <a:cubicBezTo>
                      <a:pt x="446" y="384"/>
                      <a:pt x="446" y="377"/>
                      <a:pt x="443" y="372"/>
                    </a:cubicBezTo>
                    <a:cubicBezTo>
                      <a:pt x="441" y="367"/>
                      <a:pt x="436" y="362"/>
                      <a:pt x="432" y="362"/>
                    </a:cubicBezTo>
                    <a:cubicBezTo>
                      <a:pt x="431" y="362"/>
                      <a:pt x="431" y="362"/>
                      <a:pt x="430" y="361"/>
                    </a:cubicBezTo>
                    <a:cubicBezTo>
                      <a:pt x="430" y="361"/>
                      <a:pt x="429" y="362"/>
                      <a:pt x="429" y="362"/>
                    </a:cubicBezTo>
                    <a:cubicBezTo>
                      <a:pt x="428" y="362"/>
                      <a:pt x="426" y="362"/>
                      <a:pt x="425" y="363"/>
                    </a:cubicBezTo>
                    <a:cubicBezTo>
                      <a:pt x="423" y="364"/>
                      <a:pt x="420" y="366"/>
                      <a:pt x="418" y="368"/>
                    </a:cubicBezTo>
                    <a:cubicBezTo>
                      <a:pt x="415" y="370"/>
                      <a:pt x="413" y="373"/>
                      <a:pt x="411" y="375"/>
                    </a:cubicBezTo>
                    <a:cubicBezTo>
                      <a:pt x="411" y="376"/>
                      <a:pt x="410" y="377"/>
                      <a:pt x="410" y="377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06" y="384"/>
                      <a:pt x="406" y="384"/>
                      <a:pt x="406" y="38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4" y="409"/>
                      <a:pt x="394" y="409"/>
                      <a:pt x="394" y="409"/>
                    </a:cubicBezTo>
                    <a:cubicBezTo>
                      <a:pt x="394" y="409"/>
                      <a:pt x="393" y="409"/>
                      <a:pt x="393" y="409"/>
                    </a:cubicBezTo>
                    <a:cubicBezTo>
                      <a:pt x="391" y="408"/>
                      <a:pt x="391" y="408"/>
                      <a:pt x="391" y="408"/>
                    </a:cubicBezTo>
                    <a:cubicBezTo>
                      <a:pt x="388" y="407"/>
                      <a:pt x="388" y="407"/>
                      <a:pt x="388" y="407"/>
                    </a:cubicBezTo>
                    <a:cubicBezTo>
                      <a:pt x="386" y="406"/>
                      <a:pt x="384" y="405"/>
                      <a:pt x="382" y="404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0" y="402"/>
                      <a:pt x="380" y="402"/>
                      <a:pt x="380" y="402"/>
                    </a:cubicBezTo>
                    <a:cubicBezTo>
                      <a:pt x="379" y="402"/>
                      <a:pt x="378" y="402"/>
                      <a:pt x="378" y="401"/>
                    </a:cubicBezTo>
                    <a:cubicBezTo>
                      <a:pt x="377" y="400"/>
                      <a:pt x="376" y="400"/>
                      <a:pt x="375" y="399"/>
                    </a:cubicBezTo>
                    <a:cubicBezTo>
                      <a:pt x="370" y="395"/>
                      <a:pt x="367" y="391"/>
                      <a:pt x="363" y="387"/>
                    </a:cubicBezTo>
                    <a:cubicBezTo>
                      <a:pt x="360" y="383"/>
                      <a:pt x="357" y="378"/>
                      <a:pt x="355" y="374"/>
                    </a:cubicBezTo>
                    <a:cubicBezTo>
                      <a:pt x="354" y="371"/>
                      <a:pt x="352" y="369"/>
                      <a:pt x="351" y="367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0" y="364"/>
                      <a:pt x="350" y="364"/>
                      <a:pt x="350" y="364"/>
                    </a:cubicBezTo>
                    <a:cubicBezTo>
                      <a:pt x="350" y="363"/>
                      <a:pt x="350" y="362"/>
                      <a:pt x="349" y="361"/>
                    </a:cubicBezTo>
                    <a:cubicBezTo>
                      <a:pt x="348" y="359"/>
                      <a:pt x="348" y="357"/>
                      <a:pt x="347" y="355"/>
                    </a:cubicBezTo>
                    <a:cubicBezTo>
                      <a:pt x="350" y="353"/>
                      <a:pt x="352" y="351"/>
                      <a:pt x="355" y="349"/>
                    </a:cubicBezTo>
                    <a:cubicBezTo>
                      <a:pt x="357" y="348"/>
                      <a:pt x="357" y="348"/>
                      <a:pt x="357" y="348"/>
                    </a:cubicBezTo>
                    <a:cubicBezTo>
                      <a:pt x="358" y="348"/>
                      <a:pt x="358" y="348"/>
                      <a:pt x="358" y="348"/>
                    </a:cubicBezTo>
                    <a:cubicBezTo>
                      <a:pt x="358" y="347"/>
                      <a:pt x="359" y="347"/>
                      <a:pt x="359" y="346"/>
                    </a:cubicBezTo>
                    <a:cubicBezTo>
                      <a:pt x="362" y="344"/>
                      <a:pt x="364" y="342"/>
                      <a:pt x="367" y="340"/>
                    </a:cubicBezTo>
                    <a:cubicBezTo>
                      <a:pt x="371" y="335"/>
                      <a:pt x="375" y="330"/>
                      <a:pt x="377" y="325"/>
                    </a:cubicBezTo>
                    <a:cubicBezTo>
                      <a:pt x="379" y="319"/>
                      <a:pt x="379" y="313"/>
                      <a:pt x="377" y="308"/>
                    </a:cubicBezTo>
                    <a:cubicBezTo>
                      <a:pt x="376" y="306"/>
                      <a:pt x="375" y="303"/>
                      <a:pt x="373" y="301"/>
                    </a:cubicBezTo>
                    <a:cubicBezTo>
                      <a:pt x="372" y="301"/>
                      <a:pt x="372" y="300"/>
                      <a:pt x="371" y="299"/>
                    </a:cubicBezTo>
                    <a:cubicBezTo>
                      <a:pt x="371" y="299"/>
                      <a:pt x="371" y="299"/>
                      <a:pt x="370" y="298"/>
                    </a:cubicBezTo>
                    <a:cubicBezTo>
                      <a:pt x="369" y="297"/>
                      <a:pt x="368" y="297"/>
                      <a:pt x="367" y="296"/>
                    </a:cubicBezTo>
                    <a:cubicBezTo>
                      <a:pt x="363" y="295"/>
                      <a:pt x="357" y="295"/>
                      <a:pt x="352" y="298"/>
                    </a:cubicBezTo>
                    <a:cubicBezTo>
                      <a:pt x="351" y="298"/>
                      <a:pt x="350" y="299"/>
                      <a:pt x="349" y="300"/>
                    </a:cubicBezTo>
                    <a:cubicBezTo>
                      <a:pt x="347" y="301"/>
                      <a:pt x="346" y="302"/>
                      <a:pt x="345" y="303"/>
                    </a:cubicBezTo>
                    <a:cubicBezTo>
                      <a:pt x="343" y="305"/>
                      <a:pt x="341" y="307"/>
                      <a:pt x="340" y="310"/>
                    </a:cubicBezTo>
                    <a:cubicBezTo>
                      <a:pt x="337" y="315"/>
                      <a:pt x="335" y="321"/>
                      <a:pt x="335" y="327"/>
                    </a:cubicBezTo>
                    <a:cubicBezTo>
                      <a:pt x="335" y="330"/>
                      <a:pt x="335" y="333"/>
                      <a:pt x="335" y="337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42"/>
                      <a:pt x="336" y="342"/>
                      <a:pt x="336" y="342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7"/>
                      <a:pt x="337" y="347"/>
                      <a:pt x="337" y="347"/>
                    </a:cubicBezTo>
                    <a:cubicBezTo>
                      <a:pt x="338" y="351"/>
                      <a:pt x="338" y="351"/>
                      <a:pt x="338" y="351"/>
                    </a:cubicBezTo>
                    <a:cubicBezTo>
                      <a:pt x="336" y="352"/>
                      <a:pt x="334" y="353"/>
                      <a:pt x="332" y="354"/>
                    </a:cubicBezTo>
                    <a:cubicBezTo>
                      <a:pt x="331" y="355"/>
                      <a:pt x="330" y="355"/>
                      <a:pt x="329" y="355"/>
                    </a:cubicBezTo>
                    <a:cubicBezTo>
                      <a:pt x="328" y="356"/>
                      <a:pt x="328" y="356"/>
                      <a:pt x="328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4" y="357"/>
                      <a:pt x="321" y="358"/>
                      <a:pt x="318" y="359"/>
                    </a:cubicBezTo>
                    <a:cubicBezTo>
                      <a:pt x="313" y="360"/>
                      <a:pt x="308" y="360"/>
                      <a:pt x="303" y="360"/>
                    </a:cubicBezTo>
                    <a:cubicBezTo>
                      <a:pt x="297" y="360"/>
                      <a:pt x="292" y="360"/>
                      <a:pt x="287" y="359"/>
                    </a:cubicBezTo>
                    <a:cubicBezTo>
                      <a:pt x="286" y="359"/>
                      <a:pt x="284" y="359"/>
                      <a:pt x="283" y="358"/>
                    </a:cubicBezTo>
                    <a:cubicBezTo>
                      <a:pt x="282" y="358"/>
                      <a:pt x="281" y="358"/>
                      <a:pt x="280" y="358"/>
                    </a:cubicBezTo>
                    <a:cubicBezTo>
                      <a:pt x="279" y="358"/>
                      <a:pt x="278" y="357"/>
                      <a:pt x="277" y="357"/>
                    </a:cubicBezTo>
                    <a:cubicBezTo>
                      <a:pt x="275" y="357"/>
                      <a:pt x="273" y="356"/>
                      <a:pt x="271" y="355"/>
                    </a:cubicBezTo>
                    <a:cubicBezTo>
                      <a:pt x="270" y="355"/>
                      <a:pt x="269" y="354"/>
                      <a:pt x="268" y="354"/>
                    </a:cubicBezTo>
                    <a:cubicBezTo>
                      <a:pt x="268" y="353"/>
                      <a:pt x="267" y="353"/>
                      <a:pt x="267" y="352"/>
                    </a:cubicBezTo>
                    <a:cubicBezTo>
                      <a:pt x="266" y="352"/>
                      <a:pt x="266" y="351"/>
                      <a:pt x="266" y="351"/>
                    </a:cubicBezTo>
                    <a:cubicBezTo>
                      <a:pt x="266" y="350"/>
                      <a:pt x="266" y="350"/>
                      <a:pt x="266" y="350"/>
                    </a:cubicBezTo>
                    <a:cubicBezTo>
                      <a:pt x="266" y="350"/>
                      <a:pt x="266" y="349"/>
                      <a:pt x="265" y="349"/>
                    </a:cubicBezTo>
                    <a:cubicBezTo>
                      <a:pt x="265" y="348"/>
                      <a:pt x="266" y="346"/>
                      <a:pt x="268" y="344"/>
                    </a:cubicBezTo>
                    <a:cubicBezTo>
                      <a:pt x="272" y="339"/>
                      <a:pt x="272" y="339"/>
                      <a:pt x="272" y="339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5" y="335"/>
                      <a:pt x="275" y="335"/>
                      <a:pt x="275" y="335"/>
                    </a:cubicBezTo>
                    <a:cubicBezTo>
                      <a:pt x="278" y="331"/>
                      <a:pt x="281" y="327"/>
                      <a:pt x="283" y="323"/>
                    </a:cubicBezTo>
                    <a:cubicBezTo>
                      <a:pt x="285" y="319"/>
                      <a:pt x="287" y="315"/>
                      <a:pt x="288" y="311"/>
                    </a:cubicBezTo>
                    <a:cubicBezTo>
                      <a:pt x="289" y="307"/>
                      <a:pt x="289" y="304"/>
                      <a:pt x="288" y="300"/>
                    </a:cubicBezTo>
                    <a:cubicBezTo>
                      <a:pt x="286" y="297"/>
                      <a:pt x="284" y="294"/>
                      <a:pt x="281" y="292"/>
                    </a:cubicBezTo>
                    <a:cubicBezTo>
                      <a:pt x="277" y="289"/>
                      <a:pt x="274" y="288"/>
                      <a:pt x="270" y="287"/>
                    </a:cubicBezTo>
                    <a:cubicBezTo>
                      <a:pt x="267" y="287"/>
                      <a:pt x="264" y="288"/>
                      <a:pt x="260" y="290"/>
                    </a:cubicBezTo>
                    <a:cubicBezTo>
                      <a:pt x="257" y="292"/>
                      <a:pt x="254" y="295"/>
                      <a:pt x="252" y="299"/>
                    </a:cubicBezTo>
                    <a:cubicBezTo>
                      <a:pt x="247" y="306"/>
                      <a:pt x="243" y="315"/>
                      <a:pt x="242" y="323"/>
                    </a:cubicBezTo>
                    <a:cubicBezTo>
                      <a:pt x="242" y="326"/>
                      <a:pt x="242" y="328"/>
                      <a:pt x="242" y="330"/>
                    </a:cubicBezTo>
                    <a:cubicBezTo>
                      <a:pt x="242" y="330"/>
                      <a:pt x="242" y="331"/>
                      <a:pt x="242" y="331"/>
                    </a:cubicBezTo>
                    <a:cubicBezTo>
                      <a:pt x="242" y="332"/>
                      <a:pt x="242" y="332"/>
                      <a:pt x="242" y="333"/>
                    </a:cubicBezTo>
                    <a:cubicBezTo>
                      <a:pt x="242" y="334"/>
                      <a:pt x="243" y="335"/>
                      <a:pt x="243" y="336"/>
                    </a:cubicBezTo>
                    <a:cubicBezTo>
                      <a:pt x="243" y="338"/>
                      <a:pt x="244" y="340"/>
                      <a:pt x="245" y="342"/>
                    </a:cubicBezTo>
                    <a:cubicBezTo>
                      <a:pt x="245" y="342"/>
                      <a:pt x="245" y="343"/>
                      <a:pt x="246" y="343"/>
                    </a:cubicBezTo>
                    <a:cubicBezTo>
                      <a:pt x="246" y="343"/>
                      <a:pt x="246" y="343"/>
                      <a:pt x="246" y="344"/>
                    </a:cubicBezTo>
                    <a:cubicBezTo>
                      <a:pt x="247" y="346"/>
                      <a:pt x="247" y="346"/>
                      <a:pt x="247" y="346"/>
                    </a:cubicBezTo>
                    <a:cubicBezTo>
                      <a:pt x="248" y="347"/>
                      <a:pt x="250" y="349"/>
                      <a:pt x="251" y="351"/>
                    </a:cubicBezTo>
                    <a:cubicBezTo>
                      <a:pt x="250" y="353"/>
                      <a:pt x="248" y="355"/>
                      <a:pt x="247" y="356"/>
                    </a:cubicBezTo>
                    <a:cubicBezTo>
                      <a:pt x="246" y="357"/>
                      <a:pt x="245" y="358"/>
                      <a:pt x="244" y="359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41" y="363"/>
                      <a:pt x="239" y="365"/>
                      <a:pt x="237" y="366"/>
                    </a:cubicBezTo>
                    <a:cubicBezTo>
                      <a:pt x="234" y="370"/>
                      <a:pt x="230" y="374"/>
                      <a:pt x="226" y="377"/>
                    </a:cubicBezTo>
                    <a:cubicBezTo>
                      <a:pt x="222" y="380"/>
                      <a:pt x="217" y="384"/>
                      <a:pt x="213" y="387"/>
                    </a:cubicBezTo>
                    <a:cubicBezTo>
                      <a:pt x="212" y="387"/>
                      <a:pt x="211" y="388"/>
                      <a:pt x="210" y="389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07" y="390"/>
                      <a:pt x="207" y="390"/>
                      <a:pt x="207" y="390"/>
                    </a:cubicBezTo>
                    <a:cubicBezTo>
                      <a:pt x="206" y="391"/>
                      <a:pt x="206" y="391"/>
                      <a:pt x="206" y="391"/>
                    </a:cubicBezTo>
                    <a:cubicBezTo>
                      <a:pt x="205" y="392"/>
                      <a:pt x="204" y="392"/>
                      <a:pt x="203" y="393"/>
                    </a:cubicBezTo>
                    <a:cubicBezTo>
                      <a:pt x="202" y="393"/>
                      <a:pt x="201" y="394"/>
                      <a:pt x="200" y="394"/>
                    </a:cubicBezTo>
                    <a:cubicBezTo>
                      <a:pt x="198" y="395"/>
                      <a:pt x="196" y="396"/>
                      <a:pt x="194" y="397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4" y="378"/>
                      <a:pt x="184" y="378"/>
                      <a:pt x="184" y="378"/>
                    </a:cubicBezTo>
                    <a:cubicBezTo>
                      <a:pt x="182" y="374"/>
                      <a:pt x="179" y="370"/>
                      <a:pt x="177" y="367"/>
                    </a:cubicBezTo>
                    <a:cubicBezTo>
                      <a:pt x="174" y="363"/>
                      <a:pt x="170" y="360"/>
                      <a:pt x="167" y="358"/>
                    </a:cubicBezTo>
                    <a:cubicBezTo>
                      <a:pt x="163" y="356"/>
                      <a:pt x="159" y="355"/>
                      <a:pt x="155" y="355"/>
                    </a:cubicBezTo>
                    <a:cubicBezTo>
                      <a:pt x="152" y="355"/>
                      <a:pt x="148" y="356"/>
                      <a:pt x="144" y="358"/>
                    </a:cubicBezTo>
                    <a:cubicBezTo>
                      <a:pt x="141" y="361"/>
                      <a:pt x="138" y="363"/>
                      <a:pt x="137" y="367"/>
                    </a:cubicBezTo>
                    <a:cubicBezTo>
                      <a:pt x="136" y="370"/>
                      <a:pt x="135" y="374"/>
                      <a:pt x="136" y="378"/>
                    </a:cubicBezTo>
                    <a:cubicBezTo>
                      <a:pt x="137" y="382"/>
                      <a:pt x="139" y="386"/>
                      <a:pt x="141" y="389"/>
                    </a:cubicBezTo>
                    <a:cubicBezTo>
                      <a:pt x="141" y="388"/>
                      <a:pt x="139" y="386"/>
                      <a:pt x="139" y="386"/>
                    </a:cubicBezTo>
                    <a:cubicBezTo>
                      <a:pt x="139" y="385"/>
                      <a:pt x="139" y="386"/>
                      <a:pt x="139" y="387"/>
                    </a:cubicBezTo>
                    <a:cubicBezTo>
                      <a:pt x="140" y="388"/>
                      <a:pt x="141" y="389"/>
                      <a:pt x="142" y="392"/>
                    </a:cubicBezTo>
                    <a:cubicBezTo>
                      <a:pt x="140" y="388"/>
                      <a:pt x="137" y="384"/>
                      <a:pt x="136" y="380"/>
                    </a:cubicBezTo>
                    <a:close/>
                    <a:moveTo>
                      <a:pt x="183" y="623"/>
                    </a:moveTo>
                    <a:cubicBezTo>
                      <a:pt x="180" y="624"/>
                      <a:pt x="177" y="625"/>
                      <a:pt x="175" y="626"/>
                    </a:cubicBezTo>
                    <a:cubicBezTo>
                      <a:pt x="172" y="628"/>
                      <a:pt x="170" y="630"/>
                      <a:pt x="169" y="632"/>
                    </a:cubicBezTo>
                    <a:cubicBezTo>
                      <a:pt x="166" y="637"/>
                      <a:pt x="165" y="642"/>
                      <a:pt x="165" y="648"/>
                    </a:cubicBezTo>
                    <a:cubicBezTo>
                      <a:pt x="165" y="653"/>
                      <a:pt x="167" y="658"/>
                      <a:pt x="171" y="662"/>
                    </a:cubicBezTo>
                    <a:cubicBezTo>
                      <a:pt x="173" y="664"/>
                      <a:pt x="175" y="666"/>
                      <a:pt x="178" y="667"/>
                    </a:cubicBezTo>
                    <a:cubicBezTo>
                      <a:pt x="179" y="668"/>
                      <a:pt x="181" y="668"/>
                      <a:pt x="182" y="668"/>
                    </a:cubicBezTo>
                    <a:cubicBezTo>
                      <a:pt x="183" y="669"/>
                      <a:pt x="184" y="669"/>
                      <a:pt x="184" y="669"/>
                    </a:cubicBezTo>
                    <a:cubicBezTo>
                      <a:pt x="185" y="669"/>
                      <a:pt x="185" y="669"/>
                      <a:pt x="185" y="669"/>
                    </a:cubicBezTo>
                    <a:cubicBezTo>
                      <a:pt x="186" y="669"/>
                      <a:pt x="186" y="669"/>
                      <a:pt x="186" y="669"/>
                    </a:cubicBezTo>
                    <a:cubicBezTo>
                      <a:pt x="199" y="669"/>
                      <a:pt x="199" y="669"/>
                      <a:pt x="199" y="669"/>
                    </a:cubicBezTo>
                    <a:cubicBezTo>
                      <a:pt x="224" y="669"/>
                      <a:pt x="224" y="669"/>
                      <a:pt x="224" y="669"/>
                    </a:cubicBezTo>
                    <a:cubicBezTo>
                      <a:pt x="257" y="669"/>
                      <a:pt x="290" y="670"/>
                      <a:pt x="325" y="669"/>
                    </a:cubicBezTo>
                    <a:cubicBezTo>
                      <a:pt x="325" y="670"/>
                      <a:pt x="325" y="670"/>
                      <a:pt x="325" y="670"/>
                    </a:cubicBezTo>
                    <a:cubicBezTo>
                      <a:pt x="311" y="670"/>
                      <a:pt x="311" y="670"/>
                      <a:pt x="311" y="670"/>
                    </a:cubicBezTo>
                    <a:cubicBezTo>
                      <a:pt x="298" y="670"/>
                      <a:pt x="298" y="670"/>
                      <a:pt x="298" y="670"/>
                    </a:cubicBezTo>
                    <a:cubicBezTo>
                      <a:pt x="273" y="670"/>
                      <a:pt x="248" y="670"/>
                      <a:pt x="223" y="670"/>
                    </a:cubicBezTo>
                    <a:cubicBezTo>
                      <a:pt x="198" y="670"/>
                      <a:pt x="198" y="670"/>
                      <a:pt x="198" y="670"/>
                    </a:cubicBezTo>
                    <a:cubicBezTo>
                      <a:pt x="186" y="670"/>
                      <a:pt x="186" y="670"/>
                      <a:pt x="186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4" y="670"/>
                      <a:pt x="184" y="670"/>
                    </a:cubicBezTo>
                    <a:cubicBezTo>
                      <a:pt x="183" y="670"/>
                      <a:pt x="182" y="669"/>
                      <a:pt x="181" y="669"/>
                    </a:cubicBezTo>
                    <a:cubicBezTo>
                      <a:pt x="180" y="669"/>
                      <a:pt x="178" y="669"/>
                      <a:pt x="177" y="668"/>
                    </a:cubicBezTo>
                    <a:cubicBezTo>
                      <a:pt x="174" y="667"/>
                      <a:pt x="172" y="665"/>
                      <a:pt x="170" y="663"/>
                    </a:cubicBezTo>
                    <a:cubicBezTo>
                      <a:pt x="166" y="658"/>
                      <a:pt x="164" y="653"/>
                      <a:pt x="164" y="648"/>
                    </a:cubicBezTo>
                    <a:cubicBezTo>
                      <a:pt x="164" y="642"/>
                      <a:pt x="165" y="637"/>
                      <a:pt x="168" y="632"/>
                    </a:cubicBezTo>
                    <a:cubicBezTo>
                      <a:pt x="170" y="630"/>
                      <a:pt x="172" y="627"/>
                      <a:pt x="174" y="626"/>
                    </a:cubicBezTo>
                    <a:cubicBezTo>
                      <a:pt x="176" y="624"/>
                      <a:pt x="179" y="623"/>
                      <a:pt x="182" y="623"/>
                    </a:cubicBezTo>
                    <a:cubicBezTo>
                      <a:pt x="182" y="623"/>
                      <a:pt x="183" y="623"/>
                      <a:pt x="183" y="623"/>
                    </a:cubicBezTo>
                    <a:cubicBezTo>
                      <a:pt x="183" y="623"/>
                      <a:pt x="183" y="623"/>
                      <a:pt x="183" y="623"/>
                    </a:cubicBezTo>
                    <a:close/>
                    <a:moveTo>
                      <a:pt x="248" y="379"/>
                    </a:moveTo>
                    <a:cubicBezTo>
                      <a:pt x="251" y="377"/>
                      <a:pt x="253" y="375"/>
                      <a:pt x="255" y="372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60" y="368"/>
                      <a:pt x="261" y="369"/>
                      <a:pt x="262" y="369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4" y="370"/>
                      <a:pt x="264" y="370"/>
                      <a:pt x="264" y="370"/>
                    </a:cubicBezTo>
                    <a:cubicBezTo>
                      <a:pt x="266" y="371"/>
                      <a:pt x="266" y="371"/>
                      <a:pt x="266" y="371"/>
                    </a:cubicBezTo>
                    <a:cubicBezTo>
                      <a:pt x="270" y="372"/>
                      <a:pt x="273" y="373"/>
                      <a:pt x="276" y="374"/>
                    </a:cubicBezTo>
                    <a:cubicBezTo>
                      <a:pt x="283" y="376"/>
                      <a:pt x="290" y="377"/>
                      <a:pt x="297" y="377"/>
                    </a:cubicBezTo>
                    <a:cubicBezTo>
                      <a:pt x="304" y="377"/>
                      <a:pt x="311" y="377"/>
                      <a:pt x="318" y="376"/>
                    </a:cubicBezTo>
                    <a:cubicBezTo>
                      <a:pt x="321" y="375"/>
                      <a:pt x="324" y="375"/>
                      <a:pt x="328" y="374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32" y="372"/>
                      <a:pt x="332" y="372"/>
                      <a:pt x="332" y="372"/>
                    </a:cubicBezTo>
                    <a:cubicBezTo>
                      <a:pt x="333" y="372"/>
                      <a:pt x="334" y="372"/>
                      <a:pt x="334" y="371"/>
                    </a:cubicBezTo>
                    <a:cubicBezTo>
                      <a:pt x="334" y="372"/>
                      <a:pt x="334" y="372"/>
                      <a:pt x="335" y="372"/>
                    </a:cubicBezTo>
                    <a:cubicBezTo>
                      <a:pt x="335" y="373"/>
                      <a:pt x="335" y="373"/>
                      <a:pt x="335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6"/>
                      <a:pt x="337" y="377"/>
                      <a:pt x="337" y="378"/>
                    </a:cubicBezTo>
                    <a:cubicBezTo>
                      <a:pt x="338" y="380"/>
                      <a:pt x="340" y="383"/>
                      <a:pt x="341" y="386"/>
                    </a:cubicBezTo>
                    <a:cubicBezTo>
                      <a:pt x="345" y="391"/>
                      <a:pt x="348" y="396"/>
                      <a:pt x="352" y="400"/>
                    </a:cubicBezTo>
                    <a:cubicBezTo>
                      <a:pt x="356" y="405"/>
                      <a:pt x="361" y="409"/>
                      <a:pt x="365" y="413"/>
                    </a:cubicBezTo>
                    <a:cubicBezTo>
                      <a:pt x="368" y="415"/>
                      <a:pt x="370" y="416"/>
                      <a:pt x="373" y="418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6" y="420"/>
                      <a:pt x="376" y="420"/>
                      <a:pt x="376" y="420"/>
                    </a:cubicBezTo>
                    <a:cubicBezTo>
                      <a:pt x="376" y="420"/>
                      <a:pt x="377" y="420"/>
                      <a:pt x="378" y="421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69" y="440"/>
                      <a:pt x="367" y="445"/>
                      <a:pt x="364" y="451"/>
                    </a:cubicBezTo>
                    <a:cubicBezTo>
                      <a:pt x="359" y="462"/>
                      <a:pt x="355" y="473"/>
                      <a:pt x="350" y="484"/>
                    </a:cubicBezTo>
                    <a:cubicBezTo>
                      <a:pt x="355" y="473"/>
                      <a:pt x="359" y="462"/>
                      <a:pt x="364" y="451"/>
                    </a:cubicBezTo>
                    <a:cubicBezTo>
                      <a:pt x="367" y="445"/>
                      <a:pt x="369" y="439"/>
                      <a:pt x="371" y="434"/>
                    </a:cubicBezTo>
                    <a:cubicBezTo>
                      <a:pt x="377" y="421"/>
                      <a:pt x="377" y="421"/>
                      <a:pt x="377" y="421"/>
                    </a:cubicBezTo>
                    <a:cubicBezTo>
                      <a:pt x="377" y="420"/>
                      <a:pt x="376" y="420"/>
                      <a:pt x="376" y="420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3" y="418"/>
                      <a:pt x="373" y="418"/>
                      <a:pt x="373" y="418"/>
                    </a:cubicBezTo>
                    <a:cubicBezTo>
                      <a:pt x="370" y="417"/>
                      <a:pt x="368" y="415"/>
                      <a:pt x="365" y="413"/>
                    </a:cubicBezTo>
                    <a:cubicBezTo>
                      <a:pt x="360" y="409"/>
                      <a:pt x="356" y="405"/>
                      <a:pt x="352" y="400"/>
                    </a:cubicBezTo>
                    <a:cubicBezTo>
                      <a:pt x="348" y="396"/>
                      <a:pt x="344" y="391"/>
                      <a:pt x="341" y="386"/>
                    </a:cubicBezTo>
                    <a:cubicBezTo>
                      <a:pt x="340" y="383"/>
                      <a:pt x="338" y="380"/>
                      <a:pt x="337" y="378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5" y="374"/>
                      <a:pt x="335" y="374"/>
                      <a:pt x="335" y="374"/>
                    </a:cubicBezTo>
                    <a:cubicBezTo>
                      <a:pt x="335" y="373"/>
                      <a:pt x="335" y="373"/>
                      <a:pt x="335" y="372"/>
                    </a:cubicBezTo>
                    <a:cubicBezTo>
                      <a:pt x="334" y="372"/>
                      <a:pt x="334" y="372"/>
                      <a:pt x="334" y="371"/>
                    </a:cubicBezTo>
                    <a:cubicBezTo>
                      <a:pt x="334" y="372"/>
                      <a:pt x="333" y="372"/>
                      <a:pt x="332" y="372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28" y="374"/>
                      <a:pt x="328" y="374"/>
                      <a:pt x="328" y="374"/>
                    </a:cubicBezTo>
                    <a:cubicBezTo>
                      <a:pt x="324" y="375"/>
                      <a:pt x="321" y="375"/>
                      <a:pt x="318" y="376"/>
                    </a:cubicBezTo>
                    <a:cubicBezTo>
                      <a:pt x="311" y="377"/>
                      <a:pt x="304" y="378"/>
                      <a:pt x="297" y="377"/>
                    </a:cubicBezTo>
                    <a:cubicBezTo>
                      <a:pt x="290" y="377"/>
                      <a:pt x="283" y="376"/>
                      <a:pt x="276" y="374"/>
                    </a:cubicBezTo>
                    <a:cubicBezTo>
                      <a:pt x="273" y="374"/>
                      <a:pt x="270" y="373"/>
                      <a:pt x="266" y="371"/>
                    </a:cubicBezTo>
                    <a:cubicBezTo>
                      <a:pt x="265" y="371"/>
                      <a:pt x="265" y="371"/>
                      <a:pt x="264" y="370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1" y="369"/>
                      <a:pt x="260" y="369"/>
                      <a:pt x="259" y="368"/>
                    </a:cubicBezTo>
                    <a:cubicBezTo>
                      <a:pt x="258" y="369"/>
                      <a:pt x="257" y="370"/>
                      <a:pt x="255" y="373"/>
                    </a:cubicBezTo>
                    <a:cubicBezTo>
                      <a:pt x="253" y="375"/>
                      <a:pt x="250" y="377"/>
                      <a:pt x="248" y="379"/>
                    </a:cubicBezTo>
                    <a:cubicBezTo>
                      <a:pt x="244" y="384"/>
                      <a:pt x="239" y="388"/>
                      <a:pt x="235" y="392"/>
                    </a:cubicBezTo>
                    <a:cubicBezTo>
                      <a:pt x="234" y="393"/>
                      <a:pt x="235" y="393"/>
                      <a:pt x="236" y="393"/>
                    </a:cubicBezTo>
                    <a:cubicBezTo>
                      <a:pt x="236" y="392"/>
                      <a:pt x="238" y="391"/>
                      <a:pt x="242" y="388"/>
                    </a:cubicBezTo>
                    <a:cubicBezTo>
                      <a:pt x="244" y="386"/>
                      <a:pt x="247" y="384"/>
                      <a:pt x="251" y="380"/>
                    </a:cubicBezTo>
                    <a:cubicBezTo>
                      <a:pt x="252" y="378"/>
                      <a:pt x="254" y="377"/>
                      <a:pt x="256" y="374"/>
                    </a:cubicBezTo>
                    <a:cubicBezTo>
                      <a:pt x="259" y="372"/>
                      <a:pt x="259" y="372"/>
                      <a:pt x="259" y="372"/>
                    </a:cubicBezTo>
                    <a:cubicBezTo>
                      <a:pt x="259" y="371"/>
                      <a:pt x="259" y="371"/>
                      <a:pt x="260" y="371"/>
                    </a:cubicBezTo>
                    <a:cubicBezTo>
                      <a:pt x="260" y="371"/>
                      <a:pt x="260" y="371"/>
                      <a:pt x="260" y="371"/>
                    </a:cubicBezTo>
                    <a:cubicBezTo>
                      <a:pt x="261" y="371"/>
                      <a:pt x="261" y="371"/>
                      <a:pt x="261" y="371"/>
                    </a:cubicBezTo>
                    <a:cubicBezTo>
                      <a:pt x="262" y="372"/>
                      <a:pt x="262" y="372"/>
                      <a:pt x="262" y="372"/>
                    </a:cubicBezTo>
                    <a:cubicBezTo>
                      <a:pt x="264" y="373"/>
                      <a:pt x="266" y="374"/>
                      <a:pt x="268" y="374"/>
                    </a:cubicBezTo>
                    <a:cubicBezTo>
                      <a:pt x="273" y="376"/>
                      <a:pt x="277" y="377"/>
                      <a:pt x="282" y="378"/>
                    </a:cubicBezTo>
                    <a:cubicBezTo>
                      <a:pt x="291" y="379"/>
                      <a:pt x="299" y="379"/>
                      <a:pt x="307" y="379"/>
                    </a:cubicBezTo>
                    <a:cubicBezTo>
                      <a:pt x="312" y="379"/>
                      <a:pt x="317" y="378"/>
                      <a:pt x="323" y="377"/>
                    </a:cubicBezTo>
                    <a:cubicBezTo>
                      <a:pt x="325" y="377"/>
                      <a:pt x="328" y="376"/>
                      <a:pt x="331" y="375"/>
                    </a:cubicBezTo>
                    <a:cubicBezTo>
                      <a:pt x="332" y="375"/>
                      <a:pt x="332" y="375"/>
                      <a:pt x="332" y="375"/>
                    </a:cubicBezTo>
                    <a:cubicBezTo>
                      <a:pt x="333" y="374"/>
                      <a:pt x="333" y="374"/>
                      <a:pt x="333" y="374"/>
                    </a:cubicBezTo>
                    <a:cubicBezTo>
                      <a:pt x="333" y="375"/>
                      <a:pt x="333" y="375"/>
                      <a:pt x="333" y="375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7"/>
                      <a:pt x="334" y="377"/>
                      <a:pt x="334" y="377"/>
                    </a:cubicBezTo>
                    <a:cubicBezTo>
                      <a:pt x="334" y="378"/>
                      <a:pt x="334" y="378"/>
                      <a:pt x="334" y="378"/>
                    </a:cubicBezTo>
                    <a:cubicBezTo>
                      <a:pt x="336" y="380"/>
                      <a:pt x="337" y="383"/>
                      <a:pt x="339" y="386"/>
                    </a:cubicBezTo>
                    <a:cubicBezTo>
                      <a:pt x="342" y="391"/>
                      <a:pt x="345" y="397"/>
                      <a:pt x="350" y="401"/>
                    </a:cubicBezTo>
                    <a:cubicBezTo>
                      <a:pt x="354" y="406"/>
                      <a:pt x="358" y="411"/>
                      <a:pt x="363" y="415"/>
                    </a:cubicBezTo>
                    <a:cubicBezTo>
                      <a:pt x="366" y="417"/>
                      <a:pt x="369" y="418"/>
                      <a:pt x="371" y="420"/>
                    </a:cubicBezTo>
                    <a:cubicBezTo>
                      <a:pt x="374" y="421"/>
                      <a:pt x="374" y="421"/>
                      <a:pt x="374" y="421"/>
                    </a:cubicBezTo>
                    <a:cubicBezTo>
                      <a:pt x="374" y="422"/>
                      <a:pt x="374" y="422"/>
                      <a:pt x="374" y="422"/>
                    </a:cubicBezTo>
                    <a:cubicBezTo>
                      <a:pt x="374" y="422"/>
                      <a:pt x="374" y="422"/>
                      <a:pt x="374" y="423"/>
                    </a:cubicBezTo>
                    <a:cubicBezTo>
                      <a:pt x="372" y="428"/>
                      <a:pt x="372" y="428"/>
                      <a:pt x="372" y="428"/>
                    </a:cubicBezTo>
                    <a:cubicBezTo>
                      <a:pt x="366" y="440"/>
                      <a:pt x="366" y="440"/>
                      <a:pt x="366" y="440"/>
                    </a:cubicBezTo>
                    <a:cubicBezTo>
                      <a:pt x="363" y="448"/>
                      <a:pt x="360" y="456"/>
                      <a:pt x="356" y="464"/>
                    </a:cubicBezTo>
                    <a:cubicBezTo>
                      <a:pt x="350" y="480"/>
                      <a:pt x="344" y="495"/>
                      <a:pt x="338" y="511"/>
                    </a:cubicBezTo>
                    <a:cubicBezTo>
                      <a:pt x="330" y="534"/>
                      <a:pt x="322" y="557"/>
                      <a:pt x="315" y="580"/>
                    </a:cubicBezTo>
                    <a:cubicBezTo>
                      <a:pt x="314" y="585"/>
                      <a:pt x="312" y="591"/>
                      <a:pt x="310" y="597"/>
                    </a:cubicBezTo>
                    <a:cubicBezTo>
                      <a:pt x="308" y="606"/>
                      <a:pt x="308" y="606"/>
                      <a:pt x="308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6" y="609"/>
                      <a:pt x="306" y="609"/>
                      <a:pt x="306" y="609"/>
                    </a:cubicBezTo>
                    <a:cubicBezTo>
                      <a:pt x="304" y="609"/>
                      <a:pt x="304" y="609"/>
                      <a:pt x="304" y="609"/>
                    </a:cubicBezTo>
                    <a:cubicBezTo>
                      <a:pt x="295" y="609"/>
                      <a:pt x="295" y="609"/>
                      <a:pt x="295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0" y="587"/>
                      <a:pt x="280" y="587"/>
                      <a:pt x="280" y="587"/>
                    </a:cubicBezTo>
                    <a:cubicBezTo>
                      <a:pt x="277" y="579"/>
                      <a:pt x="275" y="571"/>
                      <a:pt x="272" y="563"/>
                    </a:cubicBezTo>
                    <a:cubicBezTo>
                      <a:pt x="267" y="547"/>
                      <a:pt x="262" y="531"/>
                      <a:pt x="256" y="515"/>
                    </a:cubicBezTo>
                    <a:cubicBezTo>
                      <a:pt x="246" y="484"/>
                      <a:pt x="234" y="454"/>
                      <a:pt x="222" y="429"/>
                    </a:cubicBezTo>
                    <a:cubicBezTo>
                      <a:pt x="217" y="418"/>
                      <a:pt x="214" y="411"/>
                      <a:pt x="211" y="408"/>
                    </a:cubicBezTo>
                    <a:cubicBezTo>
                      <a:pt x="210" y="406"/>
                      <a:pt x="210" y="405"/>
                      <a:pt x="209" y="405"/>
                    </a:cubicBezTo>
                    <a:cubicBezTo>
                      <a:pt x="212" y="404"/>
                      <a:pt x="215" y="402"/>
                      <a:pt x="220" y="400"/>
                    </a:cubicBezTo>
                    <a:cubicBezTo>
                      <a:pt x="223" y="398"/>
                      <a:pt x="226" y="395"/>
                      <a:pt x="229" y="393"/>
                    </a:cubicBezTo>
                    <a:cubicBezTo>
                      <a:pt x="232" y="391"/>
                      <a:pt x="234" y="389"/>
                      <a:pt x="234" y="389"/>
                    </a:cubicBezTo>
                    <a:cubicBezTo>
                      <a:pt x="237" y="388"/>
                      <a:pt x="236" y="389"/>
                      <a:pt x="235" y="391"/>
                    </a:cubicBezTo>
                    <a:cubicBezTo>
                      <a:pt x="240" y="387"/>
                      <a:pt x="244" y="383"/>
                      <a:pt x="248" y="379"/>
                    </a:cubicBezTo>
                    <a:close/>
                    <a:moveTo>
                      <a:pt x="318" y="622"/>
                    </a:moveTo>
                    <a:cubicBezTo>
                      <a:pt x="319" y="621"/>
                      <a:pt x="319" y="621"/>
                      <a:pt x="319" y="621"/>
                    </a:cubicBezTo>
                    <a:cubicBezTo>
                      <a:pt x="323" y="606"/>
                      <a:pt x="323" y="606"/>
                      <a:pt x="323" y="606"/>
                    </a:cubicBezTo>
                    <a:cubicBezTo>
                      <a:pt x="325" y="599"/>
                      <a:pt x="327" y="592"/>
                      <a:pt x="329" y="585"/>
                    </a:cubicBezTo>
                    <a:cubicBezTo>
                      <a:pt x="337" y="557"/>
                      <a:pt x="346" y="530"/>
                      <a:pt x="356" y="502"/>
                    </a:cubicBezTo>
                    <a:cubicBezTo>
                      <a:pt x="361" y="489"/>
                      <a:pt x="366" y="475"/>
                      <a:pt x="372" y="462"/>
                    </a:cubicBezTo>
                    <a:cubicBezTo>
                      <a:pt x="374" y="455"/>
                      <a:pt x="377" y="448"/>
                      <a:pt x="380" y="442"/>
                    </a:cubicBezTo>
                    <a:cubicBezTo>
                      <a:pt x="385" y="432"/>
                      <a:pt x="385" y="432"/>
                      <a:pt x="385" y="432"/>
                    </a:cubicBezTo>
                    <a:cubicBezTo>
                      <a:pt x="392" y="416"/>
                      <a:pt x="392" y="416"/>
                      <a:pt x="392" y="416"/>
                    </a:cubicBezTo>
                    <a:cubicBezTo>
                      <a:pt x="386" y="413"/>
                      <a:pt x="386" y="413"/>
                      <a:pt x="386" y="413"/>
                    </a:cubicBezTo>
                    <a:cubicBezTo>
                      <a:pt x="385" y="412"/>
                      <a:pt x="384" y="412"/>
                      <a:pt x="383" y="411"/>
                    </a:cubicBezTo>
                    <a:cubicBezTo>
                      <a:pt x="381" y="410"/>
                      <a:pt x="381" y="410"/>
                      <a:pt x="381" y="410"/>
                    </a:cubicBezTo>
                    <a:cubicBezTo>
                      <a:pt x="381" y="410"/>
                      <a:pt x="381" y="410"/>
                      <a:pt x="380" y="410"/>
                    </a:cubicBezTo>
                    <a:cubicBezTo>
                      <a:pt x="380" y="410"/>
                      <a:pt x="380" y="410"/>
                      <a:pt x="380" y="410"/>
                    </a:cubicBezTo>
                    <a:cubicBezTo>
                      <a:pt x="378" y="409"/>
                      <a:pt x="376" y="407"/>
                      <a:pt x="374" y="406"/>
                    </a:cubicBezTo>
                    <a:cubicBezTo>
                      <a:pt x="371" y="404"/>
                      <a:pt x="367" y="401"/>
                      <a:pt x="364" y="398"/>
                    </a:cubicBezTo>
                    <a:cubicBezTo>
                      <a:pt x="358" y="392"/>
                      <a:pt x="353" y="385"/>
                      <a:pt x="349" y="377"/>
                    </a:cubicBezTo>
                    <a:cubicBezTo>
                      <a:pt x="353" y="385"/>
                      <a:pt x="358" y="392"/>
                      <a:pt x="364" y="398"/>
                    </a:cubicBezTo>
                    <a:cubicBezTo>
                      <a:pt x="367" y="401"/>
                      <a:pt x="371" y="404"/>
                      <a:pt x="374" y="406"/>
                    </a:cubicBezTo>
                    <a:cubicBezTo>
                      <a:pt x="376" y="407"/>
                      <a:pt x="378" y="409"/>
                      <a:pt x="380" y="410"/>
                    </a:cubicBezTo>
                    <a:cubicBezTo>
                      <a:pt x="383" y="412"/>
                      <a:pt x="388" y="414"/>
                      <a:pt x="391" y="416"/>
                    </a:cubicBezTo>
                    <a:cubicBezTo>
                      <a:pt x="384" y="433"/>
                      <a:pt x="384" y="433"/>
                      <a:pt x="384" y="433"/>
                    </a:cubicBezTo>
                    <a:cubicBezTo>
                      <a:pt x="379" y="445"/>
                      <a:pt x="379" y="445"/>
                      <a:pt x="379" y="445"/>
                    </a:cubicBezTo>
                    <a:cubicBezTo>
                      <a:pt x="375" y="452"/>
                      <a:pt x="372" y="460"/>
                      <a:pt x="369" y="468"/>
                    </a:cubicBezTo>
                    <a:cubicBezTo>
                      <a:pt x="363" y="483"/>
                      <a:pt x="357" y="499"/>
                      <a:pt x="351" y="515"/>
                    </a:cubicBezTo>
                    <a:cubicBezTo>
                      <a:pt x="340" y="546"/>
                      <a:pt x="330" y="578"/>
                      <a:pt x="321" y="612"/>
                    </a:cubicBezTo>
                    <a:cubicBezTo>
                      <a:pt x="321" y="611"/>
                      <a:pt x="321" y="609"/>
                      <a:pt x="320" y="612"/>
                    </a:cubicBezTo>
                    <a:cubicBezTo>
                      <a:pt x="329" y="579"/>
                      <a:pt x="339" y="546"/>
                      <a:pt x="350" y="515"/>
                    </a:cubicBezTo>
                    <a:cubicBezTo>
                      <a:pt x="356" y="499"/>
                      <a:pt x="362" y="483"/>
                      <a:pt x="368" y="468"/>
                    </a:cubicBezTo>
                    <a:cubicBezTo>
                      <a:pt x="371" y="460"/>
                      <a:pt x="375" y="452"/>
                      <a:pt x="378" y="444"/>
                    </a:cubicBezTo>
                    <a:cubicBezTo>
                      <a:pt x="383" y="433"/>
                      <a:pt x="383" y="433"/>
                      <a:pt x="383" y="433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84" y="413"/>
                      <a:pt x="384" y="413"/>
                      <a:pt x="384" y="413"/>
                    </a:cubicBezTo>
                    <a:cubicBezTo>
                      <a:pt x="383" y="413"/>
                      <a:pt x="383" y="412"/>
                      <a:pt x="382" y="412"/>
                    </a:cubicBezTo>
                    <a:cubicBezTo>
                      <a:pt x="380" y="411"/>
                      <a:pt x="380" y="411"/>
                      <a:pt x="380" y="411"/>
                    </a:cubicBezTo>
                    <a:cubicBezTo>
                      <a:pt x="379" y="410"/>
                      <a:pt x="379" y="410"/>
                      <a:pt x="379" y="410"/>
                    </a:cubicBezTo>
                    <a:cubicBezTo>
                      <a:pt x="377" y="409"/>
                      <a:pt x="375" y="408"/>
                      <a:pt x="373" y="406"/>
                    </a:cubicBezTo>
                    <a:cubicBezTo>
                      <a:pt x="369" y="404"/>
                      <a:pt x="366" y="401"/>
                      <a:pt x="363" y="397"/>
                    </a:cubicBezTo>
                    <a:cubicBezTo>
                      <a:pt x="356" y="391"/>
                      <a:pt x="350" y="383"/>
                      <a:pt x="346" y="374"/>
                    </a:cubicBezTo>
                    <a:cubicBezTo>
                      <a:pt x="347" y="374"/>
                      <a:pt x="347" y="374"/>
                      <a:pt x="347" y="374"/>
                    </a:cubicBezTo>
                    <a:cubicBezTo>
                      <a:pt x="347" y="373"/>
                      <a:pt x="346" y="372"/>
                      <a:pt x="346" y="372"/>
                    </a:cubicBezTo>
                    <a:cubicBezTo>
                      <a:pt x="346" y="371"/>
                      <a:pt x="346" y="371"/>
                      <a:pt x="346" y="371"/>
                    </a:cubicBezTo>
                    <a:cubicBezTo>
                      <a:pt x="345" y="371"/>
                      <a:pt x="345" y="371"/>
                      <a:pt x="345" y="371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4" y="368"/>
                      <a:pt x="344" y="368"/>
                      <a:pt x="344" y="368"/>
                    </a:cubicBezTo>
                    <a:cubicBezTo>
                      <a:pt x="343" y="364"/>
                      <a:pt x="342" y="361"/>
                      <a:pt x="340" y="358"/>
                    </a:cubicBezTo>
                    <a:cubicBezTo>
                      <a:pt x="337" y="359"/>
                      <a:pt x="334" y="360"/>
                      <a:pt x="331" y="361"/>
                    </a:cubicBezTo>
                    <a:cubicBezTo>
                      <a:pt x="330" y="362"/>
                      <a:pt x="330" y="362"/>
                      <a:pt x="329" y="362"/>
                    </a:cubicBezTo>
                    <a:cubicBezTo>
                      <a:pt x="327" y="363"/>
                      <a:pt x="327" y="363"/>
                      <a:pt x="327" y="363"/>
                    </a:cubicBezTo>
                    <a:cubicBezTo>
                      <a:pt x="325" y="363"/>
                      <a:pt x="325" y="363"/>
                      <a:pt x="325" y="363"/>
                    </a:cubicBezTo>
                    <a:cubicBezTo>
                      <a:pt x="322" y="364"/>
                      <a:pt x="319" y="365"/>
                      <a:pt x="316" y="365"/>
                    </a:cubicBezTo>
                    <a:cubicBezTo>
                      <a:pt x="310" y="366"/>
                      <a:pt x="304" y="367"/>
                      <a:pt x="297" y="367"/>
                    </a:cubicBezTo>
                    <a:cubicBezTo>
                      <a:pt x="291" y="366"/>
                      <a:pt x="285" y="365"/>
                      <a:pt x="279" y="364"/>
                    </a:cubicBezTo>
                    <a:cubicBezTo>
                      <a:pt x="276" y="363"/>
                      <a:pt x="273" y="362"/>
                      <a:pt x="270" y="361"/>
                    </a:cubicBezTo>
                    <a:cubicBezTo>
                      <a:pt x="269" y="361"/>
                      <a:pt x="269" y="361"/>
                      <a:pt x="268" y="360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66" y="360"/>
                      <a:pt x="266" y="360"/>
                      <a:pt x="266" y="360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3" y="358"/>
                      <a:pt x="263" y="358"/>
                      <a:pt x="263" y="358"/>
                    </a:cubicBezTo>
                    <a:cubicBezTo>
                      <a:pt x="261" y="357"/>
                      <a:pt x="261" y="357"/>
                      <a:pt x="261" y="357"/>
                    </a:cubicBezTo>
                    <a:cubicBezTo>
                      <a:pt x="256" y="354"/>
                      <a:pt x="256" y="354"/>
                      <a:pt x="256" y="354"/>
                    </a:cubicBezTo>
                    <a:cubicBezTo>
                      <a:pt x="251" y="361"/>
                      <a:pt x="251" y="361"/>
                      <a:pt x="251" y="361"/>
                    </a:cubicBez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3" y="369"/>
                      <a:pt x="243" y="369"/>
                      <a:pt x="243" y="369"/>
                    </a:cubicBezTo>
                    <a:cubicBezTo>
                      <a:pt x="241" y="371"/>
                      <a:pt x="239" y="373"/>
                      <a:pt x="237" y="375"/>
                    </a:cubicBezTo>
                    <a:cubicBezTo>
                      <a:pt x="233" y="379"/>
                      <a:pt x="230" y="383"/>
                      <a:pt x="226" y="386"/>
                    </a:cubicBezTo>
                    <a:cubicBezTo>
                      <a:pt x="231" y="383"/>
                      <a:pt x="236" y="378"/>
                      <a:pt x="241" y="374"/>
                    </a:cubicBezTo>
                    <a:cubicBezTo>
                      <a:pt x="243" y="372"/>
                      <a:pt x="245" y="370"/>
                      <a:pt x="247" y="367"/>
                    </a:cubicBezTo>
                    <a:cubicBezTo>
                      <a:pt x="249" y="366"/>
                      <a:pt x="249" y="366"/>
                      <a:pt x="249" y="366"/>
                    </a:cubicBezTo>
                    <a:cubicBezTo>
                      <a:pt x="250" y="365"/>
                      <a:pt x="250" y="365"/>
                      <a:pt x="250" y="365"/>
                    </a:cubicBezTo>
                    <a:cubicBezTo>
                      <a:pt x="251" y="363"/>
                      <a:pt x="251" y="363"/>
                      <a:pt x="251" y="363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61" y="359"/>
                      <a:pt x="261" y="359"/>
                      <a:pt x="261" y="359"/>
                    </a:cubicBezTo>
                    <a:cubicBezTo>
                      <a:pt x="263" y="360"/>
                      <a:pt x="263" y="360"/>
                      <a:pt x="263" y="360"/>
                    </a:cubicBezTo>
                    <a:cubicBezTo>
                      <a:pt x="264" y="361"/>
                      <a:pt x="264" y="361"/>
                      <a:pt x="264" y="361"/>
                    </a:cubicBezTo>
                    <a:cubicBezTo>
                      <a:pt x="266" y="362"/>
                      <a:pt x="266" y="362"/>
                      <a:pt x="267" y="362"/>
                    </a:cubicBezTo>
                    <a:cubicBezTo>
                      <a:pt x="269" y="363"/>
                      <a:pt x="269" y="363"/>
                      <a:pt x="269" y="363"/>
                    </a:cubicBezTo>
                    <a:cubicBezTo>
                      <a:pt x="272" y="364"/>
                      <a:pt x="275" y="365"/>
                      <a:pt x="278" y="366"/>
                    </a:cubicBezTo>
                    <a:cubicBezTo>
                      <a:pt x="284" y="367"/>
                      <a:pt x="291" y="368"/>
                      <a:pt x="297" y="369"/>
                    </a:cubicBezTo>
                    <a:cubicBezTo>
                      <a:pt x="303" y="369"/>
                      <a:pt x="310" y="369"/>
                      <a:pt x="316" y="368"/>
                    </a:cubicBezTo>
                    <a:cubicBezTo>
                      <a:pt x="319" y="367"/>
                      <a:pt x="322" y="367"/>
                      <a:pt x="325" y="366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9" y="365"/>
                      <a:pt x="329" y="365"/>
                      <a:pt x="329" y="365"/>
                    </a:cubicBezTo>
                    <a:cubicBezTo>
                      <a:pt x="330" y="364"/>
                      <a:pt x="331" y="364"/>
                      <a:pt x="331" y="364"/>
                    </a:cubicBezTo>
                    <a:cubicBezTo>
                      <a:pt x="334" y="363"/>
                      <a:pt x="336" y="362"/>
                      <a:pt x="339" y="361"/>
                    </a:cubicBezTo>
                    <a:cubicBezTo>
                      <a:pt x="342" y="368"/>
                      <a:pt x="342" y="368"/>
                      <a:pt x="342" y="368"/>
                    </a:cubicBezTo>
                    <a:cubicBezTo>
                      <a:pt x="342" y="369"/>
                      <a:pt x="342" y="370"/>
                      <a:pt x="343" y="371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4" y="373"/>
                      <a:pt x="344" y="373"/>
                      <a:pt x="344" y="373"/>
                    </a:cubicBezTo>
                    <a:cubicBezTo>
                      <a:pt x="345" y="376"/>
                      <a:pt x="346" y="378"/>
                      <a:pt x="348" y="381"/>
                    </a:cubicBezTo>
                    <a:cubicBezTo>
                      <a:pt x="351" y="386"/>
                      <a:pt x="354" y="390"/>
                      <a:pt x="358" y="394"/>
                    </a:cubicBezTo>
                    <a:cubicBezTo>
                      <a:pt x="361" y="399"/>
                      <a:pt x="366" y="403"/>
                      <a:pt x="370" y="406"/>
                    </a:cubicBezTo>
                    <a:cubicBezTo>
                      <a:pt x="372" y="408"/>
                      <a:pt x="375" y="409"/>
                      <a:pt x="377" y="411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79" y="412"/>
                      <a:pt x="379" y="412"/>
                      <a:pt x="379" y="412"/>
                    </a:cubicBezTo>
                    <a:cubicBezTo>
                      <a:pt x="380" y="413"/>
                      <a:pt x="381" y="413"/>
                      <a:pt x="382" y="414"/>
                    </a:cubicBezTo>
                    <a:cubicBezTo>
                      <a:pt x="384" y="415"/>
                      <a:pt x="386" y="416"/>
                      <a:pt x="388" y="417"/>
                    </a:cubicBezTo>
                    <a:cubicBezTo>
                      <a:pt x="381" y="433"/>
                      <a:pt x="381" y="433"/>
                      <a:pt x="381" y="433"/>
                    </a:cubicBezTo>
                    <a:cubicBezTo>
                      <a:pt x="376" y="445"/>
                      <a:pt x="376" y="445"/>
                      <a:pt x="376" y="445"/>
                    </a:cubicBezTo>
                    <a:cubicBezTo>
                      <a:pt x="372" y="454"/>
                      <a:pt x="369" y="462"/>
                      <a:pt x="365" y="471"/>
                    </a:cubicBezTo>
                    <a:cubicBezTo>
                      <a:pt x="359" y="488"/>
                      <a:pt x="352" y="504"/>
                      <a:pt x="346" y="521"/>
                    </a:cubicBezTo>
                    <a:cubicBezTo>
                      <a:pt x="352" y="505"/>
                      <a:pt x="358" y="488"/>
                      <a:pt x="365" y="471"/>
                    </a:cubicBezTo>
                    <a:cubicBezTo>
                      <a:pt x="368" y="462"/>
                      <a:pt x="372" y="454"/>
                      <a:pt x="375" y="445"/>
                    </a:cubicBezTo>
                    <a:cubicBezTo>
                      <a:pt x="377" y="441"/>
                      <a:pt x="379" y="437"/>
                      <a:pt x="381" y="433"/>
                    </a:cubicBezTo>
                    <a:cubicBezTo>
                      <a:pt x="388" y="417"/>
                      <a:pt x="388" y="417"/>
                      <a:pt x="388" y="417"/>
                    </a:cubicBezTo>
                    <a:cubicBezTo>
                      <a:pt x="385" y="416"/>
                      <a:pt x="382" y="414"/>
                      <a:pt x="380" y="413"/>
                    </a:cubicBezTo>
                    <a:cubicBezTo>
                      <a:pt x="380" y="413"/>
                      <a:pt x="379" y="413"/>
                      <a:pt x="379" y="412"/>
                    </a:cubicBezTo>
                    <a:cubicBezTo>
                      <a:pt x="378" y="412"/>
                      <a:pt x="378" y="412"/>
                      <a:pt x="378" y="412"/>
                    </a:cubicBezTo>
                    <a:cubicBezTo>
                      <a:pt x="377" y="411"/>
                      <a:pt x="377" y="411"/>
                      <a:pt x="377" y="411"/>
                    </a:cubicBezTo>
                    <a:cubicBezTo>
                      <a:pt x="376" y="411"/>
                      <a:pt x="375" y="410"/>
                      <a:pt x="375" y="410"/>
                    </a:cubicBezTo>
                    <a:cubicBezTo>
                      <a:pt x="372" y="408"/>
                      <a:pt x="369" y="406"/>
                      <a:pt x="366" y="403"/>
                    </a:cubicBezTo>
                    <a:cubicBezTo>
                      <a:pt x="360" y="398"/>
                      <a:pt x="355" y="392"/>
                      <a:pt x="351" y="386"/>
                    </a:cubicBezTo>
                    <a:cubicBezTo>
                      <a:pt x="349" y="382"/>
                      <a:pt x="347" y="379"/>
                      <a:pt x="345" y="376"/>
                    </a:cubicBezTo>
                    <a:cubicBezTo>
                      <a:pt x="345" y="375"/>
                      <a:pt x="344" y="374"/>
                      <a:pt x="344" y="373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2" y="370"/>
                      <a:pt x="342" y="370"/>
                      <a:pt x="342" y="370"/>
                    </a:cubicBezTo>
                    <a:cubicBezTo>
                      <a:pt x="341" y="367"/>
                      <a:pt x="340" y="364"/>
                      <a:pt x="339" y="361"/>
                    </a:cubicBezTo>
                    <a:cubicBezTo>
                      <a:pt x="336" y="362"/>
                      <a:pt x="334" y="363"/>
                      <a:pt x="331" y="364"/>
                    </a:cubicBezTo>
                    <a:cubicBezTo>
                      <a:pt x="330" y="364"/>
                      <a:pt x="330" y="365"/>
                      <a:pt x="329" y="365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5" y="366"/>
                      <a:pt x="325" y="366"/>
                      <a:pt x="325" y="366"/>
                    </a:cubicBezTo>
                    <a:cubicBezTo>
                      <a:pt x="322" y="367"/>
                      <a:pt x="319" y="368"/>
                      <a:pt x="316" y="368"/>
                    </a:cubicBezTo>
                    <a:cubicBezTo>
                      <a:pt x="309" y="369"/>
                      <a:pt x="303" y="369"/>
                      <a:pt x="297" y="369"/>
                    </a:cubicBezTo>
                    <a:cubicBezTo>
                      <a:pt x="290" y="369"/>
                      <a:pt x="284" y="368"/>
                      <a:pt x="278" y="366"/>
                    </a:cubicBezTo>
                    <a:cubicBezTo>
                      <a:pt x="275" y="366"/>
                      <a:pt x="272" y="365"/>
                      <a:pt x="269" y="364"/>
                    </a:cubicBezTo>
                    <a:cubicBezTo>
                      <a:pt x="268" y="363"/>
                      <a:pt x="267" y="363"/>
                      <a:pt x="267" y="363"/>
                    </a:cubicBezTo>
                    <a:cubicBezTo>
                      <a:pt x="266" y="362"/>
                      <a:pt x="266" y="362"/>
                      <a:pt x="264" y="362"/>
                    </a:cubicBezTo>
                    <a:cubicBezTo>
                      <a:pt x="262" y="361"/>
                      <a:pt x="262" y="361"/>
                      <a:pt x="262" y="361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57" y="358"/>
                      <a:pt x="257" y="358"/>
                      <a:pt x="257" y="358"/>
                    </a:cubicBezTo>
                    <a:cubicBezTo>
                      <a:pt x="252" y="364"/>
                      <a:pt x="252" y="364"/>
                      <a:pt x="252" y="364"/>
                    </a:cubicBezTo>
                    <a:cubicBezTo>
                      <a:pt x="250" y="366"/>
                      <a:pt x="250" y="366"/>
                      <a:pt x="250" y="366"/>
                    </a:cubicBezTo>
                    <a:cubicBezTo>
                      <a:pt x="248" y="368"/>
                      <a:pt x="248" y="368"/>
                      <a:pt x="248" y="368"/>
                    </a:cubicBezTo>
                    <a:cubicBezTo>
                      <a:pt x="246" y="370"/>
                      <a:pt x="244" y="372"/>
                      <a:pt x="241" y="375"/>
                    </a:cubicBezTo>
                    <a:cubicBezTo>
                      <a:pt x="237" y="379"/>
                      <a:pt x="232" y="383"/>
                      <a:pt x="227" y="387"/>
                    </a:cubicBezTo>
                    <a:cubicBezTo>
                      <a:pt x="225" y="389"/>
                      <a:pt x="222" y="391"/>
                      <a:pt x="220" y="392"/>
                    </a:cubicBezTo>
                    <a:cubicBezTo>
                      <a:pt x="217" y="395"/>
                      <a:pt x="215" y="397"/>
                      <a:pt x="212" y="398"/>
                    </a:cubicBezTo>
                    <a:cubicBezTo>
                      <a:pt x="208" y="402"/>
                      <a:pt x="204" y="405"/>
                      <a:pt x="204" y="406"/>
                    </a:cubicBezTo>
                    <a:cubicBezTo>
                      <a:pt x="205" y="406"/>
                      <a:pt x="206" y="406"/>
                      <a:pt x="208" y="405"/>
                    </a:cubicBezTo>
                    <a:cubicBezTo>
                      <a:pt x="208" y="405"/>
                      <a:pt x="208" y="406"/>
                      <a:pt x="208" y="406"/>
                    </a:cubicBezTo>
                    <a:cubicBezTo>
                      <a:pt x="209" y="411"/>
                      <a:pt x="214" y="426"/>
                      <a:pt x="223" y="449"/>
                    </a:cubicBezTo>
                    <a:cubicBezTo>
                      <a:pt x="222" y="449"/>
                      <a:pt x="222" y="449"/>
                      <a:pt x="222" y="449"/>
                    </a:cubicBezTo>
                    <a:cubicBezTo>
                      <a:pt x="217" y="438"/>
                      <a:pt x="214" y="431"/>
                      <a:pt x="212" y="427"/>
                    </a:cubicBezTo>
                    <a:cubicBezTo>
                      <a:pt x="210" y="423"/>
                      <a:pt x="209" y="422"/>
                      <a:pt x="209" y="422"/>
                    </a:cubicBezTo>
                    <a:cubicBezTo>
                      <a:pt x="207" y="421"/>
                      <a:pt x="208" y="426"/>
                      <a:pt x="206" y="423"/>
                    </a:cubicBezTo>
                    <a:cubicBezTo>
                      <a:pt x="216" y="445"/>
                      <a:pt x="225" y="467"/>
                      <a:pt x="232" y="490"/>
                    </a:cubicBezTo>
                    <a:cubicBezTo>
                      <a:pt x="234" y="496"/>
                      <a:pt x="238" y="507"/>
                      <a:pt x="240" y="513"/>
                    </a:cubicBezTo>
                    <a:cubicBezTo>
                      <a:pt x="251" y="541"/>
                      <a:pt x="260" y="569"/>
                      <a:pt x="268" y="598"/>
                    </a:cubicBezTo>
                    <a:cubicBezTo>
                      <a:pt x="271" y="608"/>
                      <a:pt x="271" y="608"/>
                      <a:pt x="271" y="608"/>
                    </a:cubicBezTo>
                    <a:cubicBezTo>
                      <a:pt x="273" y="614"/>
                      <a:pt x="273" y="614"/>
                      <a:pt x="273" y="614"/>
                    </a:cubicBezTo>
                    <a:cubicBezTo>
                      <a:pt x="274" y="619"/>
                      <a:pt x="274" y="619"/>
                      <a:pt x="274" y="619"/>
                    </a:cubicBezTo>
                    <a:cubicBezTo>
                      <a:pt x="275" y="622"/>
                      <a:pt x="275" y="622"/>
                      <a:pt x="275" y="622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8" y="621"/>
                      <a:pt x="268" y="621"/>
                      <a:pt x="268" y="621"/>
                    </a:cubicBezTo>
                    <a:cubicBezTo>
                      <a:pt x="263" y="604"/>
                      <a:pt x="263" y="604"/>
                      <a:pt x="263" y="604"/>
                    </a:cubicBezTo>
                    <a:cubicBezTo>
                      <a:pt x="261" y="595"/>
                      <a:pt x="261" y="595"/>
                      <a:pt x="261" y="595"/>
                    </a:cubicBezTo>
                    <a:cubicBezTo>
                      <a:pt x="257" y="582"/>
                      <a:pt x="253" y="570"/>
                      <a:pt x="249" y="557"/>
                    </a:cubicBezTo>
                    <a:cubicBezTo>
                      <a:pt x="241" y="532"/>
                      <a:pt x="232" y="507"/>
                      <a:pt x="223" y="483"/>
                    </a:cubicBezTo>
                    <a:cubicBezTo>
                      <a:pt x="218" y="471"/>
                      <a:pt x="213" y="459"/>
                      <a:pt x="208" y="447"/>
                    </a:cubicBezTo>
                    <a:cubicBezTo>
                      <a:pt x="206" y="441"/>
                      <a:pt x="203" y="435"/>
                      <a:pt x="201" y="429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90" y="406"/>
                      <a:pt x="190" y="406"/>
                      <a:pt x="190" y="406"/>
                    </a:cubicBezTo>
                    <a:cubicBezTo>
                      <a:pt x="185" y="407"/>
                      <a:pt x="185" y="407"/>
                      <a:pt x="185" y="407"/>
                    </a:cubicBezTo>
                    <a:cubicBezTo>
                      <a:pt x="182" y="407"/>
                      <a:pt x="182" y="407"/>
                      <a:pt x="182" y="407"/>
                    </a:cubicBezTo>
                    <a:cubicBezTo>
                      <a:pt x="182" y="407"/>
                      <a:pt x="181" y="408"/>
                      <a:pt x="181" y="408"/>
                    </a:cubicBezTo>
                    <a:cubicBezTo>
                      <a:pt x="180" y="408"/>
                      <a:pt x="180" y="408"/>
                      <a:pt x="180" y="408"/>
                    </a:cubicBezTo>
                    <a:cubicBezTo>
                      <a:pt x="178" y="408"/>
                      <a:pt x="177" y="408"/>
                      <a:pt x="175" y="408"/>
                    </a:cubicBezTo>
                    <a:cubicBezTo>
                      <a:pt x="172" y="408"/>
                      <a:pt x="169" y="407"/>
                      <a:pt x="166" y="407"/>
                    </a:cubicBezTo>
                    <a:cubicBezTo>
                      <a:pt x="159" y="405"/>
                      <a:pt x="154" y="402"/>
                      <a:pt x="149" y="397"/>
                    </a:cubicBezTo>
                    <a:cubicBezTo>
                      <a:pt x="144" y="393"/>
                      <a:pt x="140" y="388"/>
                      <a:pt x="138" y="382"/>
                    </a:cubicBezTo>
                    <a:cubicBezTo>
                      <a:pt x="136" y="376"/>
                      <a:pt x="136" y="370"/>
                      <a:pt x="138" y="366"/>
                    </a:cubicBezTo>
                    <a:cubicBezTo>
                      <a:pt x="139" y="364"/>
                      <a:pt x="141" y="362"/>
                      <a:pt x="143" y="360"/>
                    </a:cubicBezTo>
                    <a:cubicBezTo>
                      <a:pt x="145" y="358"/>
                      <a:pt x="148" y="357"/>
                      <a:pt x="151" y="356"/>
                    </a:cubicBezTo>
                    <a:cubicBezTo>
                      <a:pt x="156" y="355"/>
                      <a:pt x="162" y="356"/>
                      <a:pt x="167" y="359"/>
                    </a:cubicBezTo>
                    <a:cubicBezTo>
                      <a:pt x="172" y="362"/>
                      <a:pt x="177" y="367"/>
                      <a:pt x="180" y="373"/>
                    </a:cubicBezTo>
                    <a:cubicBezTo>
                      <a:pt x="181" y="374"/>
                      <a:pt x="182" y="375"/>
                      <a:pt x="183" y="37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93" y="398"/>
                      <a:pt x="193" y="398"/>
                      <a:pt x="193" y="398"/>
                    </a:cubicBezTo>
                    <a:cubicBezTo>
                      <a:pt x="195" y="397"/>
                      <a:pt x="197" y="396"/>
                      <a:pt x="200" y="395"/>
                    </a:cubicBezTo>
                    <a:cubicBezTo>
                      <a:pt x="201" y="394"/>
                      <a:pt x="202" y="394"/>
                      <a:pt x="203" y="393"/>
                    </a:cubicBezTo>
                    <a:cubicBezTo>
                      <a:pt x="204" y="393"/>
                      <a:pt x="205" y="392"/>
                      <a:pt x="206" y="392"/>
                    </a:cubicBezTo>
                    <a:cubicBezTo>
                      <a:pt x="207" y="391"/>
                      <a:pt x="207" y="391"/>
                      <a:pt x="207" y="391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10" y="389"/>
                      <a:pt x="210" y="389"/>
                      <a:pt x="210" y="389"/>
                    </a:cubicBezTo>
                    <a:cubicBezTo>
                      <a:pt x="211" y="388"/>
                      <a:pt x="212" y="388"/>
                      <a:pt x="213" y="387"/>
                    </a:cubicBezTo>
                    <a:cubicBezTo>
                      <a:pt x="218" y="384"/>
                      <a:pt x="222" y="381"/>
                      <a:pt x="226" y="378"/>
                    </a:cubicBezTo>
                    <a:cubicBezTo>
                      <a:pt x="230" y="374"/>
                      <a:pt x="234" y="371"/>
                      <a:pt x="238" y="367"/>
                    </a:cubicBezTo>
                    <a:cubicBezTo>
                      <a:pt x="240" y="365"/>
                      <a:pt x="242" y="363"/>
                      <a:pt x="243" y="361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45" y="359"/>
                      <a:pt x="245" y="359"/>
                      <a:pt x="245" y="359"/>
                    </a:cubicBezTo>
                    <a:cubicBezTo>
                      <a:pt x="246" y="358"/>
                      <a:pt x="246" y="358"/>
                      <a:pt x="247" y="357"/>
                    </a:cubicBezTo>
                    <a:cubicBezTo>
                      <a:pt x="249" y="355"/>
                      <a:pt x="250" y="353"/>
                      <a:pt x="252" y="351"/>
                    </a:cubicBezTo>
                    <a:cubicBezTo>
                      <a:pt x="250" y="349"/>
                      <a:pt x="249" y="347"/>
                      <a:pt x="248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344"/>
                      <a:pt x="246" y="343"/>
                      <a:pt x="246" y="343"/>
                    </a:cubicBezTo>
                    <a:cubicBezTo>
                      <a:pt x="246" y="343"/>
                      <a:pt x="246" y="343"/>
                      <a:pt x="246" y="343"/>
                    </a:cubicBezTo>
                    <a:cubicBezTo>
                      <a:pt x="246" y="342"/>
                      <a:pt x="246" y="342"/>
                      <a:pt x="245" y="341"/>
                    </a:cubicBezTo>
                    <a:cubicBezTo>
                      <a:pt x="245" y="340"/>
                      <a:pt x="244" y="338"/>
                      <a:pt x="243" y="336"/>
                    </a:cubicBezTo>
                    <a:cubicBezTo>
                      <a:pt x="243" y="335"/>
                      <a:pt x="243" y="334"/>
                      <a:pt x="243" y="333"/>
                    </a:cubicBezTo>
                    <a:cubicBezTo>
                      <a:pt x="243" y="332"/>
                      <a:pt x="243" y="332"/>
                      <a:pt x="242" y="331"/>
                    </a:cubicBezTo>
                    <a:cubicBezTo>
                      <a:pt x="242" y="331"/>
                      <a:pt x="242" y="330"/>
                      <a:pt x="242" y="330"/>
                    </a:cubicBezTo>
                    <a:cubicBezTo>
                      <a:pt x="242" y="328"/>
                      <a:pt x="242" y="326"/>
                      <a:pt x="243" y="324"/>
                    </a:cubicBezTo>
                    <a:cubicBezTo>
                      <a:pt x="244" y="315"/>
                      <a:pt x="247" y="306"/>
                      <a:pt x="252" y="299"/>
                    </a:cubicBezTo>
                    <a:cubicBezTo>
                      <a:pt x="254" y="296"/>
                      <a:pt x="257" y="293"/>
                      <a:pt x="260" y="291"/>
                    </a:cubicBezTo>
                    <a:cubicBezTo>
                      <a:pt x="263" y="289"/>
                      <a:pt x="267" y="288"/>
                      <a:pt x="270" y="288"/>
                    </a:cubicBezTo>
                    <a:cubicBezTo>
                      <a:pt x="274" y="288"/>
                      <a:pt x="277" y="290"/>
                      <a:pt x="280" y="292"/>
                    </a:cubicBezTo>
                    <a:cubicBezTo>
                      <a:pt x="283" y="294"/>
                      <a:pt x="286" y="297"/>
                      <a:pt x="287" y="300"/>
                    </a:cubicBezTo>
                    <a:cubicBezTo>
                      <a:pt x="288" y="304"/>
                      <a:pt x="288" y="307"/>
                      <a:pt x="287" y="311"/>
                    </a:cubicBezTo>
                    <a:cubicBezTo>
                      <a:pt x="287" y="315"/>
                      <a:pt x="285" y="319"/>
                      <a:pt x="283" y="323"/>
                    </a:cubicBezTo>
                    <a:cubicBezTo>
                      <a:pt x="280" y="327"/>
                      <a:pt x="278" y="330"/>
                      <a:pt x="275" y="33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2" y="338"/>
                      <a:pt x="272" y="338"/>
                      <a:pt x="272" y="338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6" y="346"/>
                      <a:pt x="265" y="347"/>
                      <a:pt x="265" y="349"/>
                    </a:cubicBezTo>
                    <a:cubicBezTo>
                      <a:pt x="265" y="349"/>
                      <a:pt x="265" y="350"/>
                      <a:pt x="265" y="350"/>
                    </a:cubicBezTo>
                    <a:cubicBezTo>
                      <a:pt x="265" y="351"/>
                      <a:pt x="266" y="351"/>
                      <a:pt x="266" y="351"/>
                    </a:cubicBezTo>
                    <a:cubicBezTo>
                      <a:pt x="266" y="351"/>
                      <a:pt x="266" y="351"/>
                      <a:pt x="266" y="351"/>
                    </a:cubicBezTo>
                    <a:cubicBezTo>
                      <a:pt x="266" y="352"/>
                      <a:pt x="266" y="352"/>
                      <a:pt x="266" y="352"/>
                    </a:cubicBezTo>
                    <a:cubicBezTo>
                      <a:pt x="267" y="354"/>
                      <a:pt x="268" y="354"/>
                      <a:pt x="270" y="355"/>
                    </a:cubicBezTo>
                    <a:cubicBezTo>
                      <a:pt x="272" y="356"/>
                      <a:pt x="274" y="357"/>
                      <a:pt x="276" y="357"/>
                    </a:cubicBezTo>
                    <a:cubicBezTo>
                      <a:pt x="277" y="358"/>
                      <a:pt x="278" y="358"/>
                      <a:pt x="280" y="358"/>
                    </a:cubicBezTo>
                    <a:cubicBezTo>
                      <a:pt x="281" y="358"/>
                      <a:pt x="282" y="359"/>
                      <a:pt x="283" y="359"/>
                    </a:cubicBezTo>
                    <a:cubicBezTo>
                      <a:pt x="285" y="359"/>
                      <a:pt x="285" y="359"/>
                      <a:pt x="285" y="359"/>
                    </a:cubicBezTo>
                    <a:cubicBezTo>
                      <a:pt x="287" y="360"/>
                      <a:pt x="287" y="360"/>
                      <a:pt x="287" y="360"/>
                    </a:cubicBezTo>
                    <a:cubicBezTo>
                      <a:pt x="292" y="360"/>
                      <a:pt x="297" y="361"/>
                      <a:pt x="302" y="361"/>
                    </a:cubicBezTo>
                    <a:cubicBezTo>
                      <a:pt x="308" y="361"/>
                      <a:pt x="313" y="360"/>
                      <a:pt x="318" y="359"/>
                    </a:cubicBezTo>
                    <a:cubicBezTo>
                      <a:pt x="321" y="359"/>
                      <a:pt x="324" y="358"/>
                      <a:pt x="327" y="357"/>
                    </a:cubicBezTo>
                    <a:cubicBezTo>
                      <a:pt x="327" y="357"/>
                      <a:pt x="328" y="356"/>
                      <a:pt x="329" y="356"/>
                    </a:cubicBezTo>
                    <a:cubicBezTo>
                      <a:pt x="330" y="355"/>
                      <a:pt x="331" y="355"/>
                      <a:pt x="332" y="355"/>
                    </a:cubicBezTo>
                    <a:cubicBezTo>
                      <a:pt x="338" y="352"/>
                      <a:pt x="338" y="352"/>
                      <a:pt x="338" y="352"/>
                    </a:cubicBezTo>
                    <a:cubicBezTo>
                      <a:pt x="338" y="347"/>
                      <a:pt x="338" y="347"/>
                      <a:pt x="338" y="347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3"/>
                      <a:pt x="337" y="343"/>
                      <a:pt x="337" y="343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336" y="333"/>
                      <a:pt x="335" y="330"/>
                      <a:pt x="335" y="327"/>
                    </a:cubicBezTo>
                    <a:cubicBezTo>
                      <a:pt x="336" y="321"/>
                      <a:pt x="337" y="315"/>
                      <a:pt x="340" y="310"/>
                    </a:cubicBezTo>
                    <a:cubicBezTo>
                      <a:pt x="342" y="307"/>
                      <a:pt x="343" y="305"/>
                      <a:pt x="345" y="303"/>
                    </a:cubicBezTo>
                    <a:cubicBezTo>
                      <a:pt x="347" y="302"/>
                      <a:pt x="348" y="301"/>
                      <a:pt x="349" y="300"/>
                    </a:cubicBezTo>
                    <a:cubicBezTo>
                      <a:pt x="350" y="299"/>
                      <a:pt x="351" y="299"/>
                      <a:pt x="352" y="298"/>
                    </a:cubicBezTo>
                    <a:cubicBezTo>
                      <a:pt x="357" y="296"/>
                      <a:pt x="363" y="295"/>
                      <a:pt x="367" y="297"/>
                    </a:cubicBezTo>
                    <a:cubicBezTo>
                      <a:pt x="368" y="297"/>
                      <a:pt x="369" y="298"/>
                      <a:pt x="370" y="299"/>
                    </a:cubicBezTo>
                    <a:cubicBezTo>
                      <a:pt x="370" y="299"/>
                      <a:pt x="371" y="299"/>
                      <a:pt x="371" y="300"/>
                    </a:cubicBezTo>
                    <a:cubicBezTo>
                      <a:pt x="372" y="300"/>
                      <a:pt x="372" y="301"/>
                      <a:pt x="373" y="301"/>
                    </a:cubicBezTo>
                    <a:cubicBezTo>
                      <a:pt x="374" y="304"/>
                      <a:pt x="376" y="306"/>
                      <a:pt x="377" y="308"/>
                    </a:cubicBezTo>
                    <a:cubicBezTo>
                      <a:pt x="378" y="311"/>
                      <a:pt x="378" y="313"/>
                      <a:pt x="378" y="316"/>
                    </a:cubicBezTo>
                    <a:cubicBezTo>
                      <a:pt x="378" y="319"/>
                      <a:pt x="377" y="322"/>
                      <a:pt x="376" y="324"/>
                    </a:cubicBezTo>
                    <a:cubicBezTo>
                      <a:pt x="374" y="330"/>
                      <a:pt x="371" y="335"/>
                      <a:pt x="366" y="339"/>
                    </a:cubicBezTo>
                    <a:cubicBezTo>
                      <a:pt x="364" y="342"/>
                      <a:pt x="362" y="344"/>
                      <a:pt x="359" y="346"/>
                    </a:cubicBezTo>
                    <a:cubicBezTo>
                      <a:pt x="359" y="346"/>
                      <a:pt x="358" y="347"/>
                      <a:pt x="357" y="347"/>
                    </a:cubicBezTo>
                    <a:cubicBezTo>
                      <a:pt x="356" y="348"/>
                      <a:pt x="356" y="348"/>
                      <a:pt x="356" y="348"/>
                    </a:cubicBezTo>
                    <a:cubicBezTo>
                      <a:pt x="355" y="349"/>
                      <a:pt x="355" y="349"/>
                      <a:pt x="355" y="349"/>
                    </a:cubicBezTo>
                    <a:cubicBezTo>
                      <a:pt x="352" y="351"/>
                      <a:pt x="349" y="353"/>
                      <a:pt x="346" y="355"/>
                    </a:cubicBezTo>
                    <a:cubicBezTo>
                      <a:pt x="347" y="357"/>
                      <a:pt x="348" y="359"/>
                      <a:pt x="349" y="361"/>
                    </a:cubicBezTo>
                    <a:cubicBezTo>
                      <a:pt x="349" y="362"/>
                      <a:pt x="350" y="363"/>
                      <a:pt x="350" y="364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1" y="367"/>
                      <a:pt x="351" y="367"/>
                      <a:pt x="351" y="367"/>
                    </a:cubicBezTo>
                    <a:cubicBezTo>
                      <a:pt x="352" y="369"/>
                      <a:pt x="353" y="372"/>
                      <a:pt x="354" y="374"/>
                    </a:cubicBezTo>
                    <a:cubicBezTo>
                      <a:pt x="357" y="378"/>
                      <a:pt x="360" y="383"/>
                      <a:pt x="363" y="387"/>
                    </a:cubicBezTo>
                    <a:cubicBezTo>
                      <a:pt x="366" y="392"/>
                      <a:pt x="370" y="396"/>
                      <a:pt x="374" y="399"/>
                    </a:cubicBezTo>
                    <a:cubicBezTo>
                      <a:pt x="375" y="400"/>
                      <a:pt x="377" y="401"/>
                      <a:pt x="378" y="401"/>
                    </a:cubicBezTo>
                    <a:cubicBezTo>
                      <a:pt x="378" y="402"/>
                      <a:pt x="379" y="402"/>
                      <a:pt x="379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2" y="404"/>
                      <a:pt x="382" y="404"/>
                      <a:pt x="382" y="404"/>
                    </a:cubicBezTo>
                    <a:cubicBezTo>
                      <a:pt x="384" y="405"/>
                      <a:pt x="386" y="406"/>
                      <a:pt x="388" y="407"/>
                    </a:cubicBezTo>
                    <a:cubicBezTo>
                      <a:pt x="390" y="408"/>
                      <a:pt x="392" y="409"/>
                      <a:pt x="394" y="410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407" y="384"/>
                      <a:pt x="407" y="384"/>
                      <a:pt x="407" y="384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10" y="377"/>
                      <a:pt x="410" y="377"/>
                      <a:pt x="410" y="377"/>
                    </a:cubicBezTo>
                    <a:cubicBezTo>
                      <a:pt x="411" y="377"/>
                      <a:pt x="411" y="376"/>
                      <a:pt x="412" y="375"/>
                    </a:cubicBezTo>
                    <a:cubicBezTo>
                      <a:pt x="414" y="373"/>
                      <a:pt x="416" y="370"/>
                      <a:pt x="418" y="368"/>
                    </a:cubicBezTo>
                    <a:cubicBezTo>
                      <a:pt x="420" y="366"/>
                      <a:pt x="423" y="364"/>
                      <a:pt x="425" y="363"/>
                    </a:cubicBezTo>
                    <a:cubicBezTo>
                      <a:pt x="426" y="362"/>
                      <a:pt x="428" y="362"/>
                      <a:pt x="429" y="362"/>
                    </a:cubicBezTo>
                    <a:cubicBezTo>
                      <a:pt x="429" y="362"/>
                      <a:pt x="430" y="362"/>
                      <a:pt x="430" y="362"/>
                    </a:cubicBezTo>
                    <a:cubicBezTo>
                      <a:pt x="431" y="362"/>
                      <a:pt x="431" y="362"/>
                      <a:pt x="432" y="362"/>
                    </a:cubicBezTo>
                    <a:cubicBezTo>
                      <a:pt x="436" y="363"/>
                      <a:pt x="441" y="367"/>
                      <a:pt x="443" y="372"/>
                    </a:cubicBezTo>
                    <a:cubicBezTo>
                      <a:pt x="445" y="377"/>
                      <a:pt x="446" y="384"/>
                      <a:pt x="445" y="390"/>
                    </a:cubicBezTo>
                    <a:cubicBezTo>
                      <a:pt x="445" y="393"/>
                      <a:pt x="444" y="396"/>
                      <a:pt x="442" y="399"/>
                    </a:cubicBezTo>
                    <a:cubicBezTo>
                      <a:pt x="441" y="402"/>
                      <a:pt x="440" y="404"/>
                      <a:pt x="438" y="406"/>
                    </a:cubicBezTo>
                    <a:cubicBezTo>
                      <a:pt x="434" y="411"/>
                      <a:pt x="428" y="414"/>
                      <a:pt x="422" y="416"/>
                    </a:cubicBezTo>
                    <a:cubicBezTo>
                      <a:pt x="419" y="417"/>
                      <a:pt x="416" y="417"/>
                      <a:pt x="413" y="417"/>
                    </a:cubicBezTo>
                    <a:cubicBezTo>
                      <a:pt x="411" y="418"/>
                      <a:pt x="410" y="418"/>
                      <a:pt x="408" y="418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7"/>
                      <a:pt x="404" y="417"/>
                      <a:pt x="403" y="417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2"/>
                      <a:pt x="387" y="442"/>
                      <a:pt x="387" y="442"/>
                    </a:cubicBezTo>
                    <a:cubicBezTo>
                      <a:pt x="384" y="449"/>
                      <a:pt x="381" y="456"/>
                      <a:pt x="378" y="463"/>
                    </a:cubicBezTo>
                    <a:cubicBezTo>
                      <a:pt x="372" y="477"/>
                      <a:pt x="367" y="492"/>
                      <a:pt x="362" y="506"/>
                    </a:cubicBezTo>
                    <a:cubicBezTo>
                      <a:pt x="351" y="535"/>
                      <a:pt x="342" y="564"/>
                      <a:pt x="333" y="593"/>
                    </a:cubicBezTo>
                    <a:cubicBezTo>
                      <a:pt x="330" y="604"/>
                      <a:pt x="330" y="604"/>
                      <a:pt x="330" y="604"/>
                    </a:cubicBezTo>
                    <a:cubicBezTo>
                      <a:pt x="327" y="613"/>
                      <a:pt x="327" y="613"/>
                      <a:pt x="327" y="613"/>
                    </a:cubicBezTo>
                    <a:cubicBezTo>
                      <a:pt x="326" y="619"/>
                      <a:pt x="326" y="619"/>
                      <a:pt x="326" y="619"/>
                    </a:cubicBezTo>
                    <a:cubicBezTo>
                      <a:pt x="325" y="621"/>
                      <a:pt x="325" y="621"/>
                      <a:pt x="325" y="621"/>
                    </a:cubicBezTo>
                    <a:cubicBezTo>
                      <a:pt x="325" y="622"/>
                      <a:pt x="325" y="622"/>
                      <a:pt x="325" y="622"/>
                    </a:cubicBezTo>
                    <a:lnTo>
                      <a:pt x="318" y="6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7" name="Freeform 5"/>
              <p:cNvSpPr/>
              <p:nvPr/>
            </p:nvSpPr>
            <p:spPr bwMode="auto">
              <a:xfrm>
                <a:off x="5026026" y="1547813"/>
                <a:ext cx="2144713" cy="2363788"/>
              </a:xfrm>
              <a:custGeom>
                <a:avLst/>
                <a:gdLst>
                  <a:gd name="T0" fmla="*/ 518 w 570"/>
                  <a:gd name="T1" fmla="*/ 231 h 629"/>
                  <a:gd name="T2" fmla="*/ 454 w 570"/>
                  <a:gd name="T3" fmla="*/ 271 h 629"/>
                  <a:gd name="T4" fmla="*/ 496 w 570"/>
                  <a:gd name="T5" fmla="*/ 135 h 629"/>
                  <a:gd name="T6" fmla="*/ 393 w 570"/>
                  <a:gd name="T7" fmla="*/ 205 h 629"/>
                  <a:gd name="T8" fmla="*/ 326 w 570"/>
                  <a:gd name="T9" fmla="*/ 264 h 629"/>
                  <a:gd name="T10" fmla="*/ 474 w 570"/>
                  <a:gd name="T11" fmla="*/ 89 h 629"/>
                  <a:gd name="T12" fmla="*/ 385 w 570"/>
                  <a:gd name="T13" fmla="*/ 100 h 629"/>
                  <a:gd name="T14" fmla="*/ 322 w 570"/>
                  <a:gd name="T15" fmla="*/ 156 h 629"/>
                  <a:gd name="T16" fmla="*/ 401 w 570"/>
                  <a:gd name="T17" fmla="*/ 66 h 629"/>
                  <a:gd name="T18" fmla="*/ 279 w 570"/>
                  <a:gd name="T19" fmla="*/ 80 h 629"/>
                  <a:gd name="T20" fmla="*/ 223 w 570"/>
                  <a:gd name="T21" fmla="*/ 103 h 629"/>
                  <a:gd name="T22" fmla="*/ 280 w 570"/>
                  <a:gd name="T23" fmla="*/ 61 h 629"/>
                  <a:gd name="T24" fmla="*/ 212 w 570"/>
                  <a:gd name="T25" fmla="*/ 33 h 629"/>
                  <a:gd name="T26" fmla="*/ 78 w 570"/>
                  <a:gd name="T27" fmla="*/ 109 h 629"/>
                  <a:gd name="T28" fmla="*/ 29 w 570"/>
                  <a:gd name="T29" fmla="*/ 198 h 629"/>
                  <a:gd name="T30" fmla="*/ 35 w 570"/>
                  <a:gd name="T31" fmla="*/ 232 h 629"/>
                  <a:gd name="T32" fmla="*/ 42 w 570"/>
                  <a:gd name="T33" fmla="*/ 311 h 629"/>
                  <a:gd name="T34" fmla="*/ 20 w 570"/>
                  <a:gd name="T35" fmla="*/ 366 h 629"/>
                  <a:gd name="T36" fmla="*/ 73 w 570"/>
                  <a:gd name="T37" fmla="*/ 388 h 629"/>
                  <a:gd name="T38" fmla="*/ 178 w 570"/>
                  <a:gd name="T39" fmla="*/ 311 h 629"/>
                  <a:gd name="T40" fmla="*/ 102 w 570"/>
                  <a:gd name="T41" fmla="*/ 390 h 629"/>
                  <a:gd name="T42" fmla="*/ 92 w 570"/>
                  <a:gd name="T43" fmla="*/ 469 h 629"/>
                  <a:gd name="T44" fmla="*/ 196 w 570"/>
                  <a:gd name="T45" fmla="*/ 407 h 629"/>
                  <a:gd name="T46" fmla="*/ 265 w 570"/>
                  <a:gd name="T47" fmla="*/ 373 h 629"/>
                  <a:gd name="T48" fmla="*/ 196 w 570"/>
                  <a:gd name="T49" fmla="*/ 450 h 629"/>
                  <a:gd name="T50" fmla="*/ 179 w 570"/>
                  <a:gd name="T51" fmla="*/ 542 h 629"/>
                  <a:gd name="T52" fmla="*/ 261 w 570"/>
                  <a:gd name="T53" fmla="*/ 489 h 629"/>
                  <a:gd name="T54" fmla="*/ 270 w 570"/>
                  <a:gd name="T55" fmla="*/ 506 h 629"/>
                  <a:gd name="T56" fmla="*/ 208 w 570"/>
                  <a:gd name="T57" fmla="*/ 588 h 629"/>
                  <a:gd name="T58" fmla="*/ 303 w 570"/>
                  <a:gd name="T59" fmla="*/ 597 h 629"/>
                  <a:gd name="T60" fmla="*/ 332 w 570"/>
                  <a:gd name="T61" fmla="*/ 603 h 629"/>
                  <a:gd name="T62" fmla="*/ 406 w 570"/>
                  <a:gd name="T63" fmla="*/ 554 h 629"/>
                  <a:gd name="T64" fmla="*/ 430 w 570"/>
                  <a:gd name="T65" fmla="*/ 535 h 629"/>
                  <a:gd name="T66" fmla="*/ 504 w 570"/>
                  <a:gd name="T67" fmla="*/ 444 h 629"/>
                  <a:gd name="T68" fmla="*/ 549 w 570"/>
                  <a:gd name="T69" fmla="*/ 342 h 629"/>
                  <a:gd name="T70" fmla="*/ 563 w 570"/>
                  <a:gd name="T71" fmla="*/ 266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0" h="629">
                    <a:moveTo>
                      <a:pt x="558" y="231"/>
                    </a:moveTo>
                    <a:cubicBezTo>
                      <a:pt x="547" y="219"/>
                      <a:pt x="530" y="221"/>
                      <a:pt x="518" y="231"/>
                    </a:cubicBezTo>
                    <a:cubicBezTo>
                      <a:pt x="477" y="265"/>
                      <a:pt x="437" y="300"/>
                      <a:pt x="395" y="332"/>
                    </a:cubicBezTo>
                    <a:cubicBezTo>
                      <a:pt x="415" y="313"/>
                      <a:pt x="434" y="292"/>
                      <a:pt x="454" y="271"/>
                    </a:cubicBezTo>
                    <a:cubicBezTo>
                      <a:pt x="482" y="243"/>
                      <a:pt x="510" y="213"/>
                      <a:pt x="528" y="177"/>
                    </a:cubicBezTo>
                    <a:cubicBezTo>
                      <a:pt x="539" y="156"/>
                      <a:pt x="521" y="127"/>
                      <a:pt x="496" y="135"/>
                    </a:cubicBezTo>
                    <a:cubicBezTo>
                      <a:pt x="475" y="142"/>
                      <a:pt x="458" y="154"/>
                      <a:pt x="441" y="168"/>
                    </a:cubicBezTo>
                    <a:cubicBezTo>
                      <a:pt x="425" y="180"/>
                      <a:pt x="408" y="191"/>
                      <a:pt x="393" y="205"/>
                    </a:cubicBezTo>
                    <a:cubicBezTo>
                      <a:pt x="377" y="218"/>
                      <a:pt x="364" y="234"/>
                      <a:pt x="349" y="247"/>
                    </a:cubicBezTo>
                    <a:cubicBezTo>
                      <a:pt x="342" y="253"/>
                      <a:pt x="334" y="259"/>
                      <a:pt x="326" y="264"/>
                    </a:cubicBezTo>
                    <a:cubicBezTo>
                      <a:pt x="353" y="239"/>
                      <a:pt x="378" y="210"/>
                      <a:pt x="407" y="186"/>
                    </a:cubicBezTo>
                    <a:cubicBezTo>
                      <a:pt x="437" y="160"/>
                      <a:pt x="471" y="131"/>
                      <a:pt x="474" y="89"/>
                    </a:cubicBezTo>
                    <a:cubicBezTo>
                      <a:pt x="475" y="66"/>
                      <a:pt x="448" y="54"/>
                      <a:pt x="430" y="64"/>
                    </a:cubicBezTo>
                    <a:cubicBezTo>
                      <a:pt x="413" y="73"/>
                      <a:pt x="399" y="87"/>
                      <a:pt x="385" y="100"/>
                    </a:cubicBezTo>
                    <a:cubicBezTo>
                      <a:pt x="369" y="115"/>
                      <a:pt x="353" y="130"/>
                      <a:pt x="336" y="144"/>
                    </a:cubicBezTo>
                    <a:cubicBezTo>
                      <a:pt x="331" y="148"/>
                      <a:pt x="326" y="152"/>
                      <a:pt x="322" y="156"/>
                    </a:cubicBezTo>
                    <a:cubicBezTo>
                      <a:pt x="323" y="155"/>
                      <a:pt x="323" y="154"/>
                      <a:pt x="324" y="153"/>
                    </a:cubicBezTo>
                    <a:cubicBezTo>
                      <a:pt x="351" y="125"/>
                      <a:pt x="374" y="93"/>
                      <a:pt x="401" y="66"/>
                    </a:cubicBezTo>
                    <a:cubicBezTo>
                      <a:pt x="423" y="43"/>
                      <a:pt x="393" y="1"/>
                      <a:pt x="366" y="21"/>
                    </a:cubicBezTo>
                    <a:cubicBezTo>
                      <a:pt x="337" y="41"/>
                      <a:pt x="309" y="62"/>
                      <a:pt x="279" y="80"/>
                    </a:cubicBezTo>
                    <a:cubicBezTo>
                      <a:pt x="256" y="95"/>
                      <a:pt x="232" y="107"/>
                      <a:pt x="208" y="119"/>
                    </a:cubicBezTo>
                    <a:cubicBezTo>
                      <a:pt x="213" y="113"/>
                      <a:pt x="218" y="108"/>
                      <a:pt x="223" y="103"/>
                    </a:cubicBezTo>
                    <a:cubicBezTo>
                      <a:pt x="229" y="96"/>
                      <a:pt x="236" y="88"/>
                      <a:pt x="244" y="81"/>
                    </a:cubicBezTo>
                    <a:cubicBezTo>
                      <a:pt x="256" y="75"/>
                      <a:pt x="268" y="69"/>
                      <a:pt x="280" y="61"/>
                    </a:cubicBezTo>
                    <a:cubicBezTo>
                      <a:pt x="306" y="42"/>
                      <a:pt x="291" y="0"/>
                      <a:pt x="257" y="8"/>
                    </a:cubicBezTo>
                    <a:cubicBezTo>
                      <a:pt x="240" y="12"/>
                      <a:pt x="225" y="22"/>
                      <a:pt x="212" y="33"/>
                    </a:cubicBezTo>
                    <a:cubicBezTo>
                      <a:pt x="187" y="45"/>
                      <a:pt x="161" y="54"/>
                      <a:pt x="138" y="68"/>
                    </a:cubicBezTo>
                    <a:cubicBezTo>
                      <a:pt x="116" y="79"/>
                      <a:pt x="97" y="94"/>
                      <a:pt x="78" y="109"/>
                    </a:cubicBezTo>
                    <a:cubicBezTo>
                      <a:pt x="59" y="123"/>
                      <a:pt x="47" y="142"/>
                      <a:pt x="29" y="157"/>
                    </a:cubicBezTo>
                    <a:cubicBezTo>
                      <a:pt x="17" y="167"/>
                      <a:pt x="19" y="187"/>
                      <a:pt x="29" y="198"/>
                    </a:cubicBezTo>
                    <a:cubicBezTo>
                      <a:pt x="36" y="205"/>
                      <a:pt x="45" y="207"/>
                      <a:pt x="54" y="205"/>
                    </a:cubicBezTo>
                    <a:cubicBezTo>
                      <a:pt x="48" y="215"/>
                      <a:pt x="42" y="224"/>
                      <a:pt x="35" y="232"/>
                    </a:cubicBezTo>
                    <a:cubicBezTo>
                      <a:pt x="23" y="245"/>
                      <a:pt x="11" y="258"/>
                      <a:pt x="7" y="275"/>
                    </a:cubicBezTo>
                    <a:cubicBezTo>
                      <a:pt x="0" y="298"/>
                      <a:pt x="21" y="314"/>
                      <a:pt x="42" y="311"/>
                    </a:cubicBezTo>
                    <a:cubicBezTo>
                      <a:pt x="46" y="310"/>
                      <a:pt x="49" y="309"/>
                      <a:pt x="52" y="308"/>
                    </a:cubicBezTo>
                    <a:cubicBezTo>
                      <a:pt x="39" y="326"/>
                      <a:pt x="28" y="345"/>
                      <a:pt x="20" y="366"/>
                    </a:cubicBezTo>
                    <a:cubicBezTo>
                      <a:pt x="15" y="378"/>
                      <a:pt x="23" y="392"/>
                      <a:pt x="33" y="398"/>
                    </a:cubicBezTo>
                    <a:cubicBezTo>
                      <a:pt x="47" y="407"/>
                      <a:pt x="64" y="401"/>
                      <a:pt x="73" y="388"/>
                    </a:cubicBezTo>
                    <a:cubicBezTo>
                      <a:pt x="93" y="358"/>
                      <a:pt x="122" y="337"/>
                      <a:pt x="155" y="321"/>
                    </a:cubicBezTo>
                    <a:cubicBezTo>
                      <a:pt x="162" y="317"/>
                      <a:pt x="170" y="314"/>
                      <a:pt x="178" y="311"/>
                    </a:cubicBezTo>
                    <a:cubicBezTo>
                      <a:pt x="167" y="323"/>
                      <a:pt x="157" y="337"/>
                      <a:pt x="146" y="349"/>
                    </a:cubicBezTo>
                    <a:cubicBezTo>
                      <a:pt x="134" y="364"/>
                      <a:pt x="118" y="379"/>
                      <a:pt x="102" y="390"/>
                    </a:cubicBezTo>
                    <a:cubicBezTo>
                      <a:pt x="87" y="400"/>
                      <a:pt x="68" y="410"/>
                      <a:pt x="59" y="427"/>
                    </a:cubicBezTo>
                    <a:cubicBezTo>
                      <a:pt x="48" y="450"/>
                      <a:pt x="67" y="476"/>
                      <a:pt x="92" y="469"/>
                    </a:cubicBezTo>
                    <a:cubicBezTo>
                      <a:pt x="112" y="465"/>
                      <a:pt x="127" y="451"/>
                      <a:pt x="142" y="438"/>
                    </a:cubicBezTo>
                    <a:cubicBezTo>
                      <a:pt x="158" y="426"/>
                      <a:pt x="178" y="417"/>
                      <a:pt x="196" y="407"/>
                    </a:cubicBezTo>
                    <a:cubicBezTo>
                      <a:pt x="216" y="397"/>
                      <a:pt x="237" y="388"/>
                      <a:pt x="258" y="377"/>
                    </a:cubicBezTo>
                    <a:cubicBezTo>
                      <a:pt x="260" y="376"/>
                      <a:pt x="263" y="375"/>
                      <a:pt x="265" y="373"/>
                    </a:cubicBezTo>
                    <a:cubicBezTo>
                      <a:pt x="255" y="384"/>
                      <a:pt x="245" y="394"/>
                      <a:pt x="236" y="405"/>
                    </a:cubicBezTo>
                    <a:cubicBezTo>
                      <a:pt x="223" y="421"/>
                      <a:pt x="210" y="436"/>
                      <a:pt x="196" y="450"/>
                    </a:cubicBezTo>
                    <a:cubicBezTo>
                      <a:pt x="180" y="465"/>
                      <a:pt x="164" y="477"/>
                      <a:pt x="150" y="493"/>
                    </a:cubicBezTo>
                    <a:cubicBezTo>
                      <a:pt x="131" y="516"/>
                      <a:pt x="150" y="546"/>
                      <a:pt x="179" y="542"/>
                    </a:cubicBezTo>
                    <a:cubicBezTo>
                      <a:pt x="193" y="539"/>
                      <a:pt x="204" y="525"/>
                      <a:pt x="211" y="519"/>
                    </a:cubicBezTo>
                    <a:cubicBezTo>
                      <a:pt x="227" y="508"/>
                      <a:pt x="244" y="498"/>
                      <a:pt x="261" y="489"/>
                    </a:cubicBezTo>
                    <a:cubicBezTo>
                      <a:pt x="279" y="479"/>
                      <a:pt x="298" y="468"/>
                      <a:pt x="316" y="457"/>
                    </a:cubicBezTo>
                    <a:cubicBezTo>
                      <a:pt x="300" y="473"/>
                      <a:pt x="286" y="490"/>
                      <a:pt x="270" y="506"/>
                    </a:cubicBezTo>
                    <a:cubicBezTo>
                      <a:pt x="258" y="517"/>
                      <a:pt x="247" y="531"/>
                      <a:pt x="236" y="543"/>
                    </a:cubicBezTo>
                    <a:cubicBezTo>
                      <a:pt x="225" y="557"/>
                      <a:pt x="214" y="571"/>
                      <a:pt x="208" y="588"/>
                    </a:cubicBezTo>
                    <a:cubicBezTo>
                      <a:pt x="204" y="602"/>
                      <a:pt x="214" y="620"/>
                      <a:pt x="229" y="623"/>
                    </a:cubicBezTo>
                    <a:cubicBezTo>
                      <a:pt x="256" y="629"/>
                      <a:pt x="281" y="611"/>
                      <a:pt x="303" y="597"/>
                    </a:cubicBezTo>
                    <a:cubicBezTo>
                      <a:pt x="310" y="592"/>
                      <a:pt x="317" y="588"/>
                      <a:pt x="324" y="583"/>
                    </a:cubicBezTo>
                    <a:cubicBezTo>
                      <a:pt x="324" y="590"/>
                      <a:pt x="326" y="597"/>
                      <a:pt x="332" y="603"/>
                    </a:cubicBezTo>
                    <a:cubicBezTo>
                      <a:pt x="343" y="614"/>
                      <a:pt x="363" y="615"/>
                      <a:pt x="373" y="603"/>
                    </a:cubicBezTo>
                    <a:cubicBezTo>
                      <a:pt x="386" y="588"/>
                      <a:pt x="401" y="574"/>
                      <a:pt x="406" y="554"/>
                    </a:cubicBezTo>
                    <a:cubicBezTo>
                      <a:pt x="407" y="550"/>
                      <a:pt x="407" y="547"/>
                      <a:pt x="407" y="543"/>
                    </a:cubicBezTo>
                    <a:cubicBezTo>
                      <a:pt x="415" y="544"/>
                      <a:pt x="423" y="541"/>
                      <a:pt x="430" y="535"/>
                    </a:cubicBezTo>
                    <a:cubicBezTo>
                      <a:pt x="444" y="523"/>
                      <a:pt x="457" y="511"/>
                      <a:pt x="469" y="497"/>
                    </a:cubicBezTo>
                    <a:cubicBezTo>
                      <a:pt x="483" y="481"/>
                      <a:pt x="494" y="462"/>
                      <a:pt x="504" y="444"/>
                    </a:cubicBezTo>
                    <a:cubicBezTo>
                      <a:pt x="514" y="427"/>
                      <a:pt x="523" y="413"/>
                      <a:pt x="536" y="400"/>
                    </a:cubicBezTo>
                    <a:cubicBezTo>
                      <a:pt x="553" y="383"/>
                      <a:pt x="558" y="364"/>
                      <a:pt x="549" y="342"/>
                    </a:cubicBezTo>
                    <a:cubicBezTo>
                      <a:pt x="544" y="332"/>
                      <a:pt x="527" y="325"/>
                      <a:pt x="516" y="329"/>
                    </a:cubicBezTo>
                    <a:cubicBezTo>
                      <a:pt x="533" y="309"/>
                      <a:pt x="549" y="288"/>
                      <a:pt x="563" y="266"/>
                    </a:cubicBezTo>
                    <a:cubicBezTo>
                      <a:pt x="570" y="255"/>
                      <a:pt x="567" y="240"/>
                      <a:pt x="558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371087" y="2240546"/>
              <a:ext cx="393057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3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856942" y="1143675"/>
            <a:ext cx="2029402" cy="2316761"/>
            <a:chOff x="553361" y="1219041"/>
            <a:chExt cx="2312676" cy="2640146"/>
          </a:xfrm>
        </p:grpSpPr>
        <p:sp>
          <p:nvSpPr>
            <p:cNvPr id="33" name="TextBox 32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9193" y="1789837"/>
              <a:ext cx="2191611" cy="20693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56942" y="3838111"/>
            <a:ext cx="2029402" cy="2316761"/>
            <a:chOff x="553361" y="1219041"/>
            <a:chExt cx="2312676" cy="2640146"/>
          </a:xfrm>
        </p:grpSpPr>
        <p:sp>
          <p:nvSpPr>
            <p:cNvPr id="36" name="TextBox 35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9193" y="1789837"/>
              <a:ext cx="2191611" cy="20693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31461" y="876261"/>
            <a:ext cx="965435" cy="1033591"/>
            <a:chOff x="84898" y="2103969"/>
            <a:chExt cx="965435" cy="1033591"/>
          </a:xfrm>
        </p:grpSpPr>
        <p:grpSp>
          <p:nvGrpSpPr>
            <p:cNvPr id="189" name="组合 36"/>
            <p:cNvGrpSpPr/>
            <p:nvPr/>
          </p:nvGrpSpPr>
          <p:grpSpPr>
            <a:xfrm>
              <a:off x="84898" y="2103969"/>
              <a:ext cx="965435" cy="1033591"/>
              <a:chOff x="4427538" y="954088"/>
              <a:chExt cx="3333750" cy="3729038"/>
            </a:xfrm>
          </p:grpSpPr>
          <p:sp>
            <p:nvSpPr>
              <p:cNvPr id="191" name="Freeform 7"/>
              <p:cNvSpPr/>
              <p:nvPr/>
            </p:nvSpPr>
            <p:spPr bwMode="auto">
              <a:xfrm>
                <a:off x="4999038" y="1325563"/>
                <a:ext cx="285750" cy="315913"/>
              </a:xfrm>
              <a:custGeom>
                <a:avLst/>
                <a:gdLst>
                  <a:gd name="T0" fmla="*/ 72 w 76"/>
                  <a:gd name="T1" fmla="*/ 66 h 84"/>
                  <a:gd name="T2" fmla="*/ 54 w 76"/>
                  <a:gd name="T3" fmla="*/ 15 h 84"/>
                  <a:gd name="T4" fmla="*/ 32 w 76"/>
                  <a:gd name="T5" fmla="*/ 21 h 84"/>
                  <a:gd name="T6" fmla="*/ 34 w 76"/>
                  <a:gd name="T7" fmla="*/ 27 h 84"/>
                  <a:gd name="T8" fmla="*/ 27 w 76"/>
                  <a:gd name="T9" fmla="*/ 14 h 84"/>
                  <a:gd name="T10" fmla="*/ 5 w 76"/>
                  <a:gd name="T11" fmla="*/ 20 h 84"/>
                  <a:gd name="T12" fmla="*/ 63 w 76"/>
                  <a:gd name="T13" fmla="*/ 83 h 84"/>
                  <a:gd name="T14" fmla="*/ 72 w 76"/>
                  <a:gd name="T15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4">
                    <a:moveTo>
                      <a:pt x="72" y="66"/>
                    </a:moveTo>
                    <a:cubicBezTo>
                      <a:pt x="65" y="50"/>
                      <a:pt x="59" y="33"/>
                      <a:pt x="54" y="15"/>
                    </a:cubicBezTo>
                    <a:cubicBezTo>
                      <a:pt x="51" y="1"/>
                      <a:pt x="28" y="7"/>
                      <a:pt x="32" y="21"/>
                    </a:cubicBezTo>
                    <a:cubicBezTo>
                      <a:pt x="33" y="23"/>
                      <a:pt x="33" y="25"/>
                      <a:pt x="34" y="27"/>
                    </a:cubicBezTo>
                    <a:cubicBezTo>
                      <a:pt x="31" y="23"/>
                      <a:pt x="29" y="18"/>
                      <a:pt x="27" y="14"/>
                    </a:cubicBezTo>
                    <a:cubicBezTo>
                      <a:pt x="22" y="0"/>
                      <a:pt x="0" y="6"/>
                      <a:pt x="5" y="20"/>
                    </a:cubicBezTo>
                    <a:cubicBezTo>
                      <a:pt x="15" y="44"/>
                      <a:pt x="33" y="82"/>
                      <a:pt x="63" y="83"/>
                    </a:cubicBezTo>
                    <a:cubicBezTo>
                      <a:pt x="72" y="84"/>
                      <a:pt x="76" y="73"/>
                      <a:pt x="7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2" name="Freeform 8"/>
              <p:cNvSpPr/>
              <p:nvPr/>
            </p:nvSpPr>
            <p:spPr bwMode="auto">
              <a:xfrm>
                <a:off x="5988051" y="987426"/>
                <a:ext cx="188913" cy="354013"/>
              </a:xfrm>
              <a:custGeom>
                <a:avLst/>
                <a:gdLst>
                  <a:gd name="T0" fmla="*/ 49 w 50"/>
                  <a:gd name="T1" fmla="*/ 26 h 94"/>
                  <a:gd name="T2" fmla="*/ 47 w 50"/>
                  <a:gd name="T3" fmla="*/ 19 h 94"/>
                  <a:gd name="T4" fmla="*/ 46 w 50"/>
                  <a:gd name="T5" fmla="*/ 10 h 94"/>
                  <a:gd name="T6" fmla="*/ 32 w 50"/>
                  <a:gd name="T7" fmla="*/ 2 h 94"/>
                  <a:gd name="T8" fmla="*/ 15 w 50"/>
                  <a:gd name="T9" fmla="*/ 5 h 94"/>
                  <a:gd name="T10" fmla="*/ 15 w 50"/>
                  <a:gd name="T11" fmla="*/ 28 h 94"/>
                  <a:gd name="T12" fmla="*/ 22 w 50"/>
                  <a:gd name="T13" fmla="*/ 28 h 94"/>
                  <a:gd name="T14" fmla="*/ 15 w 50"/>
                  <a:gd name="T15" fmla="*/ 46 h 94"/>
                  <a:gd name="T16" fmla="*/ 13 w 50"/>
                  <a:gd name="T17" fmla="*/ 82 h 94"/>
                  <a:gd name="T18" fmla="*/ 33 w 50"/>
                  <a:gd name="T19" fmla="*/ 87 h 94"/>
                  <a:gd name="T20" fmla="*/ 49 w 50"/>
                  <a:gd name="T21" fmla="*/ 2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4">
                    <a:moveTo>
                      <a:pt x="49" y="26"/>
                    </a:moveTo>
                    <a:cubicBezTo>
                      <a:pt x="49" y="23"/>
                      <a:pt x="48" y="21"/>
                      <a:pt x="47" y="19"/>
                    </a:cubicBezTo>
                    <a:cubicBezTo>
                      <a:pt x="47" y="16"/>
                      <a:pt x="47" y="13"/>
                      <a:pt x="46" y="10"/>
                    </a:cubicBezTo>
                    <a:cubicBezTo>
                      <a:pt x="45" y="4"/>
                      <a:pt x="38" y="0"/>
                      <a:pt x="32" y="2"/>
                    </a:cubicBezTo>
                    <a:cubicBezTo>
                      <a:pt x="26" y="3"/>
                      <a:pt x="21" y="5"/>
                      <a:pt x="15" y="5"/>
                    </a:cubicBezTo>
                    <a:cubicBezTo>
                      <a:pt x="0" y="6"/>
                      <a:pt x="0" y="29"/>
                      <a:pt x="15" y="28"/>
                    </a:cubicBezTo>
                    <a:cubicBezTo>
                      <a:pt x="17" y="28"/>
                      <a:pt x="20" y="28"/>
                      <a:pt x="22" y="28"/>
                    </a:cubicBezTo>
                    <a:cubicBezTo>
                      <a:pt x="19" y="34"/>
                      <a:pt x="16" y="41"/>
                      <a:pt x="15" y="46"/>
                    </a:cubicBezTo>
                    <a:cubicBezTo>
                      <a:pt x="12" y="58"/>
                      <a:pt x="10" y="70"/>
                      <a:pt x="13" y="82"/>
                    </a:cubicBezTo>
                    <a:cubicBezTo>
                      <a:pt x="15" y="90"/>
                      <a:pt x="27" y="94"/>
                      <a:pt x="33" y="87"/>
                    </a:cubicBezTo>
                    <a:cubicBezTo>
                      <a:pt x="45" y="71"/>
                      <a:pt x="50" y="46"/>
                      <a:pt x="49" y="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3" name="Freeform 9"/>
              <p:cNvSpPr/>
              <p:nvPr/>
            </p:nvSpPr>
            <p:spPr bwMode="auto">
              <a:xfrm>
                <a:off x="6869113" y="1319213"/>
                <a:ext cx="320675" cy="352425"/>
              </a:xfrm>
              <a:custGeom>
                <a:avLst/>
                <a:gdLst>
                  <a:gd name="T0" fmla="*/ 61 w 85"/>
                  <a:gd name="T1" fmla="*/ 15 h 94"/>
                  <a:gd name="T2" fmla="*/ 60 w 85"/>
                  <a:gd name="T3" fmla="*/ 10 h 94"/>
                  <a:gd name="T4" fmla="*/ 46 w 85"/>
                  <a:gd name="T5" fmla="*/ 2 h 94"/>
                  <a:gd name="T6" fmla="*/ 20 w 85"/>
                  <a:gd name="T7" fmla="*/ 27 h 94"/>
                  <a:gd name="T8" fmla="*/ 8 w 85"/>
                  <a:gd name="T9" fmla="*/ 59 h 94"/>
                  <a:gd name="T10" fmla="*/ 15 w 85"/>
                  <a:gd name="T11" fmla="*/ 78 h 94"/>
                  <a:gd name="T12" fmla="*/ 15 w 85"/>
                  <a:gd name="T13" fmla="*/ 79 h 94"/>
                  <a:gd name="T14" fmla="*/ 29 w 85"/>
                  <a:gd name="T15" fmla="*/ 93 h 94"/>
                  <a:gd name="T16" fmla="*/ 60 w 85"/>
                  <a:gd name="T17" fmla="*/ 66 h 94"/>
                  <a:gd name="T18" fmla="*/ 80 w 85"/>
                  <a:gd name="T19" fmla="*/ 26 h 94"/>
                  <a:gd name="T20" fmla="*/ 61 w 85"/>
                  <a:gd name="T21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94">
                    <a:moveTo>
                      <a:pt x="61" y="15"/>
                    </a:moveTo>
                    <a:cubicBezTo>
                      <a:pt x="61" y="14"/>
                      <a:pt x="61" y="12"/>
                      <a:pt x="60" y="10"/>
                    </a:cubicBezTo>
                    <a:cubicBezTo>
                      <a:pt x="58" y="5"/>
                      <a:pt x="52" y="0"/>
                      <a:pt x="46" y="2"/>
                    </a:cubicBezTo>
                    <a:cubicBezTo>
                      <a:pt x="33" y="7"/>
                      <a:pt x="26" y="15"/>
                      <a:pt x="20" y="27"/>
                    </a:cubicBezTo>
                    <a:cubicBezTo>
                      <a:pt x="16" y="38"/>
                      <a:pt x="17" y="51"/>
                      <a:pt x="8" y="59"/>
                    </a:cubicBezTo>
                    <a:cubicBezTo>
                      <a:pt x="0" y="66"/>
                      <a:pt x="6" y="77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3" y="88"/>
                      <a:pt x="20" y="94"/>
                      <a:pt x="29" y="93"/>
                    </a:cubicBezTo>
                    <a:cubicBezTo>
                      <a:pt x="43" y="91"/>
                      <a:pt x="52" y="77"/>
                      <a:pt x="60" y="66"/>
                    </a:cubicBezTo>
                    <a:cubicBezTo>
                      <a:pt x="68" y="54"/>
                      <a:pt x="75" y="40"/>
                      <a:pt x="80" y="26"/>
                    </a:cubicBezTo>
                    <a:cubicBezTo>
                      <a:pt x="85" y="14"/>
                      <a:pt x="69" y="8"/>
                      <a:pt x="61" y="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4" name="Freeform 10"/>
              <p:cNvSpPr/>
              <p:nvPr/>
            </p:nvSpPr>
            <p:spPr bwMode="auto">
              <a:xfrm>
                <a:off x="7351713" y="2228851"/>
                <a:ext cx="349250" cy="179388"/>
              </a:xfrm>
              <a:custGeom>
                <a:avLst/>
                <a:gdLst>
                  <a:gd name="T0" fmla="*/ 90 w 93"/>
                  <a:gd name="T1" fmla="*/ 33 h 48"/>
                  <a:gd name="T2" fmla="*/ 84 w 93"/>
                  <a:gd name="T3" fmla="*/ 11 h 48"/>
                  <a:gd name="T4" fmla="*/ 70 w 93"/>
                  <a:gd name="T5" fmla="*/ 2 h 48"/>
                  <a:gd name="T6" fmla="*/ 31 w 93"/>
                  <a:gd name="T7" fmla="*/ 19 h 48"/>
                  <a:gd name="T8" fmla="*/ 30 w 93"/>
                  <a:gd name="T9" fmla="*/ 19 h 48"/>
                  <a:gd name="T10" fmla="*/ 29 w 93"/>
                  <a:gd name="T11" fmla="*/ 18 h 48"/>
                  <a:gd name="T12" fmla="*/ 8 w 93"/>
                  <a:gd name="T13" fmla="*/ 23 h 48"/>
                  <a:gd name="T14" fmla="*/ 14 w 93"/>
                  <a:gd name="T15" fmla="*/ 44 h 48"/>
                  <a:gd name="T16" fmla="*/ 28 w 93"/>
                  <a:gd name="T17" fmla="*/ 43 h 48"/>
                  <a:gd name="T18" fmla="*/ 76 w 93"/>
                  <a:gd name="T19" fmla="*/ 47 h 48"/>
                  <a:gd name="T20" fmla="*/ 90 w 93"/>
                  <a:gd name="T21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48">
                    <a:moveTo>
                      <a:pt x="90" y="33"/>
                    </a:moveTo>
                    <a:cubicBezTo>
                      <a:pt x="87" y="25"/>
                      <a:pt x="86" y="18"/>
                      <a:pt x="84" y="11"/>
                    </a:cubicBezTo>
                    <a:cubicBezTo>
                      <a:pt x="83" y="5"/>
                      <a:pt x="76" y="0"/>
                      <a:pt x="70" y="2"/>
                    </a:cubicBezTo>
                    <a:cubicBezTo>
                      <a:pt x="57" y="8"/>
                      <a:pt x="44" y="15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4" y="9"/>
                      <a:pt x="8" y="13"/>
                      <a:pt x="8" y="23"/>
                    </a:cubicBezTo>
                    <a:cubicBezTo>
                      <a:pt x="0" y="29"/>
                      <a:pt x="2" y="44"/>
                      <a:pt x="14" y="44"/>
                    </a:cubicBezTo>
                    <a:cubicBezTo>
                      <a:pt x="19" y="44"/>
                      <a:pt x="24" y="44"/>
                      <a:pt x="28" y="43"/>
                    </a:cubicBezTo>
                    <a:cubicBezTo>
                      <a:pt x="44" y="47"/>
                      <a:pt x="65" y="45"/>
                      <a:pt x="76" y="47"/>
                    </a:cubicBezTo>
                    <a:cubicBezTo>
                      <a:pt x="83" y="48"/>
                      <a:pt x="93" y="42"/>
                      <a:pt x="90" y="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5" name="Freeform 11"/>
              <p:cNvSpPr/>
              <p:nvPr/>
            </p:nvSpPr>
            <p:spPr bwMode="auto">
              <a:xfrm>
                <a:off x="7234238" y="3190876"/>
                <a:ext cx="368300" cy="247650"/>
              </a:xfrm>
              <a:custGeom>
                <a:avLst/>
                <a:gdLst>
                  <a:gd name="T0" fmla="*/ 97 w 98"/>
                  <a:gd name="T1" fmla="*/ 50 h 66"/>
                  <a:gd name="T2" fmla="*/ 80 w 98"/>
                  <a:gd name="T3" fmla="*/ 27 h 66"/>
                  <a:gd name="T4" fmla="*/ 68 w 98"/>
                  <a:gd name="T5" fmla="*/ 28 h 66"/>
                  <a:gd name="T6" fmla="*/ 45 w 98"/>
                  <a:gd name="T7" fmla="*/ 3 h 66"/>
                  <a:gd name="T8" fmla="*/ 32 w 98"/>
                  <a:gd name="T9" fmla="*/ 4 h 66"/>
                  <a:gd name="T10" fmla="*/ 15 w 98"/>
                  <a:gd name="T11" fmla="*/ 6 h 66"/>
                  <a:gd name="T12" fmla="*/ 15 w 98"/>
                  <a:gd name="T13" fmla="*/ 29 h 66"/>
                  <a:gd name="T14" fmla="*/ 28 w 98"/>
                  <a:gd name="T15" fmla="*/ 28 h 66"/>
                  <a:gd name="T16" fmla="*/ 30 w 98"/>
                  <a:gd name="T17" fmla="*/ 28 h 66"/>
                  <a:gd name="T18" fmla="*/ 29 w 98"/>
                  <a:gd name="T19" fmla="*/ 36 h 66"/>
                  <a:gd name="T20" fmla="*/ 42 w 98"/>
                  <a:gd name="T21" fmla="*/ 57 h 66"/>
                  <a:gd name="T22" fmla="*/ 64 w 98"/>
                  <a:gd name="T23" fmla="*/ 55 h 66"/>
                  <a:gd name="T24" fmla="*/ 65 w 98"/>
                  <a:gd name="T25" fmla="*/ 55 h 66"/>
                  <a:gd name="T26" fmla="*/ 83 w 98"/>
                  <a:gd name="T27" fmla="*/ 64 h 66"/>
                  <a:gd name="T28" fmla="*/ 97 w 98"/>
                  <a:gd name="T2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66">
                    <a:moveTo>
                      <a:pt x="97" y="50"/>
                    </a:moveTo>
                    <a:cubicBezTo>
                      <a:pt x="95" y="39"/>
                      <a:pt x="91" y="29"/>
                      <a:pt x="80" y="27"/>
                    </a:cubicBezTo>
                    <a:cubicBezTo>
                      <a:pt x="76" y="26"/>
                      <a:pt x="72" y="26"/>
                      <a:pt x="68" y="28"/>
                    </a:cubicBezTo>
                    <a:cubicBezTo>
                      <a:pt x="61" y="19"/>
                      <a:pt x="54" y="9"/>
                      <a:pt x="45" y="3"/>
                    </a:cubicBezTo>
                    <a:cubicBezTo>
                      <a:pt x="40" y="0"/>
                      <a:pt x="35" y="1"/>
                      <a:pt x="32" y="4"/>
                    </a:cubicBezTo>
                    <a:cubicBezTo>
                      <a:pt x="26" y="4"/>
                      <a:pt x="20" y="5"/>
                      <a:pt x="15" y="6"/>
                    </a:cubicBezTo>
                    <a:cubicBezTo>
                      <a:pt x="0" y="6"/>
                      <a:pt x="0" y="29"/>
                      <a:pt x="15" y="29"/>
                    </a:cubicBezTo>
                    <a:cubicBezTo>
                      <a:pt x="19" y="28"/>
                      <a:pt x="24" y="28"/>
                      <a:pt x="28" y="28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8" y="45"/>
                      <a:pt x="34" y="54"/>
                      <a:pt x="42" y="57"/>
                    </a:cubicBezTo>
                    <a:cubicBezTo>
                      <a:pt x="50" y="60"/>
                      <a:pt x="57" y="58"/>
                      <a:pt x="64" y="55"/>
                    </a:cubicBezTo>
                    <a:cubicBezTo>
                      <a:pt x="64" y="55"/>
                      <a:pt x="64" y="55"/>
                      <a:pt x="65" y="55"/>
                    </a:cubicBezTo>
                    <a:cubicBezTo>
                      <a:pt x="70" y="59"/>
                      <a:pt x="75" y="62"/>
                      <a:pt x="83" y="64"/>
                    </a:cubicBezTo>
                    <a:cubicBezTo>
                      <a:pt x="92" y="66"/>
                      <a:pt x="98" y="58"/>
                      <a:pt x="97" y="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6" name="Freeform 12"/>
              <p:cNvSpPr>
                <a:spLocks noEditPoints="1"/>
              </p:cNvSpPr>
              <p:nvPr/>
            </p:nvSpPr>
            <p:spPr bwMode="auto">
              <a:xfrm>
                <a:off x="4600576" y="3221038"/>
                <a:ext cx="349250" cy="209550"/>
              </a:xfrm>
              <a:custGeom>
                <a:avLst/>
                <a:gdLst>
                  <a:gd name="T0" fmla="*/ 87 w 93"/>
                  <a:gd name="T1" fmla="*/ 6 h 56"/>
                  <a:gd name="T2" fmla="*/ 67 w 93"/>
                  <a:gd name="T3" fmla="*/ 2 h 56"/>
                  <a:gd name="T4" fmla="*/ 51 w 93"/>
                  <a:gd name="T5" fmla="*/ 8 h 56"/>
                  <a:gd name="T6" fmla="*/ 46 w 93"/>
                  <a:gd name="T7" fmla="*/ 5 h 56"/>
                  <a:gd name="T8" fmla="*/ 34 w 93"/>
                  <a:gd name="T9" fmla="*/ 5 h 56"/>
                  <a:gd name="T10" fmla="*/ 24 w 93"/>
                  <a:gd name="T11" fmla="*/ 4 h 56"/>
                  <a:gd name="T12" fmla="*/ 2 w 93"/>
                  <a:gd name="T13" fmla="*/ 41 h 56"/>
                  <a:gd name="T14" fmla="*/ 25 w 93"/>
                  <a:gd name="T15" fmla="*/ 41 h 56"/>
                  <a:gd name="T16" fmla="*/ 25 w 93"/>
                  <a:gd name="T17" fmla="*/ 39 h 56"/>
                  <a:gd name="T18" fmla="*/ 42 w 93"/>
                  <a:gd name="T19" fmla="*/ 47 h 56"/>
                  <a:gd name="T20" fmla="*/ 50 w 93"/>
                  <a:gd name="T21" fmla="*/ 33 h 56"/>
                  <a:gd name="T22" fmla="*/ 52 w 93"/>
                  <a:gd name="T23" fmla="*/ 33 h 56"/>
                  <a:gd name="T24" fmla="*/ 85 w 93"/>
                  <a:gd name="T25" fmla="*/ 27 h 56"/>
                  <a:gd name="T26" fmla="*/ 87 w 93"/>
                  <a:gd name="T27" fmla="*/ 6 h 56"/>
                  <a:gd name="T28" fmla="*/ 25 w 93"/>
                  <a:gd name="T29" fmla="*/ 36 h 56"/>
                  <a:gd name="T30" fmla="*/ 25 w 93"/>
                  <a:gd name="T31" fmla="*/ 30 h 56"/>
                  <a:gd name="T32" fmla="*/ 25 w 93"/>
                  <a:gd name="T33" fmla="*/ 28 h 56"/>
                  <a:gd name="T34" fmla="*/ 25 w 93"/>
                  <a:gd name="T35" fmla="*/ 27 h 56"/>
                  <a:gd name="T36" fmla="*/ 27 w 93"/>
                  <a:gd name="T37" fmla="*/ 27 h 56"/>
                  <a:gd name="T38" fmla="*/ 30 w 93"/>
                  <a:gd name="T39" fmla="*/ 27 h 56"/>
                  <a:gd name="T40" fmla="*/ 30 w 93"/>
                  <a:gd name="T41" fmla="*/ 27 h 56"/>
                  <a:gd name="T42" fmla="*/ 25 w 93"/>
                  <a:gd name="T4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6">
                    <a:moveTo>
                      <a:pt x="87" y="6"/>
                    </a:moveTo>
                    <a:cubicBezTo>
                      <a:pt x="81" y="0"/>
                      <a:pt x="74" y="1"/>
                      <a:pt x="67" y="2"/>
                    </a:cubicBezTo>
                    <a:cubicBezTo>
                      <a:pt x="62" y="3"/>
                      <a:pt x="56" y="5"/>
                      <a:pt x="51" y="8"/>
                    </a:cubicBezTo>
                    <a:cubicBezTo>
                      <a:pt x="49" y="7"/>
                      <a:pt x="47" y="6"/>
                      <a:pt x="46" y="5"/>
                    </a:cubicBezTo>
                    <a:cubicBezTo>
                      <a:pt x="41" y="2"/>
                      <a:pt x="37" y="3"/>
                      <a:pt x="34" y="5"/>
                    </a:cubicBezTo>
                    <a:cubicBezTo>
                      <a:pt x="31" y="4"/>
                      <a:pt x="28" y="4"/>
                      <a:pt x="24" y="4"/>
                    </a:cubicBezTo>
                    <a:cubicBezTo>
                      <a:pt x="4" y="6"/>
                      <a:pt x="0" y="24"/>
                      <a:pt x="2" y="41"/>
                    </a:cubicBezTo>
                    <a:cubicBezTo>
                      <a:pt x="4" y="55"/>
                      <a:pt x="27" y="56"/>
                      <a:pt x="25" y="41"/>
                    </a:cubicBezTo>
                    <a:cubicBezTo>
                      <a:pt x="25" y="40"/>
                      <a:pt x="25" y="40"/>
                      <a:pt x="25" y="39"/>
                    </a:cubicBezTo>
                    <a:cubicBezTo>
                      <a:pt x="27" y="47"/>
                      <a:pt x="34" y="52"/>
                      <a:pt x="42" y="47"/>
                    </a:cubicBezTo>
                    <a:cubicBezTo>
                      <a:pt x="47" y="43"/>
                      <a:pt x="49" y="39"/>
                      <a:pt x="50" y="33"/>
                    </a:cubicBezTo>
                    <a:cubicBezTo>
                      <a:pt x="50" y="33"/>
                      <a:pt x="51" y="33"/>
                      <a:pt x="52" y="33"/>
                    </a:cubicBezTo>
                    <a:cubicBezTo>
                      <a:pt x="63" y="36"/>
                      <a:pt x="76" y="36"/>
                      <a:pt x="85" y="27"/>
                    </a:cubicBezTo>
                    <a:cubicBezTo>
                      <a:pt x="90" y="21"/>
                      <a:pt x="93" y="12"/>
                      <a:pt x="87" y="6"/>
                    </a:cubicBezTo>
                    <a:close/>
                    <a:moveTo>
                      <a:pt x="25" y="36"/>
                    </a:moveTo>
                    <a:cubicBezTo>
                      <a:pt x="25" y="34"/>
                      <a:pt x="25" y="32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9"/>
                      <a:pt x="27" y="29"/>
                      <a:pt x="30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6" y="30"/>
                      <a:pt x="25" y="33"/>
                      <a:pt x="25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7" name="Freeform 13"/>
              <p:cNvSpPr/>
              <p:nvPr/>
            </p:nvSpPr>
            <p:spPr bwMode="auto">
              <a:xfrm>
                <a:off x="4441826" y="2228851"/>
                <a:ext cx="381000" cy="195263"/>
              </a:xfrm>
              <a:custGeom>
                <a:avLst/>
                <a:gdLst>
                  <a:gd name="T0" fmla="*/ 77 w 101"/>
                  <a:gd name="T1" fmla="*/ 14 h 52"/>
                  <a:gd name="T2" fmla="*/ 31 w 101"/>
                  <a:gd name="T3" fmla="*/ 0 h 52"/>
                  <a:gd name="T4" fmla="*/ 20 w 101"/>
                  <a:gd name="T5" fmla="*/ 14 h 52"/>
                  <a:gd name="T6" fmla="*/ 15 w 101"/>
                  <a:gd name="T7" fmla="*/ 14 h 52"/>
                  <a:gd name="T8" fmla="*/ 15 w 101"/>
                  <a:gd name="T9" fmla="*/ 37 h 52"/>
                  <a:gd name="T10" fmla="*/ 67 w 101"/>
                  <a:gd name="T11" fmla="*/ 48 h 52"/>
                  <a:gd name="T12" fmla="*/ 98 w 101"/>
                  <a:gd name="T13" fmla="*/ 38 h 52"/>
                  <a:gd name="T14" fmla="*/ 77 w 101"/>
                  <a:gd name="T15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52">
                    <a:moveTo>
                      <a:pt x="77" y="14"/>
                    </a:moveTo>
                    <a:cubicBezTo>
                      <a:pt x="62" y="7"/>
                      <a:pt x="48" y="0"/>
                      <a:pt x="31" y="0"/>
                    </a:cubicBezTo>
                    <a:cubicBezTo>
                      <a:pt x="23" y="0"/>
                      <a:pt x="19" y="7"/>
                      <a:pt x="20" y="14"/>
                    </a:cubicBezTo>
                    <a:cubicBezTo>
                      <a:pt x="18" y="14"/>
                      <a:pt x="17" y="14"/>
                      <a:pt x="15" y="14"/>
                    </a:cubicBezTo>
                    <a:cubicBezTo>
                      <a:pt x="0" y="13"/>
                      <a:pt x="0" y="36"/>
                      <a:pt x="15" y="37"/>
                    </a:cubicBezTo>
                    <a:cubicBezTo>
                      <a:pt x="34" y="37"/>
                      <a:pt x="50" y="40"/>
                      <a:pt x="67" y="48"/>
                    </a:cubicBezTo>
                    <a:cubicBezTo>
                      <a:pt x="77" y="52"/>
                      <a:pt x="94" y="51"/>
                      <a:pt x="98" y="38"/>
                    </a:cubicBezTo>
                    <a:cubicBezTo>
                      <a:pt x="101" y="26"/>
                      <a:pt x="86" y="18"/>
                      <a:pt x="77" y="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8" name="Freeform 14"/>
              <p:cNvSpPr/>
              <p:nvPr/>
            </p:nvSpPr>
            <p:spPr bwMode="auto">
              <a:xfrm>
                <a:off x="5619751" y="3903663"/>
                <a:ext cx="971550" cy="142875"/>
              </a:xfrm>
              <a:custGeom>
                <a:avLst/>
                <a:gdLst>
                  <a:gd name="T0" fmla="*/ 243 w 258"/>
                  <a:gd name="T1" fmla="*/ 1 h 38"/>
                  <a:gd name="T2" fmla="*/ 129 w 258"/>
                  <a:gd name="T3" fmla="*/ 1 h 38"/>
                  <a:gd name="T4" fmla="*/ 15 w 258"/>
                  <a:gd name="T5" fmla="*/ 9 h 38"/>
                  <a:gd name="T6" fmla="*/ 15 w 258"/>
                  <a:gd name="T7" fmla="*/ 32 h 38"/>
                  <a:gd name="T8" fmla="*/ 93 w 258"/>
                  <a:gd name="T9" fmla="*/ 26 h 38"/>
                  <a:gd name="T10" fmla="*/ 107 w 258"/>
                  <a:gd name="T11" fmla="*/ 35 h 38"/>
                  <a:gd name="T12" fmla="*/ 169 w 258"/>
                  <a:gd name="T13" fmla="*/ 32 h 38"/>
                  <a:gd name="T14" fmla="*/ 204 w 258"/>
                  <a:gd name="T15" fmla="*/ 32 h 38"/>
                  <a:gd name="T16" fmla="*/ 243 w 258"/>
                  <a:gd name="T17" fmla="*/ 24 h 38"/>
                  <a:gd name="T18" fmla="*/ 243 w 258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38">
                    <a:moveTo>
                      <a:pt x="243" y="1"/>
                    </a:moveTo>
                    <a:cubicBezTo>
                      <a:pt x="205" y="1"/>
                      <a:pt x="167" y="0"/>
                      <a:pt x="129" y="1"/>
                    </a:cubicBezTo>
                    <a:cubicBezTo>
                      <a:pt x="90" y="2"/>
                      <a:pt x="53" y="6"/>
                      <a:pt x="15" y="9"/>
                    </a:cubicBezTo>
                    <a:cubicBezTo>
                      <a:pt x="0" y="10"/>
                      <a:pt x="0" y="34"/>
                      <a:pt x="15" y="32"/>
                    </a:cubicBezTo>
                    <a:cubicBezTo>
                      <a:pt x="41" y="30"/>
                      <a:pt x="67" y="28"/>
                      <a:pt x="93" y="26"/>
                    </a:cubicBezTo>
                    <a:cubicBezTo>
                      <a:pt x="94" y="32"/>
                      <a:pt x="99" y="38"/>
                      <a:pt x="107" y="35"/>
                    </a:cubicBezTo>
                    <a:cubicBezTo>
                      <a:pt x="126" y="27"/>
                      <a:pt x="149" y="32"/>
                      <a:pt x="169" y="32"/>
                    </a:cubicBezTo>
                    <a:cubicBezTo>
                      <a:pt x="181" y="32"/>
                      <a:pt x="192" y="33"/>
                      <a:pt x="204" y="32"/>
                    </a:cubicBezTo>
                    <a:cubicBezTo>
                      <a:pt x="217" y="30"/>
                      <a:pt x="230" y="25"/>
                      <a:pt x="243" y="24"/>
                    </a:cubicBezTo>
                    <a:cubicBezTo>
                      <a:pt x="258" y="2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9" name="Freeform 15"/>
              <p:cNvSpPr/>
              <p:nvPr/>
            </p:nvSpPr>
            <p:spPr bwMode="auto">
              <a:xfrm>
                <a:off x="5605463" y="4081463"/>
                <a:ext cx="974725" cy="153988"/>
              </a:xfrm>
              <a:custGeom>
                <a:avLst/>
                <a:gdLst>
                  <a:gd name="T0" fmla="*/ 248 w 259"/>
                  <a:gd name="T1" fmla="*/ 5 h 41"/>
                  <a:gd name="T2" fmla="*/ 186 w 259"/>
                  <a:gd name="T3" fmla="*/ 2 h 41"/>
                  <a:gd name="T4" fmla="*/ 117 w 259"/>
                  <a:gd name="T5" fmla="*/ 3 h 41"/>
                  <a:gd name="T6" fmla="*/ 60 w 259"/>
                  <a:gd name="T7" fmla="*/ 1 h 41"/>
                  <a:gd name="T8" fmla="*/ 12 w 259"/>
                  <a:gd name="T9" fmla="*/ 11 h 41"/>
                  <a:gd name="T10" fmla="*/ 24 w 259"/>
                  <a:gd name="T11" fmla="*/ 31 h 41"/>
                  <a:gd name="T12" fmla="*/ 64 w 259"/>
                  <a:gd name="T13" fmla="*/ 25 h 41"/>
                  <a:gd name="T14" fmla="*/ 100 w 259"/>
                  <a:gd name="T15" fmla="*/ 26 h 41"/>
                  <a:gd name="T16" fmla="*/ 110 w 259"/>
                  <a:gd name="T17" fmla="*/ 40 h 41"/>
                  <a:gd name="T18" fmla="*/ 191 w 259"/>
                  <a:gd name="T19" fmla="*/ 40 h 41"/>
                  <a:gd name="T20" fmla="*/ 250 w 259"/>
                  <a:gd name="T21" fmla="*/ 26 h 41"/>
                  <a:gd name="T22" fmla="*/ 248 w 259"/>
                  <a:gd name="T2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41">
                    <a:moveTo>
                      <a:pt x="248" y="5"/>
                    </a:moveTo>
                    <a:cubicBezTo>
                      <a:pt x="227" y="1"/>
                      <a:pt x="206" y="2"/>
                      <a:pt x="186" y="2"/>
                    </a:cubicBezTo>
                    <a:cubicBezTo>
                      <a:pt x="163" y="3"/>
                      <a:pt x="140" y="3"/>
                      <a:pt x="117" y="3"/>
                    </a:cubicBezTo>
                    <a:cubicBezTo>
                      <a:pt x="98" y="3"/>
                      <a:pt x="79" y="2"/>
                      <a:pt x="60" y="1"/>
                    </a:cubicBezTo>
                    <a:cubicBezTo>
                      <a:pt x="44" y="0"/>
                      <a:pt x="26" y="1"/>
                      <a:pt x="12" y="11"/>
                    </a:cubicBezTo>
                    <a:cubicBezTo>
                      <a:pt x="0" y="19"/>
                      <a:pt x="12" y="39"/>
                      <a:pt x="24" y="31"/>
                    </a:cubicBezTo>
                    <a:cubicBezTo>
                      <a:pt x="35" y="22"/>
                      <a:pt x="50" y="24"/>
                      <a:pt x="64" y="25"/>
                    </a:cubicBezTo>
                    <a:cubicBezTo>
                      <a:pt x="76" y="25"/>
                      <a:pt x="88" y="26"/>
                      <a:pt x="100" y="26"/>
                    </a:cubicBezTo>
                    <a:cubicBezTo>
                      <a:pt x="98" y="32"/>
                      <a:pt x="102" y="40"/>
                      <a:pt x="110" y="40"/>
                    </a:cubicBezTo>
                    <a:cubicBezTo>
                      <a:pt x="137" y="40"/>
                      <a:pt x="164" y="41"/>
                      <a:pt x="191" y="40"/>
                    </a:cubicBezTo>
                    <a:cubicBezTo>
                      <a:pt x="210" y="40"/>
                      <a:pt x="235" y="38"/>
                      <a:pt x="250" y="26"/>
                    </a:cubicBezTo>
                    <a:cubicBezTo>
                      <a:pt x="257" y="21"/>
                      <a:pt x="259" y="7"/>
                      <a:pt x="248" y="5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0" name="Freeform 16"/>
              <p:cNvSpPr>
                <a:spLocks noEditPoints="1"/>
              </p:cNvSpPr>
              <p:nvPr/>
            </p:nvSpPr>
            <p:spPr bwMode="auto">
              <a:xfrm>
                <a:off x="5619751" y="4230688"/>
                <a:ext cx="925513" cy="403225"/>
              </a:xfrm>
              <a:custGeom>
                <a:avLst/>
                <a:gdLst>
                  <a:gd name="T0" fmla="*/ 239 w 246"/>
                  <a:gd name="T1" fmla="*/ 18 h 107"/>
                  <a:gd name="T2" fmla="*/ 159 w 246"/>
                  <a:gd name="T3" fmla="*/ 9 h 107"/>
                  <a:gd name="T4" fmla="*/ 15 w 246"/>
                  <a:gd name="T5" fmla="*/ 23 h 107"/>
                  <a:gd name="T6" fmla="*/ 21 w 246"/>
                  <a:gd name="T7" fmla="*/ 45 h 107"/>
                  <a:gd name="T8" fmla="*/ 45 w 246"/>
                  <a:gd name="T9" fmla="*/ 40 h 107"/>
                  <a:gd name="T10" fmla="*/ 46 w 246"/>
                  <a:gd name="T11" fmla="*/ 54 h 107"/>
                  <a:gd name="T12" fmla="*/ 64 w 246"/>
                  <a:gd name="T13" fmla="*/ 63 h 107"/>
                  <a:gd name="T14" fmla="*/ 61 w 246"/>
                  <a:gd name="T15" fmla="*/ 73 h 107"/>
                  <a:gd name="T16" fmla="*/ 63 w 246"/>
                  <a:gd name="T17" fmla="*/ 78 h 107"/>
                  <a:gd name="T18" fmla="*/ 63 w 246"/>
                  <a:gd name="T19" fmla="*/ 95 h 107"/>
                  <a:gd name="T20" fmla="*/ 80 w 246"/>
                  <a:gd name="T21" fmla="*/ 102 h 107"/>
                  <a:gd name="T22" fmla="*/ 84 w 246"/>
                  <a:gd name="T23" fmla="*/ 100 h 107"/>
                  <a:gd name="T24" fmla="*/ 112 w 246"/>
                  <a:gd name="T25" fmla="*/ 106 h 107"/>
                  <a:gd name="T26" fmla="*/ 150 w 246"/>
                  <a:gd name="T27" fmla="*/ 106 h 107"/>
                  <a:gd name="T28" fmla="*/ 189 w 246"/>
                  <a:gd name="T29" fmla="*/ 78 h 107"/>
                  <a:gd name="T30" fmla="*/ 193 w 246"/>
                  <a:gd name="T31" fmla="*/ 70 h 107"/>
                  <a:gd name="T32" fmla="*/ 200 w 246"/>
                  <a:gd name="T33" fmla="*/ 56 h 107"/>
                  <a:gd name="T34" fmla="*/ 197 w 246"/>
                  <a:gd name="T35" fmla="*/ 45 h 107"/>
                  <a:gd name="T36" fmla="*/ 234 w 246"/>
                  <a:gd name="T37" fmla="*/ 37 h 107"/>
                  <a:gd name="T38" fmla="*/ 239 w 246"/>
                  <a:gd name="T39" fmla="*/ 18 h 107"/>
                  <a:gd name="T40" fmla="*/ 97 w 246"/>
                  <a:gd name="T41" fmla="*/ 62 h 107"/>
                  <a:gd name="T42" fmla="*/ 104 w 246"/>
                  <a:gd name="T43" fmla="*/ 62 h 107"/>
                  <a:gd name="T44" fmla="*/ 166 w 246"/>
                  <a:gd name="T45" fmla="*/ 62 h 107"/>
                  <a:gd name="T46" fmla="*/ 97 w 246"/>
                  <a:gd name="T47" fmla="*/ 6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" h="107">
                    <a:moveTo>
                      <a:pt x="239" y="18"/>
                    </a:moveTo>
                    <a:cubicBezTo>
                      <a:pt x="221" y="0"/>
                      <a:pt x="182" y="9"/>
                      <a:pt x="159" y="9"/>
                    </a:cubicBezTo>
                    <a:cubicBezTo>
                      <a:pt x="110" y="9"/>
                      <a:pt x="62" y="10"/>
                      <a:pt x="15" y="23"/>
                    </a:cubicBezTo>
                    <a:cubicBezTo>
                      <a:pt x="0" y="27"/>
                      <a:pt x="6" y="49"/>
                      <a:pt x="21" y="45"/>
                    </a:cubicBezTo>
                    <a:cubicBezTo>
                      <a:pt x="29" y="43"/>
                      <a:pt x="37" y="41"/>
                      <a:pt x="45" y="40"/>
                    </a:cubicBezTo>
                    <a:cubicBezTo>
                      <a:pt x="42" y="44"/>
                      <a:pt x="43" y="51"/>
                      <a:pt x="46" y="54"/>
                    </a:cubicBezTo>
                    <a:cubicBezTo>
                      <a:pt x="51" y="59"/>
                      <a:pt x="57" y="62"/>
                      <a:pt x="64" y="63"/>
                    </a:cubicBezTo>
                    <a:cubicBezTo>
                      <a:pt x="62" y="65"/>
                      <a:pt x="60" y="69"/>
                      <a:pt x="61" y="73"/>
                    </a:cubicBezTo>
                    <a:cubicBezTo>
                      <a:pt x="62" y="75"/>
                      <a:pt x="62" y="76"/>
                      <a:pt x="63" y="78"/>
                    </a:cubicBezTo>
                    <a:cubicBezTo>
                      <a:pt x="61" y="83"/>
                      <a:pt x="61" y="88"/>
                      <a:pt x="63" y="95"/>
                    </a:cubicBezTo>
                    <a:cubicBezTo>
                      <a:pt x="66" y="102"/>
                      <a:pt x="73" y="105"/>
                      <a:pt x="80" y="102"/>
                    </a:cubicBezTo>
                    <a:cubicBezTo>
                      <a:pt x="82" y="101"/>
                      <a:pt x="83" y="101"/>
                      <a:pt x="84" y="100"/>
                    </a:cubicBezTo>
                    <a:cubicBezTo>
                      <a:pt x="92" y="104"/>
                      <a:pt x="102" y="105"/>
                      <a:pt x="112" y="106"/>
                    </a:cubicBezTo>
                    <a:cubicBezTo>
                      <a:pt x="124" y="107"/>
                      <a:pt x="138" y="107"/>
                      <a:pt x="150" y="106"/>
                    </a:cubicBezTo>
                    <a:cubicBezTo>
                      <a:pt x="169" y="104"/>
                      <a:pt x="178" y="91"/>
                      <a:pt x="189" y="78"/>
                    </a:cubicBezTo>
                    <a:cubicBezTo>
                      <a:pt x="192" y="76"/>
                      <a:pt x="193" y="73"/>
                      <a:pt x="193" y="70"/>
                    </a:cubicBezTo>
                    <a:cubicBezTo>
                      <a:pt x="196" y="66"/>
                      <a:pt x="199" y="62"/>
                      <a:pt x="200" y="56"/>
                    </a:cubicBezTo>
                    <a:cubicBezTo>
                      <a:pt x="201" y="52"/>
                      <a:pt x="200" y="47"/>
                      <a:pt x="197" y="45"/>
                    </a:cubicBezTo>
                    <a:cubicBezTo>
                      <a:pt x="210" y="43"/>
                      <a:pt x="223" y="41"/>
                      <a:pt x="234" y="37"/>
                    </a:cubicBezTo>
                    <a:cubicBezTo>
                      <a:pt x="242" y="34"/>
                      <a:pt x="246" y="24"/>
                      <a:pt x="239" y="18"/>
                    </a:cubicBezTo>
                    <a:close/>
                    <a:moveTo>
                      <a:pt x="97" y="62"/>
                    </a:moveTo>
                    <a:cubicBezTo>
                      <a:pt x="100" y="62"/>
                      <a:pt x="102" y="62"/>
                      <a:pt x="104" y="62"/>
                    </a:cubicBezTo>
                    <a:cubicBezTo>
                      <a:pt x="124" y="62"/>
                      <a:pt x="145" y="60"/>
                      <a:pt x="166" y="62"/>
                    </a:cubicBezTo>
                    <a:cubicBezTo>
                      <a:pt x="143" y="65"/>
                      <a:pt x="120" y="63"/>
                      <a:pt x="97" y="62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1" name="Freeform 17"/>
              <p:cNvSpPr/>
              <p:nvPr/>
            </p:nvSpPr>
            <p:spPr bwMode="auto">
              <a:xfrm>
                <a:off x="7475538" y="3452813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2" name="Freeform 18"/>
              <p:cNvSpPr/>
              <p:nvPr/>
            </p:nvSpPr>
            <p:spPr bwMode="auto">
              <a:xfrm>
                <a:off x="7489826" y="3460751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3" name="Freeform 19"/>
              <p:cNvSpPr/>
              <p:nvPr/>
            </p:nvSpPr>
            <p:spPr bwMode="auto">
              <a:xfrm>
                <a:off x="7486651" y="34607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4" name="Freeform 20"/>
              <p:cNvSpPr/>
              <p:nvPr/>
            </p:nvSpPr>
            <p:spPr bwMode="auto">
              <a:xfrm>
                <a:off x="7475538" y="3452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5" name="Freeform 21"/>
              <p:cNvSpPr/>
              <p:nvPr/>
            </p:nvSpPr>
            <p:spPr bwMode="auto">
              <a:xfrm>
                <a:off x="7212013" y="3141663"/>
                <a:ext cx="420688" cy="322263"/>
              </a:xfrm>
              <a:custGeom>
                <a:avLst/>
                <a:gdLst>
                  <a:gd name="T0" fmla="*/ 107 w 112"/>
                  <a:gd name="T1" fmla="*/ 42 h 86"/>
                  <a:gd name="T2" fmla="*/ 110 w 112"/>
                  <a:gd name="T3" fmla="*/ 58 h 86"/>
                  <a:gd name="T4" fmla="*/ 106 w 112"/>
                  <a:gd name="T5" fmla="*/ 70 h 86"/>
                  <a:gd name="T6" fmla="*/ 105 w 112"/>
                  <a:gd name="T7" fmla="*/ 72 h 86"/>
                  <a:gd name="T8" fmla="*/ 72 w 112"/>
                  <a:gd name="T9" fmla="*/ 81 h 86"/>
                  <a:gd name="T10" fmla="*/ 65 w 112"/>
                  <a:gd name="T11" fmla="*/ 78 h 86"/>
                  <a:gd name="T12" fmla="*/ 73 w 112"/>
                  <a:gd name="T13" fmla="*/ 82 h 86"/>
                  <a:gd name="T14" fmla="*/ 103 w 112"/>
                  <a:gd name="T15" fmla="*/ 73 h 86"/>
                  <a:gd name="T16" fmla="*/ 109 w 112"/>
                  <a:gd name="T17" fmla="*/ 60 h 86"/>
                  <a:gd name="T18" fmla="*/ 106 w 112"/>
                  <a:gd name="T19" fmla="*/ 42 h 86"/>
                  <a:gd name="T20" fmla="*/ 94 w 112"/>
                  <a:gd name="T21" fmla="*/ 35 h 86"/>
                  <a:gd name="T22" fmla="*/ 100 w 112"/>
                  <a:gd name="T23" fmla="*/ 44 h 86"/>
                  <a:gd name="T24" fmla="*/ 101 w 112"/>
                  <a:gd name="T25" fmla="*/ 52 h 86"/>
                  <a:gd name="T26" fmla="*/ 99 w 112"/>
                  <a:gd name="T27" fmla="*/ 66 h 86"/>
                  <a:gd name="T28" fmla="*/ 92 w 112"/>
                  <a:gd name="T29" fmla="*/ 73 h 86"/>
                  <a:gd name="T30" fmla="*/ 75 w 112"/>
                  <a:gd name="T31" fmla="*/ 74 h 86"/>
                  <a:gd name="T32" fmla="*/ 60 w 112"/>
                  <a:gd name="T33" fmla="*/ 66 h 86"/>
                  <a:gd name="T34" fmla="*/ 72 w 112"/>
                  <a:gd name="T35" fmla="*/ 73 h 86"/>
                  <a:gd name="T36" fmla="*/ 75 w 112"/>
                  <a:gd name="T37" fmla="*/ 74 h 86"/>
                  <a:gd name="T38" fmla="*/ 92 w 112"/>
                  <a:gd name="T39" fmla="*/ 73 h 86"/>
                  <a:gd name="T40" fmla="*/ 98 w 112"/>
                  <a:gd name="T41" fmla="*/ 67 h 86"/>
                  <a:gd name="T42" fmla="*/ 101 w 112"/>
                  <a:gd name="T43" fmla="*/ 54 h 86"/>
                  <a:gd name="T44" fmla="*/ 98 w 112"/>
                  <a:gd name="T45" fmla="*/ 50 h 86"/>
                  <a:gd name="T46" fmla="*/ 97 w 112"/>
                  <a:gd name="T47" fmla="*/ 63 h 86"/>
                  <a:gd name="T48" fmla="*/ 96 w 112"/>
                  <a:gd name="T49" fmla="*/ 66 h 86"/>
                  <a:gd name="T50" fmla="*/ 78 w 112"/>
                  <a:gd name="T51" fmla="*/ 72 h 86"/>
                  <a:gd name="T52" fmla="*/ 73 w 112"/>
                  <a:gd name="T53" fmla="*/ 70 h 86"/>
                  <a:gd name="T54" fmla="*/ 28 w 112"/>
                  <a:gd name="T55" fmla="*/ 46 h 86"/>
                  <a:gd name="T56" fmla="*/ 20 w 112"/>
                  <a:gd name="T57" fmla="*/ 42 h 86"/>
                  <a:gd name="T58" fmla="*/ 14 w 112"/>
                  <a:gd name="T59" fmla="*/ 33 h 86"/>
                  <a:gd name="T60" fmla="*/ 21 w 112"/>
                  <a:gd name="T61" fmla="*/ 17 h 86"/>
                  <a:gd name="T62" fmla="*/ 36 w 112"/>
                  <a:gd name="T63" fmla="*/ 17 h 86"/>
                  <a:gd name="T64" fmla="*/ 50 w 112"/>
                  <a:gd name="T65" fmla="*/ 23 h 86"/>
                  <a:gd name="T66" fmla="*/ 79 w 112"/>
                  <a:gd name="T67" fmla="*/ 28 h 86"/>
                  <a:gd name="T68" fmla="*/ 59 w 112"/>
                  <a:gd name="T69" fmla="*/ 12 h 86"/>
                  <a:gd name="T70" fmla="*/ 43 w 112"/>
                  <a:gd name="T71" fmla="*/ 4 h 86"/>
                  <a:gd name="T72" fmla="*/ 6 w 112"/>
                  <a:gd name="T73" fmla="*/ 12 h 86"/>
                  <a:gd name="T74" fmla="*/ 5 w 112"/>
                  <a:gd name="T75" fmla="*/ 47 h 86"/>
                  <a:gd name="T76" fmla="*/ 23 w 112"/>
                  <a:gd name="T77" fmla="*/ 60 h 86"/>
                  <a:gd name="T78" fmla="*/ 66 w 112"/>
                  <a:gd name="T79" fmla="*/ 81 h 86"/>
                  <a:gd name="T80" fmla="*/ 70 w 112"/>
                  <a:gd name="T81" fmla="*/ 83 h 86"/>
                  <a:gd name="T82" fmla="*/ 31 w 112"/>
                  <a:gd name="T83" fmla="*/ 63 h 86"/>
                  <a:gd name="T84" fmla="*/ 14 w 112"/>
                  <a:gd name="T85" fmla="*/ 55 h 86"/>
                  <a:gd name="T86" fmla="*/ 8 w 112"/>
                  <a:gd name="T87" fmla="*/ 50 h 86"/>
                  <a:gd name="T88" fmla="*/ 2 w 112"/>
                  <a:gd name="T89" fmla="*/ 21 h 86"/>
                  <a:gd name="T90" fmla="*/ 12 w 112"/>
                  <a:gd name="T91" fmla="*/ 52 h 86"/>
                  <a:gd name="T92" fmla="*/ 21 w 112"/>
                  <a:gd name="T93" fmla="*/ 57 h 86"/>
                  <a:gd name="T94" fmla="*/ 65 w 112"/>
                  <a:gd name="T95" fmla="*/ 80 h 86"/>
                  <a:gd name="T96" fmla="*/ 72 w 112"/>
                  <a:gd name="T97" fmla="*/ 83 h 86"/>
                  <a:gd name="T98" fmla="*/ 91 w 112"/>
                  <a:gd name="T99" fmla="*/ 85 h 86"/>
                  <a:gd name="T100" fmla="*/ 107 w 112"/>
                  <a:gd name="T101" fmla="*/ 72 h 86"/>
                  <a:gd name="T102" fmla="*/ 112 w 112"/>
                  <a:gd name="T103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" h="86">
                    <a:moveTo>
                      <a:pt x="111" y="53"/>
                    </a:moveTo>
                    <a:cubicBezTo>
                      <a:pt x="111" y="51"/>
                      <a:pt x="111" y="50"/>
                      <a:pt x="110" y="49"/>
                    </a:cubicBezTo>
                    <a:cubicBezTo>
                      <a:pt x="110" y="46"/>
                      <a:pt x="108" y="44"/>
                      <a:pt x="107" y="42"/>
                    </a:cubicBezTo>
                    <a:cubicBezTo>
                      <a:pt x="108" y="44"/>
                      <a:pt x="109" y="47"/>
                      <a:pt x="109" y="50"/>
                    </a:cubicBezTo>
                    <a:cubicBezTo>
                      <a:pt x="110" y="51"/>
                      <a:pt x="110" y="53"/>
                      <a:pt x="110" y="54"/>
                    </a:cubicBezTo>
                    <a:cubicBezTo>
                      <a:pt x="110" y="55"/>
                      <a:pt x="110" y="57"/>
                      <a:pt x="110" y="58"/>
                    </a:cubicBezTo>
                    <a:cubicBezTo>
                      <a:pt x="109" y="61"/>
                      <a:pt x="109" y="64"/>
                      <a:pt x="108" y="67"/>
                    </a:cubicBezTo>
                    <a:cubicBezTo>
                      <a:pt x="107" y="67"/>
                      <a:pt x="107" y="68"/>
                      <a:pt x="107" y="69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4" y="73"/>
                      <a:pt x="104" y="73"/>
                      <a:pt x="103" y="74"/>
                    </a:cubicBezTo>
                    <a:cubicBezTo>
                      <a:pt x="99" y="79"/>
                      <a:pt x="94" y="82"/>
                      <a:pt x="88" y="83"/>
                    </a:cubicBezTo>
                    <a:cubicBezTo>
                      <a:pt x="83" y="84"/>
                      <a:pt x="77" y="84"/>
                      <a:pt x="72" y="81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0" y="70"/>
                      <a:pt x="58" y="74"/>
                      <a:pt x="65" y="78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69" y="80"/>
                      <a:pt x="70" y="80"/>
                      <a:pt x="71" y="81"/>
                    </a:cubicBezTo>
                    <a:cubicBezTo>
                      <a:pt x="71" y="81"/>
                      <a:pt x="72" y="81"/>
                      <a:pt x="73" y="82"/>
                    </a:cubicBezTo>
                    <a:cubicBezTo>
                      <a:pt x="76" y="83"/>
                      <a:pt x="79" y="83"/>
                      <a:pt x="82" y="83"/>
                    </a:cubicBezTo>
                    <a:cubicBezTo>
                      <a:pt x="89" y="83"/>
                      <a:pt x="95" y="81"/>
                      <a:pt x="100" y="77"/>
                    </a:cubicBezTo>
                    <a:cubicBezTo>
                      <a:pt x="101" y="76"/>
                      <a:pt x="102" y="74"/>
                      <a:pt x="103" y="73"/>
                    </a:cubicBezTo>
                    <a:cubicBezTo>
                      <a:pt x="104" y="72"/>
                      <a:pt x="104" y="72"/>
                      <a:pt x="105" y="71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7" y="66"/>
                      <a:pt x="108" y="63"/>
                      <a:pt x="109" y="60"/>
                    </a:cubicBezTo>
                    <a:cubicBezTo>
                      <a:pt x="109" y="59"/>
                      <a:pt x="109" y="57"/>
                      <a:pt x="109" y="55"/>
                    </a:cubicBezTo>
                    <a:cubicBezTo>
                      <a:pt x="109" y="54"/>
                      <a:pt x="109" y="53"/>
                      <a:pt x="109" y="51"/>
                    </a:cubicBezTo>
                    <a:cubicBezTo>
                      <a:pt x="108" y="48"/>
                      <a:pt x="107" y="45"/>
                      <a:pt x="106" y="42"/>
                    </a:cubicBezTo>
                    <a:cubicBezTo>
                      <a:pt x="105" y="41"/>
                      <a:pt x="104" y="40"/>
                      <a:pt x="104" y="38"/>
                    </a:cubicBezTo>
                    <a:cubicBezTo>
                      <a:pt x="102" y="37"/>
                      <a:pt x="101" y="36"/>
                      <a:pt x="99" y="36"/>
                    </a:cubicBezTo>
                    <a:cubicBezTo>
                      <a:pt x="97" y="34"/>
                      <a:pt x="94" y="35"/>
                      <a:pt x="94" y="35"/>
                    </a:cubicBezTo>
                    <a:cubicBezTo>
                      <a:pt x="94" y="36"/>
                      <a:pt x="94" y="36"/>
                      <a:pt x="95" y="37"/>
                    </a:cubicBezTo>
                    <a:cubicBezTo>
                      <a:pt x="95" y="38"/>
                      <a:pt x="96" y="39"/>
                      <a:pt x="98" y="41"/>
                    </a:cubicBezTo>
                    <a:cubicBezTo>
                      <a:pt x="98" y="42"/>
                      <a:pt x="99" y="43"/>
                      <a:pt x="100" y="44"/>
                    </a:cubicBezTo>
                    <a:cubicBezTo>
                      <a:pt x="101" y="46"/>
                      <a:pt x="101" y="47"/>
                      <a:pt x="101" y="47"/>
                    </a:cubicBezTo>
                    <a:cubicBezTo>
                      <a:pt x="101" y="48"/>
                      <a:pt x="100" y="47"/>
                      <a:pt x="99" y="47"/>
                    </a:cubicBezTo>
                    <a:cubicBezTo>
                      <a:pt x="100" y="49"/>
                      <a:pt x="101" y="50"/>
                      <a:pt x="101" y="52"/>
                    </a:cubicBezTo>
                    <a:cubicBezTo>
                      <a:pt x="101" y="53"/>
                      <a:pt x="101" y="54"/>
                      <a:pt x="101" y="54"/>
                    </a:cubicBezTo>
                    <a:cubicBezTo>
                      <a:pt x="101" y="55"/>
                      <a:pt x="101" y="56"/>
                      <a:pt x="101" y="57"/>
                    </a:cubicBezTo>
                    <a:cubicBezTo>
                      <a:pt x="101" y="60"/>
                      <a:pt x="100" y="63"/>
                      <a:pt x="99" y="66"/>
                    </a:cubicBezTo>
                    <a:cubicBezTo>
                      <a:pt x="98" y="67"/>
                      <a:pt x="98" y="67"/>
                      <a:pt x="97" y="68"/>
                    </a:cubicBezTo>
                    <a:cubicBezTo>
                      <a:pt x="97" y="69"/>
                      <a:pt x="96" y="69"/>
                      <a:pt x="96" y="70"/>
                    </a:cubicBezTo>
                    <a:cubicBezTo>
                      <a:pt x="95" y="71"/>
                      <a:pt x="94" y="72"/>
                      <a:pt x="92" y="73"/>
                    </a:cubicBezTo>
                    <a:cubicBezTo>
                      <a:pt x="90" y="74"/>
                      <a:pt x="86" y="75"/>
                      <a:pt x="83" y="75"/>
                    </a:cubicBezTo>
                    <a:cubicBezTo>
                      <a:pt x="81" y="75"/>
                      <a:pt x="79" y="75"/>
                      <a:pt x="78" y="75"/>
                    </a:cubicBezTo>
                    <a:cubicBezTo>
                      <a:pt x="77" y="75"/>
                      <a:pt x="76" y="74"/>
                      <a:pt x="75" y="74"/>
                    </a:cubicBezTo>
                    <a:cubicBezTo>
                      <a:pt x="74" y="74"/>
                      <a:pt x="74" y="73"/>
                      <a:pt x="74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2" y="62"/>
                      <a:pt x="44" y="58"/>
                      <a:pt x="36" y="53"/>
                    </a:cubicBezTo>
                    <a:cubicBezTo>
                      <a:pt x="44" y="58"/>
                      <a:pt x="52" y="62"/>
                      <a:pt x="60" y="66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5" y="74"/>
                      <a:pt x="75" y="74"/>
                    </a:cubicBezTo>
                    <a:cubicBezTo>
                      <a:pt x="76" y="74"/>
                      <a:pt x="77" y="74"/>
                      <a:pt x="78" y="75"/>
                    </a:cubicBezTo>
                    <a:cubicBezTo>
                      <a:pt x="79" y="75"/>
                      <a:pt x="81" y="75"/>
                      <a:pt x="83" y="75"/>
                    </a:cubicBezTo>
                    <a:cubicBezTo>
                      <a:pt x="86" y="75"/>
                      <a:pt x="90" y="74"/>
                      <a:pt x="92" y="73"/>
                    </a:cubicBezTo>
                    <a:cubicBezTo>
                      <a:pt x="94" y="72"/>
                      <a:pt x="95" y="71"/>
                      <a:pt x="96" y="70"/>
                    </a:cubicBezTo>
                    <a:cubicBezTo>
                      <a:pt x="96" y="69"/>
                      <a:pt x="97" y="68"/>
                      <a:pt x="97" y="68"/>
                    </a:cubicBezTo>
                    <a:cubicBezTo>
                      <a:pt x="97" y="68"/>
                      <a:pt x="98" y="67"/>
                      <a:pt x="98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100" y="63"/>
                      <a:pt x="101" y="60"/>
                      <a:pt x="101" y="57"/>
                    </a:cubicBezTo>
                    <a:cubicBezTo>
                      <a:pt x="101" y="56"/>
                      <a:pt x="101" y="55"/>
                      <a:pt x="101" y="54"/>
                    </a:cubicBezTo>
                    <a:cubicBezTo>
                      <a:pt x="101" y="53"/>
                      <a:pt x="100" y="52"/>
                      <a:pt x="100" y="52"/>
                    </a:cubicBezTo>
                    <a:cubicBezTo>
                      <a:pt x="100" y="50"/>
                      <a:pt x="99" y="49"/>
                      <a:pt x="99" y="47"/>
                    </a:cubicBezTo>
                    <a:cubicBezTo>
                      <a:pt x="98" y="47"/>
                      <a:pt x="98" y="48"/>
                      <a:pt x="98" y="50"/>
                    </a:cubicBezTo>
                    <a:cubicBezTo>
                      <a:pt x="98" y="51"/>
                      <a:pt x="98" y="52"/>
                      <a:pt x="98" y="54"/>
                    </a:cubicBezTo>
                    <a:cubicBezTo>
                      <a:pt x="98" y="56"/>
                      <a:pt x="99" y="58"/>
                      <a:pt x="98" y="60"/>
                    </a:cubicBezTo>
                    <a:cubicBezTo>
                      <a:pt x="98" y="61"/>
                      <a:pt x="98" y="62"/>
                      <a:pt x="97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5"/>
                      <a:pt x="97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5" y="68"/>
                      <a:pt x="93" y="70"/>
                      <a:pt x="92" y="70"/>
                    </a:cubicBezTo>
                    <a:cubicBezTo>
                      <a:pt x="88" y="73"/>
                      <a:pt x="83" y="74"/>
                      <a:pt x="78" y="72"/>
                    </a:cubicBezTo>
                    <a:cubicBezTo>
                      <a:pt x="77" y="72"/>
                      <a:pt x="76" y="72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0"/>
                      <a:pt x="73" y="70"/>
                      <a:pt x="73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0" y="58"/>
                      <a:pt x="39" y="52"/>
                      <a:pt x="28" y="46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6" y="39"/>
                      <a:pt x="15" y="36"/>
                      <a:pt x="14" y="33"/>
                    </a:cubicBezTo>
                    <a:cubicBezTo>
                      <a:pt x="14" y="30"/>
                      <a:pt x="14" y="26"/>
                      <a:pt x="15" y="23"/>
                    </a:cubicBezTo>
                    <a:cubicBezTo>
                      <a:pt x="16" y="22"/>
                      <a:pt x="17" y="21"/>
                      <a:pt x="18" y="20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4" y="15"/>
                      <a:pt x="29" y="14"/>
                      <a:pt x="34" y="16"/>
                    </a:cubicBezTo>
                    <a:cubicBezTo>
                      <a:pt x="34" y="16"/>
                      <a:pt x="35" y="16"/>
                      <a:pt x="35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61" y="29"/>
                      <a:pt x="72" y="34"/>
                      <a:pt x="81" y="38"/>
                    </a:cubicBezTo>
                    <a:cubicBezTo>
                      <a:pt x="98" y="45"/>
                      <a:pt x="94" y="38"/>
                      <a:pt x="78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95" y="37"/>
                      <a:pt x="88" y="30"/>
                      <a:pt x="91" y="29"/>
                    </a:cubicBezTo>
                    <a:cubicBezTo>
                      <a:pt x="82" y="25"/>
                      <a:pt x="75" y="21"/>
                      <a:pt x="67" y="16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1" y="3"/>
                      <a:pt x="40" y="3"/>
                    </a:cubicBezTo>
                    <a:cubicBezTo>
                      <a:pt x="32" y="0"/>
                      <a:pt x="24" y="0"/>
                      <a:pt x="16" y="3"/>
                    </a:cubicBezTo>
                    <a:cubicBezTo>
                      <a:pt x="12" y="5"/>
                      <a:pt x="8" y="8"/>
                      <a:pt x="6" y="12"/>
                    </a:cubicBezTo>
                    <a:cubicBezTo>
                      <a:pt x="3" y="15"/>
                      <a:pt x="1" y="19"/>
                      <a:pt x="1" y="23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1" y="39"/>
                      <a:pt x="2" y="43"/>
                      <a:pt x="5" y="47"/>
                    </a:cubicBezTo>
                    <a:cubicBezTo>
                      <a:pt x="6" y="49"/>
                      <a:pt x="7" y="50"/>
                      <a:pt x="9" y="52"/>
                    </a:cubicBezTo>
                    <a:cubicBezTo>
                      <a:pt x="11" y="53"/>
                      <a:pt x="13" y="55"/>
                      <a:pt x="15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8" y="82"/>
                      <a:pt x="68" y="82"/>
                      <a:pt x="68" y="83"/>
                    </a:cubicBezTo>
                    <a:cubicBezTo>
                      <a:pt x="69" y="83"/>
                      <a:pt x="69" y="83"/>
                      <a:pt x="70" y="83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2" y="53"/>
                      <a:pt x="12" y="53"/>
                    </a:cubicBezTo>
                    <a:cubicBezTo>
                      <a:pt x="10" y="52"/>
                      <a:pt x="9" y="51"/>
                      <a:pt x="8" y="50"/>
                    </a:cubicBezTo>
                    <a:cubicBezTo>
                      <a:pt x="4" y="47"/>
                      <a:pt x="2" y="42"/>
                      <a:pt x="1" y="36"/>
                    </a:cubicBezTo>
                    <a:cubicBezTo>
                      <a:pt x="0" y="31"/>
                      <a:pt x="0" y="26"/>
                      <a:pt x="2" y="21"/>
                    </a:cubicBezTo>
                    <a:cubicBezTo>
                      <a:pt x="2" y="21"/>
                      <a:pt x="2" y="22"/>
                      <a:pt x="2" y="21"/>
                    </a:cubicBezTo>
                    <a:cubicBezTo>
                      <a:pt x="1" y="26"/>
                      <a:pt x="1" y="31"/>
                      <a:pt x="2" y="36"/>
                    </a:cubicBezTo>
                    <a:cubicBezTo>
                      <a:pt x="3" y="41"/>
                      <a:pt x="5" y="46"/>
                      <a:pt x="9" y="50"/>
                    </a:cubicBezTo>
                    <a:cubicBezTo>
                      <a:pt x="10" y="51"/>
                      <a:pt x="11" y="52"/>
                      <a:pt x="12" y="52"/>
                    </a:cubicBezTo>
                    <a:cubicBezTo>
                      <a:pt x="13" y="53"/>
                      <a:pt x="13" y="53"/>
                      <a:pt x="14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9" y="67"/>
                      <a:pt x="47" y="71"/>
                      <a:pt x="54" y="74"/>
                    </a:cubicBezTo>
                    <a:cubicBezTo>
                      <a:pt x="58" y="76"/>
                      <a:pt x="61" y="78"/>
                      <a:pt x="65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9" y="82"/>
                      <a:pt x="70" y="82"/>
                    </a:cubicBezTo>
                    <a:cubicBezTo>
                      <a:pt x="70" y="82"/>
                      <a:pt x="71" y="83"/>
                      <a:pt x="72" y="83"/>
                    </a:cubicBezTo>
                    <a:cubicBezTo>
                      <a:pt x="74" y="84"/>
                      <a:pt x="77" y="84"/>
                      <a:pt x="79" y="84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83" y="86"/>
                      <a:pt x="87" y="86"/>
                      <a:pt x="91" y="85"/>
                    </a:cubicBezTo>
                    <a:cubicBezTo>
                      <a:pt x="95" y="84"/>
                      <a:pt x="98" y="82"/>
                      <a:pt x="101" y="79"/>
                    </a:cubicBezTo>
                    <a:cubicBezTo>
                      <a:pt x="103" y="78"/>
                      <a:pt x="104" y="76"/>
                      <a:pt x="106" y="74"/>
                    </a:cubicBezTo>
                    <a:cubicBezTo>
                      <a:pt x="106" y="74"/>
                      <a:pt x="107" y="73"/>
                      <a:pt x="107" y="72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0"/>
                      <a:pt x="108" y="70"/>
                      <a:pt x="109" y="69"/>
                    </a:cubicBezTo>
                    <a:cubicBezTo>
                      <a:pt x="111" y="66"/>
                      <a:pt x="111" y="62"/>
                      <a:pt x="112" y="58"/>
                    </a:cubicBezTo>
                    <a:cubicBezTo>
                      <a:pt x="112" y="57"/>
                      <a:pt x="112" y="56"/>
                      <a:pt x="112" y="55"/>
                    </a:cubicBezTo>
                    <a:cubicBezTo>
                      <a:pt x="112" y="54"/>
                      <a:pt x="111" y="54"/>
                      <a:pt x="11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6" name="Freeform 22"/>
              <p:cNvSpPr/>
              <p:nvPr/>
            </p:nvSpPr>
            <p:spPr bwMode="auto">
              <a:xfrm>
                <a:off x="4559301" y="3144838"/>
                <a:ext cx="417513" cy="315913"/>
              </a:xfrm>
              <a:custGeom>
                <a:avLst/>
                <a:gdLst>
                  <a:gd name="T0" fmla="*/ 97 w 111"/>
                  <a:gd name="T1" fmla="*/ 52 h 84"/>
                  <a:gd name="T2" fmla="*/ 92 w 111"/>
                  <a:gd name="T3" fmla="*/ 54 h 84"/>
                  <a:gd name="T4" fmla="*/ 47 w 111"/>
                  <a:gd name="T5" fmla="*/ 76 h 84"/>
                  <a:gd name="T6" fmla="*/ 40 w 111"/>
                  <a:gd name="T7" fmla="*/ 79 h 84"/>
                  <a:gd name="T8" fmla="*/ 22 w 111"/>
                  <a:gd name="T9" fmla="*/ 80 h 84"/>
                  <a:gd name="T10" fmla="*/ 41 w 111"/>
                  <a:gd name="T11" fmla="*/ 78 h 84"/>
                  <a:gd name="T12" fmla="*/ 59 w 111"/>
                  <a:gd name="T13" fmla="*/ 69 h 84"/>
                  <a:gd name="T14" fmla="*/ 103 w 111"/>
                  <a:gd name="T15" fmla="*/ 45 h 84"/>
                  <a:gd name="T16" fmla="*/ 107 w 111"/>
                  <a:gd name="T17" fmla="*/ 19 h 84"/>
                  <a:gd name="T18" fmla="*/ 102 w 111"/>
                  <a:gd name="T19" fmla="*/ 23 h 84"/>
                  <a:gd name="T20" fmla="*/ 101 w 111"/>
                  <a:gd name="T21" fmla="*/ 30 h 84"/>
                  <a:gd name="T22" fmla="*/ 72 w 111"/>
                  <a:gd name="T23" fmla="*/ 54 h 84"/>
                  <a:gd name="T24" fmla="*/ 38 w 111"/>
                  <a:gd name="T25" fmla="*/ 71 h 84"/>
                  <a:gd name="T26" fmla="*/ 25 w 111"/>
                  <a:gd name="T27" fmla="*/ 72 h 84"/>
                  <a:gd name="T28" fmla="*/ 37 w 111"/>
                  <a:gd name="T29" fmla="*/ 71 h 84"/>
                  <a:gd name="T30" fmla="*/ 47 w 111"/>
                  <a:gd name="T31" fmla="*/ 66 h 84"/>
                  <a:gd name="T32" fmla="*/ 98 w 111"/>
                  <a:gd name="T33" fmla="*/ 38 h 84"/>
                  <a:gd name="T34" fmla="*/ 94 w 111"/>
                  <a:gd name="T35" fmla="*/ 40 h 84"/>
                  <a:gd name="T36" fmla="*/ 89 w 111"/>
                  <a:gd name="T37" fmla="*/ 44 h 84"/>
                  <a:gd name="T38" fmla="*/ 47 w 111"/>
                  <a:gd name="T39" fmla="*/ 64 h 84"/>
                  <a:gd name="T40" fmla="*/ 36 w 111"/>
                  <a:gd name="T41" fmla="*/ 69 h 84"/>
                  <a:gd name="T42" fmla="*/ 31 w 111"/>
                  <a:gd name="T43" fmla="*/ 70 h 84"/>
                  <a:gd name="T44" fmla="*/ 16 w 111"/>
                  <a:gd name="T45" fmla="*/ 63 h 84"/>
                  <a:gd name="T46" fmla="*/ 15 w 111"/>
                  <a:gd name="T47" fmla="*/ 62 h 84"/>
                  <a:gd name="T48" fmla="*/ 14 w 111"/>
                  <a:gd name="T49" fmla="*/ 54 h 84"/>
                  <a:gd name="T50" fmla="*/ 19 w 111"/>
                  <a:gd name="T51" fmla="*/ 43 h 84"/>
                  <a:gd name="T52" fmla="*/ 25 w 111"/>
                  <a:gd name="T53" fmla="*/ 40 h 84"/>
                  <a:gd name="T54" fmla="*/ 73 w 111"/>
                  <a:gd name="T55" fmla="*/ 16 h 84"/>
                  <a:gd name="T56" fmla="*/ 76 w 111"/>
                  <a:gd name="T57" fmla="*/ 14 h 84"/>
                  <a:gd name="T58" fmla="*/ 96 w 111"/>
                  <a:gd name="T59" fmla="*/ 19 h 84"/>
                  <a:gd name="T60" fmla="*/ 98 w 111"/>
                  <a:gd name="T61" fmla="*/ 19 h 84"/>
                  <a:gd name="T62" fmla="*/ 88 w 111"/>
                  <a:gd name="T63" fmla="*/ 5 h 84"/>
                  <a:gd name="T64" fmla="*/ 102 w 111"/>
                  <a:gd name="T65" fmla="*/ 8 h 84"/>
                  <a:gd name="T66" fmla="*/ 67 w 111"/>
                  <a:gd name="T67" fmla="*/ 3 h 84"/>
                  <a:gd name="T68" fmla="*/ 26 w 111"/>
                  <a:gd name="T69" fmla="*/ 24 h 84"/>
                  <a:gd name="T70" fmla="*/ 14 w 111"/>
                  <a:gd name="T71" fmla="*/ 30 h 84"/>
                  <a:gd name="T72" fmla="*/ 1 w 111"/>
                  <a:gd name="T73" fmla="*/ 46 h 84"/>
                  <a:gd name="T74" fmla="*/ 0 w 111"/>
                  <a:gd name="T75" fmla="*/ 58 h 84"/>
                  <a:gd name="T76" fmla="*/ 3 w 111"/>
                  <a:gd name="T77" fmla="*/ 68 h 84"/>
                  <a:gd name="T78" fmla="*/ 3 w 111"/>
                  <a:gd name="T79" fmla="*/ 70 h 84"/>
                  <a:gd name="T80" fmla="*/ 4 w 111"/>
                  <a:gd name="T81" fmla="*/ 71 h 84"/>
                  <a:gd name="T82" fmla="*/ 12 w 111"/>
                  <a:gd name="T83" fmla="*/ 79 h 84"/>
                  <a:gd name="T84" fmla="*/ 42 w 111"/>
                  <a:gd name="T85" fmla="*/ 81 h 84"/>
                  <a:gd name="T86" fmla="*/ 44 w 111"/>
                  <a:gd name="T87" fmla="*/ 80 h 84"/>
                  <a:gd name="T88" fmla="*/ 72 w 111"/>
                  <a:gd name="T89" fmla="*/ 66 h 84"/>
                  <a:gd name="T90" fmla="*/ 43 w 111"/>
                  <a:gd name="T91" fmla="*/ 80 h 84"/>
                  <a:gd name="T92" fmla="*/ 38 w 111"/>
                  <a:gd name="T93" fmla="*/ 82 h 84"/>
                  <a:gd name="T94" fmla="*/ 4 w 111"/>
                  <a:gd name="T95" fmla="*/ 69 h 84"/>
                  <a:gd name="T96" fmla="*/ 3 w 111"/>
                  <a:gd name="T97" fmla="*/ 69 h 84"/>
                  <a:gd name="T98" fmla="*/ 1 w 111"/>
                  <a:gd name="T99" fmla="*/ 62 h 84"/>
                  <a:gd name="T100" fmla="*/ 9 w 111"/>
                  <a:gd name="T101" fmla="*/ 33 h 84"/>
                  <a:gd name="T102" fmla="*/ 1 w 111"/>
                  <a:gd name="T103" fmla="*/ 55 h 84"/>
                  <a:gd name="T104" fmla="*/ 4 w 111"/>
                  <a:gd name="T105" fmla="*/ 68 h 84"/>
                  <a:gd name="T106" fmla="*/ 5 w 111"/>
                  <a:gd name="T107" fmla="*/ 69 h 84"/>
                  <a:gd name="T108" fmla="*/ 10 w 111"/>
                  <a:gd name="T109" fmla="*/ 76 h 84"/>
                  <a:gd name="T110" fmla="*/ 42 w 111"/>
                  <a:gd name="T111" fmla="*/ 80 h 84"/>
                  <a:gd name="T112" fmla="*/ 73 w 111"/>
                  <a:gd name="T113" fmla="*/ 64 h 84"/>
                  <a:gd name="T114" fmla="*/ 94 w 111"/>
                  <a:gd name="T115" fmla="*/ 56 h 84"/>
                  <a:gd name="T116" fmla="*/ 110 w 111"/>
                  <a:gd name="T117" fmla="*/ 3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" h="84">
                    <a:moveTo>
                      <a:pt x="105" y="44"/>
                    </a:moveTo>
                    <a:cubicBezTo>
                      <a:pt x="104" y="47"/>
                      <a:pt x="101" y="49"/>
                      <a:pt x="99" y="50"/>
                    </a:cubicBezTo>
                    <a:cubicBezTo>
                      <a:pt x="98" y="51"/>
                      <a:pt x="98" y="51"/>
                      <a:pt x="97" y="52"/>
                    </a:cubicBezTo>
                    <a:cubicBezTo>
                      <a:pt x="97" y="52"/>
                      <a:pt x="96" y="52"/>
                      <a:pt x="96" y="52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3" y="58"/>
                      <a:pt x="75" y="62"/>
                      <a:pt x="66" y="66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1" y="78"/>
                      <a:pt x="41" y="79"/>
                      <a:pt x="40" y="79"/>
                    </a:cubicBezTo>
                    <a:cubicBezTo>
                      <a:pt x="35" y="81"/>
                      <a:pt x="29" y="82"/>
                      <a:pt x="24" y="81"/>
                    </a:cubicBezTo>
                    <a:cubicBezTo>
                      <a:pt x="19" y="80"/>
                      <a:pt x="15" y="78"/>
                      <a:pt x="12" y="76"/>
                    </a:cubicBezTo>
                    <a:cubicBezTo>
                      <a:pt x="15" y="78"/>
                      <a:pt x="18" y="79"/>
                      <a:pt x="22" y="80"/>
                    </a:cubicBezTo>
                    <a:cubicBezTo>
                      <a:pt x="26" y="81"/>
                      <a:pt x="31" y="81"/>
                      <a:pt x="36" y="80"/>
                    </a:cubicBezTo>
                    <a:cubicBezTo>
                      <a:pt x="37" y="80"/>
                      <a:pt x="38" y="79"/>
                      <a:pt x="40" y="79"/>
                    </a:cubicBezTo>
                    <a:cubicBezTo>
                      <a:pt x="40" y="79"/>
                      <a:pt x="41" y="78"/>
                      <a:pt x="41" y="78"/>
                    </a:cubicBezTo>
                    <a:cubicBezTo>
                      <a:pt x="42" y="78"/>
                      <a:pt x="42" y="77"/>
                      <a:pt x="43" y="77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3"/>
                      <a:pt x="56" y="71"/>
                      <a:pt x="59" y="69"/>
                    </a:cubicBezTo>
                    <a:cubicBezTo>
                      <a:pt x="70" y="64"/>
                      <a:pt x="79" y="60"/>
                      <a:pt x="89" y="55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0"/>
                      <a:pt x="101" y="48"/>
                      <a:pt x="103" y="45"/>
                    </a:cubicBezTo>
                    <a:cubicBezTo>
                      <a:pt x="107" y="40"/>
                      <a:pt x="109" y="34"/>
                      <a:pt x="109" y="28"/>
                    </a:cubicBezTo>
                    <a:cubicBezTo>
                      <a:pt x="109" y="26"/>
                      <a:pt x="109" y="25"/>
                      <a:pt x="109" y="24"/>
                    </a:cubicBezTo>
                    <a:cubicBezTo>
                      <a:pt x="108" y="22"/>
                      <a:pt x="107" y="21"/>
                      <a:pt x="107" y="19"/>
                    </a:cubicBezTo>
                    <a:cubicBezTo>
                      <a:pt x="105" y="17"/>
                      <a:pt x="103" y="16"/>
                      <a:pt x="103" y="16"/>
                    </a:cubicBezTo>
                    <a:cubicBezTo>
                      <a:pt x="102" y="16"/>
                      <a:pt x="102" y="17"/>
                      <a:pt x="102" y="18"/>
                    </a:cubicBezTo>
                    <a:cubicBezTo>
                      <a:pt x="102" y="19"/>
                      <a:pt x="102" y="21"/>
                      <a:pt x="102" y="23"/>
                    </a:cubicBezTo>
                    <a:cubicBezTo>
                      <a:pt x="103" y="24"/>
                      <a:pt x="103" y="26"/>
                      <a:pt x="103" y="27"/>
                    </a:cubicBezTo>
                    <a:cubicBezTo>
                      <a:pt x="103" y="29"/>
                      <a:pt x="103" y="30"/>
                      <a:pt x="103" y="30"/>
                    </a:cubicBezTo>
                    <a:cubicBezTo>
                      <a:pt x="102" y="31"/>
                      <a:pt x="102" y="30"/>
                      <a:pt x="101" y="30"/>
                    </a:cubicBezTo>
                    <a:cubicBezTo>
                      <a:pt x="101" y="33"/>
                      <a:pt x="100" y="36"/>
                      <a:pt x="98" y="39"/>
                    </a:cubicBezTo>
                    <a:cubicBezTo>
                      <a:pt x="97" y="41"/>
                      <a:pt x="95" y="44"/>
                      <a:pt x="92" y="4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4" y="58"/>
                      <a:pt x="55" y="62"/>
                      <a:pt x="47" y="66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1"/>
                      <a:pt x="36" y="72"/>
                      <a:pt x="35" y="72"/>
                    </a:cubicBezTo>
                    <a:cubicBezTo>
                      <a:pt x="32" y="73"/>
                      <a:pt x="28" y="73"/>
                      <a:pt x="25" y="72"/>
                    </a:cubicBezTo>
                    <a:cubicBezTo>
                      <a:pt x="28" y="73"/>
                      <a:pt x="32" y="73"/>
                      <a:pt x="35" y="72"/>
                    </a:cubicBezTo>
                    <a:cubicBezTo>
                      <a:pt x="36" y="71"/>
                      <a:pt x="36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8" y="71"/>
                      <a:pt x="38" y="71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3"/>
                      <a:pt x="97" y="41"/>
                      <a:pt x="98" y="38"/>
                    </a:cubicBezTo>
                    <a:cubicBezTo>
                      <a:pt x="100" y="36"/>
                      <a:pt x="100" y="32"/>
                      <a:pt x="100" y="29"/>
                    </a:cubicBezTo>
                    <a:cubicBezTo>
                      <a:pt x="100" y="29"/>
                      <a:pt x="99" y="29"/>
                      <a:pt x="98" y="31"/>
                    </a:cubicBezTo>
                    <a:cubicBezTo>
                      <a:pt x="98" y="33"/>
                      <a:pt x="97" y="37"/>
                      <a:pt x="94" y="40"/>
                    </a:cubicBezTo>
                    <a:cubicBezTo>
                      <a:pt x="94" y="41"/>
                      <a:pt x="93" y="41"/>
                      <a:pt x="92" y="42"/>
                    </a:cubicBezTo>
                    <a:cubicBezTo>
                      <a:pt x="92" y="42"/>
                      <a:pt x="91" y="43"/>
                      <a:pt x="91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6" y="45"/>
                      <a:pt x="84" y="46"/>
                      <a:pt x="82" y="47"/>
                    </a:cubicBezTo>
                    <a:cubicBezTo>
                      <a:pt x="76" y="50"/>
                      <a:pt x="70" y="52"/>
                      <a:pt x="64" y="5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5" y="69"/>
                      <a:pt x="35" y="69"/>
                      <a:pt x="34" y="70"/>
                    </a:cubicBezTo>
                    <a:cubicBezTo>
                      <a:pt x="33" y="70"/>
                      <a:pt x="32" y="70"/>
                      <a:pt x="31" y="70"/>
                    </a:cubicBezTo>
                    <a:cubicBezTo>
                      <a:pt x="26" y="71"/>
                      <a:pt x="21" y="69"/>
                      <a:pt x="19" y="67"/>
                    </a:cubicBezTo>
                    <a:cubicBezTo>
                      <a:pt x="18" y="66"/>
                      <a:pt x="17" y="65"/>
                      <a:pt x="16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15" y="62"/>
                      <a:pt x="15" y="61"/>
                      <a:pt x="15" y="61"/>
                    </a:cubicBezTo>
                    <a:cubicBezTo>
                      <a:pt x="15" y="60"/>
                      <a:pt x="15" y="60"/>
                      <a:pt x="14" y="59"/>
                    </a:cubicBezTo>
                    <a:cubicBezTo>
                      <a:pt x="14" y="58"/>
                      <a:pt x="14" y="56"/>
                      <a:pt x="14" y="54"/>
                    </a:cubicBezTo>
                    <a:cubicBezTo>
                      <a:pt x="14" y="53"/>
                      <a:pt x="14" y="53"/>
                      <a:pt x="14" y="52"/>
                    </a:cubicBezTo>
                    <a:cubicBezTo>
                      <a:pt x="14" y="51"/>
                      <a:pt x="14" y="50"/>
                      <a:pt x="15" y="50"/>
                    </a:cubicBezTo>
                    <a:cubicBezTo>
                      <a:pt x="16" y="47"/>
                      <a:pt x="17" y="44"/>
                      <a:pt x="19" y="43"/>
                    </a:cubicBezTo>
                    <a:cubicBezTo>
                      <a:pt x="20" y="43"/>
                      <a:pt x="20" y="43"/>
                      <a:pt x="20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42" y="31"/>
                      <a:pt x="54" y="25"/>
                      <a:pt x="65" y="20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6" y="15"/>
                      <a:pt x="76" y="14"/>
                    </a:cubicBezTo>
                    <a:cubicBezTo>
                      <a:pt x="77" y="14"/>
                      <a:pt x="78" y="14"/>
                      <a:pt x="79" y="14"/>
                    </a:cubicBezTo>
                    <a:cubicBezTo>
                      <a:pt x="84" y="13"/>
                      <a:pt x="88" y="14"/>
                      <a:pt x="91" y="15"/>
                    </a:cubicBezTo>
                    <a:cubicBezTo>
                      <a:pt x="93" y="17"/>
                      <a:pt x="95" y="18"/>
                      <a:pt x="96" y="19"/>
                    </a:cubicBezTo>
                    <a:cubicBezTo>
                      <a:pt x="96" y="19"/>
                      <a:pt x="96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8"/>
                      <a:pt x="98" y="16"/>
                      <a:pt x="97" y="13"/>
                    </a:cubicBezTo>
                    <a:cubicBezTo>
                      <a:pt x="95" y="11"/>
                      <a:pt x="92" y="8"/>
                      <a:pt x="88" y="7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93" y="7"/>
                      <a:pt x="96" y="9"/>
                      <a:pt x="97" y="10"/>
                    </a:cubicBezTo>
                    <a:cubicBezTo>
                      <a:pt x="99" y="11"/>
                      <a:pt x="100" y="11"/>
                      <a:pt x="100" y="11"/>
                    </a:cubicBezTo>
                    <a:cubicBezTo>
                      <a:pt x="101" y="10"/>
                      <a:pt x="100" y="8"/>
                      <a:pt x="102" y="8"/>
                    </a:cubicBezTo>
                    <a:cubicBezTo>
                      <a:pt x="98" y="4"/>
                      <a:pt x="92" y="2"/>
                      <a:pt x="87" y="1"/>
                    </a:cubicBezTo>
                    <a:cubicBezTo>
                      <a:pt x="81" y="0"/>
                      <a:pt x="75" y="0"/>
                      <a:pt x="70" y="2"/>
                    </a:cubicBezTo>
                    <a:cubicBezTo>
                      <a:pt x="69" y="2"/>
                      <a:pt x="68" y="2"/>
                      <a:pt x="67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3" y="30"/>
                      <a:pt x="12" y="30"/>
                    </a:cubicBezTo>
                    <a:cubicBezTo>
                      <a:pt x="10" y="32"/>
                      <a:pt x="9" y="33"/>
                      <a:pt x="7" y="35"/>
                    </a:cubicBezTo>
                    <a:cubicBezTo>
                      <a:pt x="4" y="38"/>
                      <a:pt x="2" y="42"/>
                      <a:pt x="1" y="46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60"/>
                      <a:pt x="0" y="62"/>
                      <a:pt x="1" y="64"/>
                    </a:cubicBezTo>
                    <a:cubicBezTo>
                      <a:pt x="1" y="65"/>
                      <a:pt x="2" y="66"/>
                      <a:pt x="2" y="67"/>
                    </a:cubicBezTo>
                    <a:cubicBezTo>
                      <a:pt x="2" y="67"/>
                      <a:pt x="2" y="68"/>
                      <a:pt x="3" y="68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5" y="72"/>
                      <a:pt x="5" y="72"/>
                    </a:cubicBezTo>
                    <a:cubicBezTo>
                      <a:pt x="5" y="73"/>
                      <a:pt x="6" y="74"/>
                      <a:pt x="7" y="75"/>
                    </a:cubicBezTo>
                    <a:cubicBezTo>
                      <a:pt x="8" y="77"/>
                      <a:pt x="10" y="78"/>
                      <a:pt x="12" y="79"/>
                    </a:cubicBezTo>
                    <a:cubicBezTo>
                      <a:pt x="15" y="82"/>
                      <a:pt x="19" y="83"/>
                      <a:pt x="23" y="84"/>
                    </a:cubicBezTo>
                    <a:cubicBezTo>
                      <a:pt x="27" y="84"/>
                      <a:pt x="32" y="84"/>
                      <a:pt x="36" y="83"/>
                    </a:cubicBezTo>
                    <a:cubicBezTo>
                      <a:pt x="38" y="83"/>
                      <a:pt x="40" y="82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3" y="80"/>
                      <a:pt x="44" y="80"/>
                      <a:pt x="44" y="80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82"/>
                      <a:pt x="39" y="82"/>
                      <a:pt x="38" y="82"/>
                    </a:cubicBezTo>
                    <a:cubicBezTo>
                      <a:pt x="33" y="84"/>
                      <a:pt x="27" y="84"/>
                      <a:pt x="22" y="83"/>
                    </a:cubicBezTo>
                    <a:cubicBezTo>
                      <a:pt x="17" y="82"/>
                      <a:pt x="12" y="80"/>
                      <a:pt x="9" y="76"/>
                    </a:cubicBezTo>
                    <a:cubicBezTo>
                      <a:pt x="7" y="74"/>
                      <a:pt x="5" y="72"/>
                      <a:pt x="4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0"/>
                      <a:pt x="4" y="69"/>
                      <a:pt x="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8"/>
                      <a:pt x="3" y="68"/>
                    </a:cubicBezTo>
                    <a:cubicBezTo>
                      <a:pt x="3" y="67"/>
                      <a:pt x="2" y="67"/>
                      <a:pt x="2" y="66"/>
                    </a:cubicBezTo>
                    <a:cubicBezTo>
                      <a:pt x="2" y="65"/>
                      <a:pt x="1" y="64"/>
                      <a:pt x="1" y="62"/>
                    </a:cubicBezTo>
                    <a:cubicBezTo>
                      <a:pt x="0" y="60"/>
                      <a:pt x="0" y="57"/>
                      <a:pt x="0" y="55"/>
                    </a:cubicBezTo>
                    <a:cubicBezTo>
                      <a:pt x="0" y="52"/>
                      <a:pt x="0" y="50"/>
                      <a:pt x="1" y="47"/>
                    </a:cubicBezTo>
                    <a:cubicBezTo>
                      <a:pt x="2" y="42"/>
                      <a:pt x="5" y="37"/>
                      <a:pt x="9" y="33"/>
                    </a:cubicBezTo>
                    <a:cubicBezTo>
                      <a:pt x="9" y="34"/>
                      <a:pt x="9" y="34"/>
                      <a:pt x="10" y="34"/>
                    </a:cubicBezTo>
                    <a:cubicBezTo>
                      <a:pt x="6" y="37"/>
                      <a:pt x="3" y="42"/>
                      <a:pt x="2" y="47"/>
                    </a:cubicBezTo>
                    <a:cubicBezTo>
                      <a:pt x="1" y="50"/>
                      <a:pt x="1" y="52"/>
                      <a:pt x="1" y="55"/>
                    </a:cubicBezTo>
                    <a:cubicBezTo>
                      <a:pt x="1" y="57"/>
                      <a:pt x="1" y="60"/>
                      <a:pt x="2" y="62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3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3" y="79"/>
                      <a:pt x="18" y="81"/>
                      <a:pt x="23" y="82"/>
                    </a:cubicBezTo>
                    <a:cubicBezTo>
                      <a:pt x="28" y="83"/>
                      <a:pt x="33" y="83"/>
                      <a:pt x="38" y="81"/>
                    </a:cubicBezTo>
                    <a:cubicBezTo>
                      <a:pt x="40" y="81"/>
                      <a:pt x="41" y="81"/>
                      <a:pt x="42" y="80"/>
                    </a:cubicBezTo>
                    <a:cubicBezTo>
                      <a:pt x="43" y="79"/>
                      <a:pt x="44" y="79"/>
                      <a:pt x="45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8" y="72"/>
                      <a:pt x="65" y="68"/>
                      <a:pt x="73" y="64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5"/>
                      <a:pt x="96" y="55"/>
                      <a:pt x="98" y="53"/>
                    </a:cubicBezTo>
                    <a:cubicBezTo>
                      <a:pt x="102" y="51"/>
                      <a:pt x="105" y="48"/>
                      <a:pt x="107" y="44"/>
                    </a:cubicBezTo>
                    <a:cubicBezTo>
                      <a:pt x="109" y="41"/>
                      <a:pt x="110" y="38"/>
                      <a:pt x="110" y="35"/>
                    </a:cubicBezTo>
                    <a:cubicBezTo>
                      <a:pt x="111" y="33"/>
                      <a:pt x="110" y="30"/>
                      <a:pt x="110" y="28"/>
                    </a:cubicBezTo>
                    <a:cubicBezTo>
                      <a:pt x="110" y="33"/>
                      <a:pt x="109" y="39"/>
                      <a:pt x="105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7" name="Freeform 23"/>
              <p:cNvSpPr/>
              <p:nvPr/>
            </p:nvSpPr>
            <p:spPr bwMode="auto">
              <a:xfrm>
                <a:off x="7693026" y="24050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8" name="Freeform 24"/>
              <p:cNvSpPr/>
              <p:nvPr/>
            </p:nvSpPr>
            <p:spPr bwMode="auto">
              <a:xfrm>
                <a:off x="7697788" y="2397126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9" name="Freeform 25"/>
              <p:cNvSpPr/>
              <p:nvPr/>
            </p:nvSpPr>
            <p:spPr bwMode="auto">
              <a:xfrm>
                <a:off x="7316788" y="2201863"/>
                <a:ext cx="444500" cy="258763"/>
              </a:xfrm>
              <a:custGeom>
                <a:avLst/>
                <a:gdLst>
                  <a:gd name="T0" fmla="*/ 95 w 118"/>
                  <a:gd name="T1" fmla="*/ 0 h 69"/>
                  <a:gd name="T2" fmla="*/ 111 w 118"/>
                  <a:gd name="T3" fmla="*/ 43 h 69"/>
                  <a:gd name="T4" fmla="*/ 95 w 118"/>
                  <a:gd name="T5" fmla="*/ 53 h 69"/>
                  <a:gd name="T6" fmla="*/ 83 w 118"/>
                  <a:gd name="T7" fmla="*/ 56 h 69"/>
                  <a:gd name="T8" fmla="*/ 90 w 118"/>
                  <a:gd name="T9" fmla="*/ 54 h 69"/>
                  <a:gd name="T10" fmla="*/ 96 w 118"/>
                  <a:gd name="T11" fmla="*/ 53 h 69"/>
                  <a:gd name="T12" fmla="*/ 113 w 118"/>
                  <a:gd name="T13" fmla="*/ 39 h 69"/>
                  <a:gd name="T14" fmla="*/ 95 w 118"/>
                  <a:gd name="T15" fmla="*/ 1 h 69"/>
                  <a:gd name="T16" fmla="*/ 82 w 118"/>
                  <a:gd name="T17" fmla="*/ 4 h 69"/>
                  <a:gd name="T18" fmla="*/ 93 w 118"/>
                  <a:gd name="T19" fmla="*/ 7 h 69"/>
                  <a:gd name="T20" fmla="*/ 106 w 118"/>
                  <a:gd name="T21" fmla="*/ 23 h 69"/>
                  <a:gd name="T22" fmla="*/ 98 w 118"/>
                  <a:gd name="T23" fmla="*/ 44 h 69"/>
                  <a:gd name="T24" fmla="*/ 79 w 118"/>
                  <a:gd name="T25" fmla="*/ 48 h 69"/>
                  <a:gd name="T26" fmla="*/ 92 w 118"/>
                  <a:gd name="T27" fmla="*/ 45 h 69"/>
                  <a:gd name="T28" fmla="*/ 102 w 118"/>
                  <a:gd name="T29" fmla="*/ 41 h 69"/>
                  <a:gd name="T30" fmla="*/ 94 w 118"/>
                  <a:gd name="T31" fmla="*/ 10 h 69"/>
                  <a:gd name="T32" fmla="*/ 102 w 118"/>
                  <a:gd name="T33" fmla="*/ 19 h 69"/>
                  <a:gd name="T34" fmla="*/ 97 w 118"/>
                  <a:gd name="T35" fmla="*/ 42 h 69"/>
                  <a:gd name="T36" fmla="*/ 79 w 118"/>
                  <a:gd name="T37" fmla="*/ 46 h 69"/>
                  <a:gd name="T38" fmla="*/ 30 w 118"/>
                  <a:gd name="T39" fmla="*/ 55 h 69"/>
                  <a:gd name="T40" fmla="*/ 28 w 118"/>
                  <a:gd name="T41" fmla="*/ 55 h 69"/>
                  <a:gd name="T42" fmla="*/ 25 w 118"/>
                  <a:gd name="T43" fmla="*/ 54 h 69"/>
                  <a:gd name="T44" fmla="*/ 16 w 118"/>
                  <a:gd name="T45" fmla="*/ 36 h 69"/>
                  <a:gd name="T46" fmla="*/ 25 w 118"/>
                  <a:gd name="T47" fmla="*/ 25 h 69"/>
                  <a:gd name="T48" fmla="*/ 31 w 118"/>
                  <a:gd name="T49" fmla="*/ 24 h 69"/>
                  <a:gd name="T50" fmla="*/ 66 w 118"/>
                  <a:gd name="T51" fmla="*/ 9 h 69"/>
                  <a:gd name="T52" fmla="*/ 49 w 118"/>
                  <a:gd name="T53" fmla="*/ 6 h 69"/>
                  <a:gd name="T54" fmla="*/ 25 w 118"/>
                  <a:gd name="T55" fmla="*/ 11 h 69"/>
                  <a:gd name="T56" fmla="*/ 9 w 118"/>
                  <a:gd name="T57" fmla="*/ 19 h 69"/>
                  <a:gd name="T58" fmla="*/ 2 w 118"/>
                  <a:gd name="T59" fmla="*/ 31 h 69"/>
                  <a:gd name="T60" fmla="*/ 25 w 118"/>
                  <a:gd name="T61" fmla="*/ 69 h 69"/>
                  <a:gd name="T62" fmla="*/ 27 w 118"/>
                  <a:gd name="T63" fmla="*/ 69 h 69"/>
                  <a:gd name="T64" fmla="*/ 37 w 118"/>
                  <a:gd name="T65" fmla="*/ 69 h 69"/>
                  <a:gd name="T66" fmla="*/ 84 w 118"/>
                  <a:gd name="T67" fmla="*/ 58 h 69"/>
                  <a:gd name="T68" fmla="*/ 99 w 118"/>
                  <a:gd name="T69" fmla="*/ 55 h 69"/>
                  <a:gd name="T70" fmla="*/ 94 w 118"/>
                  <a:gd name="T71" fmla="*/ 56 h 69"/>
                  <a:gd name="T72" fmla="*/ 55 w 118"/>
                  <a:gd name="T73" fmla="*/ 64 h 69"/>
                  <a:gd name="T74" fmla="*/ 29 w 118"/>
                  <a:gd name="T75" fmla="*/ 69 h 69"/>
                  <a:gd name="T76" fmla="*/ 27 w 118"/>
                  <a:gd name="T77" fmla="*/ 69 h 69"/>
                  <a:gd name="T78" fmla="*/ 14 w 118"/>
                  <a:gd name="T79" fmla="*/ 65 h 69"/>
                  <a:gd name="T80" fmla="*/ 15 w 118"/>
                  <a:gd name="T81" fmla="*/ 64 h 69"/>
                  <a:gd name="T82" fmla="*/ 27 w 118"/>
                  <a:gd name="T83" fmla="*/ 67 h 69"/>
                  <a:gd name="T84" fmla="*/ 29 w 118"/>
                  <a:gd name="T85" fmla="*/ 68 h 69"/>
                  <a:gd name="T86" fmla="*/ 55 w 118"/>
                  <a:gd name="T87" fmla="*/ 63 h 69"/>
                  <a:gd name="T88" fmla="*/ 95 w 118"/>
                  <a:gd name="T89" fmla="*/ 55 h 69"/>
                  <a:gd name="T90" fmla="*/ 105 w 118"/>
                  <a:gd name="T91" fmla="*/ 50 h 69"/>
                  <a:gd name="T92" fmla="*/ 118 w 118"/>
                  <a:gd name="T93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69">
                    <a:moveTo>
                      <a:pt x="110" y="9"/>
                    </a:moveTo>
                    <a:cubicBezTo>
                      <a:pt x="108" y="6"/>
                      <a:pt x="106" y="4"/>
                      <a:pt x="103" y="3"/>
                    </a:cubicBezTo>
                    <a:cubicBezTo>
                      <a:pt x="101" y="1"/>
                      <a:pt x="98" y="0"/>
                      <a:pt x="95" y="0"/>
                    </a:cubicBezTo>
                    <a:cubicBezTo>
                      <a:pt x="101" y="2"/>
                      <a:pt x="106" y="6"/>
                      <a:pt x="109" y="10"/>
                    </a:cubicBezTo>
                    <a:cubicBezTo>
                      <a:pt x="113" y="15"/>
                      <a:pt x="115" y="20"/>
                      <a:pt x="115" y="26"/>
                    </a:cubicBezTo>
                    <a:cubicBezTo>
                      <a:pt x="116" y="32"/>
                      <a:pt x="115" y="38"/>
                      <a:pt x="111" y="43"/>
                    </a:cubicBezTo>
                    <a:cubicBezTo>
                      <a:pt x="110" y="45"/>
                      <a:pt x="108" y="47"/>
                      <a:pt x="105" y="49"/>
                    </a:cubicBezTo>
                    <a:cubicBezTo>
                      <a:pt x="103" y="51"/>
                      <a:pt x="100" y="52"/>
                      <a:pt x="97" y="53"/>
                    </a:cubicBezTo>
                    <a:cubicBezTo>
                      <a:pt x="97" y="53"/>
                      <a:pt x="96" y="53"/>
                      <a:pt x="95" y="53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90" y="54"/>
                      <a:pt x="90" y="5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56" y="61"/>
                      <a:pt x="74" y="57"/>
                      <a:pt x="90" y="54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6" y="53"/>
                      <a:pt x="96" y="53"/>
                    </a:cubicBezTo>
                    <a:cubicBezTo>
                      <a:pt x="97" y="53"/>
                      <a:pt x="98" y="52"/>
                      <a:pt x="98" y="52"/>
                    </a:cubicBezTo>
                    <a:cubicBezTo>
                      <a:pt x="102" y="51"/>
                      <a:pt x="105" y="50"/>
                      <a:pt x="107" y="47"/>
                    </a:cubicBezTo>
                    <a:cubicBezTo>
                      <a:pt x="110" y="45"/>
                      <a:pt x="112" y="42"/>
                      <a:pt x="113" y="39"/>
                    </a:cubicBezTo>
                    <a:cubicBezTo>
                      <a:pt x="114" y="36"/>
                      <a:pt x="115" y="33"/>
                      <a:pt x="115" y="30"/>
                    </a:cubicBezTo>
                    <a:cubicBezTo>
                      <a:pt x="115" y="24"/>
                      <a:pt x="113" y="17"/>
                      <a:pt x="110" y="12"/>
                    </a:cubicBezTo>
                    <a:cubicBezTo>
                      <a:pt x="106" y="7"/>
                      <a:pt x="101" y="3"/>
                      <a:pt x="95" y="1"/>
                    </a:cubicBezTo>
                    <a:cubicBezTo>
                      <a:pt x="94" y="1"/>
                      <a:pt x="92" y="0"/>
                      <a:pt x="91" y="0"/>
                    </a:cubicBezTo>
                    <a:cubicBezTo>
                      <a:pt x="89" y="0"/>
                      <a:pt x="88" y="0"/>
                      <a:pt x="86" y="1"/>
                    </a:cubicBezTo>
                    <a:cubicBezTo>
                      <a:pt x="84" y="2"/>
                      <a:pt x="82" y="3"/>
                      <a:pt x="82" y="4"/>
                    </a:cubicBezTo>
                    <a:cubicBezTo>
                      <a:pt x="82" y="5"/>
                      <a:pt x="83" y="5"/>
                      <a:pt x="84" y="5"/>
                    </a:cubicBezTo>
                    <a:cubicBezTo>
                      <a:pt x="85" y="5"/>
                      <a:pt x="87" y="6"/>
                      <a:pt x="89" y="6"/>
                    </a:cubicBezTo>
                    <a:cubicBezTo>
                      <a:pt x="90" y="6"/>
                      <a:pt x="91" y="6"/>
                      <a:pt x="93" y="7"/>
                    </a:cubicBezTo>
                    <a:cubicBezTo>
                      <a:pt x="94" y="7"/>
                      <a:pt x="95" y="7"/>
                      <a:pt x="95" y="7"/>
                    </a:cubicBezTo>
                    <a:cubicBezTo>
                      <a:pt x="96" y="8"/>
                      <a:pt x="95" y="9"/>
                      <a:pt x="94" y="9"/>
                    </a:cubicBezTo>
                    <a:cubicBezTo>
                      <a:pt x="100" y="12"/>
                      <a:pt x="105" y="17"/>
                      <a:pt x="106" y="23"/>
                    </a:cubicBezTo>
                    <a:cubicBezTo>
                      <a:pt x="107" y="27"/>
                      <a:pt x="107" y="30"/>
                      <a:pt x="107" y="33"/>
                    </a:cubicBezTo>
                    <a:cubicBezTo>
                      <a:pt x="106" y="36"/>
                      <a:pt x="105" y="39"/>
                      <a:pt x="102" y="41"/>
                    </a:cubicBezTo>
                    <a:cubicBezTo>
                      <a:pt x="101" y="42"/>
                      <a:pt x="100" y="43"/>
                      <a:pt x="98" y="44"/>
                    </a:cubicBezTo>
                    <a:cubicBezTo>
                      <a:pt x="97" y="44"/>
                      <a:pt x="96" y="45"/>
                      <a:pt x="95" y="45"/>
                    </a:cubicBezTo>
                    <a:cubicBezTo>
                      <a:pt x="94" y="45"/>
                      <a:pt x="93" y="45"/>
                      <a:pt x="92" y="46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0" y="50"/>
                      <a:pt x="61" y="52"/>
                      <a:pt x="52" y="53"/>
                    </a:cubicBezTo>
                    <a:cubicBezTo>
                      <a:pt x="61" y="52"/>
                      <a:pt x="70" y="50"/>
                      <a:pt x="79" y="48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3" y="45"/>
                      <a:pt x="94" y="45"/>
                      <a:pt x="95" y="45"/>
                    </a:cubicBezTo>
                    <a:cubicBezTo>
                      <a:pt x="96" y="45"/>
                      <a:pt x="97" y="44"/>
                      <a:pt x="98" y="44"/>
                    </a:cubicBezTo>
                    <a:cubicBezTo>
                      <a:pt x="100" y="43"/>
                      <a:pt x="101" y="42"/>
                      <a:pt x="102" y="41"/>
                    </a:cubicBezTo>
                    <a:cubicBezTo>
                      <a:pt x="105" y="39"/>
                      <a:pt x="106" y="36"/>
                      <a:pt x="106" y="33"/>
                    </a:cubicBezTo>
                    <a:cubicBezTo>
                      <a:pt x="107" y="30"/>
                      <a:pt x="107" y="27"/>
                      <a:pt x="106" y="23"/>
                    </a:cubicBezTo>
                    <a:cubicBezTo>
                      <a:pt x="104" y="17"/>
                      <a:pt x="100" y="12"/>
                      <a:pt x="94" y="10"/>
                    </a:cubicBezTo>
                    <a:cubicBezTo>
                      <a:pt x="93" y="10"/>
                      <a:pt x="93" y="11"/>
                      <a:pt x="95" y="12"/>
                    </a:cubicBezTo>
                    <a:cubicBezTo>
                      <a:pt x="96" y="13"/>
                      <a:pt x="97" y="14"/>
                      <a:pt x="98" y="15"/>
                    </a:cubicBezTo>
                    <a:cubicBezTo>
                      <a:pt x="99" y="16"/>
                      <a:pt x="101" y="17"/>
                      <a:pt x="102" y="19"/>
                    </a:cubicBezTo>
                    <a:cubicBezTo>
                      <a:pt x="103" y="21"/>
                      <a:pt x="104" y="24"/>
                      <a:pt x="105" y="26"/>
                    </a:cubicBezTo>
                    <a:cubicBezTo>
                      <a:pt x="105" y="28"/>
                      <a:pt x="105" y="30"/>
                      <a:pt x="105" y="32"/>
                    </a:cubicBezTo>
                    <a:cubicBezTo>
                      <a:pt x="104" y="36"/>
                      <a:pt x="101" y="40"/>
                      <a:pt x="97" y="42"/>
                    </a:cubicBezTo>
                    <a:cubicBezTo>
                      <a:pt x="96" y="42"/>
                      <a:pt x="94" y="43"/>
                      <a:pt x="93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6" y="48"/>
                      <a:pt x="53" y="51"/>
                      <a:pt x="41" y="5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1" y="55"/>
                      <a:pt x="3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6" y="54"/>
                      <a:pt x="25" y="54"/>
                      <a:pt x="25" y="54"/>
                    </a:cubicBezTo>
                    <a:cubicBezTo>
                      <a:pt x="23" y="54"/>
                      <a:pt x="22" y="53"/>
                      <a:pt x="21" y="52"/>
                    </a:cubicBezTo>
                    <a:cubicBezTo>
                      <a:pt x="19" y="51"/>
                      <a:pt x="17" y="48"/>
                      <a:pt x="16" y="45"/>
                    </a:cubicBezTo>
                    <a:cubicBezTo>
                      <a:pt x="15" y="42"/>
                      <a:pt x="15" y="39"/>
                      <a:pt x="16" y="36"/>
                    </a:cubicBezTo>
                    <a:cubicBezTo>
                      <a:pt x="16" y="33"/>
                      <a:pt x="17" y="32"/>
                      <a:pt x="18" y="30"/>
                    </a:cubicBezTo>
                    <a:cubicBezTo>
                      <a:pt x="20" y="28"/>
                      <a:pt x="21" y="27"/>
                      <a:pt x="23" y="26"/>
                    </a:cubicBezTo>
                    <a:cubicBezTo>
                      <a:pt x="24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52" y="20"/>
                      <a:pt x="64" y="17"/>
                      <a:pt x="74" y="15"/>
                    </a:cubicBezTo>
                    <a:cubicBezTo>
                      <a:pt x="91" y="10"/>
                      <a:pt x="84" y="7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3" y="5"/>
                      <a:pt x="74" y="3"/>
                      <a:pt x="76" y="1"/>
                    </a:cubicBezTo>
                    <a:cubicBezTo>
                      <a:pt x="67" y="3"/>
                      <a:pt x="58" y="5"/>
                      <a:pt x="49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6" y="14"/>
                      <a:pt x="12" y="16"/>
                      <a:pt x="9" y="19"/>
                    </a:cubicBezTo>
                    <a:cubicBezTo>
                      <a:pt x="8" y="20"/>
                      <a:pt x="7" y="21"/>
                      <a:pt x="7" y="22"/>
                    </a:cubicBezTo>
                    <a:cubicBezTo>
                      <a:pt x="6" y="23"/>
                      <a:pt x="6" y="23"/>
                      <a:pt x="5" y="25"/>
                    </a:cubicBezTo>
                    <a:cubicBezTo>
                      <a:pt x="4" y="26"/>
                      <a:pt x="3" y="29"/>
                      <a:pt x="2" y="31"/>
                    </a:cubicBezTo>
                    <a:cubicBezTo>
                      <a:pt x="0" y="38"/>
                      <a:pt x="1" y="47"/>
                      <a:pt x="4" y="54"/>
                    </a:cubicBezTo>
                    <a:cubicBezTo>
                      <a:pt x="6" y="58"/>
                      <a:pt x="9" y="62"/>
                      <a:pt x="13" y="64"/>
                    </a:cubicBezTo>
                    <a:cubicBezTo>
                      <a:pt x="16" y="67"/>
                      <a:pt x="21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8" y="69"/>
                      <a:pt x="29" y="69"/>
                      <a:pt x="30" y="69"/>
                    </a:cubicBezTo>
                    <a:cubicBezTo>
                      <a:pt x="32" y="69"/>
                      <a:pt x="35" y="69"/>
                      <a:pt x="37" y="6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6"/>
                      <a:pt x="98" y="55"/>
                      <a:pt x="99" y="55"/>
                    </a:cubicBezTo>
                    <a:cubicBezTo>
                      <a:pt x="99" y="55"/>
                      <a:pt x="100" y="55"/>
                      <a:pt x="100" y="54"/>
                    </a:cubicBezTo>
                    <a:cubicBezTo>
                      <a:pt x="99" y="55"/>
                      <a:pt x="98" y="55"/>
                      <a:pt x="97" y="55"/>
                    </a:cubicBezTo>
                    <a:cubicBezTo>
                      <a:pt x="95" y="56"/>
                      <a:pt x="95" y="56"/>
                      <a:pt x="94" y="56"/>
                    </a:cubicBezTo>
                    <a:cubicBezTo>
                      <a:pt x="91" y="57"/>
                      <a:pt x="91" y="57"/>
                      <a:pt x="91" y="57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4" y="69"/>
                      <a:pt x="32" y="69"/>
                      <a:pt x="29" y="69"/>
                    </a:cubicBezTo>
                    <a:cubicBezTo>
                      <a:pt x="28" y="69"/>
                      <a:pt x="28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6" y="68"/>
                      <a:pt x="26" y="68"/>
                    </a:cubicBezTo>
                    <a:cubicBezTo>
                      <a:pt x="24" y="68"/>
                      <a:pt x="23" y="68"/>
                      <a:pt x="22" y="68"/>
                    </a:cubicBezTo>
                    <a:cubicBezTo>
                      <a:pt x="19" y="67"/>
                      <a:pt x="17" y="66"/>
                      <a:pt x="14" y="65"/>
                    </a:cubicBezTo>
                    <a:cubicBezTo>
                      <a:pt x="9" y="62"/>
                      <a:pt x="6" y="57"/>
                      <a:pt x="4" y="52"/>
                    </a:cubicBezTo>
                    <a:cubicBezTo>
                      <a:pt x="4" y="52"/>
                      <a:pt x="5" y="53"/>
                      <a:pt x="4" y="52"/>
                    </a:cubicBezTo>
                    <a:cubicBezTo>
                      <a:pt x="6" y="57"/>
                      <a:pt x="10" y="61"/>
                      <a:pt x="15" y="64"/>
                    </a:cubicBezTo>
                    <a:cubicBezTo>
                      <a:pt x="17" y="65"/>
                      <a:pt x="19" y="66"/>
                      <a:pt x="22" y="67"/>
                    </a:cubicBezTo>
                    <a:cubicBezTo>
                      <a:pt x="23" y="67"/>
                      <a:pt x="25" y="67"/>
                      <a:pt x="26" y="67"/>
                    </a:cubicBezTo>
                    <a:cubicBezTo>
                      <a:pt x="26" y="67"/>
                      <a:pt x="27" y="67"/>
                      <a:pt x="27" y="67"/>
                    </a:cubicBezTo>
                    <a:cubicBezTo>
                      <a:pt x="27" y="68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8" y="68"/>
                      <a:pt x="29" y="68"/>
                      <a:pt x="29" y="68"/>
                    </a:cubicBezTo>
                    <a:cubicBezTo>
                      <a:pt x="32" y="68"/>
                      <a:pt x="34" y="68"/>
                      <a:pt x="37" y="67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3" y="62"/>
                      <a:pt x="71" y="60"/>
                      <a:pt x="79" y="58"/>
                    </a:cubicBezTo>
                    <a:cubicBezTo>
                      <a:pt x="83" y="58"/>
                      <a:pt x="87" y="57"/>
                      <a:pt x="91" y="5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7" y="54"/>
                      <a:pt x="97" y="54"/>
                      <a:pt x="98" y="54"/>
                    </a:cubicBezTo>
                    <a:cubicBezTo>
                      <a:pt x="101" y="53"/>
                      <a:pt x="103" y="52"/>
                      <a:pt x="105" y="50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9" y="49"/>
                      <a:pt x="112" y="46"/>
                      <a:pt x="114" y="42"/>
                    </a:cubicBezTo>
                    <a:cubicBezTo>
                      <a:pt x="116" y="39"/>
                      <a:pt x="117" y="35"/>
                      <a:pt x="118" y="31"/>
                    </a:cubicBezTo>
                    <a:cubicBezTo>
                      <a:pt x="118" y="23"/>
                      <a:pt x="115" y="15"/>
                      <a:pt x="11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0" name="Freeform 26"/>
              <p:cNvSpPr/>
              <p:nvPr/>
            </p:nvSpPr>
            <p:spPr bwMode="auto">
              <a:xfrm>
                <a:off x="4427538" y="2193926"/>
                <a:ext cx="431800" cy="266700"/>
              </a:xfrm>
              <a:custGeom>
                <a:avLst/>
                <a:gdLst>
                  <a:gd name="T0" fmla="*/ 26 w 115"/>
                  <a:gd name="T1" fmla="*/ 58 h 71"/>
                  <a:gd name="T2" fmla="*/ 20 w 115"/>
                  <a:gd name="T3" fmla="*/ 56 h 71"/>
                  <a:gd name="T4" fmla="*/ 1 w 115"/>
                  <a:gd name="T5" fmla="*/ 25 h 71"/>
                  <a:gd name="T6" fmla="*/ 13 w 115"/>
                  <a:gd name="T7" fmla="*/ 5 h 71"/>
                  <a:gd name="T8" fmla="*/ 13 w 115"/>
                  <a:gd name="T9" fmla="*/ 6 h 71"/>
                  <a:gd name="T10" fmla="*/ 2 w 115"/>
                  <a:gd name="T11" fmla="*/ 26 h 71"/>
                  <a:gd name="T12" fmla="*/ 21 w 115"/>
                  <a:gd name="T13" fmla="*/ 56 h 71"/>
                  <a:gd name="T14" fmla="*/ 24 w 115"/>
                  <a:gd name="T15" fmla="*/ 57 h 71"/>
                  <a:gd name="T16" fmla="*/ 58 w 115"/>
                  <a:gd name="T17" fmla="*/ 64 h 71"/>
                  <a:gd name="T18" fmla="*/ 80 w 115"/>
                  <a:gd name="T19" fmla="*/ 70 h 71"/>
                  <a:gd name="T20" fmla="*/ 97 w 115"/>
                  <a:gd name="T21" fmla="*/ 70 h 71"/>
                  <a:gd name="T22" fmla="*/ 96 w 115"/>
                  <a:gd name="T23" fmla="*/ 68 h 71"/>
                  <a:gd name="T24" fmla="*/ 81 w 115"/>
                  <a:gd name="T25" fmla="*/ 68 h 71"/>
                  <a:gd name="T26" fmla="*/ 23 w 115"/>
                  <a:gd name="T27" fmla="*/ 55 h 71"/>
                  <a:gd name="T28" fmla="*/ 19 w 115"/>
                  <a:gd name="T29" fmla="*/ 54 h 71"/>
                  <a:gd name="T30" fmla="*/ 4 w 115"/>
                  <a:gd name="T31" fmla="*/ 31 h 71"/>
                  <a:gd name="T32" fmla="*/ 21 w 115"/>
                  <a:gd name="T33" fmla="*/ 54 h 71"/>
                  <a:gd name="T34" fmla="*/ 32 w 115"/>
                  <a:gd name="T35" fmla="*/ 57 h 71"/>
                  <a:gd name="T36" fmla="*/ 80 w 115"/>
                  <a:gd name="T37" fmla="*/ 68 h 71"/>
                  <a:gd name="T38" fmla="*/ 109 w 115"/>
                  <a:gd name="T39" fmla="*/ 57 h 71"/>
                  <a:gd name="T40" fmla="*/ 111 w 115"/>
                  <a:gd name="T41" fmla="*/ 44 h 71"/>
                  <a:gd name="T42" fmla="*/ 105 w 115"/>
                  <a:gd name="T43" fmla="*/ 53 h 71"/>
                  <a:gd name="T44" fmla="*/ 94 w 115"/>
                  <a:gd name="T45" fmla="*/ 60 h 71"/>
                  <a:gd name="T46" fmla="*/ 80 w 115"/>
                  <a:gd name="T47" fmla="*/ 59 h 71"/>
                  <a:gd name="T48" fmla="*/ 37 w 115"/>
                  <a:gd name="T49" fmla="*/ 50 h 71"/>
                  <a:gd name="T50" fmla="*/ 25 w 115"/>
                  <a:gd name="T51" fmla="*/ 47 h 71"/>
                  <a:gd name="T52" fmla="*/ 24 w 115"/>
                  <a:gd name="T53" fmla="*/ 46 h 71"/>
                  <a:gd name="T54" fmla="*/ 74 w 115"/>
                  <a:gd name="T55" fmla="*/ 58 h 71"/>
                  <a:gd name="T56" fmla="*/ 85 w 115"/>
                  <a:gd name="T57" fmla="*/ 60 h 71"/>
                  <a:gd name="T58" fmla="*/ 99 w 115"/>
                  <a:gd name="T59" fmla="*/ 54 h 71"/>
                  <a:gd name="T60" fmla="*/ 76 w 115"/>
                  <a:gd name="T61" fmla="*/ 56 h 71"/>
                  <a:gd name="T62" fmla="*/ 26 w 115"/>
                  <a:gd name="T63" fmla="*/ 45 h 71"/>
                  <a:gd name="T64" fmla="*/ 24 w 115"/>
                  <a:gd name="T65" fmla="*/ 44 h 71"/>
                  <a:gd name="T66" fmla="*/ 15 w 115"/>
                  <a:gd name="T67" fmla="*/ 27 h 71"/>
                  <a:gd name="T68" fmla="*/ 21 w 115"/>
                  <a:gd name="T69" fmla="*/ 16 h 71"/>
                  <a:gd name="T70" fmla="*/ 33 w 115"/>
                  <a:gd name="T71" fmla="*/ 14 h 71"/>
                  <a:gd name="T72" fmla="*/ 42 w 115"/>
                  <a:gd name="T73" fmla="*/ 16 h 71"/>
                  <a:gd name="T74" fmla="*/ 93 w 115"/>
                  <a:gd name="T75" fmla="*/ 27 h 71"/>
                  <a:gd name="T76" fmla="*/ 104 w 115"/>
                  <a:gd name="T77" fmla="*/ 42 h 71"/>
                  <a:gd name="T78" fmla="*/ 106 w 115"/>
                  <a:gd name="T79" fmla="*/ 44 h 71"/>
                  <a:gd name="T80" fmla="*/ 107 w 115"/>
                  <a:gd name="T81" fmla="*/ 27 h 71"/>
                  <a:gd name="T82" fmla="*/ 112 w 115"/>
                  <a:gd name="T83" fmla="*/ 39 h 71"/>
                  <a:gd name="T84" fmla="*/ 109 w 115"/>
                  <a:gd name="T85" fmla="*/ 22 h 71"/>
                  <a:gd name="T86" fmla="*/ 96 w 115"/>
                  <a:gd name="T87" fmla="*/ 14 h 71"/>
                  <a:gd name="T88" fmla="*/ 47 w 115"/>
                  <a:gd name="T89" fmla="*/ 3 h 71"/>
                  <a:gd name="T90" fmla="*/ 34 w 115"/>
                  <a:gd name="T91" fmla="*/ 0 h 71"/>
                  <a:gd name="T92" fmla="*/ 14 w 115"/>
                  <a:gd name="T93" fmla="*/ 4 h 71"/>
                  <a:gd name="T94" fmla="*/ 1 w 115"/>
                  <a:gd name="T95" fmla="*/ 25 h 71"/>
                  <a:gd name="T96" fmla="*/ 17 w 115"/>
                  <a:gd name="T97" fmla="*/ 56 h 71"/>
                  <a:gd name="T98" fmla="*/ 23 w 115"/>
                  <a:gd name="T99" fmla="*/ 58 h 71"/>
                  <a:gd name="T100" fmla="*/ 56 w 115"/>
                  <a:gd name="T101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71">
                    <a:moveTo>
                      <a:pt x="56" y="65"/>
                    </a:moveTo>
                    <a:cubicBezTo>
                      <a:pt x="32" y="59"/>
                      <a:pt x="32" y="59"/>
                      <a:pt x="32" y="5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14" y="55"/>
                      <a:pt x="10" y="51"/>
                      <a:pt x="7" y="47"/>
                    </a:cubicBezTo>
                    <a:cubicBezTo>
                      <a:pt x="4" y="43"/>
                      <a:pt x="2" y="38"/>
                      <a:pt x="1" y="33"/>
                    </a:cubicBezTo>
                    <a:cubicBezTo>
                      <a:pt x="1" y="30"/>
                      <a:pt x="1" y="28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0"/>
                      <a:pt x="2" y="19"/>
                      <a:pt x="3" y="18"/>
                    </a:cubicBezTo>
                    <a:cubicBezTo>
                      <a:pt x="5" y="13"/>
                      <a:pt x="9" y="8"/>
                      <a:pt x="13" y="5"/>
                    </a:cubicBezTo>
                    <a:cubicBezTo>
                      <a:pt x="17" y="2"/>
                      <a:pt x="22" y="1"/>
                      <a:pt x="28" y="0"/>
                    </a:cubicBezTo>
                    <a:cubicBezTo>
                      <a:pt x="27" y="0"/>
                      <a:pt x="26" y="1"/>
                      <a:pt x="28" y="1"/>
                    </a:cubicBezTo>
                    <a:cubicBezTo>
                      <a:pt x="23" y="1"/>
                      <a:pt x="18" y="3"/>
                      <a:pt x="13" y="6"/>
                    </a:cubicBezTo>
                    <a:cubicBezTo>
                      <a:pt x="9" y="9"/>
                      <a:pt x="6" y="13"/>
                      <a:pt x="4" y="18"/>
                    </a:cubicBezTo>
                    <a:cubicBezTo>
                      <a:pt x="3" y="19"/>
                      <a:pt x="3" y="21"/>
                      <a:pt x="3" y="22"/>
                    </a:cubicBezTo>
                    <a:cubicBezTo>
                      <a:pt x="2" y="23"/>
                      <a:pt x="2" y="24"/>
                      <a:pt x="2" y="26"/>
                    </a:cubicBezTo>
                    <a:cubicBezTo>
                      <a:pt x="2" y="28"/>
                      <a:pt x="2" y="31"/>
                      <a:pt x="2" y="33"/>
                    </a:cubicBezTo>
                    <a:cubicBezTo>
                      <a:pt x="3" y="38"/>
                      <a:pt x="5" y="43"/>
                      <a:pt x="8" y="47"/>
                    </a:cubicBezTo>
                    <a:cubicBezTo>
                      <a:pt x="11" y="51"/>
                      <a:pt x="15" y="55"/>
                      <a:pt x="21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41" y="61"/>
                      <a:pt x="49" y="62"/>
                      <a:pt x="58" y="64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1" y="71"/>
                      <a:pt x="82" y="71"/>
                    </a:cubicBezTo>
                    <a:cubicBezTo>
                      <a:pt x="83" y="71"/>
                      <a:pt x="84" y="71"/>
                      <a:pt x="85" y="71"/>
                    </a:cubicBezTo>
                    <a:cubicBezTo>
                      <a:pt x="89" y="71"/>
                      <a:pt x="93" y="71"/>
                      <a:pt x="97" y="70"/>
                    </a:cubicBezTo>
                    <a:cubicBezTo>
                      <a:pt x="101" y="68"/>
                      <a:pt x="103" y="66"/>
                      <a:pt x="105" y="64"/>
                    </a:cubicBezTo>
                    <a:cubicBezTo>
                      <a:pt x="107" y="62"/>
                      <a:pt x="109" y="60"/>
                      <a:pt x="110" y="58"/>
                    </a:cubicBezTo>
                    <a:cubicBezTo>
                      <a:pt x="106" y="63"/>
                      <a:pt x="102" y="66"/>
                      <a:pt x="96" y="68"/>
                    </a:cubicBezTo>
                    <a:cubicBezTo>
                      <a:pt x="93" y="69"/>
                      <a:pt x="90" y="69"/>
                      <a:pt x="87" y="69"/>
                    </a:cubicBezTo>
                    <a:cubicBezTo>
                      <a:pt x="86" y="69"/>
                      <a:pt x="84" y="69"/>
                      <a:pt x="83" y="69"/>
                    </a:cubicBezTo>
                    <a:cubicBezTo>
                      <a:pt x="82" y="69"/>
                      <a:pt x="82" y="68"/>
                      <a:pt x="81" y="68"/>
                    </a:cubicBezTo>
                    <a:cubicBezTo>
                      <a:pt x="79" y="68"/>
                      <a:pt x="79" y="68"/>
                      <a:pt x="79" y="68"/>
                    </a:cubicBezTo>
                    <a:cubicBezTo>
                      <a:pt x="70" y="66"/>
                      <a:pt x="61" y="63"/>
                      <a:pt x="51" y="61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0" y="54"/>
                      <a:pt x="19" y="54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3" y="50"/>
                      <a:pt x="11" y="48"/>
                      <a:pt x="9" y="46"/>
                    </a:cubicBezTo>
                    <a:cubicBezTo>
                      <a:pt x="6" y="42"/>
                      <a:pt x="4" y="36"/>
                      <a:pt x="4" y="31"/>
                    </a:cubicBezTo>
                    <a:cubicBezTo>
                      <a:pt x="4" y="35"/>
                      <a:pt x="5" y="40"/>
                      <a:pt x="8" y="44"/>
                    </a:cubicBezTo>
                    <a:cubicBezTo>
                      <a:pt x="11" y="48"/>
                      <a:pt x="15" y="52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7" y="58"/>
                      <a:pt x="41" y="58"/>
                      <a:pt x="44" y="59"/>
                    </a:cubicBezTo>
                    <a:cubicBezTo>
                      <a:pt x="55" y="62"/>
                      <a:pt x="66" y="64"/>
                      <a:pt x="76" y="6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8"/>
                      <a:pt x="83" y="68"/>
                      <a:pt x="84" y="68"/>
                    </a:cubicBezTo>
                    <a:cubicBezTo>
                      <a:pt x="87" y="69"/>
                      <a:pt x="91" y="69"/>
                      <a:pt x="94" y="68"/>
                    </a:cubicBezTo>
                    <a:cubicBezTo>
                      <a:pt x="100" y="66"/>
                      <a:pt x="105" y="62"/>
                      <a:pt x="109" y="57"/>
                    </a:cubicBezTo>
                    <a:cubicBezTo>
                      <a:pt x="110" y="56"/>
                      <a:pt x="111" y="55"/>
                      <a:pt x="111" y="54"/>
                    </a:cubicBezTo>
                    <a:cubicBezTo>
                      <a:pt x="112" y="52"/>
                      <a:pt x="112" y="51"/>
                      <a:pt x="112" y="49"/>
                    </a:cubicBezTo>
                    <a:cubicBezTo>
                      <a:pt x="112" y="47"/>
                      <a:pt x="112" y="45"/>
                      <a:pt x="111" y="44"/>
                    </a:cubicBezTo>
                    <a:cubicBezTo>
                      <a:pt x="110" y="44"/>
                      <a:pt x="110" y="45"/>
                      <a:pt x="109" y="46"/>
                    </a:cubicBezTo>
                    <a:cubicBezTo>
                      <a:pt x="109" y="46"/>
                      <a:pt x="108" y="48"/>
                      <a:pt x="107" y="50"/>
                    </a:cubicBezTo>
                    <a:cubicBezTo>
                      <a:pt x="106" y="51"/>
                      <a:pt x="105" y="52"/>
                      <a:pt x="105" y="53"/>
                    </a:cubicBezTo>
                    <a:cubicBezTo>
                      <a:pt x="104" y="55"/>
                      <a:pt x="103" y="55"/>
                      <a:pt x="103" y="55"/>
                    </a:cubicBezTo>
                    <a:cubicBezTo>
                      <a:pt x="102" y="56"/>
                      <a:pt x="102" y="55"/>
                      <a:pt x="102" y="54"/>
                    </a:cubicBezTo>
                    <a:cubicBezTo>
                      <a:pt x="100" y="57"/>
                      <a:pt x="97" y="58"/>
                      <a:pt x="94" y="60"/>
                    </a:cubicBezTo>
                    <a:cubicBezTo>
                      <a:pt x="91" y="61"/>
                      <a:pt x="88" y="61"/>
                      <a:pt x="85" y="60"/>
                    </a:cubicBezTo>
                    <a:cubicBezTo>
                      <a:pt x="84" y="60"/>
                      <a:pt x="83" y="60"/>
                      <a:pt x="82" y="60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54"/>
                      <a:pt x="46" y="52"/>
                      <a:pt x="37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6"/>
                    </a:cubicBezTo>
                    <a:cubicBezTo>
                      <a:pt x="20" y="45"/>
                      <a:pt x="18" y="43"/>
                      <a:pt x="16" y="40"/>
                    </a:cubicBezTo>
                    <a:cubicBezTo>
                      <a:pt x="18" y="43"/>
                      <a:pt x="21" y="45"/>
                      <a:pt x="24" y="46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60"/>
                      <a:pt x="85" y="60"/>
                    </a:cubicBezTo>
                    <a:cubicBezTo>
                      <a:pt x="88" y="61"/>
                      <a:pt x="91" y="60"/>
                      <a:pt x="94" y="59"/>
                    </a:cubicBezTo>
                    <a:cubicBezTo>
                      <a:pt x="97" y="58"/>
                      <a:pt x="99" y="56"/>
                      <a:pt x="101" y="53"/>
                    </a:cubicBezTo>
                    <a:cubicBezTo>
                      <a:pt x="101" y="53"/>
                      <a:pt x="101" y="52"/>
                      <a:pt x="99" y="54"/>
                    </a:cubicBezTo>
                    <a:cubicBezTo>
                      <a:pt x="97" y="55"/>
                      <a:pt x="94" y="57"/>
                      <a:pt x="90" y="58"/>
                    </a:cubicBezTo>
                    <a:cubicBezTo>
                      <a:pt x="88" y="58"/>
                      <a:pt x="85" y="58"/>
                      <a:pt x="83" y="58"/>
                    </a:cubicBezTo>
                    <a:cubicBezTo>
                      <a:pt x="81" y="57"/>
                      <a:pt x="78" y="57"/>
                      <a:pt x="76" y="56"/>
                    </a:cubicBezTo>
                    <a:cubicBezTo>
                      <a:pt x="64" y="53"/>
                      <a:pt x="51" y="50"/>
                      <a:pt x="38" y="47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2" y="43"/>
                      <a:pt x="21" y="43"/>
                    </a:cubicBezTo>
                    <a:cubicBezTo>
                      <a:pt x="18" y="41"/>
                      <a:pt x="16" y="37"/>
                      <a:pt x="15" y="32"/>
                    </a:cubicBezTo>
                    <a:cubicBezTo>
                      <a:pt x="15" y="30"/>
                      <a:pt x="15" y="29"/>
                      <a:pt x="15" y="27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7" y="20"/>
                      <a:pt x="19" y="18"/>
                      <a:pt x="21" y="16"/>
                    </a:cubicBezTo>
                    <a:cubicBezTo>
                      <a:pt x="24" y="15"/>
                      <a:pt x="27" y="14"/>
                      <a:pt x="30" y="14"/>
                    </a:cubicBezTo>
                    <a:cubicBezTo>
                      <a:pt x="31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5" y="19"/>
                      <a:pt x="67" y="22"/>
                      <a:pt x="79" y="24"/>
                    </a:cubicBezTo>
                    <a:cubicBezTo>
                      <a:pt x="89" y="26"/>
                      <a:pt x="89" y="26"/>
                      <a:pt x="89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8"/>
                      <a:pt x="95" y="28"/>
                      <a:pt x="96" y="28"/>
                    </a:cubicBezTo>
                    <a:cubicBezTo>
                      <a:pt x="99" y="30"/>
                      <a:pt x="101" y="32"/>
                      <a:pt x="102" y="36"/>
                    </a:cubicBezTo>
                    <a:cubicBezTo>
                      <a:pt x="103" y="39"/>
                      <a:pt x="104" y="41"/>
                      <a:pt x="104" y="42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5" y="43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4"/>
                    </a:cubicBezTo>
                    <a:cubicBezTo>
                      <a:pt x="107" y="43"/>
                      <a:pt x="108" y="41"/>
                      <a:pt x="108" y="38"/>
                    </a:cubicBezTo>
                    <a:cubicBezTo>
                      <a:pt x="109" y="36"/>
                      <a:pt x="109" y="32"/>
                      <a:pt x="106" y="28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9" y="29"/>
                      <a:pt x="110" y="31"/>
                      <a:pt x="110" y="32"/>
                    </a:cubicBezTo>
                    <a:cubicBezTo>
                      <a:pt x="111" y="34"/>
                      <a:pt x="111" y="35"/>
                      <a:pt x="111" y="36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13" y="39"/>
                      <a:pt x="114" y="37"/>
                      <a:pt x="115" y="38"/>
                    </a:cubicBezTo>
                    <a:cubicBezTo>
                      <a:pt x="115" y="35"/>
                      <a:pt x="115" y="33"/>
                      <a:pt x="114" y="30"/>
                    </a:cubicBezTo>
                    <a:cubicBezTo>
                      <a:pt x="113" y="27"/>
                      <a:pt x="111" y="24"/>
                      <a:pt x="109" y="22"/>
                    </a:cubicBezTo>
                    <a:cubicBezTo>
                      <a:pt x="107" y="20"/>
                      <a:pt x="105" y="18"/>
                      <a:pt x="102" y="16"/>
                    </a:cubicBezTo>
                    <a:cubicBezTo>
                      <a:pt x="101" y="16"/>
                      <a:pt x="99" y="15"/>
                      <a:pt x="98" y="14"/>
                    </a:cubicBezTo>
                    <a:cubicBezTo>
                      <a:pt x="97" y="14"/>
                      <a:pt x="97" y="14"/>
                      <a:pt x="96" y="14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29" y="0"/>
                      <a:pt x="27" y="0"/>
                      <a:pt x="25" y="0"/>
                    </a:cubicBezTo>
                    <a:cubicBezTo>
                      <a:pt x="21" y="1"/>
                      <a:pt x="17" y="2"/>
                      <a:pt x="14" y="4"/>
                    </a:cubicBezTo>
                    <a:cubicBezTo>
                      <a:pt x="10" y="6"/>
                      <a:pt x="7" y="9"/>
                      <a:pt x="5" y="13"/>
                    </a:cubicBezTo>
                    <a:cubicBezTo>
                      <a:pt x="4" y="15"/>
                      <a:pt x="3" y="17"/>
                      <a:pt x="2" y="19"/>
                    </a:cubicBezTo>
                    <a:cubicBezTo>
                      <a:pt x="1" y="21"/>
                      <a:pt x="1" y="23"/>
                      <a:pt x="1" y="25"/>
                    </a:cubicBezTo>
                    <a:cubicBezTo>
                      <a:pt x="0" y="29"/>
                      <a:pt x="1" y="33"/>
                      <a:pt x="2" y="37"/>
                    </a:cubicBezTo>
                    <a:cubicBezTo>
                      <a:pt x="3" y="41"/>
                      <a:pt x="4" y="45"/>
                      <a:pt x="7" y="48"/>
                    </a:cubicBezTo>
                    <a:cubicBezTo>
                      <a:pt x="10" y="51"/>
                      <a:pt x="13" y="54"/>
                      <a:pt x="17" y="56"/>
                    </a:cubicBezTo>
                    <a:cubicBezTo>
                      <a:pt x="18" y="56"/>
                      <a:pt x="19" y="57"/>
                      <a:pt x="20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37" y="61"/>
                      <a:pt x="37" y="61"/>
                      <a:pt x="37" y="61"/>
                    </a:cubicBez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1" name="Freeform 27"/>
              <p:cNvSpPr/>
              <p:nvPr/>
            </p:nvSpPr>
            <p:spPr bwMode="auto">
              <a:xfrm>
                <a:off x="6843713" y="1300163"/>
                <a:ext cx="363538" cy="390525"/>
              </a:xfrm>
              <a:custGeom>
                <a:avLst/>
                <a:gdLst>
                  <a:gd name="T0" fmla="*/ 86 w 97"/>
                  <a:gd name="T1" fmla="*/ 48 h 104"/>
                  <a:gd name="T2" fmla="*/ 56 w 97"/>
                  <a:gd name="T3" fmla="*/ 83 h 104"/>
                  <a:gd name="T4" fmla="*/ 48 w 97"/>
                  <a:gd name="T5" fmla="*/ 93 h 104"/>
                  <a:gd name="T6" fmla="*/ 31 w 97"/>
                  <a:gd name="T7" fmla="*/ 101 h 104"/>
                  <a:gd name="T8" fmla="*/ 43 w 97"/>
                  <a:gd name="T9" fmla="*/ 97 h 104"/>
                  <a:gd name="T10" fmla="*/ 49 w 97"/>
                  <a:gd name="T11" fmla="*/ 92 h 104"/>
                  <a:gd name="T12" fmla="*/ 82 w 97"/>
                  <a:gd name="T13" fmla="*/ 52 h 104"/>
                  <a:gd name="T14" fmla="*/ 86 w 97"/>
                  <a:gd name="T15" fmla="*/ 47 h 104"/>
                  <a:gd name="T16" fmla="*/ 93 w 97"/>
                  <a:gd name="T17" fmla="*/ 20 h 104"/>
                  <a:gd name="T18" fmla="*/ 83 w 97"/>
                  <a:gd name="T19" fmla="*/ 11 h 104"/>
                  <a:gd name="T20" fmla="*/ 87 w 97"/>
                  <a:gd name="T21" fmla="*/ 21 h 104"/>
                  <a:gd name="T22" fmla="*/ 80 w 97"/>
                  <a:gd name="T23" fmla="*/ 42 h 104"/>
                  <a:gd name="T24" fmla="*/ 44 w 97"/>
                  <a:gd name="T25" fmla="*/ 85 h 104"/>
                  <a:gd name="T26" fmla="*/ 40 w 97"/>
                  <a:gd name="T27" fmla="*/ 89 h 104"/>
                  <a:gd name="T28" fmla="*/ 41 w 97"/>
                  <a:gd name="T29" fmla="*/ 88 h 104"/>
                  <a:gd name="T30" fmla="*/ 44 w 97"/>
                  <a:gd name="T31" fmla="*/ 85 h 104"/>
                  <a:gd name="T32" fmla="*/ 80 w 97"/>
                  <a:gd name="T33" fmla="*/ 42 h 104"/>
                  <a:gd name="T34" fmla="*/ 83 w 97"/>
                  <a:gd name="T35" fmla="*/ 30 h 104"/>
                  <a:gd name="T36" fmla="*/ 78 w 97"/>
                  <a:gd name="T37" fmla="*/ 41 h 104"/>
                  <a:gd name="T38" fmla="*/ 47 w 97"/>
                  <a:gd name="T39" fmla="*/ 77 h 104"/>
                  <a:gd name="T40" fmla="*/ 38 w 97"/>
                  <a:gd name="T41" fmla="*/ 87 h 104"/>
                  <a:gd name="T42" fmla="*/ 20 w 97"/>
                  <a:gd name="T43" fmla="*/ 87 h 104"/>
                  <a:gd name="T44" fmla="*/ 19 w 97"/>
                  <a:gd name="T45" fmla="*/ 86 h 104"/>
                  <a:gd name="T46" fmla="*/ 18 w 97"/>
                  <a:gd name="T47" fmla="*/ 85 h 104"/>
                  <a:gd name="T48" fmla="*/ 15 w 97"/>
                  <a:gd name="T49" fmla="*/ 74 h 104"/>
                  <a:gd name="T50" fmla="*/ 20 w 97"/>
                  <a:gd name="T51" fmla="*/ 62 h 104"/>
                  <a:gd name="T52" fmla="*/ 50 w 97"/>
                  <a:gd name="T53" fmla="*/ 24 h 104"/>
                  <a:gd name="T54" fmla="*/ 56 w 97"/>
                  <a:gd name="T55" fmla="*/ 17 h 104"/>
                  <a:gd name="T56" fmla="*/ 60 w 97"/>
                  <a:gd name="T57" fmla="*/ 14 h 104"/>
                  <a:gd name="T58" fmla="*/ 79 w 97"/>
                  <a:gd name="T59" fmla="*/ 16 h 104"/>
                  <a:gd name="T60" fmla="*/ 66 w 97"/>
                  <a:gd name="T61" fmla="*/ 6 h 104"/>
                  <a:gd name="T62" fmla="*/ 79 w 97"/>
                  <a:gd name="T63" fmla="*/ 7 h 104"/>
                  <a:gd name="T64" fmla="*/ 55 w 97"/>
                  <a:gd name="T65" fmla="*/ 1 h 104"/>
                  <a:gd name="T66" fmla="*/ 43 w 97"/>
                  <a:gd name="T67" fmla="*/ 10 h 104"/>
                  <a:gd name="T68" fmla="*/ 10 w 97"/>
                  <a:gd name="T69" fmla="*/ 52 h 104"/>
                  <a:gd name="T70" fmla="*/ 7 w 97"/>
                  <a:gd name="T71" fmla="*/ 56 h 104"/>
                  <a:gd name="T72" fmla="*/ 2 w 97"/>
                  <a:gd name="T73" fmla="*/ 85 h 104"/>
                  <a:gd name="T74" fmla="*/ 11 w 97"/>
                  <a:gd name="T75" fmla="*/ 98 h 104"/>
                  <a:gd name="T76" fmla="*/ 31 w 97"/>
                  <a:gd name="T77" fmla="*/ 103 h 104"/>
                  <a:gd name="T78" fmla="*/ 50 w 97"/>
                  <a:gd name="T79" fmla="*/ 95 h 104"/>
                  <a:gd name="T80" fmla="*/ 58 w 97"/>
                  <a:gd name="T81" fmla="*/ 84 h 104"/>
                  <a:gd name="T82" fmla="*/ 51 w 97"/>
                  <a:gd name="T83" fmla="*/ 93 h 104"/>
                  <a:gd name="T84" fmla="*/ 49 w 97"/>
                  <a:gd name="T85" fmla="*/ 96 h 104"/>
                  <a:gd name="T86" fmla="*/ 16 w 97"/>
                  <a:gd name="T87" fmla="*/ 100 h 104"/>
                  <a:gd name="T88" fmla="*/ 10 w 97"/>
                  <a:gd name="T89" fmla="*/ 97 h 104"/>
                  <a:gd name="T90" fmla="*/ 4 w 97"/>
                  <a:gd name="T91" fmla="*/ 89 h 104"/>
                  <a:gd name="T92" fmla="*/ 6 w 97"/>
                  <a:gd name="T93" fmla="*/ 59 h 104"/>
                  <a:gd name="T94" fmla="*/ 7 w 97"/>
                  <a:gd name="T95" fmla="*/ 92 h 104"/>
                  <a:gd name="T96" fmla="*/ 10 w 97"/>
                  <a:gd name="T97" fmla="*/ 95 h 104"/>
                  <a:gd name="T98" fmla="*/ 13 w 97"/>
                  <a:gd name="T99" fmla="*/ 97 h 104"/>
                  <a:gd name="T100" fmla="*/ 46 w 97"/>
                  <a:gd name="T101" fmla="*/ 97 h 104"/>
                  <a:gd name="T102" fmla="*/ 55 w 97"/>
                  <a:gd name="T103" fmla="*/ 87 h 104"/>
                  <a:gd name="T104" fmla="*/ 83 w 97"/>
                  <a:gd name="T105" fmla="*/ 55 h 104"/>
                  <a:gd name="T106" fmla="*/ 88 w 97"/>
                  <a:gd name="T107" fmla="*/ 48 h 104"/>
                  <a:gd name="T108" fmla="*/ 94 w 97"/>
                  <a:gd name="T109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104">
                    <a:moveTo>
                      <a:pt x="92" y="37"/>
                    </a:moveTo>
                    <a:cubicBezTo>
                      <a:pt x="91" y="40"/>
                      <a:pt x="90" y="42"/>
                      <a:pt x="89" y="44"/>
                    </a:cubicBezTo>
                    <a:cubicBezTo>
                      <a:pt x="88" y="45"/>
                      <a:pt x="87" y="47"/>
                      <a:pt x="86" y="48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8" y="57"/>
                      <a:pt x="72" y="65"/>
                      <a:pt x="65" y="7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5" y="96"/>
                      <a:pt x="42" y="98"/>
                      <a:pt x="39" y="99"/>
                    </a:cubicBezTo>
                    <a:cubicBezTo>
                      <a:pt x="37" y="100"/>
                      <a:pt x="34" y="101"/>
                      <a:pt x="31" y="101"/>
                    </a:cubicBezTo>
                    <a:cubicBezTo>
                      <a:pt x="26" y="101"/>
                      <a:pt x="20" y="99"/>
                      <a:pt x="16" y="97"/>
                    </a:cubicBezTo>
                    <a:cubicBezTo>
                      <a:pt x="20" y="99"/>
                      <a:pt x="24" y="100"/>
                      <a:pt x="29" y="100"/>
                    </a:cubicBezTo>
                    <a:cubicBezTo>
                      <a:pt x="34" y="101"/>
                      <a:pt x="39" y="100"/>
                      <a:pt x="43" y="97"/>
                    </a:cubicBezTo>
                    <a:cubicBezTo>
                      <a:pt x="44" y="96"/>
                      <a:pt x="45" y="95"/>
                      <a:pt x="46" y="94"/>
                    </a:cubicBezTo>
                    <a:cubicBezTo>
                      <a:pt x="47" y="94"/>
                      <a:pt x="47" y="93"/>
                      <a:pt x="48" y="9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5" y="84"/>
                      <a:pt x="58" y="80"/>
                      <a:pt x="61" y="77"/>
                    </a:cubicBezTo>
                    <a:cubicBezTo>
                      <a:pt x="68" y="69"/>
                      <a:pt x="75" y="61"/>
                      <a:pt x="82" y="52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8" y="44"/>
                      <a:pt x="90" y="41"/>
                      <a:pt x="91" y="38"/>
                    </a:cubicBezTo>
                    <a:cubicBezTo>
                      <a:pt x="93" y="33"/>
                      <a:pt x="94" y="27"/>
                      <a:pt x="93" y="20"/>
                    </a:cubicBezTo>
                    <a:cubicBezTo>
                      <a:pt x="93" y="19"/>
                      <a:pt x="92" y="18"/>
                      <a:pt x="92" y="16"/>
                    </a:cubicBezTo>
                    <a:cubicBezTo>
                      <a:pt x="91" y="15"/>
                      <a:pt x="89" y="13"/>
                      <a:pt x="88" y="12"/>
                    </a:cubicBezTo>
                    <a:cubicBezTo>
                      <a:pt x="86" y="11"/>
                      <a:pt x="84" y="10"/>
                      <a:pt x="83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4" y="14"/>
                      <a:pt x="84" y="15"/>
                      <a:pt x="85" y="18"/>
                    </a:cubicBezTo>
                    <a:cubicBezTo>
                      <a:pt x="86" y="18"/>
                      <a:pt x="87" y="20"/>
                      <a:pt x="87" y="21"/>
                    </a:cubicBezTo>
                    <a:cubicBezTo>
                      <a:pt x="87" y="23"/>
                      <a:pt x="87" y="24"/>
                      <a:pt x="87" y="24"/>
                    </a:cubicBezTo>
                    <a:cubicBezTo>
                      <a:pt x="87" y="25"/>
                      <a:pt x="86" y="24"/>
                      <a:pt x="86" y="24"/>
                    </a:cubicBezTo>
                    <a:cubicBezTo>
                      <a:pt x="86" y="30"/>
                      <a:pt x="84" y="37"/>
                      <a:pt x="80" y="42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0" y="66"/>
                      <a:pt x="54" y="73"/>
                      <a:pt x="48" y="80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9"/>
                      <a:pt x="40" y="89"/>
                      <a:pt x="40" y="89"/>
                    </a:cubicBezTo>
                    <a:cubicBezTo>
                      <a:pt x="37" y="91"/>
                      <a:pt x="34" y="92"/>
                      <a:pt x="30" y="92"/>
                    </a:cubicBezTo>
                    <a:cubicBezTo>
                      <a:pt x="34" y="92"/>
                      <a:pt x="37" y="91"/>
                      <a:pt x="40" y="89"/>
                    </a:cubicBezTo>
                    <a:cubicBezTo>
                      <a:pt x="40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4" y="37"/>
                      <a:pt x="86" y="30"/>
                      <a:pt x="85" y="23"/>
                    </a:cubicBezTo>
                    <a:cubicBezTo>
                      <a:pt x="84" y="23"/>
                      <a:pt x="84" y="24"/>
                      <a:pt x="83" y="26"/>
                    </a:cubicBezTo>
                    <a:cubicBezTo>
                      <a:pt x="83" y="27"/>
                      <a:pt x="83" y="28"/>
                      <a:pt x="83" y="30"/>
                    </a:cubicBezTo>
                    <a:cubicBezTo>
                      <a:pt x="82" y="32"/>
                      <a:pt x="82" y="34"/>
                      <a:pt x="81" y="36"/>
                    </a:cubicBezTo>
                    <a:cubicBezTo>
                      <a:pt x="80" y="37"/>
                      <a:pt x="80" y="38"/>
                      <a:pt x="79" y="39"/>
                    </a:cubicBezTo>
                    <a:cubicBezTo>
                      <a:pt x="79" y="40"/>
                      <a:pt x="79" y="40"/>
                      <a:pt x="78" y="41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4"/>
                      <a:pt x="73" y="46"/>
                      <a:pt x="72" y="48"/>
                    </a:cubicBezTo>
                    <a:cubicBezTo>
                      <a:pt x="64" y="57"/>
                      <a:pt x="55" y="67"/>
                      <a:pt x="47" y="77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0" y="86"/>
                      <a:pt x="40" y="86"/>
                      <a:pt x="39" y="87"/>
                    </a:cubicBezTo>
                    <a:cubicBezTo>
                      <a:pt x="39" y="87"/>
                      <a:pt x="39" y="87"/>
                      <a:pt x="38" y="87"/>
                    </a:cubicBezTo>
                    <a:cubicBezTo>
                      <a:pt x="38" y="88"/>
                      <a:pt x="37" y="88"/>
                      <a:pt x="36" y="89"/>
                    </a:cubicBezTo>
                    <a:cubicBezTo>
                      <a:pt x="32" y="90"/>
                      <a:pt x="27" y="90"/>
                      <a:pt x="22" y="88"/>
                    </a:cubicBezTo>
                    <a:cubicBezTo>
                      <a:pt x="22" y="88"/>
                      <a:pt x="21" y="87"/>
                      <a:pt x="20" y="87"/>
                    </a:cubicBezTo>
                    <a:cubicBezTo>
                      <a:pt x="20" y="87"/>
                      <a:pt x="20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8" y="84"/>
                      <a:pt x="18" y="84"/>
                    </a:cubicBezTo>
                    <a:cubicBezTo>
                      <a:pt x="17" y="84"/>
                      <a:pt x="17" y="83"/>
                      <a:pt x="16" y="82"/>
                    </a:cubicBezTo>
                    <a:cubicBezTo>
                      <a:pt x="15" y="80"/>
                      <a:pt x="14" y="77"/>
                      <a:pt x="15" y="74"/>
                    </a:cubicBezTo>
                    <a:cubicBezTo>
                      <a:pt x="15" y="70"/>
                      <a:pt x="16" y="67"/>
                      <a:pt x="18" y="65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44"/>
                      <a:pt x="42" y="34"/>
                      <a:pt x="50" y="2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6"/>
                      <a:pt x="57" y="15"/>
                      <a:pt x="57" y="15"/>
                    </a:cubicBezTo>
                    <a:cubicBezTo>
                      <a:pt x="58" y="15"/>
                      <a:pt x="59" y="14"/>
                      <a:pt x="60" y="14"/>
                    </a:cubicBezTo>
                    <a:cubicBezTo>
                      <a:pt x="63" y="13"/>
                      <a:pt x="67" y="13"/>
                      <a:pt x="71" y="14"/>
                    </a:cubicBezTo>
                    <a:cubicBezTo>
                      <a:pt x="74" y="15"/>
                      <a:pt x="76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0" y="16"/>
                      <a:pt x="80" y="15"/>
                    </a:cubicBezTo>
                    <a:cubicBezTo>
                      <a:pt x="80" y="14"/>
                      <a:pt x="79" y="12"/>
                      <a:pt x="77" y="10"/>
                    </a:cubicBezTo>
                    <a:cubicBezTo>
                      <a:pt x="74" y="8"/>
                      <a:pt x="71" y="6"/>
                      <a:pt x="66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71" y="5"/>
                      <a:pt x="74" y="6"/>
                      <a:pt x="76" y="7"/>
                    </a:cubicBezTo>
                    <a:cubicBezTo>
                      <a:pt x="78" y="7"/>
                      <a:pt x="78" y="7"/>
                      <a:pt x="79" y="7"/>
                    </a:cubicBezTo>
                    <a:cubicBezTo>
                      <a:pt x="79" y="6"/>
                      <a:pt x="78" y="4"/>
                      <a:pt x="80" y="4"/>
                    </a:cubicBezTo>
                    <a:cubicBezTo>
                      <a:pt x="75" y="2"/>
                      <a:pt x="70" y="0"/>
                      <a:pt x="64" y="0"/>
                    </a:cubicBezTo>
                    <a:cubicBezTo>
                      <a:pt x="61" y="0"/>
                      <a:pt x="58" y="0"/>
                      <a:pt x="55" y="1"/>
                    </a:cubicBezTo>
                    <a:cubicBezTo>
                      <a:pt x="52" y="2"/>
                      <a:pt x="49" y="4"/>
                      <a:pt x="47" y="6"/>
                    </a:cubicBezTo>
                    <a:cubicBezTo>
                      <a:pt x="46" y="6"/>
                      <a:pt x="46" y="7"/>
                      <a:pt x="45" y="8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7"/>
                      <a:pt x="5" y="59"/>
                      <a:pt x="4" y="61"/>
                    </a:cubicBezTo>
                    <a:cubicBezTo>
                      <a:pt x="2" y="64"/>
                      <a:pt x="1" y="68"/>
                      <a:pt x="0" y="73"/>
                    </a:cubicBezTo>
                    <a:cubicBezTo>
                      <a:pt x="0" y="77"/>
                      <a:pt x="0" y="81"/>
                      <a:pt x="2" y="85"/>
                    </a:cubicBezTo>
                    <a:cubicBezTo>
                      <a:pt x="3" y="89"/>
                      <a:pt x="6" y="92"/>
                      <a:pt x="8" y="95"/>
                    </a:cubicBezTo>
                    <a:cubicBezTo>
                      <a:pt x="9" y="96"/>
                      <a:pt x="9" y="96"/>
                      <a:pt x="10" y="97"/>
                    </a:cubicBezTo>
                    <a:cubicBezTo>
                      <a:pt x="11" y="97"/>
                      <a:pt x="11" y="98"/>
                      <a:pt x="11" y="98"/>
                    </a:cubicBezTo>
                    <a:cubicBezTo>
                      <a:pt x="12" y="98"/>
                      <a:pt x="13" y="99"/>
                      <a:pt x="14" y="99"/>
                    </a:cubicBezTo>
                    <a:cubicBezTo>
                      <a:pt x="16" y="100"/>
                      <a:pt x="18" y="101"/>
                      <a:pt x="20" y="102"/>
                    </a:cubicBezTo>
                    <a:cubicBezTo>
                      <a:pt x="23" y="103"/>
                      <a:pt x="27" y="104"/>
                      <a:pt x="31" y="103"/>
                    </a:cubicBezTo>
                    <a:cubicBezTo>
                      <a:pt x="35" y="103"/>
                      <a:pt x="40" y="102"/>
                      <a:pt x="44" y="100"/>
                    </a:cubicBezTo>
                    <a:cubicBezTo>
                      <a:pt x="46" y="99"/>
                      <a:pt x="47" y="98"/>
                      <a:pt x="49" y="96"/>
                    </a:cubicBezTo>
                    <a:cubicBezTo>
                      <a:pt x="49" y="95"/>
                      <a:pt x="50" y="95"/>
                      <a:pt x="50" y="95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8" y="97"/>
                      <a:pt x="47" y="98"/>
                      <a:pt x="45" y="99"/>
                    </a:cubicBezTo>
                    <a:cubicBezTo>
                      <a:pt x="41" y="102"/>
                      <a:pt x="35" y="103"/>
                      <a:pt x="30" y="103"/>
                    </a:cubicBezTo>
                    <a:cubicBezTo>
                      <a:pt x="25" y="103"/>
                      <a:pt x="20" y="102"/>
                      <a:pt x="16" y="100"/>
                    </a:cubicBezTo>
                    <a:cubicBezTo>
                      <a:pt x="15" y="99"/>
                      <a:pt x="14" y="99"/>
                      <a:pt x="12" y="98"/>
                    </a:cubicBezTo>
                    <a:cubicBezTo>
                      <a:pt x="12" y="98"/>
                      <a:pt x="11" y="97"/>
                      <a:pt x="11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9" y="96"/>
                      <a:pt x="9" y="95"/>
                    </a:cubicBezTo>
                    <a:cubicBezTo>
                      <a:pt x="7" y="93"/>
                      <a:pt x="6" y="91"/>
                      <a:pt x="4" y="89"/>
                    </a:cubicBezTo>
                    <a:cubicBezTo>
                      <a:pt x="2" y="84"/>
                      <a:pt x="1" y="79"/>
                      <a:pt x="1" y="74"/>
                    </a:cubicBezTo>
                    <a:cubicBezTo>
                      <a:pt x="1" y="69"/>
                      <a:pt x="3" y="64"/>
                      <a:pt x="5" y="59"/>
                    </a:cubicBezTo>
                    <a:cubicBezTo>
                      <a:pt x="5" y="59"/>
                      <a:pt x="5" y="60"/>
                      <a:pt x="6" y="59"/>
                    </a:cubicBezTo>
                    <a:cubicBezTo>
                      <a:pt x="3" y="64"/>
                      <a:pt x="2" y="69"/>
                      <a:pt x="2" y="74"/>
                    </a:cubicBezTo>
                    <a:cubicBezTo>
                      <a:pt x="2" y="79"/>
                      <a:pt x="3" y="84"/>
                      <a:pt x="5" y="89"/>
                    </a:cubicBezTo>
                    <a:cubicBezTo>
                      <a:pt x="6" y="90"/>
                      <a:pt x="7" y="91"/>
                      <a:pt x="7" y="92"/>
                    </a:cubicBezTo>
                    <a:cubicBezTo>
                      <a:pt x="8" y="92"/>
                      <a:pt x="8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10" y="94"/>
                      <a:pt x="10" y="95"/>
                    </a:cubicBezTo>
                    <a:cubicBezTo>
                      <a:pt x="10" y="95"/>
                      <a:pt x="11" y="95"/>
                      <a:pt x="11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3" y="97"/>
                      <a:pt x="13" y="97"/>
                    </a:cubicBezTo>
                    <a:cubicBezTo>
                      <a:pt x="14" y="98"/>
                      <a:pt x="16" y="99"/>
                      <a:pt x="17" y="99"/>
                    </a:cubicBezTo>
                    <a:cubicBezTo>
                      <a:pt x="21" y="101"/>
                      <a:pt x="26" y="102"/>
                      <a:pt x="31" y="102"/>
                    </a:cubicBezTo>
                    <a:cubicBezTo>
                      <a:pt x="36" y="102"/>
                      <a:pt x="41" y="101"/>
                      <a:pt x="46" y="97"/>
                    </a:cubicBezTo>
                    <a:cubicBezTo>
                      <a:pt x="47" y="96"/>
                      <a:pt x="48" y="96"/>
                      <a:pt x="49" y="9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1"/>
                      <a:pt x="66" y="74"/>
                      <a:pt x="71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9" y="48"/>
                      <a:pt x="89" y="48"/>
                      <a:pt x="89" y="47"/>
                    </a:cubicBezTo>
                    <a:cubicBezTo>
                      <a:pt x="92" y="44"/>
                      <a:pt x="93" y="41"/>
                      <a:pt x="95" y="37"/>
                    </a:cubicBezTo>
                    <a:cubicBezTo>
                      <a:pt x="97" y="31"/>
                      <a:pt x="96" y="25"/>
                      <a:pt x="94" y="20"/>
                    </a:cubicBezTo>
                    <a:cubicBezTo>
                      <a:pt x="95" y="26"/>
                      <a:pt x="94" y="32"/>
                      <a:pt x="9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2" name="Freeform 28"/>
              <p:cNvSpPr/>
              <p:nvPr/>
            </p:nvSpPr>
            <p:spPr bwMode="auto">
              <a:xfrm>
                <a:off x="5175251" y="16716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3" name="Freeform 29"/>
              <p:cNvSpPr/>
              <p:nvPr/>
            </p:nvSpPr>
            <p:spPr bwMode="auto">
              <a:xfrm>
                <a:off x="5160963" y="1660526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4" name="Freeform 30"/>
              <p:cNvSpPr/>
              <p:nvPr/>
            </p:nvSpPr>
            <p:spPr bwMode="auto">
              <a:xfrm>
                <a:off x="5180013" y="1674813"/>
                <a:ext cx="11113" cy="4763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5" name="Freeform 31"/>
              <p:cNvSpPr/>
              <p:nvPr/>
            </p:nvSpPr>
            <p:spPr bwMode="auto">
              <a:xfrm>
                <a:off x="5164138" y="1663701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6" name="Freeform 32"/>
              <p:cNvSpPr/>
              <p:nvPr/>
            </p:nvSpPr>
            <p:spPr bwMode="auto">
              <a:xfrm>
                <a:off x="5172076" y="166846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7" name="Freeform 33"/>
              <p:cNvSpPr/>
              <p:nvPr/>
            </p:nvSpPr>
            <p:spPr bwMode="auto">
              <a:xfrm>
                <a:off x="4987926" y="1292226"/>
                <a:ext cx="360363" cy="398463"/>
              </a:xfrm>
              <a:custGeom>
                <a:avLst/>
                <a:gdLst>
                  <a:gd name="T0" fmla="*/ 38 w 96"/>
                  <a:gd name="T1" fmla="*/ 88 h 106"/>
                  <a:gd name="T2" fmla="*/ 46 w 96"/>
                  <a:gd name="T3" fmla="*/ 98 h 106"/>
                  <a:gd name="T4" fmla="*/ 42 w 96"/>
                  <a:gd name="T5" fmla="*/ 93 h 106"/>
                  <a:gd name="T6" fmla="*/ 12 w 96"/>
                  <a:gd name="T7" fmla="*/ 55 h 106"/>
                  <a:gd name="T8" fmla="*/ 0 w 96"/>
                  <a:gd name="T9" fmla="*/ 29 h 106"/>
                  <a:gd name="T10" fmla="*/ 6 w 96"/>
                  <a:gd name="T11" fmla="*/ 14 h 106"/>
                  <a:gd name="T12" fmla="*/ 5 w 96"/>
                  <a:gd name="T13" fmla="*/ 43 h 106"/>
                  <a:gd name="T14" fmla="*/ 20 w 96"/>
                  <a:gd name="T15" fmla="*/ 64 h 106"/>
                  <a:gd name="T16" fmla="*/ 45 w 96"/>
                  <a:gd name="T17" fmla="*/ 96 h 106"/>
                  <a:gd name="T18" fmla="*/ 48 w 96"/>
                  <a:gd name="T19" fmla="*/ 99 h 106"/>
                  <a:gd name="T20" fmla="*/ 67 w 96"/>
                  <a:gd name="T21" fmla="*/ 106 h 106"/>
                  <a:gd name="T22" fmla="*/ 86 w 96"/>
                  <a:gd name="T23" fmla="*/ 98 h 106"/>
                  <a:gd name="T24" fmla="*/ 95 w 96"/>
                  <a:gd name="T25" fmla="*/ 86 h 106"/>
                  <a:gd name="T26" fmla="*/ 92 w 96"/>
                  <a:gd name="T27" fmla="*/ 86 h 106"/>
                  <a:gd name="T28" fmla="*/ 81 w 96"/>
                  <a:gd name="T29" fmla="*/ 99 h 106"/>
                  <a:gd name="T30" fmla="*/ 49 w 96"/>
                  <a:gd name="T31" fmla="*/ 97 h 106"/>
                  <a:gd name="T32" fmla="*/ 40 w 96"/>
                  <a:gd name="T33" fmla="*/ 86 h 106"/>
                  <a:gd name="T34" fmla="*/ 44 w 96"/>
                  <a:gd name="T35" fmla="*/ 91 h 106"/>
                  <a:gd name="T36" fmla="*/ 50 w 96"/>
                  <a:gd name="T37" fmla="*/ 98 h 106"/>
                  <a:gd name="T38" fmla="*/ 78 w 96"/>
                  <a:gd name="T39" fmla="*/ 101 h 106"/>
                  <a:gd name="T40" fmla="*/ 92 w 96"/>
                  <a:gd name="T41" fmla="*/ 69 h 106"/>
                  <a:gd name="T42" fmla="*/ 83 w 96"/>
                  <a:gd name="T43" fmla="*/ 59 h 106"/>
                  <a:gd name="T44" fmla="*/ 86 w 96"/>
                  <a:gd name="T45" fmla="*/ 70 h 106"/>
                  <a:gd name="T46" fmla="*/ 85 w 96"/>
                  <a:gd name="T47" fmla="*/ 82 h 106"/>
                  <a:gd name="T48" fmla="*/ 57 w 96"/>
                  <a:gd name="T49" fmla="*/ 93 h 106"/>
                  <a:gd name="T50" fmla="*/ 53 w 96"/>
                  <a:gd name="T51" fmla="*/ 90 h 106"/>
                  <a:gd name="T52" fmla="*/ 28 w 96"/>
                  <a:gd name="T53" fmla="*/ 57 h 106"/>
                  <a:gd name="T54" fmla="*/ 54 w 96"/>
                  <a:gd name="T55" fmla="*/ 91 h 106"/>
                  <a:gd name="T56" fmla="*/ 62 w 96"/>
                  <a:gd name="T57" fmla="*/ 95 h 106"/>
                  <a:gd name="T58" fmla="*/ 84 w 96"/>
                  <a:gd name="T59" fmla="*/ 72 h 106"/>
                  <a:gd name="T60" fmla="*/ 79 w 96"/>
                  <a:gd name="T61" fmla="*/ 87 h 106"/>
                  <a:gd name="T62" fmla="*/ 72 w 96"/>
                  <a:gd name="T63" fmla="*/ 92 h 106"/>
                  <a:gd name="T64" fmla="*/ 56 w 96"/>
                  <a:gd name="T65" fmla="*/ 89 h 106"/>
                  <a:gd name="T66" fmla="*/ 23 w 96"/>
                  <a:gd name="T67" fmla="*/ 47 h 106"/>
                  <a:gd name="T68" fmla="*/ 18 w 96"/>
                  <a:gd name="T69" fmla="*/ 40 h 106"/>
                  <a:gd name="T70" fmla="*/ 17 w 96"/>
                  <a:gd name="T71" fmla="*/ 21 h 106"/>
                  <a:gd name="T72" fmla="*/ 21 w 96"/>
                  <a:gd name="T73" fmla="*/ 18 h 106"/>
                  <a:gd name="T74" fmla="*/ 37 w 96"/>
                  <a:gd name="T75" fmla="*/ 17 h 106"/>
                  <a:gd name="T76" fmla="*/ 39 w 96"/>
                  <a:gd name="T77" fmla="*/ 19 h 106"/>
                  <a:gd name="T78" fmla="*/ 70 w 96"/>
                  <a:gd name="T79" fmla="*/ 57 h 106"/>
                  <a:gd name="T80" fmla="*/ 83 w 96"/>
                  <a:gd name="T81" fmla="*/ 53 h 106"/>
                  <a:gd name="T82" fmla="*/ 55 w 96"/>
                  <a:gd name="T83" fmla="*/ 16 h 106"/>
                  <a:gd name="T84" fmla="*/ 48 w 96"/>
                  <a:gd name="T85" fmla="*/ 7 h 106"/>
                  <a:gd name="T86" fmla="*/ 12 w 96"/>
                  <a:gd name="T87" fmla="*/ 6 h 106"/>
                  <a:gd name="T88" fmla="*/ 7 w 96"/>
                  <a:gd name="T89" fmla="*/ 10 h 106"/>
                  <a:gd name="T90" fmla="*/ 2 w 96"/>
                  <a:gd name="T91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6">
                    <a:moveTo>
                      <a:pt x="14" y="58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6" y="98"/>
                      <a:pt x="46" y="98"/>
                    </a:cubicBezTo>
                    <a:cubicBezTo>
                      <a:pt x="46" y="98"/>
                      <a:pt x="45" y="97"/>
                      <a:pt x="45" y="97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48"/>
                      <a:pt x="5" y="46"/>
                      <a:pt x="4" y="44"/>
                    </a:cubicBezTo>
                    <a:cubicBezTo>
                      <a:pt x="2" y="39"/>
                      <a:pt x="0" y="34"/>
                      <a:pt x="0" y="29"/>
                    </a:cubicBezTo>
                    <a:cubicBezTo>
                      <a:pt x="0" y="27"/>
                      <a:pt x="0" y="24"/>
                      <a:pt x="1" y="21"/>
                    </a:cubicBezTo>
                    <a:cubicBezTo>
                      <a:pt x="2" y="18"/>
                      <a:pt x="3" y="16"/>
                      <a:pt x="5" y="13"/>
                    </a:cubicBezTo>
                    <a:cubicBezTo>
                      <a:pt x="5" y="14"/>
                      <a:pt x="4" y="15"/>
                      <a:pt x="6" y="14"/>
                    </a:cubicBezTo>
                    <a:cubicBezTo>
                      <a:pt x="4" y="16"/>
                      <a:pt x="3" y="18"/>
                      <a:pt x="2" y="21"/>
                    </a:cubicBezTo>
                    <a:cubicBezTo>
                      <a:pt x="1" y="24"/>
                      <a:pt x="1" y="27"/>
                      <a:pt x="1" y="29"/>
                    </a:cubicBezTo>
                    <a:cubicBezTo>
                      <a:pt x="1" y="34"/>
                      <a:pt x="3" y="39"/>
                      <a:pt x="5" y="43"/>
                    </a:cubicBezTo>
                    <a:cubicBezTo>
                      <a:pt x="6" y="46"/>
                      <a:pt x="7" y="48"/>
                      <a:pt x="9" y="50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5" y="71"/>
                      <a:pt x="30" y="77"/>
                      <a:pt x="36" y="84"/>
                    </a:cubicBezTo>
                    <a:cubicBezTo>
                      <a:pt x="38" y="87"/>
                      <a:pt x="41" y="90"/>
                      <a:pt x="43" y="93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7"/>
                      <a:pt x="47" y="97"/>
                      <a:pt x="47" y="97"/>
                    </a:cubicBezTo>
                    <a:cubicBezTo>
                      <a:pt x="47" y="98"/>
                      <a:pt x="48" y="98"/>
                      <a:pt x="48" y="99"/>
                    </a:cubicBezTo>
                    <a:cubicBezTo>
                      <a:pt x="51" y="101"/>
                      <a:pt x="53" y="102"/>
                      <a:pt x="56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6"/>
                      <a:pt x="63" y="106"/>
                      <a:pt x="67" y="106"/>
                    </a:cubicBezTo>
                    <a:cubicBezTo>
                      <a:pt x="71" y="106"/>
                      <a:pt x="75" y="105"/>
                      <a:pt x="78" y="103"/>
                    </a:cubicBezTo>
                    <a:cubicBezTo>
                      <a:pt x="80" y="102"/>
                      <a:pt x="82" y="101"/>
                      <a:pt x="84" y="100"/>
                    </a:cubicBezTo>
                    <a:cubicBezTo>
                      <a:pt x="84" y="100"/>
                      <a:pt x="85" y="99"/>
                      <a:pt x="86" y="98"/>
                    </a:cubicBezTo>
                    <a:cubicBezTo>
                      <a:pt x="86" y="98"/>
                      <a:pt x="87" y="98"/>
                      <a:pt x="87" y="97"/>
                    </a:cubicBezTo>
                    <a:cubicBezTo>
                      <a:pt x="88" y="97"/>
                      <a:pt x="88" y="97"/>
                      <a:pt x="88" y="96"/>
                    </a:cubicBezTo>
                    <a:cubicBezTo>
                      <a:pt x="91" y="93"/>
                      <a:pt x="93" y="90"/>
                      <a:pt x="95" y="86"/>
                    </a:cubicBezTo>
                    <a:cubicBezTo>
                      <a:pt x="96" y="82"/>
                      <a:pt x="96" y="79"/>
                      <a:pt x="95" y="76"/>
                    </a:cubicBezTo>
                    <a:cubicBezTo>
                      <a:pt x="95" y="73"/>
                      <a:pt x="94" y="71"/>
                      <a:pt x="93" y="69"/>
                    </a:cubicBezTo>
                    <a:cubicBezTo>
                      <a:pt x="95" y="74"/>
                      <a:pt x="95" y="80"/>
                      <a:pt x="92" y="86"/>
                    </a:cubicBezTo>
                    <a:cubicBezTo>
                      <a:pt x="91" y="89"/>
                      <a:pt x="90" y="91"/>
                      <a:pt x="88" y="93"/>
                    </a:cubicBezTo>
                    <a:cubicBezTo>
                      <a:pt x="87" y="94"/>
                      <a:pt x="86" y="95"/>
                      <a:pt x="85" y="96"/>
                    </a:cubicBezTo>
                    <a:cubicBezTo>
                      <a:pt x="84" y="97"/>
                      <a:pt x="83" y="98"/>
                      <a:pt x="81" y="99"/>
                    </a:cubicBezTo>
                    <a:cubicBezTo>
                      <a:pt x="76" y="102"/>
                      <a:pt x="71" y="103"/>
                      <a:pt x="65" y="103"/>
                    </a:cubicBezTo>
                    <a:cubicBezTo>
                      <a:pt x="62" y="103"/>
                      <a:pt x="60" y="103"/>
                      <a:pt x="57" y="102"/>
                    </a:cubicBezTo>
                    <a:cubicBezTo>
                      <a:pt x="54" y="101"/>
                      <a:pt x="51" y="100"/>
                      <a:pt x="49" y="97"/>
                    </a:cubicBezTo>
                    <a:cubicBezTo>
                      <a:pt x="48" y="96"/>
                      <a:pt x="47" y="95"/>
                      <a:pt x="46" y="9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3" y="64"/>
                      <a:pt x="35" y="78"/>
                      <a:pt x="44" y="91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5"/>
                      <a:pt x="48" y="96"/>
                      <a:pt x="48" y="96"/>
                    </a:cubicBezTo>
                    <a:cubicBezTo>
                      <a:pt x="49" y="97"/>
                      <a:pt x="49" y="98"/>
                      <a:pt x="50" y="98"/>
                    </a:cubicBezTo>
                    <a:cubicBezTo>
                      <a:pt x="53" y="100"/>
                      <a:pt x="56" y="102"/>
                      <a:pt x="59" y="103"/>
                    </a:cubicBezTo>
                    <a:cubicBezTo>
                      <a:pt x="63" y="103"/>
                      <a:pt x="66" y="103"/>
                      <a:pt x="69" y="103"/>
                    </a:cubicBezTo>
                    <a:cubicBezTo>
                      <a:pt x="72" y="103"/>
                      <a:pt x="75" y="102"/>
                      <a:pt x="78" y="101"/>
                    </a:cubicBezTo>
                    <a:cubicBezTo>
                      <a:pt x="81" y="99"/>
                      <a:pt x="83" y="97"/>
                      <a:pt x="86" y="95"/>
                    </a:cubicBezTo>
                    <a:cubicBezTo>
                      <a:pt x="88" y="93"/>
                      <a:pt x="90" y="90"/>
                      <a:pt x="91" y="87"/>
                    </a:cubicBezTo>
                    <a:cubicBezTo>
                      <a:pt x="94" y="81"/>
                      <a:pt x="94" y="75"/>
                      <a:pt x="92" y="69"/>
                    </a:cubicBezTo>
                    <a:cubicBezTo>
                      <a:pt x="92" y="68"/>
                      <a:pt x="91" y="66"/>
                      <a:pt x="91" y="65"/>
                    </a:cubicBezTo>
                    <a:cubicBezTo>
                      <a:pt x="90" y="64"/>
                      <a:pt x="89" y="62"/>
                      <a:pt x="88" y="61"/>
                    </a:cubicBezTo>
                    <a:cubicBezTo>
                      <a:pt x="86" y="60"/>
                      <a:pt x="84" y="59"/>
                      <a:pt x="83" y="59"/>
                    </a:cubicBezTo>
                    <a:cubicBezTo>
                      <a:pt x="83" y="60"/>
                      <a:pt x="83" y="60"/>
                      <a:pt x="83" y="61"/>
                    </a:cubicBezTo>
                    <a:cubicBezTo>
                      <a:pt x="83" y="62"/>
                      <a:pt x="84" y="64"/>
                      <a:pt x="84" y="66"/>
                    </a:cubicBezTo>
                    <a:cubicBezTo>
                      <a:pt x="85" y="67"/>
                      <a:pt x="86" y="69"/>
                      <a:pt x="86" y="70"/>
                    </a:cubicBezTo>
                    <a:cubicBezTo>
                      <a:pt x="87" y="71"/>
                      <a:pt x="87" y="72"/>
                      <a:pt x="87" y="72"/>
                    </a:cubicBezTo>
                    <a:cubicBezTo>
                      <a:pt x="86" y="73"/>
                      <a:pt x="86" y="73"/>
                      <a:pt x="85" y="73"/>
                    </a:cubicBezTo>
                    <a:cubicBezTo>
                      <a:pt x="86" y="76"/>
                      <a:pt x="86" y="79"/>
                      <a:pt x="85" y="82"/>
                    </a:cubicBezTo>
                    <a:cubicBezTo>
                      <a:pt x="84" y="85"/>
                      <a:pt x="82" y="88"/>
                      <a:pt x="80" y="90"/>
                    </a:cubicBezTo>
                    <a:cubicBezTo>
                      <a:pt x="75" y="94"/>
                      <a:pt x="68" y="96"/>
                      <a:pt x="62" y="95"/>
                    </a:cubicBezTo>
                    <a:cubicBezTo>
                      <a:pt x="60" y="95"/>
                      <a:pt x="58" y="94"/>
                      <a:pt x="57" y="93"/>
                    </a:cubicBezTo>
                    <a:cubicBezTo>
                      <a:pt x="56" y="93"/>
                      <a:pt x="55" y="92"/>
                      <a:pt x="55" y="92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90"/>
                      <a:pt x="53" y="90"/>
                      <a:pt x="53" y="90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71"/>
                      <a:pt x="33" y="64"/>
                      <a:pt x="28" y="57"/>
                    </a:cubicBezTo>
                    <a:cubicBezTo>
                      <a:pt x="34" y="64"/>
                      <a:pt x="39" y="72"/>
                      <a:pt x="45" y="7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0"/>
                      <a:pt x="54" y="90"/>
                      <a:pt x="54" y="91"/>
                    </a:cubicBezTo>
                    <a:cubicBezTo>
                      <a:pt x="54" y="91"/>
                      <a:pt x="54" y="91"/>
                      <a:pt x="55" y="92"/>
                    </a:cubicBezTo>
                    <a:cubicBezTo>
                      <a:pt x="55" y="92"/>
                      <a:pt x="56" y="93"/>
                      <a:pt x="57" y="93"/>
                    </a:cubicBezTo>
                    <a:cubicBezTo>
                      <a:pt x="58" y="94"/>
                      <a:pt x="60" y="95"/>
                      <a:pt x="62" y="95"/>
                    </a:cubicBezTo>
                    <a:cubicBezTo>
                      <a:pt x="68" y="96"/>
                      <a:pt x="75" y="94"/>
                      <a:pt x="79" y="90"/>
                    </a:cubicBezTo>
                    <a:cubicBezTo>
                      <a:pt x="82" y="87"/>
                      <a:pt x="83" y="85"/>
                      <a:pt x="84" y="82"/>
                    </a:cubicBezTo>
                    <a:cubicBezTo>
                      <a:pt x="85" y="79"/>
                      <a:pt x="85" y="76"/>
                      <a:pt x="84" y="72"/>
                    </a:cubicBezTo>
                    <a:cubicBezTo>
                      <a:pt x="83" y="72"/>
                      <a:pt x="83" y="72"/>
                      <a:pt x="83" y="75"/>
                    </a:cubicBezTo>
                    <a:cubicBezTo>
                      <a:pt x="83" y="77"/>
                      <a:pt x="83" y="81"/>
                      <a:pt x="81" y="84"/>
                    </a:cubicBezTo>
                    <a:cubicBezTo>
                      <a:pt x="80" y="85"/>
                      <a:pt x="80" y="86"/>
                      <a:pt x="79" y="87"/>
                    </a:cubicBezTo>
                    <a:cubicBezTo>
                      <a:pt x="79" y="88"/>
                      <a:pt x="78" y="88"/>
                      <a:pt x="78" y="88"/>
                    </a:cubicBezTo>
                    <a:cubicBezTo>
                      <a:pt x="78" y="89"/>
                      <a:pt x="77" y="89"/>
                      <a:pt x="77" y="89"/>
                    </a:cubicBezTo>
                    <a:cubicBezTo>
                      <a:pt x="75" y="91"/>
                      <a:pt x="73" y="92"/>
                      <a:pt x="72" y="92"/>
                    </a:cubicBezTo>
                    <a:cubicBezTo>
                      <a:pt x="69" y="93"/>
                      <a:pt x="67" y="93"/>
                      <a:pt x="64" y="93"/>
                    </a:cubicBezTo>
                    <a:cubicBezTo>
                      <a:pt x="62" y="93"/>
                      <a:pt x="60" y="92"/>
                      <a:pt x="58" y="91"/>
                    </a:cubicBezTo>
                    <a:cubicBezTo>
                      <a:pt x="57" y="90"/>
                      <a:pt x="56" y="90"/>
                      <a:pt x="56" y="89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9" y="67"/>
                      <a:pt x="31" y="57"/>
                      <a:pt x="23" y="47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7" y="39"/>
                      <a:pt x="17" y="38"/>
                      <a:pt x="16" y="37"/>
                    </a:cubicBezTo>
                    <a:cubicBezTo>
                      <a:pt x="15" y="34"/>
                      <a:pt x="14" y="31"/>
                      <a:pt x="14" y="28"/>
                    </a:cubicBezTo>
                    <a:cubicBezTo>
                      <a:pt x="14" y="25"/>
                      <a:pt x="15" y="23"/>
                      <a:pt x="17" y="21"/>
                    </a:cubicBezTo>
                    <a:cubicBezTo>
                      <a:pt x="17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9" y="19"/>
                    </a:cubicBezTo>
                    <a:cubicBezTo>
                      <a:pt x="19" y="19"/>
                      <a:pt x="20" y="18"/>
                      <a:pt x="21" y="18"/>
                    </a:cubicBezTo>
                    <a:cubicBezTo>
                      <a:pt x="22" y="17"/>
                      <a:pt x="24" y="16"/>
                      <a:pt x="26" y="16"/>
                    </a:cubicBezTo>
                    <a:cubicBezTo>
                      <a:pt x="28" y="15"/>
                      <a:pt x="30" y="15"/>
                      <a:pt x="32" y="15"/>
                    </a:cubicBezTo>
                    <a:cubicBezTo>
                      <a:pt x="34" y="15"/>
                      <a:pt x="36" y="16"/>
                      <a:pt x="37" y="17"/>
                    </a:cubicBezTo>
                    <a:cubicBezTo>
                      <a:pt x="38" y="17"/>
                      <a:pt x="38" y="17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6" y="40"/>
                      <a:pt x="63" y="49"/>
                      <a:pt x="70" y="57"/>
                    </a:cubicBezTo>
                    <a:cubicBezTo>
                      <a:pt x="82" y="70"/>
                      <a:pt x="82" y="62"/>
                      <a:pt x="72" y="4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83" y="61"/>
                      <a:pt x="80" y="52"/>
                      <a:pt x="83" y="53"/>
                    </a:cubicBezTo>
                    <a:cubicBezTo>
                      <a:pt x="77" y="45"/>
                      <a:pt x="72" y="38"/>
                      <a:pt x="67" y="30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49" y="8"/>
                      <a:pt x="48" y="7"/>
                    </a:cubicBezTo>
                    <a:cubicBezTo>
                      <a:pt x="45" y="4"/>
                      <a:pt x="40" y="2"/>
                      <a:pt x="36" y="1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19" y="3"/>
                      <a:pt x="16" y="4"/>
                      <a:pt x="12" y="6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6" y="12"/>
                      <a:pt x="4" y="13"/>
                      <a:pt x="3" y="15"/>
                    </a:cubicBezTo>
                    <a:cubicBezTo>
                      <a:pt x="1" y="19"/>
                      <a:pt x="0" y="24"/>
                      <a:pt x="0" y="28"/>
                    </a:cubicBezTo>
                    <a:cubicBezTo>
                      <a:pt x="0" y="32"/>
                      <a:pt x="0" y="36"/>
                      <a:pt x="2" y="40"/>
                    </a:cubicBezTo>
                    <a:cubicBezTo>
                      <a:pt x="3" y="43"/>
                      <a:pt x="5" y="47"/>
                      <a:pt x="7" y="50"/>
                    </a:cubicBez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8" name="Freeform 34"/>
              <p:cNvSpPr/>
              <p:nvPr/>
            </p:nvSpPr>
            <p:spPr bwMode="auto">
              <a:xfrm>
                <a:off x="5984876" y="954088"/>
                <a:ext cx="222250" cy="431800"/>
              </a:xfrm>
              <a:custGeom>
                <a:avLst/>
                <a:gdLst>
                  <a:gd name="T0" fmla="*/ 0 w 59"/>
                  <a:gd name="T1" fmla="*/ 87 h 115"/>
                  <a:gd name="T2" fmla="*/ 17 w 59"/>
                  <a:gd name="T3" fmla="*/ 113 h 115"/>
                  <a:gd name="T4" fmla="*/ 47 w 59"/>
                  <a:gd name="T5" fmla="*/ 110 h 115"/>
                  <a:gd name="T6" fmla="*/ 48 w 59"/>
                  <a:gd name="T7" fmla="*/ 108 h 115"/>
                  <a:gd name="T8" fmla="*/ 51 w 59"/>
                  <a:gd name="T9" fmla="*/ 106 h 115"/>
                  <a:gd name="T10" fmla="*/ 58 w 59"/>
                  <a:gd name="T11" fmla="*/ 87 h 115"/>
                  <a:gd name="T12" fmla="*/ 58 w 59"/>
                  <a:gd name="T13" fmla="*/ 73 h 115"/>
                  <a:gd name="T14" fmla="*/ 58 w 59"/>
                  <a:gd name="T15" fmla="*/ 85 h 115"/>
                  <a:gd name="T16" fmla="*/ 57 w 59"/>
                  <a:gd name="T17" fmla="*/ 92 h 115"/>
                  <a:gd name="T18" fmla="*/ 48 w 59"/>
                  <a:gd name="T19" fmla="*/ 108 h 115"/>
                  <a:gd name="T20" fmla="*/ 47 w 59"/>
                  <a:gd name="T21" fmla="*/ 108 h 115"/>
                  <a:gd name="T22" fmla="*/ 29 w 59"/>
                  <a:gd name="T23" fmla="*/ 115 h 115"/>
                  <a:gd name="T24" fmla="*/ 1 w 59"/>
                  <a:gd name="T25" fmla="*/ 92 h 115"/>
                  <a:gd name="T26" fmla="*/ 37 w 59"/>
                  <a:gd name="T27" fmla="*/ 113 h 115"/>
                  <a:gd name="T28" fmla="*/ 48 w 59"/>
                  <a:gd name="T29" fmla="*/ 106 h 115"/>
                  <a:gd name="T30" fmla="*/ 57 w 59"/>
                  <a:gd name="T31" fmla="*/ 87 h 115"/>
                  <a:gd name="T32" fmla="*/ 57 w 59"/>
                  <a:gd name="T33" fmla="*/ 53 h 115"/>
                  <a:gd name="T34" fmla="*/ 59 w 59"/>
                  <a:gd name="T35" fmla="*/ 30 h 115"/>
                  <a:gd name="T36" fmla="*/ 43 w 59"/>
                  <a:gd name="T37" fmla="*/ 2 h 115"/>
                  <a:gd name="T38" fmla="*/ 57 w 59"/>
                  <a:gd name="T39" fmla="*/ 25 h 115"/>
                  <a:gd name="T40" fmla="*/ 57 w 59"/>
                  <a:gd name="T41" fmla="*/ 31 h 115"/>
                  <a:gd name="T42" fmla="*/ 56 w 59"/>
                  <a:gd name="T43" fmla="*/ 81 h 115"/>
                  <a:gd name="T44" fmla="*/ 56 w 59"/>
                  <a:gd name="T45" fmla="*/ 88 h 115"/>
                  <a:gd name="T46" fmla="*/ 47 w 59"/>
                  <a:gd name="T47" fmla="*/ 105 h 115"/>
                  <a:gd name="T48" fmla="*/ 46 w 59"/>
                  <a:gd name="T49" fmla="*/ 107 h 115"/>
                  <a:gd name="T50" fmla="*/ 41 w 59"/>
                  <a:gd name="T51" fmla="*/ 110 h 115"/>
                  <a:gd name="T52" fmla="*/ 46 w 59"/>
                  <a:gd name="T53" fmla="*/ 106 h 115"/>
                  <a:gd name="T54" fmla="*/ 55 w 59"/>
                  <a:gd name="T55" fmla="*/ 93 h 115"/>
                  <a:gd name="T56" fmla="*/ 55 w 59"/>
                  <a:gd name="T57" fmla="*/ 79 h 115"/>
                  <a:gd name="T58" fmla="*/ 56 w 59"/>
                  <a:gd name="T59" fmla="*/ 26 h 115"/>
                  <a:gd name="T60" fmla="*/ 39 w 59"/>
                  <a:gd name="T61" fmla="*/ 1 h 115"/>
                  <a:gd name="T62" fmla="*/ 31 w 59"/>
                  <a:gd name="T63" fmla="*/ 4 h 115"/>
                  <a:gd name="T64" fmla="*/ 41 w 59"/>
                  <a:gd name="T65" fmla="*/ 9 h 115"/>
                  <a:gd name="T66" fmla="*/ 48 w 59"/>
                  <a:gd name="T67" fmla="*/ 49 h 115"/>
                  <a:gd name="T68" fmla="*/ 47 w 59"/>
                  <a:gd name="T69" fmla="*/ 86 h 115"/>
                  <a:gd name="T70" fmla="*/ 47 w 59"/>
                  <a:gd name="T71" fmla="*/ 89 h 115"/>
                  <a:gd name="T72" fmla="*/ 47 w 59"/>
                  <a:gd name="T73" fmla="*/ 76 h 115"/>
                  <a:gd name="T74" fmla="*/ 39 w 59"/>
                  <a:gd name="T75" fmla="*/ 11 h 115"/>
                  <a:gd name="T76" fmla="*/ 46 w 59"/>
                  <a:gd name="T77" fmla="*/ 25 h 115"/>
                  <a:gd name="T78" fmla="*/ 46 w 59"/>
                  <a:gd name="T79" fmla="*/ 37 h 115"/>
                  <a:gd name="T80" fmla="*/ 45 w 59"/>
                  <a:gd name="T81" fmla="*/ 86 h 115"/>
                  <a:gd name="T82" fmla="*/ 44 w 59"/>
                  <a:gd name="T83" fmla="*/ 92 h 115"/>
                  <a:gd name="T84" fmla="*/ 39 w 59"/>
                  <a:gd name="T85" fmla="*/ 98 h 115"/>
                  <a:gd name="T86" fmla="*/ 34 w 59"/>
                  <a:gd name="T87" fmla="*/ 101 h 115"/>
                  <a:gd name="T88" fmla="*/ 18 w 59"/>
                  <a:gd name="T89" fmla="*/ 96 h 115"/>
                  <a:gd name="T90" fmla="*/ 14 w 59"/>
                  <a:gd name="T91" fmla="*/ 85 h 115"/>
                  <a:gd name="T92" fmla="*/ 14 w 59"/>
                  <a:gd name="T93" fmla="*/ 36 h 115"/>
                  <a:gd name="T94" fmla="*/ 14 w 59"/>
                  <a:gd name="T95" fmla="*/ 26 h 115"/>
                  <a:gd name="T96" fmla="*/ 22 w 59"/>
                  <a:gd name="T97" fmla="*/ 13 h 115"/>
                  <a:gd name="T98" fmla="*/ 30 w 59"/>
                  <a:gd name="T99" fmla="*/ 9 h 115"/>
                  <a:gd name="T100" fmla="*/ 13 w 59"/>
                  <a:gd name="T101" fmla="*/ 10 h 115"/>
                  <a:gd name="T102" fmla="*/ 23 w 59"/>
                  <a:gd name="T103" fmla="*/ 2 h 115"/>
                  <a:gd name="T104" fmla="*/ 0 w 59"/>
                  <a:gd name="T105" fmla="*/ 24 h 115"/>
                  <a:gd name="T106" fmla="*/ 0 w 59"/>
                  <a:gd name="T107" fmla="*/ 3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" h="115">
                    <a:moveTo>
                      <a:pt x="0" y="83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8"/>
                      <a:pt x="0" y="88"/>
                    </a:cubicBezTo>
                    <a:cubicBezTo>
                      <a:pt x="0" y="90"/>
                      <a:pt x="0" y="92"/>
                      <a:pt x="1" y="94"/>
                    </a:cubicBezTo>
                    <a:cubicBezTo>
                      <a:pt x="3" y="103"/>
                      <a:pt x="9" y="109"/>
                      <a:pt x="17" y="113"/>
                    </a:cubicBezTo>
                    <a:cubicBezTo>
                      <a:pt x="21" y="115"/>
                      <a:pt x="25" y="115"/>
                      <a:pt x="29" y="115"/>
                    </a:cubicBezTo>
                    <a:cubicBezTo>
                      <a:pt x="33" y="115"/>
                      <a:pt x="37" y="115"/>
                      <a:pt x="41" y="113"/>
                    </a:cubicBezTo>
                    <a:cubicBezTo>
                      <a:pt x="43" y="112"/>
                      <a:pt x="45" y="111"/>
                      <a:pt x="47" y="110"/>
                    </a:cubicBezTo>
                    <a:cubicBezTo>
                      <a:pt x="47" y="109"/>
                      <a:pt x="48" y="109"/>
                      <a:pt x="48" y="109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7"/>
                      <a:pt x="50" y="106"/>
                      <a:pt x="51" y="106"/>
                    </a:cubicBezTo>
                    <a:cubicBezTo>
                      <a:pt x="54" y="103"/>
                      <a:pt x="56" y="99"/>
                      <a:pt x="57" y="94"/>
                    </a:cubicBezTo>
                    <a:cubicBezTo>
                      <a:pt x="58" y="92"/>
                      <a:pt x="58" y="90"/>
                      <a:pt x="58" y="88"/>
                    </a:cubicBezTo>
                    <a:cubicBezTo>
                      <a:pt x="58" y="88"/>
                      <a:pt x="58" y="87"/>
                      <a:pt x="58" y="87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7"/>
                      <a:pt x="58" y="88"/>
                      <a:pt x="58" y="88"/>
                    </a:cubicBezTo>
                    <a:cubicBezTo>
                      <a:pt x="58" y="90"/>
                      <a:pt x="58" y="91"/>
                      <a:pt x="57" y="92"/>
                    </a:cubicBezTo>
                    <a:cubicBezTo>
                      <a:pt x="57" y="97"/>
                      <a:pt x="54" y="102"/>
                      <a:pt x="50" y="106"/>
                    </a:cubicBezTo>
                    <a:cubicBezTo>
                      <a:pt x="50" y="107"/>
                      <a:pt x="49" y="107"/>
                      <a:pt x="49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6" y="109"/>
                      <a:pt x="45" y="110"/>
                      <a:pt x="44" y="111"/>
                    </a:cubicBezTo>
                    <a:cubicBezTo>
                      <a:pt x="42" y="112"/>
                      <a:pt x="39" y="113"/>
                      <a:pt x="37" y="114"/>
                    </a:cubicBezTo>
                    <a:cubicBezTo>
                      <a:pt x="34" y="115"/>
                      <a:pt x="32" y="115"/>
                      <a:pt x="29" y="115"/>
                    </a:cubicBezTo>
                    <a:cubicBezTo>
                      <a:pt x="27" y="115"/>
                      <a:pt x="24" y="115"/>
                      <a:pt x="21" y="114"/>
                    </a:cubicBezTo>
                    <a:cubicBezTo>
                      <a:pt x="11" y="111"/>
                      <a:pt x="3" y="103"/>
                      <a:pt x="1" y="92"/>
                    </a:cubicBezTo>
                    <a:cubicBezTo>
                      <a:pt x="1" y="92"/>
                      <a:pt x="1" y="93"/>
                      <a:pt x="1" y="92"/>
                    </a:cubicBezTo>
                    <a:cubicBezTo>
                      <a:pt x="4" y="102"/>
                      <a:pt x="12" y="110"/>
                      <a:pt x="22" y="113"/>
                    </a:cubicBezTo>
                    <a:cubicBezTo>
                      <a:pt x="24" y="114"/>
                      <a:pt x="27" y="114"/>
                      <a:pt x="30" y="114"/>
                    </a:cubicBezTo>
                    <a:cubicBezTo>
                      <a:pt x="32" y="114"/>
                      <a:pt x="35" y="114"/>
                      <a:pt x="37" y="113"/>
                    </a:cubicBezTo>
                    <a:cubicBezTo>
                      <a:pt x="40" y="112"/>
                      <a:pt x="42" y="111"/>
                      <a:pt x="44" y="110"/>
                    </a:cubicBezTo>
                    <a:cubicBezTo>
                      <a:pt x="45" y="109"/>
                      <a:pt x="46" y="108"/>
                      <a:pt x="47" y="107"/>
                    </a:cubicBezTo>
                    <a:cubicBezTo>
                      <a:pt x="47" y="107"/>
                      <a:pt x="48" y="107"/>
                      <a:pt x="48" y="106"/>
                    </a:cubicBezTo>
                    <a:cubicBezTo>
                      <a:pt x="49" y="106"/>
                      <a:pt x="49" y="106"/>
                      <a:pt x="50" y="105"/>
                    </a:cubicBezTo>
                    <a:cubicBezTo>
                      <a:pt x="54" y="101"/>
                      <a:pt x="56" y="96"/>
                      <a:pt x="57" y="91"/>
                    </a:cubicBezTo>
                    <a:cubicBezTo>
                      <a:pt x="57" y="90"/>
                      <a:pt x="57" y="89"/>
                      <a:pt x="57" y="87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8" y="70"/>
                      <a:pt x="58" y="61"/>
                      <a:pt x="57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8"/>
                      <a:pt x="59" y="27"/>
                      <a:pt x="59" y="25"/>
                    </a:cubicBezTo>
                    <a:cubicBezTo>
                      <a:pt x="59" y="21"/>
                      <a:pt x="58" y="17"/>
                      <a:pt x="56" y="13"/>
                    </a:cubicBezTo>
                    <a:cubicBezTo>
                      <a:pt x="53" y="7"/>
                      <a:pt x="48" y="4"/>
                      <a:pt x="43" y="2"/>
                    </a:cubicBezTo>
                    <a:cubicBezTo>
                      <a:pt x="48" y="5"/>
                      <a:pt x="52" y="10"/>
                      <a:pt x="54" y="15"/>
                    </a:cubicBezTo>
                    <a:cubicBezTo>
                      <a:pt x="55" y="17"/>
                      <a:pt x="56" y="20"/>
                      <a:pt x="57" y="23"/>
                    </a:cubicBezTo>
                    <a:cubicBezTo>
                      <a:pt x="57" y="24"/>
                      <a:pt x="57" y="25"/>
                      <a:pt x="57" y="2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40"/>
                      <a:pt x="56" y="50"/>
                      <a:pt x="56" y="59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6" y="87"/>
                      <a:pt x="56" y="88"/>
                      <a:pt x="56" y="88"/>
                    </a:cubicBezTo>
                    <a:cubicBezTo>
                      <a:pt x="55" y="91"/>
                      <a:pt x="55" y="94"/>
                      <a:pt x="54" y="97"/>
                    </a:cubicBezTo>
                    <a:cubicBezTo>
                      <a:pt x="53" y="99"/>
                      <a:pt x="51" y="102"/>
                      <a:pt x="49" y="104"/>
                    </a:cubicBezTo>
                    <a:cubicBezTo>
                      <a:pt x="48" y="104"/>
                      <a:pt x="48" y="105"/>
                      <a:pt x="47" y="105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5" y="107"/>
                      <a:pt x="44" y="108"/>
                      <a:pt x="43" y="109"/>
                    </a:cubicBezTo>
                    <a:cubicBezTo>
                      <a:pt x="40" y="110"/>
                      <a:pt x="37" y="111"/>
                      <a:pt x="35" y="112"/>
                    </a:cubicBezTo>
                    <a:cubicBezTo>
                      <a:pt x="37" y="111"/>
                      <a:pt x="39" y="111"/>
                      <a:pt x="41" y="110"/>
                    </a:cubicBezTo>
                    <a:cubicBezTo>
                      <a:pt x="42" y="109"/>
                      <a:pt x="44" y="108"/>
                      <a:pt x="45" y="108"/>
                    </a:cubicBezTo>
                    <a:cubicBezTo>
                      <a:pt x="45" y="107"/>
                      <a:pt x="46" y="107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2"/>
                      <a:pt x="54" y="97"/>
                      <a:pt x="55" y="93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6"/>
                      <a:pt x="55" y="8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75"/>
                      <a:pt x="55" y="71"/>
                      <a:pt x="56" y="67"/>
                    </a:cubicBezTo>
                    <a:cubicBezTo>
                      <a:pt x="56" y="55"/>
                      <a:pt x="56" y="45"/>
                      <a:pt x="56" y="34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3"/>
                      <a:pt x="56" y="20"/>
                      <a:pt x="54" y="17"/>
                    </a:cubicBezTo>
                    <a:cubicBezTo>
                      <a:pt x="52" y="11"/>
                      <a:pt x="48" y="6"/>
                      <a:pt x="43" y="3"/>
                    </a:cubicBezTo>
                    <a:cubicBezTo>
                      <a:pt x="41" y="2"/>
                      <a:pt x="40" y="1"/>
                      <a:pt x="39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1"/>
                      <a:pt x="29" y="2"/>
                      <a:pt x="29" y="3"/>
                    </a:cubicBezTo>
                    <a:cubicBezTo>
                      <a:pt x="29" y="3"/>
                      <a:pt x="30" y="4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6" y="6"/>
                      <a:pt x="38" y="7"/>
                      <a:pt x="39" y="8"/>
                    </a:cubicBezTo>
                    <a:cubicBezTo>
                      <a:pt x="40" y="8"/>
                      <a:pt x="41" y="9"/>
                      <a:pt x="41" y="9"/>
                    </a:cubicBezTo>
                    <a:cubicBezTo>
                      <a:pt x="41" y="10"/>
                      <a:pt x="41" y="10"/>
                      <a:pt x="40" y="10"/>
                    </a:cubicBezTo>
                    <a:cubicBezTo>
                      <a:pt x="45" y="14"/>
                      <a:pt x="49" y="21"/>
                      <a:pt x="48" y="2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8"/>
                      <a:pt x="48" y="67"/>
                      <a:pt x="48" y="7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7" y="87"/>
                      <a:pt x="47" y="88"/>
                      <a:pt x="47" y="89"/>
                    </a:cubicBezTo>
                    <a:cubicBezTo>
                      <a:pt x="46" y="93"/>
                      <a:pt x="45" y="96"/>
                      <a:pt x="42" y="98"/>
                    </a:cubicBezTo>
                    <a:cubicBezTo>
                      <a:pt x="45" y="96"/>
                      <a:pt x="46" y="93"/>
                      <a:pt x="47" y="89"/>
                    </a:cubicBezTo>
                    <a:cubicBezTo>
                      <a:pt x="47" y="88"/>
                      <a:pt x="47" y="87"/>
                      <a:pt x="47" y="8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0"/>
                      <a:pt x="45" y="14"/>
                      <a:pt x="39" y="11"/>
                    </a:cubicBezTo>
                    <a:cubicBezTo>
                      <a:pt x="38" y="11"/>
                      <a:pt x="38" y="12"/>
                      <a:pt x="40" y="14"/>
                    </a:cubicBezTo>
                    <a:cubicBezTo>
                      <a:pt x="41" y="15"/>
                      <a:pt x="44" y="18"/>
                      <a:pt x="45" y="22"/>
                    </a:cubicBezTo>
                    <a:cubicBezTo>
                      <a:pt x="46" y="23"/>
                      <a:pt x="46" y="24"/>
                      <a:pt x="46" y="25"/>
                    </a:cubicBezTo>
                    <a:cubicBezTo>
                      <a:pt x="46" y="26"/>
                      <a:pt x="46" y="26"/>
                      <a:pt x="46" y="2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2"/>
                      <a:pt x="46" y="35"/>
                      <a:pt x="46" y="37"/>
                    </a:cubicBezTo>
                    <a:cubicBezTo>
                      <a:pt x="45" y="49"/>
                      <a:pt x="45" y="62"/>
                      <a:pt x="45" y="7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8"/>
                      <a:pt x="45" y="89"/>
                      <a:pt x="45" y="89"/>
                    </a:cubicBezTo>
                    <a:cubicBezTo>
                      <a:pt x="44" y="90"/>
                      <a:pt x="44" y="91"/>
                      <a:pt x="44" y="92"/>
                    </a:cubicBezTo>
                    <a:cubicBezTo>
                      <a:pt x="43" y="94"/>
                      <a:pt x="42" y="96"/>
                      <a:pt x="40" y="97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9"/>
                    </a:cubicBezTo>
                    <a:cubicBezTo>
                      <a:pt x="38" y="99"/>
                      <a:pt x="38" y="99"/>
                      <a:pt x="37" y="99"/>
                    </a:cubicBezTo>
                    <a:cubicBezTo>
                      <a:pt x="36" y="100"/>
                      <a:pt x="35" y="100"/>
                      <a:pt x="34" y="101"/>
                    </a:cubicBezTo>
                    <a:cubicBezTo>
                      <a:pt x="33" y="101"/>
                      <a:pt x="31" y="101"/>
                      <a:pt x="30" y="101"/>
                    </a:cubicBezTo>
                    <a:cubicBezTo>
                      <a:pt x="28" y="101"/>
                      <a:pt x="27" y="101"/>
                      <a:pt x="25" y="101"/>
                    </a:cubicBezTo>
                    <a:cubicBezTo>
                      <a:pt x="22" y="100"/>
                      <a:pt x="20" y="98"/>
                      <a:pt x="18" y="96"/>
                    </a:cubicBezTo>
                    <a:cubicBezTo>
                      <a:pt x="16" y="93"/>
                      <a:pt x="14" y="90"/>
                      <a:pt x="14" y="87"/>
                    </a:cubicBezTo>
                    <a:cubicBezTo>
                      <a:pt x="14" y="87"/>
                      <a:pt x="14" y="87"/>
                      <a:pt x="14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2"/>
                      <a:pt x="14" y="49"/>
                      <a:pt x="14" y="3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5" y="21"/>
                    </a:cubicBezTo>
                    <a:cubicBezTo>
                      <a:pt x="16" y="18"/>
                      <a:pt x="19" y="15"/>
                      <a:pt x="22" y="13"/>
                    </a:cubicBezTo>
                    <a:cubicBezTo>
                      <a:pt x="25" y="11"/>
                      <a:pt x="27" y="10"/>
                      <a:pt x="28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7" y="6"/>
                      <a:pt x="24" y="6"/>
                    </a:cubicBezTo>
                    <a:cubicBezTo>
                      <a:pt x="21" y="6"/>
                      <a:pt x="17" y="7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6"/>
                      <a:pt x="19" y="5"/>
                      <a:pt x="21" y="4"/>
                    </a:cubicBezTo>
                    <a:cubicBezTo>
                      <a:pt x="22" y="3"/>
                      <a:pt x="23" y="3"/>
                      <a:pt x="23" y="2"/>
                    </a:cubicBezTo>
                    <a:cubicBezTo>
                      <a:pt x="23" y="1"/>
                      <a:pt x="21" y="1"/>
                      <a:pt x="22" y="0"/>
                    </a:cubicBezTo>
                    <a:cubicBezTo>
                      <a:pt x="17" y="1"/>
                      <a:pt x="12" y="4"/>
                      <a:pt x="8" y="8"/>
                    </a:cubicBezTo>
                    <a:cubicBezTo>
                      <a:pt x="4" y="12"/>
                      <a:pt x="1" y="18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9" name="Freeform 35"/>
              <p:cNvSpPr/>
              <p:nvPr/>
            </p:nvSpPr>
            <p:spPr bwMode="auto">
              <a:xfrm>
                <a:off x="6292851" y="2822576"/>
                <a:ext cx="49213" cy="33338"/>
              </a:xfrm>
              <a:custGeom>
                <a:avLst/>
                <a:gdLst>
                  <a:gd name="T0" fmla="*/ 13 w 13"/>
                  <a:gd name="T1" fmla="*/ 0 h 9"/>
                  <a:gd name="T2" fmla="*/ 9 w 13"/>
                  <a:gd name="T3" fmla="*/ 3 h 9"/>
                  <a:gd name="T4" fmla="*/ 0 w 13"/>
                  <a:gd name="T5" fmla="*/ 9 h 9"/>
                  <a:gd name="T6" fmla="*/ 0 w 13"/>
                  <a:gd name="T7" fmla="*/ 9 h 9"/>
                  <a:gd name="T8" fmla="*/ 9 w 13"/>
                  <a:gd name="T9" fmla="*/ 3 h 9"/>
                  <a:gd name="T10" fmla="*/ 13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2" y="1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0" name="Freeform 36"/>
              <p:cNvSpPr/>
              <p:nvPr/>
            </p:nvSpPr>
            <p:spPr bwMode="auto">
              <a:xfrm>
                <a:off x="6289676" y="2833688"/>
                <a:ext cx="3175" cy="2222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4 h 14"/>
                  <a:gd name="T4" fmla="*/ 0 w 2"/>
                  <a:gd name="T5" fmla="*/ 0 h 14"/>
                  <a:gd name="T6" fmla="*/ 2 w 2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14"/>
                    </a:lnTo>
                    <a:lnTo>
                      <a:pt x="0" y="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1" name="Freeform 37"/>
              <p:cNvSpPr>
                <a:spLocks noEditPoints="1"/>
              </p:cNvSpPr>
              <p:nvPr/>
            </p:nvSpPr>
            <p:spPr bwMode="auto">
              <a:xfrm>
                <a:off x="6286501" y="2674938"/>
                <a:ext cx="120650" cy="177800"/>
              </a:xfrm>
              <a:custGeom>
                <a:avLst/>
                <a:gdLst>
                  <a:gd name="T0" fmla="*/ 1 w 32"/>
                  <a:gd name="T1" fmla="*/ 18 h 47"/>
                  <a:gd name="T2" fmla="*/ 3 w 32"/>
                  <a:gd name="T3" fmla="*/ 14 h 47"/>
                  <a:gd name="T4" fmla="*/ 3 w 32"/>
                  <a:gd name="T5" fmla="*/ 13 h 47"/>
                  <a:gd name="T6" fmla="*/ 5 w 32"/>
                  <a:gd name="T7" fmla="*/ 12 h 47"/>
                  <a:gd name="T8" fmla="*/ 2 w 32"/>
                  <a:gd name="T9" fmla="*/ 19 h 47"/>
                  <a:gd name="T10" fmla="*/ 1 w 32"/>
                  <a:gd name="T11" fmla="*/ 38 h 47"/>
                  <a:gd name="T12" fmla="*/ 11 w 32"/>
                  <a:gd name="T13" fmla="*/ 41 h 47"/>
                  <a:gd name="T14" fmla="*/ 15 w 32"/>
                  <a:gd name="T15" fmla="*/ 39 h 47"/>
                  <a:gd name="T16" fmla="*/ 25 w 32"/>
                  <a:gd name="T17" fmla="*/ 27 h 47"/>
                  <a:gd name="T18" fmla="*/ 4 w 32"/>
                  <a:gd name="T19" fmla="*/ 44 h 47"/>
                  <a:gd name="T20" fmla="*/ 10 w 32"/>
                  <a:gd name="T21" fmla="*/ 40 h 47"/>
                  <a:gd name="T22" fmla="*/ 18 w 32"/>
                  <a:gd name="T23" fmla="*/ 34 h 47"/>
                  <a:gd name="T24" fmla="*/ 25 w 32"/>
                  <a:gd name="T25" fmla="*/ 26 h 47"/>
                  <a:gd name="T26" fmla="*/ 20 w 32"/>
                  <a:gd name="T27" fmla="*/ 22 h 47"/>
                  <a:gd name="T28" fmla="*/ 17 w 32"/>
                  <a:gd name="T29" fmla="*/ 23 h 47"/>
                  <a:gd name="T30" fmla="*/ 14 w 32"/>
                  <a:gd name="T31" fmla="*/ 26 h 47"/>
                  <a:gd name="T32" fmla="*/ 15 w 32"/>
                  <a:gd name="T33" fmla="*/ 22 h 47"/>
                  <a:gd name="T34" fmla="*/ 16 w 32"/>
                  <a:gd name="T35" fmla="*/ 20 h 47"/>
                  <a:gd name="T36" fmla="*/ 16 w 32"/>
                  <a:gd name="T37" fmla="*/ 19 h 47"/>
                  <a:gd name="T38" fmla="*/ 17 w 32"/>
                  <a:gd name="T39" fmla="*/ 19 h 47"/>
                  <a:gd name="T40" fmla="*/ 21 w 32"/>
                  <a:gd name="T41" fmla="*/ 20 h 47"/>
                  <a:gd name="T42" fmla="*/ 24 w 32"/>
                  <a:gd name="T43" fmla="*/ 17 h 47"/>
                  <a:gd name="T44" fmla="*/ 27 w 32"/>
                  <a:gd name="T45" fmla="*/ 22 h 47"/>
                  <a:gd name="T46" fmla="*/ 28 w 32"/>
                  <a:gd name="T47" fmla="*/ 8 h 47"/>
                  <a:gd name="T48" fmla="*/ 27 w 32"/>
                  <a:gd name="T49" fmla="*/ 5 h 47"/>
                  <a:gd name="T50" fmla="*/ 26 w 32"/>
                  <a:gd name="T51" fmla="*/ 5 h 47"/>
                  <a:gd name="T52" fmla="*/ 20 w 32"/>
                  <a:gd name="T53" fmla="*/ 1 h 47"/>
                  <a:gd name="T54" fmla="*/ 20 w 32"/>
                  <a:gd name="T55" fmla="*/ 1 h 47"/>
                  <a:gd name="T56" fmla="*/ 15 w 32"/>
                  <a:gd name="T57" fmla="*/ 2 h 47"/>
                  <a:gd name="T58" fmla="*/ 5 w 32"/>
                  <a:gd name="T59" fmla="*/ 10 h 47"/>
                  <a:gd name="T60" fmla="*/ 3 w 32"/>
                  <a:gd name="T61" fmla="*/ 14 h 47"/>
                  <a:gd name="T62" fmla="*/ 2 w 32"/>
                  <a:gd name="T63" fmla="*/ 16 h 47"/>
                  <a:gd name="T64" fmla="*/ 0 w 32"/>
                  <a:gd name="T65" fmla="*/ 38 h 47"/>
                  <a:gd name="T66" fmla="*/ 1 w 32"/>
                  <a:gd name="T67" fmla="*/ 38 h 47"/>
                  <a:gd name="T68" fmla="*/ 11 w 32"/>
                  <a:gd name="T69" fmla="*/ 29 h 47"/>
                  <a:gd name="T70" fmla="*/ 11 w 32"/>
                  <a:gd name="T71" fmla="*/ 29 h 47"/>
                  <a:gd name="T72" fmla="*/ 11 w 32"/>
                  <a:gd name="T73" fmla="*/ 29 h 47"/>
                  <a:gd name="T74" fmla="*/ 3 w 32"/>
                  <a:gd name="T75" fmla="*/ 24 h 47"/>
                  <a:gd name="T76" fmla="*/ 4 w 32"/>
                  <a:gd name="T77" fmla="*/ 42 h 47"/>
                  <a:gd name="T78" fmla="*/ 6 w 32"/>
                  <a:gd name="T79" fmla="*/ 32 h 47"/>
                  <a:gd name="T80" fmla="*/ 5 w 32"/>
                  <a:gd name="T81" fmla="*/ 33 h 47"/>
                  <a:gd name="T82" fmla="*/ 6 w 32"/>
                  <a:gd name="T83" fmla="*/ 32 h 47"/>
                  <a:gd name="T84" fmla="*/ 11 w 32"/>
                  <a:gd name="T85" fmla="*/ 34 h 47"/>
                  <a:gd name="T86" fmla="*/ 11 w 32"/>
                  <a:gd name="T87" fmla="*/ 36 h 47"/>
                  <a:gd name="T88" fmla="*/ 21 w 32"/>
                  <a:gd name="T8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47">
                    <a:moveTo>
                      <a:pt x="0" y="25"/>
                    </a:moveTo>
                    <a:cubicBezTo>
                      <a:pt x="0" y="23"/>
                      <a:pt x="1" y="21"/>
                      <a:pt x="1" y="18"/>
                    </a:cubicBezTo>
                    <a:cubicBezTo>
                      <a:pt x="2" y="17"/>
                      <a:pt x="2" y="16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8"/>
                      <a:pt x="2" y="19"/>
                    </a:cubicBezTo>
                    <a:cubicBezTo>
                      <a:pt x="2" y="21"/>
                      <a:pt x="1" y="23"/>
                      <a:pt x="1" y="25"/>
                    </a:cubicBezTo>
                    <a:cubicBezTo>
                      <a:pt x="1" y="29"/>
                      <a:pt x="1" y="34"/>
                      <a:pt x="1" y="38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0"/>
                      <a:pt x="13" y="39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37"/>
                      <a:pt x="21" y="34"/>
                      <a:pt x="24" y="32"/>
                    </a:cubicBezTo>
                    <a:cubicBezTo>
                      <a:pt x="25" y="30"/>
                      <a:pt x="25" y="29"/>
                      <a:pt x="25" y="27"/>
                    </a:cubicBezTo>
                    <a:cubicBezTo>
                      <a:pt x="20" y="32"/>
                      <a:pt x="15" y="36"/>
                      <a:pt x="10" y="4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3" y="38"/>
                      <a:pt x="16" y="36"/>
                      <a:pt x="18" y="34"/>
                    </a:cubicBezTo>
                    <a:cubicBezTo>
                      <a:pt x="20" y="31"/>
                      <a:pt x="22" y="29"/>
                      <a:pt x="24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5" y="25"/>
                      <a:pt x="25" y="24"/>
                    </a:cubicBezTo>
                    <a:cubicBezTo>
                      <a:pt x="24" y="22"/>
                      <a:pt x="22" y="21"/>
                      <a:pt x="20" y="22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8" y="24"/>
                      <a:pt x="18" y="23"/>
                      <a:pt x="17" y="23"/>
                    </a:cubicBezTo>
                    <a:cubicBezTo>
                      <a:pt x="16" y="24"/>
                      <a:pt x="15" y="26"/>
                      <a:pt x="14" y="27"/>
                    </a:cubicBezTo>
                    <a:cubicBezTo>
                      <a:pt x="14" y="27"/>
                      <a:pt x="14" y="26"/>
                      <a:pt x="14" y="26"/>
                    </a:cubicBezTo>
                    <a:cubicBezTo>
                      <a:pt x="15" y="25"/>
                      <a:pt x="16" y="24"/>
                      <a:pt x="17" y="22"/>
                    </a:cubicBezTo>
                    <a:cubicBezTo>
                      <a:pt x="16" y="22"/>
                      <a:pt x="16" y="22"/>
                      <a:pt x="15" y="22"/>
                    </a:cubicBezTo>
                    <a:cubicBezTo>
                      <a:pt x="15" y="22"/>
                      <a:pt x="15" y="21"/>
                      <a:pt x="15" y="21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2" y="18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20"/>
                      <a:pt x="24" y="20"/>
                      <a:pt x="25" y="21"/>
                    </a:cubicBezTo>
                    <a:cubicBezTo>
                      <a:pt x="25" y="21"/>
                      <a:pt x="27" y="21"/>
                      <a:pt x="27" y="22"/>
                    </a:cubicBezTo>
                    <a:cubicBezTo>
                      <a:pt x="28" y="18"/>
                      <a:pt x="28" y="15"/>
                      <a:pt x="29" y="11"/>
                    </a:cubicBezTo>
                    <a:cubicBezTo>
                      <a:pt x="29" y="11"/>
                      <a:pt x="28" y="9"/>
                      <a:pt x="28" y="8"/>
                    </a:cubicBezTo>
                    <a:cubicBezTo>
                      <a:pt x="28" y="8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32" y="8"/>
                      <a:pt x="19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5" y="2"/>
                    </a:cubicBezTo>
                    <a:cubicBezTo>
                      <a:pt x="13" y="3"/>
                      <a:pt x="11" y="4"/>
                      <a:pt x="10" y="5"/>
                    </a:cubicBezTo>
                    <a:cubicBezTo>
                      <a:pt x="8" y="7"/>
                      <a:pt x="7" y="8"/>
                      <a:pt x="5" y="10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0" y="20"/>
                      <a:pt x="0" y="23"/>
                      <a:pt x="0" y="27"/>
                    </a:cubicBezTo>
                    <a:cubicBezTo>
                      <a:pt x="0" y="31"/>
                      <a:pt x="0" y="34"/>
                      <a:pt x="0" y="38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4"/>
                      <a:pt x="0" y="29"/>
                      <a:pt x="0" y="25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3" y="37"/>
                    </a:moveTo>
                    <a:cubicBezTo>
                      <a:pt x="2" y="33"/>
                      <a:pt x="2" y="28"/>
                      <a:pt x="3" y="24"/>
                    </a:cubicBezTo>
                    <a:cubicBezTo>
                      <a:pt x="2" y="28"/>
                      <a:pt x="3" y="33"/>
                      <a:pt x="3" y="37"/>
                    </a:cubicBezTo>
                    <a:cubicBezTo>
                      <a:pt x="4" y="42"/>
                      <a:pt x="4" y="42"/>
                      <a:pt x="4" y="42"/>
                    </a:cubicBezTo>
                    <a:lnTo>
                      <a:pt x="3" y="37"/>
                    </a:lnTo>
                    <a:close/>
                    <a:moveTo>
                      <a:pt x="6" y="32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3"/>
                      <a:pt x="6" y="32"/>
                    </a:cubicBezTo>
                    <a:close/>
                    <a:moveTo>
                      <a:pt x="11" y="36"/>
                    </a:move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6"/>
                    </a:cubicBezTo>
                    <a:close/>
                    <a:moveTo>
                      <a:pt x="21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2" name="Freeform 38"/>
              <p:cNvSpPr/>
              <p:nvPr/>
            </p:nvSpPr>
            <p:spPr bwMode="auto">
              <a:xfrm>
                <a:off x="5940426" y="2652713"/>
                <a:ext cx="112713" cy="173038"/>
              </a:xfrm>
              <a:custGeom>
                <a:avLst/>
                <a:gdLst>
                  <a:gd name="T0" fmla="*/ 15 w 30"/>
                  <a:gd name="T1" fmla="*/ 42 h 46"/>
                  <a:gd name="T2" fmla="*/ 16 w 30"/>
                  <a:gd name="T3" fmla="*/ 41 h 46"/>
                  <a:gd name="T4" fmla="*/ 17 w 30"/>
                  <a:gd name="T5" fmla="*/ 36 h 46"/>
                  <a:gd name="T6" fmla="*/ 14 w 30"/>
                  <a:gd name="T7" fmla="*/ 36 h 46"/>
                  <a:gd name="T8" fmla="*/ 10 w 30"/>
                  <a:gd name="T9" fmla="*/ 40 h 46"/>
                  <a:gd name="T10" fmla="*/ 7 w 30"/>
                  <a:gd name="T11" fmla="*/ 43 h 46"/>
                  <a:gd name="T12" fmla="*/ 6 w 30"/>
                  <a:gd name="T13" fmla="*/ 41 h 46"/>
                  <a:gd name="T14" fmla="*/ 5 w 30"/>
                  <a:gd name="T15" fmla="*/ 36 h 46"/>
                  <a:gd name="T16" fmla="*/ 4 w 30"/>
                  <a:gd name="T17" fmla="*/ 37 h 46"/>
                  <a:gd name="T18" fmla="*/ 3 w 30"/>
                  <a:gd name="T19" fmla="*/ 31 h 46"/>
                  <a:gd name="T20" fmla="*/ 4 w 30"/>
                  <a:gd name="T21" fmla="*/ 36 h 46"/>
                  <a:gd name="T22" fmla="*/ 4 w 30"/>
                  <a:gd name="T23" fmla="*/ 36 h 46"/>
                  <a:gd name="T24" fmla="*/ 5 w 30"/>
                  <a:gd name="T25" fmla="*/ 36 h 46"/>
                  <a:gd name="T26" fmla="*/ 5 w 30"/>
                  <a:gd name="T27" fmla="*/ 37 h 46"/>
                  <a:gd name="T28" fmla="*/ 7 w 30"/>
                  <a:gd name="T29" fmla="*/ 43 h 46"/>
                  <a:gd name="T30" fmla="*/ 12 w 30"/>
                  <a:gd name="T31" fmla="*/ 38 h 46"/>
                  <a:gd name="T32" fmla="*/ 14 w 30"/>
                  <a:gd name="T33" fmla="*/ 36 h 46"/>
                  <a:gd name="T34" fmla="*/ 15 w 30"/>
                  <a:gd name="T35" fmla="*/ 38 h 46"/>
                  <a:gd name="T36" fmla="*/ 15 w 30"/>
                  <a:gd name="T37" fmla="*/ 38 h 46"/>
                  <a:gd name="T38" fmla="*/ 25 w 30"/>
                  <a:gd name="T39" fmla="*/ 26 h 46"/>
                  <a:gd name="T40" fmla="*/ 24 w 30"/>
                  <a:gd name="T41" fmla="*/ 20 h 46"/>
                  <a:gd name="T42" fmla="*/ 19 w 30"/>
                  <a:gd name="T43" fmla="*/ 20 h 46"/>
                  <a:gd name="T44" fmla="*/ 12 w 30"/>
                  <a:gd name="T45" fmla="*/ 27 h 46"/>
                  <a:gd name="T46" fmla="*/ 12 w 30"/>
                  <a:gd name="T47" fmla="*/ 27 h 46"/>
                  <a:gd name="T48" fmla="*/ 12 w 30"/>
                  <a:gd name="T49" fmla="*/ 27 h 46"/>
                  <a:gd name="T50" fmla="*/ 13 w 30"/>
                  <a:gd name="T51" fmla="*/ 26 h 46"/>
                  <a:gd name="T52" fmla="*/ 17 w 30"/>
                  <a:gd name="T53" fmla="*/ 18 h 46"/>
                  <a:gd name="T54" fmla="*/ 15 w 30"/>
                  <a:gd name="T55" fmla="*/ 20 h 46"/>
                  <a:gd name="T56" fmla="*/ 14 w 30"/>
                  <a:gd name="T57" fmla="*/ 19 h 46"/>
                  <a:gd name="T58" fmla="*/ 15 w 30"/>
                  <a:gd name="T59" fmla="*/ 16 h 46"/>
                  <a:gd name="T60" fmla="*/ 16 w 30"/>
                  <a:gd name="T61" fmla="*/ 15 h 46"/>
                  <a:gd name="T62" fmla="*/ 18 w 30"/>
                  <a:gd name="T63" fmla="*/ 16 h 46"/>
                  <a:gd name="T64" fmla="*/ 20 w 30"/>
                  <a:gd name="T65" fmla="*/ 17 h 46"/>
                  <a:gd name="T66" fmla="*/ 25 w 30"/>
                  <a:gd name="T67" fmla="*/ 13 h 46"/>
                  <a:gd name="T68" fmla="*/ 29 w 30"/>
                  <a:gd name="T69" fmla="*/ 18 h 46"/>
                  <a:gd name="T70" fmla="*/ 28 w 30"/>
                  <a:gd name="T71" fmla="*/ 2 h 46"/>
                  <a:gd name="T72" fmla="*/ 18 w 30"/>
                  <a:gd name="T73" fmla="*/ 0 h 46"/>
                  <a:gd name="T74" fmla="*/ 0 w 30"/>
                  <a:gd name="T75" fmla="*/ 28 h 46"/>
                  <a:gd name="T76" fmla="*/ 2 w 30"/>
                  <a:gd name="T77" fmla="*/ 40 h 46"/>
                  <a:gd name="T78" fmla="*/ 2 w 30"/>
                  <a:gd name="T79" fmla="*/ 40 h 46"/>
                  <a:gd name="T80" fmla="*/ 3 w 30"/>
                  <a:gd name="T81" fmla="*/ 39 h 46"/>
                  <a:gd name="T82" fmla="*/ 6 w 30"/>
                  <a:gd name="T83" fmla="*/ 44 h 46"/>
                  <a:gd name="T84" fmla="*/ 11 w 30"/>
                  <a:gd name="T85" fmla="*/ 41 h 46"/>
                  <a:gd name="T86" fmla="*/ 6 w 30"/>
                  <a:gd name="T87" fmla="*/ 45 h 46"/>
                  <a:gd name="T88" fmla="*/ 4 w 30"/>
                  <a:gd name="T89" fmla="*/ 40 h 46"/>
                  <a:gd name="T90" fmla="*/ 4 w 30"/>
                  <a:gd name="T91" fmla="*/ 38 h 46"/>
                  <a:gd name="T92" fmla="*/ 2 w 30"/>
                  <a:gd name="T93" fmla="*/ 40 h 46"/>
                  <a:gd name="T94" fmla="*/ 2 w 30"/>
                  <a:gd name="T95" fmla="*/ 38 h 46"/>
                  <a:gd name="T96" fmla="*/ 3 w 30"/>
                  <a:gd name="T97" fmla="*/ 17 h 46"/>
                  <a:gd name="T98" fmla="*/ 4 w 30"/>
                  <a:gd name="T99" fmla="*/ 38 h 46"/>
                  <a:gd name="T100" fmla="*/ 4 w 30"/>
                  <a:gd name="T101" fmla="*/ 38 h 46"/>
                  <a:gd name="T102" fmla="*/ 6 w 30"/>
                  <a:gd name="T103" fmla="*/ 44 h 46"/>
                  <a:gd name="T104" fmla="*/ 7 w 30"/>
                  <a:gd name="T105" fmla="*/ 44 h 46"/>
                  <a:gd name="T106" fmla="*/ 11 w 30"/>
                  <a:gd name="T107" fmla="*/ 41 h 46"/>
                  <a:gd name="T108" fmla="*/ 14 w 30"/>
                  <a:gd name="T109" fmla="*/ 38 h 46"/>
                  <a:gd name="T110" fmla="*/ 15 w 30"/>
                  <a:gd name="T111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46">
                    <a:moveTo>
                      <a:pt x="15" y="4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8" y="39"/>
                      <a:pt x="20" y="36"/>
                      <a:pt x="22" y="34"/>
                    </a:cubicBezTo>
                    <a:cubicBezTo>
                      <a:pt x="24" y="32"/>
                      <a:pt x="25" y="29"/>
                      <a:pt x="25" y="27"/>
                    </a:cubicBezTo>
                    <a:cubicBezTo>
                      <a:pt x="22" y="30"/>
                      <a:pt x="20" y="33"/>
                      <a:pt x="17" y="36"/>
                    </a:cubicBezTo>
                    <a:cubicBezTo>
                      <a:pt x="16" y="37"/>
                      <a:pt x="16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8"/>
                      <a:pt x="11" y="39"/>
                      <a:pt x="10" y="40"/>
                    </a:cubicBezTo>
                    <a:cubicBezTo>
                      <a:pt x="9" y="41"/>
                      <a:pt x="8" y="42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6" y="40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3" y="34"/>
                      <a:pt x="3" y="32"/>
                      <a:pt x="3" y="31"/>
                    </a:cubicBezTo>
                    <a:cubicBezTo>
                      <a:pt x="3" y="32"/>
                      <a:pt x="3" y="33"/>
                      <a:pt x="3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7"/>
                      <a:pt x="4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9"/>
                      <a:pt x="6" y="40"/>
                      <a:pt x="7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8" y="42"/>
                      <a:pt x="9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3"/>
                      <a:pt x="22" y="30"/>
                      <a:pt x="25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23" y="19"/>
                      <a:pt x="22" y="19"/>
                      <a:pt x="21" y="20"/>
                    </a:cubicBezTo>
                    <a:cubicBezTo>
                      <a:pt x="21" y="20"/>
                      <a:pt x="20" y="22"/>
                      <a:pt x="20" y="22"/>
                    </a:cubicBezTo>
                    <a:cubicBezTo>
                      <a:pt x="20" y="21"/>
                      <a:pt x="19" y="20"/>
                      <a:pt x="19" y="20"/>
                    </a:cubicBezTo>
                    <a:cubicBezTo>
                      <a:pt x="17" y="22"/>
                      <a:pt x="16" y="24"/>
                      <a:pt x="14" y="25"/>
                    </a:cubicBezTo>
                    <a:cubicBezTo>
                      <a:pt x="14" y="25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3"/>
                      <a:pt x="12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6" y="23"/>
                      <a:pt x="17" y="21"/>
                      <a:pt x="19" y="19"/>
                    </a:cubicBezTo>
                    <a:cubicBezTo>
                      <a:pt x="18" y="19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6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20" y="17"/>
                    </a:cubicBezTo>
                    <a:cubicBezTo>
                      <a:pt x="20" y="18"/>
                      <a:pt x="21" y="17"/>
                      <a:pt x="22" y="17"/>
                    </a:cubicBezTo>
                    <a:cubicBezTo>
                      <a:pt x="23" y="16"/>
                      <a:pt x="24" y="15"/>
                      <a:pt x="24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6" y="18"/>
                      <a:pt x="26" y="18"/>
                    </a:cubicBezTo>
                    <a:cubicBezTo>
                      <a:pt x="27" y="18"/>
                      <a:pt x="28" y="18"/>
                      <a:pt x="29" y="18"/>
                    </a:cubicBezTo>
                    <a:cubicBezTo>
                      <a:pt x="29" y="16"/>
                      <a:pt x="30" y="14"/>
                      <a:pt x="30" y="11"/>
                    </a:cubicBezTo>
                    <a:cubicBezTo>
                      <a:pt x="30" y="9"/>
                      <a:pt x="30" y="6"/>
                      <a:pt x="29" y="4"/>
                    </a:cubicBezTo>
                    <a:cubicBezTo>
                      <a:pt x="29" y="4"/>
                      <a:pt x="29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ubicBezTo>
                      <a:pt x="26" y="0"/>
                      <a:pt x="24" y="0"/>
                      <a:pt x="23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5" y="1"/>
                      <a:pt x="11" y="3"/>
                      <a:pt x="8" y="7"/>
                    </a:cubicBezTo>
                    <a:cubicBezTo>
                      <a:pt x="4" y="10"/>
                      <a:pt x="2" y="15"/>
                      <a:pt x="1" y="18"/>
                    </a:cubicBezTo>
                    <a:cubicBezTo>
                      <a:pt x="0" y="22"/>
                      <a:pt x="0" y="25"/>
                      <a:pt x="0" y="28"/>
                    </a:cubicBezTo>
                    <a:cubicBezTo>
                      <a:pt x="0" y="31"/>
                      <a:pt x="0" y="33"/>
                      <a:pt x="0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3"/>
                      <a:pt x="5" y="44"/>
                      <a:pt x="6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7" y="45"/>
                    </a:cubicBezTo>
                    <a:cubicBezTo>
                      <a:pt x="8" y="44"/>
                      <a:pt x="9" y="42"/>
                      <a:pt x="11" y="41"/>
                    </a:cubicBezTo>
                    <a:cubicBezTo>
                      <a:pt x="10" y="42"/>
                      <a:pt x="9" y="43"/>
                      <a:pt x="8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3"/>
                      <a:pt x="5" y="41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5"/>
                      <a:pt x="0" y="33"/>
                      <a:pt x="0" y="29"/>
                    </a:cubicBezTo>
                    <a:cubicBezTo>
                      <a:pt x="0" y="26"/>
                      <a:pt x="0" y="22"/>
                      <a:pt x="2" y="17"/>
                    </a:cubicBezTo>
                    <a:cubicBezTo>
                      <a:pt x="2" y="17"/>
                      <a:pt x="2" y="18"/>
                      <a:pt x="3" y="17"/>
                    </a:cubicBezTo>
                    <a:cubicBezTo>
                      <a:pt x="2" y="22"/>
                      <a:pt x="1" y="25"/>
                      <a:pt x="1" y="28"/>
                    </a:cubicBezTo>
                    <a:cubicBezTo>
                      <a:pt x="1" y="32"/>
                      <a:pt x="2" y="35"/>
                      <a:pt x="2" y="37"/>
                    </a:cubicBezTo>
                    <a:cubicBezTo>
                      <a:pt x="2" y="38"/>
                      <a:pt x="2" y="40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1"/>
                      <a:pt x="5" y="42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1" y="41"/>
                      <a:pt x="12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2"/>
                      <a:pt x="15" y="42"/>
                      <a:pt x="15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3" name="Freeform 39"/>
              <p:cNvSpPr>
                <a:spLocks noEditPoints="1"/>
              </p:cNvSpPr>
              <p:nvPr/>
            </p:nvSpPr>
            <p:spPr bwMode="auto">
              <a:xfrm>
                <a:off x="5534026" y="2908301"/>
                <a:ext cx="160338" cy="146050"/>
              </a:xfrm>
              <a:custGeom>
                <a:avLst/>
                <a:gdLst>
                  <a:gd name="T0" fmla="*/ 42 w 43"/>
                  <a:gd name="T1" fmla="*/ 30 h 39"/>
                  <a:gd name="T2" fmla="*/ 38 w 43"/>
                  <a:gd name="T3" fmla="*/ 23 h 39"/>
                  <a:gd name="T4" fmla="*/ 43 w 43"/>
                  <a:gd name="T5" fmla="*/ 33 h 39"/>
                  <a:gd name="T6" fmla="*/ 42 w 43"/>
                  <a:gd name="T7" fmla="*/ 36 h 39"/>
                  <a:gd name="T8" fmla="*/ 40 w 43"/>
                  <a:gd name="T9" fmla="*/ 37 h 39"/>
                  <a:gd name="T10" fmla="*/ 23 w 43"/>
                  <a:gd name="T11" fmla="*/ 35 h 39"/>
                  <a:gd name="T12" fmla="*/ 39 w 43"/>
                  <a:gd name="T13" fmla="*/ 36 h 39"/>
                  <a:gd name="T14" fmla="*/ 40 w 43"/>
                  <a:gd name="T15" fmla="*/ 36 h 39"/>
                  <a:gd name="T16" fmla="*/ 41 w 43"/>
                  <a:gd name="T17" fmla="*/ 35 h 39"/>
                  <a:gd name="T18" fmla="*/ 42 w 43"/>
                  <a:gd name="T19" fmla="*/ 34 h 39"/>
                  <a:gd name="T20" fmla="*/ 41 w 43"/>
                  <a:gd name="T21" fmla="*/ 32 h 39"/>
                  <a:gd name="T22" fmla="*/ 39 w 43"/>
                  <a:gd name="T23" fmla="*/ 27 h 39"/>
                  <a:gd name="T24" fmla="*/ 34 w 43"/>
                  <a:gd name="T25" fmla="*/ 14 h 39"/>
                  <a:gd name="T26" fmla="*/ 27 w 43"/>
                  <a:gd name="T27" fmla="*/ 7 h 39"/>
                  <a:gd name="T28" fmla="*/ 36 w 43"/>
                  <a:gd name="T29" fmla="*/ 23 h 39"/>
                  <a:gd name="T30" fmla="*/ 38 w 43"/>
                  <a:gd name="T31" fmla="*/ 29 h 39"/>
                  <a:gd name="T32" fmla="*/ 39 w 43"/>
                  <a:gd name="T33" fmla="*/ 32 h 39"/>
                  <a:gd name="T34" fmla="*/ 39 w 43"/>
                  <a:gd name="T35" fmla="*/ 33 h 39"/>
                  <a:gd name="T36" fmla="*/ 38 w 43"/>
                  <a:gd name="T37" fmla="*/ 35 h 39"/>
                  <a:gd name="T38" fmla="*/ 39 w 43"/>
                  <a:gd name="T39" fmla="*/ 33 h 39"/>
                  <a:gd name="T40" fmla="*/ 39 w 43"/>
                  <a:gd name="T41" fmla="*/ 32 h 39"/>
                  <a:gd name="T42" fmla="*/ 38 w 43"/>
                  <a:gd name="T43" fmla="*/ 28 h 39"/>
                  <a:gd name="T44" fmla="*/ 31 w 43"/>
                  <a:gd name="T45" fmla="*/ 14 h 39"/>
                  <a:gd name="T46" fmla="*/ 17 w 43"/>
                  <a:gd name="T47" fmla="*/ 2 h 39"/>
                  <a:gd name="T48" fmla="*/ 18 w 43"/>
                  <a:gd name="T49" fmla="*/ 8 h 39"/>
                  <a:gd name="T50" fmla="*/ 23 w 43"/>
                  <a:gd name="T51" fmla="*/ 19 h 39"/>
                  <a:gd name="T52" fmla="*/ 22 w 43"/>
                  <a:gd name="T53" fmla="*/ 21 h 39"/>
                  <a:gd name="T54" fmla="*/ 22 w 43"/>
                  <a:gd name="T55" fmla="*/ 21 h 39"/>
                  <a:gd name="T56" fmla="*/ 22 w 43"/>
                  <a:gd name="T57" fmla="*/ 20 h 39"/>
                  <a:gd name="T58" fmla="*/ 17 w 43"/>
                  <a:gd name="T59" fmla="*/ 10 h 39"/>
                  <a:gd name="T60" fmla="*/ 17 w 43"/>
                  <a:gd name="T61" fmla="*/ 14 h 39"/>
                  <a:gd name="T62" fmla="*/ 16 w 43"/>
                  <a:gd name="T63" fmla="*/ 16 h 39"/>
                  <a:gd name="T64" fmla="*/ 14 w 43"/>
                  <a:gd name="T65" fmla="*/ 14 h 39"/>
                  <a:gd name="T66" fmla="*/ 13 w 43"/>
                  <a:gd name="T67" fmla="*/ 13 h 39"/>
                  <a:gd name="T68" fmla="*/ 13 w 43"/>
                  <a:gd name="T69" fmla="*/ 13 h 39"/>
                  <a:gd name="T70" fmla="*/ 13 w 43"/>
                  <a:gd name="T71" fmla="*/ 13 h 39"/>
                  <a:gd name="T72" fmla="*/ 13 w 43"/>
                  <a:gd name="T73" fmla="*/ 13 h 39"/>
                  <a:gd name="T74" fmla="*/ 15 w 43"/>
                  <a:gd name="T75" fmla="*/ 9 h 39"/>
                  <a:gd name="T76" fmla="*/ 9 w 43"/>
                  <a:gd name="T77" fmla="*/ 6 h 39"/>
                  <a:gd name="T78" fmla="*/ 12 w 43"/>
                  <a:gd name="T79" fmla="*/ 0 h 39"/>
                  <a:gd name="T80" fmla="*/ 1 w 43"/>
                  <a:gd name="T81" fmla="*/ 9 h 39"/>
                  <a:gd name="T82" fmla="*/ 7 w 43"/>
                  <a:gd name="T83" fmla="*/ 27 h 39"/>
                  <a:gd name="T84" fmla="*/ 35 w 43"/>
                  <a:gd name="T85" fmla="*/ 39 h 39"/>
                  <a:gd name="T86" fmla="*/ 40 w 43"/>
                  <a:gd name="T87" fmla="*/ 37 h 39"/>
                  <a:gd name="T88" fmla="*/ 43 w 43"/>
                  <a:gd name="T89" fmla="*/ 36 h 39"/>
                  <a:gd name="T90" fmla="*/ 43 w 43"/>
                  <a:gd name="T91" fmla="*/ 34 h 39"/>
                  <a:gd name="T92" fmla="*/ 12 w 43"/>
                  <a:gd name="T9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39">
                    <a:moveTo>
                      <a:pt x="43" y="33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40" y="26"/>
                      <a:pt x="41" y="28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9"/>
                      <a:pt x="35" y="38"/>
                      <a:pt x="32" y="38"/>
                    </a:cubicBezTo>
                    <a:cubicBezTo>
                      <a:pt x="30" y="38"/>
                      <a:pt x="26" y="37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6" y="36"/>
                      <a:pt x="29" y="37"/>
                      <a:pt x="32" y="37"/>
                    </a:cubicBezTo>
                    <a:cubicBezTo>
                      <a:pt x="33" y="37"/>
                      <a:pt x="35" y="37"/>
                      <a:pt x="36" y="37"/>
                    </a:cubicBezTo>
                    <a:cubicBezTo>
                      <a:pt x="37" y="37"/>
                      <a:pt x="39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7" y="23"/>
                      <a:pt x="36" y="21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7" y="19"/>
                      <a:pt x="36" y="17"/>
                      <a:pt x="34" y="14"/>
                    </a:cubicBezTo>
                    <a:cubicBezTo>
                      <a:pt x="33" y="11"/>
                      <a:pt x="31" y="8"/>
                      <a:pt x="29" y="6"/>
                    </a:cubicBezTo>
                    <a:cubicBezTo>
                      <a:pt x="27" y="3"/>
                      <a:pt x="24" y="2"/>
                      <a:pt x="22" y="2"/>
                    </a:cubicBezTo>
                    <a:cubicBezTo>
                      <a:pt x="24" y="3"/>
                      <a:pt x="26" y="5"/>
                      <a:pt x="27" y="7"/>
                    </a:cubicBezTo>
                    <a:cubicBezTo>
                      <a:pt x="28" y="9"/>
                      <a:pt x="30" y="11"/>
                      <a:pt x="31" y="12"/>
                    </a:cubicBezTo>
                    <a:cubicBezTo>
                      <a:pt x="32" y="14"/>
                      <a:pt x="33" y="16"/>
                      <a:pt x="33" y="1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9"/>
                      <a:pt x="38" y="29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6"/>
                      <a:pt x="35" y="36"/>
                      <a:pt x="34" y="36"/>
                    </a:cubicBezTo>
                    <a:cubicBezTo>
                      <a:pt x="35" y="36"/>
                      <a:pt x="36" y="36"/>
                      <a:pt x="37" y="35"/>
                    </a:cubicBezTo>
                    <a:cubicBezTo>
                      <a:pt x="38" y="35"/>
                      <a:pt x="38" y="34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8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4"/>
                      <a:pt x="35" y="22"/>
                      <a:pt x="34" y="20"/>
                    </a:cubicBezTo>
                    <a:cubicBezTo>
                      <a:pt x="33" y="18"/>
                      <a:pt x="32" y="16"/>
                      <a:pt x="31" y="14"/>
                    </a:cubicBezTo>
                    <a:cubicBezTo>
                      <a:pt x="28" y="10"/>
                      <a:pt x="26" y="6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6" y="2"/>
                      <a:pt x="15" y="3"/>
                      <a:pt x="15" y="4"/>
                    </a:cubicBezTo>
                    <a:cubicBezTo>
                      <a:pt x="15" y="5"/>
                      <a:pt x="15" y="6"/>
                      <a:pt x="16" y="7"/>
                    </a:cubicBezTo>
                    <a:cubicBezTo>
                      <a:pt x="17" y="7"/>
                      <a:pt x="18" y="8"/>
                      <a:pt x="18" y="8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9" y="11"/>
                      <a:pt x="21" y="14"/>
                      <a:pt x="21" y="16"/>
                    </a:cubicBezTo>
                    <a:cubicBezTo>
                      <a:pt x="22" y="17"/>
                      <a:pt x="23" y="18"/>
                      <a:pt x="23" y="19"/>
                    </a:cubicBezTo>
                    <a:cubicBezTo>
                      <a:pt x="23" y="20"/>
                      <a:pt x="23" y="20"/>
                      <a:pt x="23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1" y="16"/>
                    </a:cubicBezTo>
                    <a:cubicBezTo>
                      <a:pt x="20" y="14"/>
                      <a:pt x="19" y="11"/>
                      <a:pt x="17" y="10"/>
                    </a:cubicBezTo>
                    <a:cubicBezTo>
                      <a:pt x="16" y="10"/>
                      <a:pt x="16" y="11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5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3" y="7"/>
                    </a:cubicBezTo>
                    <a:cubicBezTo>
                      <a:pt x="12" y="7"/>
                      <a:pt x="11" y="6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2"/>
                      <a:pt x="12" y="1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2"/>
                      <a:pt x="5" y="3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2" y="20"/>
                      <a:pt x="4" y="24"/>
                      <a:pt x="7" y="27"/>
                    </a:cubicBezTo>
                    <a:cubicBezTo>
                      <a:pt x="10" y="30"/>
                      <a:pt x="13" y="32"/>
                      <a:pt x="16" y="33"/>
                    </a:cubicBezTo>
                    <a:cubicBezTo>
                      <a:pt x="21" y="37"/>
                      <a:pt x="27" y="38"/>
                      <a:pt x="32" y="39"/>
                    </a:cubicBezTo>
                    <a:cubicBezTo>
                      <a:pt x="33" y="39"/>
                      <a:pt x="34" y="39"/>
                      <a:pt x="35" y="39"/>
                    </a:cubicBezTo>
                    <a:cubicBezTo>
                      <a:pt x="36" y="39"/>
                      <a:pt x="37" y="39"/>
                      <a:pt x="38" y="39"/>
                    </a:cubicBezTo>
                    <a:cubicBezTo>
                      <a:pt x="39" y="39"/>
                      <a:pt x="40" y="38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lnTo>
                      <a:pt x="43" y="33"/>
                    </a:ln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4" name="Freeform 40"/>
              <p:cNvSpPr/>
              <p:nvPr/>
            </p:nvSpPr>
            <p:spPr bwMode="auto">
              <a:xfrm>
                <a:off x="6613526" y="2957513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5" name="Freeform 41"/>
              <p:cNvSpPr/>
              <p:nvPr/>
            </p:nvSpPr>
            <p:spPr bwMode="auto">
              <a:xfrm>
                <a:off x="6613526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6" name="Freeform 42"/>
              <p:cNvSpPr/>
              <p:nvPr/>
            </p:nvSpPr>
            <p:spPr bwMode="auto">
              <a:xfrm>
                <a:off x="6616701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7" name="Freeform 43"/>
              <p:cNvSpPr>
                <a:spLocks noEditPoints="1"/>
              </p:cNvSpPr>
              <p:nvPr/>
            </p:nvSpPr>
            <p:spPr bwMode="auto">
              <a:xfrm>
                <a:off x="6503988" y="2938463"/>
                <a:ext cx="150813" cy="153988"/>
              </a:xfrm>
              <a:custGeom>
                <a:avLst/>
                <a:gdLst>
                  <a:gd name="T0" fmla="*/ 32 w 40"/>
                  <a:gd name="T1" fmla="*/ 31 h 41"/>
                  <a:gd name="T2" fmla="*/ 32 w 40"/>
                  <a:gd name="T3" fmla="*/ 31 h 41"/>
                  <a:gd name="T4" fmla="*/ 12 w 40"/>
                  <a:gd name="T5" fmla="*/ 39 h 41"/>
                  <a:gd name="T6" fmla="*/ 6 w 40"/>
                  <a:gd name="T7" fmla="*/ 30 h 41"/>
                  <a:gd name="T8" fmla="*/ 9 w 40"/>
                  <a:gd name="T9" fmla="*/ 26 h 41"/>
                  <a:gd name="T10" fmla="*/ 3 w 40"/>
                  <a:gd name="T11" fmla="*/ 39 h 41"/>
                  <a:gd name="T12" fmla="*/ 26 w 40"/>
                  <a:gd name="T13" fmla="*/ 35 h 41"/>
                  <a:gd name="T14" fmla="*/ 36 w 40"/>
                  <a:gd name="T15" fmla="*/ 23 h 41"/>
                  <a:gd name="T16" fmla="*/ 39 w 40"/>
                  <a:gd name="T17" fmla="*/ 10 h 41"/>
                  <a:gd name="T18" fmla="*/ 38 w 40"/>
                  <a:gd name="T19" fmla="*/ 10 h 41"/>
                  <a:gd name="T20" fmla="*/ 37 w 40"/>
                  <a:gd name="T21" fmla="*/ 15 h 41"/>
                  <a:gd name="T22" fmla="*/ 27 w 40"/>
                  <a:gd name="T23" fmla="*/ 32 h 41"/>
                  <a:gd name="T24" fmla="*/ 19 w 40"/>
                  <a:gd name="T25" fmla="*/ 35 h 41"/>
                  <a:gd name="T26" fmla="*/ 37 w 40"/>
                  <a:gd name="T27" fmla="*/ 16 h 41"/>
                  <a:gd name="T28" fmla="*/ 36 w 40"/>
                  <a:gd name="T29" fmla="*/ 5 h 41"/>
                  <a:gd name="T30" fmla="*/ 34 w 40"/>
                  <a:gd name="T31" fmla="*/ 3 h 41"/>
                  <a:gd name="T32" fmla="*/ 30 w 40"/>
                  <a:gd name="T33" fmla="*/ 3 h 41"/>
                  <a:gd name="T34" fmla="*/ 30 w 40"/>
                  <a:gd name="T35" fmla="*/ 6 h 41"/>
                  <a:gd name="T36" fmla="*/ 30 w 40"/>
                  <a:gd name="T37" fmla="*/ 8 h 41"/>
                  <a:gd name="T38" fmla="*/ 30 w 40"/>
                  <a:gd name="T39" fmla="*/ 6 h 41"/>
                  <a:gd name="T40" fmla="*/ 25 w 40"/>
                  <a:gd name="T41" fmla="*/ 7 h 41"/>
                  <a:gd name="T42" fmla="*/ 26 w 40"/>
                  <a:gd name="T43" fmla="*/ 3 h 41"/>
                  <a:gd name="T44" fmla="*/ 20 w 40"/>
                  <a:gd name="T45" fmla="*/ 4 h 41"/>
                  <a:gd name="T46" fmla="*/ 15 w 40"/>
                  <a:gd name="T47" fmla="*/ 10 h 41"/>
                  <a:gd name="T48" fmla="*/ 15 w 40"/>
                  <a:gd name="T49" fmla="*/ 11 h 41"/>
                  <a:gd name="T50" fmla="*/ 14 w 40"/>
                  <a:gd name="T51" fmla="*/ 13 h 41"/>
                  <a:gd name="T52" fmla="*/ 10 w 40"/>
                  <a:gd name="T53" fmla="*/ 20 h 41"/>
                  <a:gd name="T54" fmla="*/ 0 w 40"/>
                  <a:gd name="T55" fmla="*/ 41 h 41"/>
                  <a:gd name="T56" fmla="*/ 26 w 40"/>
                  <a:gd name="T57" fmla="*/ 36 h 41"/>
                  <a:gd name="T58" fmla="*/ 18 w 40"/>
                  <a:gd name="T59" fmla="*/ 36 h 41"/>
                  <a:gd name="T60" fmla="*/ 25 w 40"/>
                  <a:gd name="T61" fmla="*/ 24 h 41"/>
                  <a:gd name="T62" fmla="*/ 24 w 40"/>
                  <a:gd name="T63" fmla="*/ 24 h 41"/>
                  <a:gd name="T64" fmla="*/ 28 w 40"/>
                  <a:gd name="T65" fmla="*/ 19 h 41"/>
                  <a:gd name="T66" fmla="*/ 29 w 40"/>
                  <a:gd name="T67" fmla="*/ 15 h 41"/>
                  <a:gd name="T68" fmla="*/ 25 w 40"/>
                  <a:gd name="T6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41">
                    <a:moveTo>
                      <a:pt x="26" y="36"/>
                    </a:moveTo>
                    <a:cubicBezTo>
                      <a:pt x="28" y="35"/>
                      <a:pt x="30" y="33"/>
                      <a:pt x="32" y="31"/>
                    </a:cubicBezTo>
                    <a:cubicBezTo>
                      <a:pt x="34" y="29"/>
                      <a:pt x="36" y="27"/>
                      <a:pt x="37" y="24"/>
                    </a:cubicBezTo>
                    <a:cubicBezTo>
                      <a:pt x="36" y="27"/>
                      <a:pt x="34" y="29"/>
                      <a:pt x="32" y="31"/>
                    </a:cubicBezTo>
                    <a:cubicBezTo>
                      <a:pt x="30" y="33"/>
                      <a:pt x="28" y="34"/>
                      <a:pt x="26" y="35"/>
                    </a:cubicBezTo>
                    <a:cubicBezTo>
                      <a:pt x="21" y="38"/>
                      <a:pt x="17" y="39"/>
                      <a:pt x="12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9" y="26"/>
                      <a:pt x="9" y="26"/>
                    </a:cubicBezTo>
                    <a:cubicBezTo>
                      <a:pt x="8" y="27"/>
                      <a:pt x="8" y="29"/>
                      <a:pt x="7" y="3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7" y="37"/>
                      <a:pt x="21" y="37"/>
                      <a:pt x="26" y="35"/>
                    </a:cubicBezTo>
                    <a:cubicBezTo>
                      <a:pt x="28" y="34"/>
                      <a:pt x="30" y="32"/>
                      <a:pt x="32" y="30"/>
                    </a:cubicBezTo>
                    <a:cubicBezTo>
                      <a:pt x="34" y="28"/>
                      <a:pt x="36" y="26"/>
                      <a:pt x="36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0" y="19"/>
                      <a:pt x="40" y="14"/>
                      <a:pt x="39" y="10"/>
                    </a:cubicBezTo>
                    <a:cubicBezTo>
                      <a:pt x="39" y="8"/>
                      <a:pt x="38" y="6"/>
                      <a:pt x="37" y="5"/>
                    </a:cubicBezTo>
                    <a:cubicBezTo>
                      <a:pt x="37" y="7"/>
                      <a:pt x="37" y="9"/>
                      <a:pt x="38" y="10"/>
                    </a:cubicBezTo>
                    <a:cubicBezTo>
                      <a:pt x="38" y="11"/>
                      <a:pt x="37" y="12"/>
                      <a:pt x="37" y="13"/>
                    </a:cubicBezTo>
                    <a:cubicBezTo>
                      <a:pt x="37" y="13"/>
                      <a:pt x="37" y="14"/>
                      <a:pt x="37" y="15"/>
                    </a:cubicBezTo>
                    <a:cubicBezTo>
                      <a:pt x="37" y="18"/>
                      <a:pt x="36" y="22"/>
                      <a:pt x="34" y="25"/>
                    </a:cubicBezTo>
                    <a:cubicBezTo>
                      <a:pt x="32" y="28"/>
                      <a:pt x="30" y="31"/>
                      <a:pt x="27" y="32"/>
                    </a:cubicBezTo>
                    <a:cubicBezTo>
                      <a:pt x="24" y="34"/>
                      <a:pt x="22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4" y="34"/>
                      <a:pt x="29" y="31"/>
                      <a:pt x="32" y="27"/>
                    </a:cubicBezTo>
                    <a:cubicBezTo>
                      <a:pt x="35" y="24"/>
                      <a:pt x="36" y="20"/>
                      <a:pt x="37" y="16"/>
                    </a:cubicBezTo>
                    <a:cubicBezTo>
                      <a:pt x="37" y="14"/>
                      <a:pt x="37" y="12"/>
                      <a:pt x="37" y="11"/>
                    </a:cubicBezTo>
                    <a:cubicBezTo>
                      <a:pt x="37" y="9"/>
                      <a:pt x="37" y="7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6"/>
                    </a:cubicBezTo>
                    <a:cubicBezTo>
                      <a:pt x="30" y="7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6" y="6"/>
                      <a:pt x="25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4"/>
                      <a:pt x="27" y="3"/>
                      <a:pt x="26" y="3"/>
                    </a:cubicBezTo>
                    <a:cubicBezTo>
                      <a:pt x="26" y="2"/>
                      <a:pt x="24" y="1"/>
                      <a:pt x="24" y="0"/>
                    </a:cubicBezTo>
                    <a:cubicBezTo>
                      <a:pt x="23" y="2"/>
                      <a:pt x="22" y="3"/>
                      <a:pt x="20" y="4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7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39"/>
                      <a:pt x="22" y="38"/>
                      <a:pt x="26" y="36"/>
                    </a:cubicBezTo>
                    <a:close/>
                    <a:moveTo>
                      <a:pt x="1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lose/>
                    <a:moveTo>
                      <a:pt x="25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2"/>
                      <a:pt x="27" y="21"/>
                      <a:pt x="28" y="19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8"/>
                      <a:pt x="28" y="19"/>
                    </a:cubicBezTo>
                    <a:cubicBezTo>
                      <a:pt x="27" y="21"/>
                      <a:pt x="26" y="23"/>
                      <a:pt x="25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8" name="Freeform 44"/>
              <p:cNvSpPr/>
              <p:nvPr/>
            </p:nvSpPr>
            <p:spPr bwMode="auto">
              <a:xfrm>
                <a:off x="6613526" y="2957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9" name="Freeform 45"/>
              <p:cNvSpPr/>
              <p:nvPr/>
            </p:nvSpPr>
            <p:spPr bwMode="auto">
              <a:xfrm>
                <a:off x="6613526" y="296068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0" name="Freeform 46"/>
              <p:cNvSpPr>
                <a:spLocks noEditPoints="1"/>
              </p:cNvSpPr>
              <p:nvPr/>
            </p:nvSpPr>
            <p:spPr bwMode="auto">
              <a:xfrm>
                <a:off x="4999038" y="1544638"/>
                <a:ext cx="2201863" cy="3138488"/>
              </a:xfrm>
              <a:custGeom>
                <a:avLst/>
                <a:gdLst>
                  <a:gd name="T0" fmla="*/ 329 w 585"/>
                  <a:gd name="T1" fmla="*/ 617 h 835"/>
                  <a:gd name="T2" fmla="*/ 393 w 585"/>
                  <a:gd name="T3" fmla="*/ 406 h 835"/>
                  <a:gd name="T4" fmla="*/ 334 w 585"/>
                  <a:gd name="T5" fmla="*/ 317 h 835"/>
                  <a:gd name="T6" fmla="*/ 383 w 585"/>
                  <a:gd name="T7" fmla="*/ 401 h 835"/>
                  <a:gd name="T8" fmla="*/ 359 w 585"/>
                  <a:gd name="T9" fmla="*/ 523 h 835"/>
                  <a:gd name="T10" fmla="*/ 535 w 585"/>
                  <a:gd name="T11" fmla="*/ 440 h 835"/>
                  <a:gd name="T12" fmla="*/ 406 w 585"/>
                  <a:gd name="T13" fmla="*/ 544 h 835"/>
                  <a:gd name="T14" fmla="*/ 404 w 585"/>
                  <a:gd name="T15" fmla="*/ 430 h 835"/>
                  <a:gd name="T16" fmla="*/ 385 w 585"/>
                  <a:gd name="T17" fmla="*/ 393 h 835"/>
                  <a:gd name="T18" fmla="*/ 408 w 585"/>
                  <a:gd name="T19" fmla="*/ 429 h 835"/>
                  <a:gd name="T20" fmla="*/ 406 w 585"/>
                  <a:gd name="T21" fmla="*/ 570 h 835"/>
                  <a:gd name="T22" fmla="*/ 413 w 585"/>
                  <a:gd name="T23" fmla="*/ 536 h 835"/>
                  <a:gd name="T24" fmla="*/ 407 w 585"/>
                  <a:gd name="T25" fmla="*/ 431 h 835"/>
                  <a:gd name="T26" fmla="*/ 363 w 585"/>
                  <a:gd name="T27" fmla="*/ 361 h 835"/>
                  <a:gd name="T28" fmla="*/ 289 w 585"/>
                  <a:gd name="T29" fmla="*/ 345 h 835"/>
                  <a:gd name="T30" fmla="*/ 217 w 585"/>
                  <a:gd name="T31" fmla="*/ 366 h 835"/>
                  <a:gd name="T32" fmla="*/ 206 w 585"/>
                  <a:gd name="T33" fmla="*/ 480 h 835"/>
                  <a:gd name="T34" fmla="*/ 40 w 585"/>
                  <a:gd name="T35" fmla="*/ 170 h 835"/>
                  <a:gd name="T36" fmla="*/ 157 w 585"/>
                  <a:gd name="T37" fmla="*/ 545 h 835"/>
                  <a:gd name="T38" fmla="*/ 185 w 585"/>
                  <a:gd name="T39" fmla="*/ 719 h 835"/>
                  <a:gd name="T40" fmla="*/ 249 w 585"/>
                  <a:gd name="T41" fmla="*/ 831 h 835"/>
                  <a:gd name="T42" fmla="*/ 245 w 585"/>
                  <a:gd name="T43" fmla="*/ 829 h 835"/>
                  <a:gd name="T44" fmla="*/ 224 w 585"/>
                  <a:gd name="T45" fmla="*/ 805 h 835"/>
                  <a:gd name="T46" fmla="*/ 360 w 585"/>
                  <a:gd name="T47" fmla="*/ 812 h 835"/>
                  <a:gd name="T48" fmla="*/ 382 w 585"/>
                  <a:gd name="T49" fmla="*/ 767 h 835"/>
                  <a:gd name="T50" fmla="*/ 375 w 585"/>
                  <a:gd name="T51" fmla="*/ 779 h 835"/>
                  <a:gd name="T52" fmla="*/ 354 w 585"/>
                  <a:gd name="T53" fmla="*/ 801 h 835"/>
                  <a:gd name="T54" fmla="*/ 358 w 585"/>
                  <a:gd name="T55" fmla="*/ 789 h 835"/>
                  <a:gd name="T56" fmla="*/ 180 w 585"/>
                  <a:gd name="T57" fmla="*/ 750 h 835"/>
                  <a:gd name="T58" fmla="*/ 296 w 585"/>
                  <a:gd name="T59" fmla="*/ 716 h 835"/>
                  <a:gd name="T60" fmla="*/ 397 w 585"/>
                  <a:gd name="T61" fmla="*/ 709 h 835"/>
                  <a:gd name="T62" fmla="*/ 362 w 585"/>
                  <a:gd name="T63" fmla="*/ 675 h 835"/>
                  <a:gd name="T64" fmla="*/ 414 w 585"/>
                  <a:gd name="T65" fmla="*/ 634 h 835"/>
                  <a:gd name="T66" fmla="*/ 397 w 585"/>
                  <a:gd name="T67" fmla="*/ 658 h 835"/>
                  <a:gd name="T68" fmla="*/ 405 w 585"/>
                  <a:gd name="T69" fmla="*/ 620 h 835"/>
                  <a:gd name="T70" fmla="*/ 416 w 585"/>
                  <a:gd name="T71" fmla="*/ 599 h 835"/>
                  <a:gd name="T72" fmla="*/ 256 w 585"/>
                  <a:gd name="T73" fmla="*/ 820 h 835"/>
                  <a:gd name="T74" fmla="*/ 228 w 585"/>
                  <a:gd name="T75" fmla="*/ 811 h 835"/>
                  <a:gd name="T76" fmla="*/ 185 w 585"/>
                  <a:gd name="T77" fmla="*/ 718 h 835"/>
                  <a:gd name="T78" fmla="*/ 225 w 585"/>
                  <a:gd name="T79" fmla="*/ 376 h 835"/>
                  <a:gd name="T80" fmla="*/ 270 w 585"/>
                  <a:gd name="T81" fmla="*/ 353 h 835"/>
                  <a:gd name="T82" fmla="*/ 358 w 585"/>
                  <a:gd name="T83" fmla="*/ 348 h 835"/>
                  <a:gd name="T84" fmla="*/ 446 w 585"/>
                  <a:gd name="T85" fmla="*/ 390 h 835"/>
                  <a:gd name="T86" fmla="*/ 407 w 585"/>
                  <a:gd name="T87" fmla="*/ 418 h 835"/>
                  <a:gd name="T88" fmla="*/ 355 w 585"/>
                  <a:gd name="T89" fmla="*/ 374 h 835"/>
                  <a:gd name="T90" fmla="*/ 332 w 585"/>
                  <a:gd name="T91" fmla="*/ 354 h 835"/>
                  <a:gd name="T92" fmla="*/ 242 w 585"/>
                  <a:gd name="T93" fmla="*/ 333 h 835"/>
                  <a:gd name="T94" fmla="*/ 139 w 585"/>
                  <a:gd name="T95" fmla="*/ 387 h 835"/>
                  <a:gd name="T96" fmla="*/ 182 w 585"/>
                  <a:gd name="T97" fmla="*/ 623 h 835"/>
                  <a:gd name="T98" fmla="*/ 372 w 585"/>
                  <a:gd name="T99" fmla="*/ 434 h 835"/>
                  <a:gd name="T100" fmla="*/ 255 w 585"/>
                  <a:gd name="T101" fmla="*/ 373 h 835"/>
                  <a:gd name="T102" fmla="*/ 374 w 585"/>
                  <a:gd name="T103" fmla="*/ 423 h 835"/>
                  <a:gd name="T104" fmla="*/ 235 w 585"/>
                  <a:gd name="T105" fmla="*/ 391 h 835"/>
                  <a:gd name="T106" fmla="*/ 368 w 585"/>
                  <a:gd name="T107" fmla="*/ 468 h 835"/>
                  <a:gd name="T108" fmla="*/ 263 w 585"/>
                  <a:gd name="T109" fmla="*/ 358 h 835"/>
                  <a:gd name="T110" fmla="*/ 343 w 585"/>
                  <a:gd name="T111" fmla="*/ 372 h 835"/>
                  <a:gd name="T112" fmla="*/ 339 w 585"/>
                  <a:gd name="T113" fmla="*/ 361 h 835"/>
                  <a:gd name="T114" fmla="*/ 240 w 585"/>
                  <a:gd name="T115" fmla="*/ 513 h 835"/>
                  <a:gd name="T116" fmla="*/ 185 w 585"/>
                  <a:gd name="T117" fmla="*/ 382 h 835"/>
                  <a:gd name="T118" fmla="*/ 287 w 585"/>
                  <a:gd name="T119" fmla="*/ 300 h 835"/>
                  <a:gd name="T120" fmla="*/ 336 w 585"/>
                  <a:gd name="T121" fmla="*/ 336 h 835"/>
                  <a:gd name="T122" fmla="*/ 382 w 585"/>
                  <a:gd name="T123" fmla="*/ 404 h 835"/>
                  <a:gd name="T124" fmla="*/ 333 w 585"/>
                  <a:gd name="T125" fmla="*/ 593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" h="835">
                    <a:moveTo>
                      <a:pt x="542" y="139"/>
                    </a:moveTo>
                    <a:cubicBezTo>
                      <a:pt x="526" y="111"/>
                      <a:pt x="507" y="89"/>
                      <a:pt x="486" y="71"/>
                    </a:cubicBezTo>
                    <a:cubicBezTo>
                      <a:pt x="466" y="53"/>
                      <a:pt x="445" y="39"/>
                      <a:pt x="425" y="29"/>
                    </a:cubicBezTo>
                    <a:cubicBezTo>
                      <a:pt x="460" y="48"/>
                      <a:pt x="492" y="74"/>
                      <a:pt x="517" y="106"/>
                    </a:cubicBezTo>
                    <a:cubicBezTo>
                      <a:pt x="542" y="138"/>
                      <a:pt x="561" y="175"/>
                      <a:pt x="571" y="215"/>
                    </a:cubicBezTo>
                    <a:cubicBezTo>
                      <a:pt x="581" y="255"/>
                      <a:pt x="583" y="297"/>
                      <a:pt x="575" y="338"/>
                    </a:cubicBezTo>
                    <a:cubicBezTo>
                      <a:pt x="568" y="378"/>
                      <a:pt x="552" y="418"/>
                      <a:pt x="528" y="452"/>
                    </a:cubicBezTo>
                    <a:cubicBezTo>
                      <a:pt x="504" y="486"/>
                      <a:pt x="472" y="515"/>
                      <a:pt x="436" y="536"/>
                    </a:cubicBezTo>
                    <a:cubicBezTo>
                      <a:pt x="432" y="539"/>
                      <a:pt x="427" y="541"/>
                      <a:pt x="422" y="544"/>
                    </a:cubicBezTo>
                    <a:cubicBezTo>
                      <a:pt x="419" y="545"/>
                      <a:pt x="419" y="545"/>
                      <a:pt x="419" y="545"/>
                    </a:cubicBezTo>
                    <a:cubicBezTo>
                      <a:pt x="416" y="547"/>
                      <a:pt x="416" y="547"/>
                      <a:pt x="416" y="547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9"/>
                      <a:pt x="414" y="549"/>
                      <a:pt x="414" y="549"/>
                    </a:cubicBezTo>
                    <a:cubicBezTo>
                      <a:pt x="414" y="580"/>
                      <a:pt x="414" y="580"/>
                      <a:pt x="414" y="580"/>
                    </a:cubicBezTo>
                    <a:cubicBezTo>
                      <a:pt x="414" y="595"/>
                      <a:pt x="414" y="595"/>
                      <a:pt x="414" y="595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600"/>
                      <a:pt x="414" y="601"/>
                      <a:pt x="414" y="601"/>
                    </a:cubicBezTo>
                    <a:cubicBezTo>
                      <a:pt x="414" y="602"/>
                      <a:pt x="414" y="603"/>
                      <a:pt x="414" y="604"/>
                    </a:cubicBezTo>
                    <a:cubicBezTo>
                      <a:pt x="413" y="607"/>
                      <a:pt x="412" y="610"/>
                      <a:pt x="410" y="613"/>
                    </a:cubicBezTo>
                    <a:cubicBezTo>
                      <a:pt x="406" y="618"/>
                      <a:pt x="400" y="621"/>
                      <a:pt x="393" y="621"/>
                    </a:cubicBezTo>
                    <a:cubicBezTo>
                      <a:pt x="377" y="621"/>
                      <a:pt x="377" y="621"/>
                      <a:pt x="377" y="621"/>
                    </a:cubicBezTo>
                    <a:cubicBezTo>
                      <a:pt x="346" y="621"/>
                      <a:pt x="346" y="621"/>
                      <a:pt x="346" y="621"/>
                    </a:cubicBezTo>
                    <a:cubicBezTo>
                      <a:pt x="336" y="621"/>
                      <a:pt x="336" y="621"/>
                      <a:pt x="336" y="621"/>
                    </a:cubicBezTo>
                    <a:cubicBezTo>
                      <a:pt x="330" y="621"/>
                      <a:pt x="330" y="621"/>
                      <a:pt x="330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32" y="606"/>
                      <a:pt x="332" y="606"/>
                      <a:pt x="332" y="606"/>
                    </a:cubicBezTo>
                    <a:cubicBezTo>
                      <a:pt x="334" y="598"/>
                      <a:pt x="334" y="598"/>
                      <a:pt x="334" y="598"/>
                    </a:cubicBezTo>
                    <a:cubicBezTo>
                      <a:pt x="340" y="578"/>
                      <a:pt x="346" y="558"/>
                      <a:pt x="353" y="539"/>
                    </a:cubicBezTo>
                    <a:cubicBezTo>
                      <a:pt x="360" y="519"/>
                      <a:pt x="367" y="499"/>
                      <a:pt x="374" y="480"/>
                    </a:cubicBezTo>
                    <a:cubicBezTo>
                      <a:pt x="378" y="470"/>
                      <a:pt x="382" y="460"/>
                      <a:pt x="386" y="451"/>
                    </a:cubicBezTo>
                    <a:cubicBezTo>
                      <a:pt x="388" y="446"/>
                      <a:pt x="390" y="441"/>
                      <a:pt x="392" y="437"/>
                    </a:cubicBezTo>
                    <a:cubicBezTo>
                      <a:pt x="395" y="429"/>
                      <a:pt x="395" y="429"/>
                      <a:pt x="395" y="429"/>
                    </a:cubicBezTo>
                    <a:cubicBezTo>
                      <a:pt x="397" y="425"/>
                      <a:pt x="397" y="425"/>
                      <a:pt x="397" y="425"/>
                    </a:cubicBezTo>
                    <a:cubicBezTo>
                      <a:pt x="398" y="423"/>
                      <a:pt x="399" y="421"/>
                      <a:pt x="400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5" y="420"/>
                      <a:pt x="405" y="420"/>
                      <a:pt x="406" y="420"/>
                    </a:cubicBezTo>
                    <a:cubicBezTo>
                      <a:pt x="407" y="420"/>
                      <a:pt x="407" y="420"/>
                      <a:pt x="407" y="420"/>
                    </a:cubicBezTo>
                    <a:cubicBezTo>
                      <a:pt x="408" y="420"/>
                      <a:pt x="408" y="420"/>
                      <a:pt x="408" y="420"/>
                    </a:cubicBezTo>
                    <a:cubicBezTo>
                      <a:pt x="410" y="420"/>
                      <a:pt x="411" y="420"/>
                      <a:pt x="413" y="420"/>
                    </a:cubicBezTo>
                    <a:cubicBezTo>
                      <a:pt x="417" y="420"/>
                      <a:pt x="420" y="419"/>
                      <a:pt x="423" y="418"/>
                    </a:cubicBezTo>
                    <a:cubicBezTo>
                      <a:pt x="430" y="416"/>
                      <a:pt x="435" y="413"/>
                      <a:pt x="440" y="408"/>
                    </a:cubicBezTo>
                    <a:cubicBezTo>
                      <a:pt x="442" y="406"/>
                      <a:pt x="444" y="403"/>
                      <a:pt x="445" y="400"/>
                    </a:cubicBezTo>
                    <a:cubicBezTo>
                      <a:pt x="446" y="397"/>
                      <a:pt x="447" y="394"/>
                      <a:pt x="448" y="390"/>
                    </a:cubicBezTo>
                    <a:cubicBezTo>
                      <a:pt x="449" y="384"/>
                      <a:pt x="448" y="377"/>
                      <a:pt x="445" y="371"/>
                    </a:cubicBezTo>
                    <a:cubicBezTo>
                      <a:pt x="443" y="365"/>
                      <a:pt x="438" y="360"/>
                      <a:pt x="432" y="359"/>
                    </a:cubicBezTo>
                    <a:cubicBezTo>
                      <a:pt x="431" y="359"/>
                      <a:pt x="430" y="359"/>
                      <a:pt x="428" y="359"/>
                    </a:cubicBezTo>
                    <a:cubicBezTo>
                      <a:pt x="427" y="359"/>
                      <a:pt x="425" y="360"/>
                      <a:pt x="424" y="361"/>
                    </a:cubicBezTo>
                    <a:cubicBezTo>
                      <a:pt x="421" y="362"/>
                      <a:pt x="419" y="364"/>
                      <a:pt x="416" y="366"/>
                    </a:cubicBezTo>
                    <a:cubicBezTo>
                      <a:pt x="414" y="368"/>
                      <a:pt x="411" y="371"/>
                      <a:pt x="409" y="374"/>
                    </a:cubicBezTo>
                    <a:cubicBezTo>
                      <a:pt x="409" y="375"/>
                      <a:pt x="408" y="375"/>
                      <a:pt x="408" y="376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7" y="378"/>
                      <a:pt x="407" y="378"/>
                      <a:pt x="407" y="378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399" y="393"/>
                      <a:pt x="399" y="393"/>
                      <a:pt x="399" y="393"/>
                    </a:cubicBezTo>
                    <a:cubicBezTo>
                      <a:pt x="393" y="406"/>
                      <a:pt x="393" y="406"/>
                      <a:pt x="393" y="406"/>
                    </a:cubicBezTo>
                    <a:cubicBezTo>
                      <a:pt x="393" y="406"/>
                      <a:pt x="392" y="406"/>
                      <a:pt x="392" y="406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4"/>
                      <a:pt x="388" y="404"/>
                      <a:pt x="388" y="404"/>
                    </a:cubicBezTo>
                    <a:cubicBezTo>
                      <a:pt x="386" y="403"/>
                      <a:pt x="385" y="403"/>
                      <a:pt x="383" y="402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1" y="400"/>
                      <a:pt x="381" y="400"/>
                      <a:pt x="381" y="400"/>
                    </a:cubicBezTo>
                    <a:cubicBezTo>
                      <a:pt x="380" y="400"/>
                      <a:pt x="380" y="400"/>
                      <a:pt x="379" y="399"/>
                    </a:cubicBezTo>
                    <a:cubicBezTo>
                      <a:pt x="378" y="398"/>
                      <a:pt x="377" y="398"/>
                      <a:pt x="376" y="397"/>
                    </a:cubicBezTo>
                    <a:cubicBezTo>
                      <a:pt x="372" y="394"/>
                      <a:pt x="368" y="390"/>
                      <a:pt x="365" y="386"/>
                    </a:cubicBezTo>
                    <a:cubicBezTo>
                      <a:pt x="362" y="381"/>
                      <a:pt x="359" y="377"/>
                      <a:pt x="357" y="373"/>
                    </a:cubicBezTo>
                    <a:cubicBezTo>
                      <a:pt x="356" y="370"/>
                      <a:pt x="355" y="368"/>
                      <a:pt x="354" y="366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1" y="359"/>
                      <a:pt x="350" y="357"/>
                      <a:pt x="350" y="356"/>
                    </a:cubicBezTo>
                    <a:cubicBezTo>
                      <a:pt x="352" y="354"/>
                      <a:pt x="354" y="353"/>
                      <a:pt x="356" y="352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9" y="350"/>
                      <a:pt x="359" y="350"/>
                      <a:pt x="359" y="350"/>
                    </a:cubicBezTo>
                    <a:cubicBezTo>
                      <a:pt x="359" y="349"/>
                      <a:pt x="360" y="349"/>
                      <a:pt x="360" y="349"/>
                    </a:cubicBezTo>
                    <a:cubicBezTo>
                      <a:pt x="363" y="347"/>
                      <a:pt x="365" y="345"/>
                      <a:pt x="367" y="342"/>
                    </a:cubicBezTo>
                    <a:cubicBezTo>
                      <a:pt x="372" y="338"/>
                      <a:pt x="376" y="333"/>
                      <a:pt x="378" y="328"/>
                    </a:cubicBezTo>
                    <a:cubicBezTo>
                      <a:pt x="380" y="322"/>
                      <a:pt x="382" y="317"/>
                      <a:pt x="380" y="311"/>
                    </a:cubicBezTo>
                    <a:cubicBezTo>
                      <a:pt x="380" y="308"/>
                      <a:pt x="379" y="306"/>
                      <a:pt x="377" y="303"/>
                    </a:cubicBezTo>
                    <a:cubicBezTo>
                      <a:pt x="377" y="302"/>
                      <a:pt x="376" y="301"/>
                      <a:pt x="375" y="300"/>
                    </a:cubicBezTo>
                    <a:cubicBezTo>
                      <a:pt x="374" y="299"/>
                      <a:pt x="373" y="297"/>
                      <a:pt x="372" y="297"/>
                    </a:cubicBezTo>
                    <a:cubicBezTo>
                      <a:pt x="368" y="293"/>
                      <a:pt x="362" y="292"/>
                      <a:pt x="357" y="293"/>
                    </a:cubicBezTo>
                    <a:cubicBezTo>
                      <a:pt x="354" y="294"/>
                      <a:pt x="352" y="295"/>
                      <a:pt x="349" y="296"/>
                    </a:cubicBezTo>
                    <a:cubicBezTo>
                      <a:pt x="347" y="298"/>
                      <a:pt x="345" y="300"/>
                      <a:pt x="343" y="302"/>
                    </a:cubicBezTo>
                    <a:cubicBezTo>
                      <a:pt x="338" y="306"/>
                      <a:pt x="336" y="311"/>
                      <a:pt x="334" y="317"/>
                    </a:cubicBezTo>
                    <a:cubicBezTo>
                      <a:pt x="332" y="323"/>
                      <a:pt x="332" y="329"/>
                      <a:pt x="333" y="335"/>
                    </a:cubicBezTo>
                    <a:cubicBezTo>
                      <a:pt x="332" y="329"/>
                      <a:pt x="332" y="323"/>
                      <a:pt x="334" y="317"/>
                    </a:cubicBezTo>
                    <a:cubicBezTo>
                      <a:pt x="335" y="312"/>
                      <a:pt x="338" y="307"/>
                      <a:pt x="342" y="302"/>
                    </a:cubicBezTo>
                    <a:cubicBezTo>
                      <a:pt x="343" y="301"/>
                      <a:pt x="344" y="300"/>
                      <a:pt x="345" y="299"/>
                    </a:cubicBezTo>
                    <a:cubicBezTo>
                      <a:pt x="346" y="299"/>
                      <a:pt x="346" y="298"/>
                      <a:pt x="347" y="298"/>
                    </a:cubicBezTo>
                    <a:cubicBezTo>
                      <a:pt x="348" y="297"/>
                      <a:pt x="348" y="297"/>
                      <a:pt x="349" y="297"/>
                    </a:cubicBezTo>
                    <a:cubicBezTo>
                      <a:pt x="351" y="295"/>
                      <a:pt x="354" y="294"/>
                      <a:pt x="356" y="293"/>
                    </a:cubicBezTo>
                    <a:cubicBezTo>
                      <a:pt x="362" y="292"/>
                      <a:pt x="368" y="293"/>
                      <a:pt x="372" y="296"/>
                    </a:cubicBezTo>
                    <a:cubicBezTo>
                      <a:pt x="372" y="297"/>
                      <a:pt x="373" y="297"/>
                      <a:pt x="373" y="297"/>
                    </a:cubicBezTo>
                    <a:cubicBezTo>
                      <a:pt x="374" y="298"/>
                      <a:pt x="374" y="299"/>
                      <a:pt x="375" y="299"/>
                    </a:cubicBezTo>
                    <a:cubicBezTo>
                      <a:pt x="375" y="300"/>
                      <a:pt x="376" y="301"/>
                      <a:pt x="377" y="303"/>
                    </a:cubicBezTo>
                    <a:cubicBezTo>
                      <a:pt x="379" y="305"/>
                      <a:pt x="380" y="308"/>
                      <a:pt x="380" y="310"/>
                    </a:cubicBezTo>
                    <a:cubicBezTo>
                      <a:pt x="382" y="316"/>
                      <a:pt x="381" y="322"/>
                      <a:pt x="378" y="327"/>
                    </a:cubicBezTo>
                    <a:cubicBezTo>
                      <a:pt x="376" y="333"/>
                      <a:pt x="372" y="338"/>
                      <a:pt x="368" y="342"/>
                    </a:cubicBezTo>
                    <a:cubicBezTo>
                      <a:pt x="366" y="345"/>
                      <a:pt x="363" y="347"/>
                      <a:pt x="361" y="349"/>
                    </a:cubicBezTo>
                    <a:cubicBezTo>
                      <a:pt x="360" y="349"/>
                      <a:pt x="359" y="350"/>
                      <a:pt x="359" y="350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6" y="352"/>
                      <a:pt x="356" y="352"/>
                      <a:pt x="356" y="352"/>
                    </a:cubicBezTo>
                    <a:cubicBezTo>
                      <a:pt x="354" y="353"/>
                      <a:pt x="352" y="354"/>
                      <a:pt x="350" y="356"/>
                    </a:cubicBezTo>
                    <a:cubicBezTo>
                      <a:pt x="350" y="356"/>
                      <a:pt x="350" y="356"/>
                      <a:pt x="350" y="356"/>
                    </a:cubicBezTo>
                    <a:cubicBezTo>
                      <a:pt x="351" y="357"/>
                      <a:pt x="351" y="357"/>
                      <a:pt x="351" y="357"/>
                    </a:cubicBezTo>
                    <a:cubicBezTo>
                      <a:pt x="351" y="358"/>
                      <a:pt x="351" y="358"/>
                      <a:pt x="351" y="358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4" y="366"/>
                      <a:pt x="354" y="366"/>
                      <a:pt x="354" y="366"/>
                    </a:cubicBezTo>
                    <a:cubicBezTo>
                      <a:pt x="355" y="368"/>
                      <a:pt x="356" y="370"/>
                      <a:pt x="357" y="372"/>
                    </a:cubicBezTo>
                    <a:cubicBezTo>
                      <a:pt x="359" y="377"/>
                      <a:pt x="362" y="381"/>
                      <a:pt x="365" y="385"/>
                    </a:cubicBezTo>
                    <a:cubicBezTo>
                      <a:pt x="368" y="389"/>
                      <a:pt x="372" y="393"/>
                      <a:pt x="376" y="397"/>
                    </a:cubicBezTo>
                    <a:cubicBezTo>
                      <a:pt x="377" y="397"/>
                      <a:pt x="378" y="398"/>
                      <a:pt x="379" y="399"/>
                    </a:cubicBezTo>
                    <a:cubicBezTo>
                      <a:pt x="380" y="399"/>
                      <a:pt x="380" y="400"/>
                      <a:pt x="381" y="400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3" y="401"/>
                      <a:pt x="383" y="401"/>
                      <a:pt x="383" y="401"/>
                    </a:cubicBezTo>
                    <a:cubicBezTo>
                      <a:pt x="385" y="402"/>
                      <a:pt x="386" y="403"/>
                      <a:pt x="388" y="404"/>
                    </a:cubicBezTo>
                    <a:cubicBezTo>
                      <a:pt x="390" y="405"/>
                      <a:pt x="390" y="405"/>
                      <a:pt x="390" y="405"/>
                    </a:cubicBezTo>
                    <a:cubicBezTo>
                      <a:pt x="392" y="405"/>
                      <a:pt x="392" y="405"/>
                      <a:pt x="392" y="405"/>
                    </a:cubicBezTo>
                    <a:cubicBezTo>
                      <a:pt x="392" y="405"/>
                      <a:pt x="393" y="406"/>
                      <a:pt x="393" y="406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08" y="375"/>
                      <a:pt x="409" y="374"/>
                      <a:pt x="409" y="374"/>
                    </a:cubicBezTo>
                    <a:cubicBezTo>
                      <a:pt x="411" y="371"/>
                      <a:pt x="414" y="368"/>
                      <a:pt x="416" y="366"/>
                    </a:cubicBezTo>
                    <a:cubicBezTo>
                      <a:pt x="421" y="361"/>
                      <a:pt x="427" y="358"/>
                      <a:pt x="432" y="359"/>
                    </a:cubicBezTo>
                    <a:cubicBezTo>
                      <a:pt x="435" y="360"/>
                      <a:pt x="438" y="361"/>
                      <a:pt x="440" y="363"/>
                    </a:cubicBezTo>
                    <a:cubicBezTo>
                      <a:pt x="443" y="365"/>
                      <a:pt x="444" y="368"/>
                      <a:pt x="446" y="371"/>
                    </a:cubicBezTo>
                    <a:cubicBezTo>
                      <a:pt x="448" y="377"/>
                      <a:pt x="449" y="384"/>
                      <a:pt x="448" y="390"/>
                    </a:cubicBezTo>
                    <a:cubicBezTo>
                      <a:pt x="447" y="394"/>
                      <a:pt x="447" y="397"/>
                      <a:pt x="445" y="400"/>
                    </a:cubicBezTo>
                    <a:cubicBezTo>
                      <a:pt x="444" y="403"/>
                      <a:pt x="442" y="406"/>
                      <a:pt x="440" y="408"/>
                    </a:cubicBezTo>
                    <a:cubicBezTo>
                      <a:pt x="436" y="413"/>
                      <a:pt x="430" y="417"/>
                      <a:pt x="423" y="419"/>
                    </a:cubicBezTo>
                    <a:cubicBezTo>
                      <a:pt x="420" y="420"/>
                      <a:pt x="416" y="420"/>
                      <a:pt x="413" y="420"/>
                    </a:cubicBezTo>
                    <a:cubicBezTo>
                      <a:pt x="411" y="421"/>
                      <a:pt x="410" y="421"/>
                      <a:pt x="408" y="421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1"/>
                      <a:pt x="407" y="421"/>
                      <a:pt x="406" y="421"/>
                    </a:cubicBezTo>
                    <a:cubicBezTo>
                      <a:pt x="405" y="421"/>
                      <a:pt x="405" y="421"/>
                      <a:pt x="404" y="420"/>
                    </a:cubicBezTo>
                    <a:cubicBezTo>
                      <a:pt x="400" y="420"/>
                      <a:pt x="400" y="420"/>
                      <a:pt x="400" y="420"/>
                    </a:cubicBezTo>
                    <a:cubicBezTo>
                      <a:pt x="399" y="422"/>
                      <a:pt x="399" y="423"/>
                      <a:pt x="398" y="425"/>
                    </a:cubicBezTo>
                    <a:cubicBezTo>
                      <a:pt x="396" y="429"/>
                      <a:pt x="396" y="429"/>
                      <a:pt x="396" y="429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88" y="447"/>
                      <a:pt x="388" y="447"/>
                      <a:pt x="388" y="447"/>
                    </a:cubicBezTo>
                    <a:cubicBezTo>
                      <a:pt x="384" y="456"/>
                      <a:pt x="381" y="464"/>
                      <a:pt x="378" y="472"/>
                    </a:cubicBezTo>
                    <a:cubicBezTo>
                      <a:pt x="371" y="489"/>
                      <a:pt x="365" y="506"/>
                      <a:pt x="359" y="523"/>
                    </a:cubicBezTo>
                    <a:cubicBezTo>
                      <a:pt x="353" y="539"/>
                      <a:pt x="347" y="556"/>
                      <a:pt x="342" y="573"/>
                    </a:cubicBezTo>
                    <a:cubicBezTo>
                      <a:pt x="340" y="581"/>
                      <a:pt x="337" y="590"/>
                      <a:pt x="335" y="598"/>
                    </a:cubicBezTo>
                    <a:cubicBezTo>
                      <a:pt x="330" y="612"/>
                      <a:pt x="330" y="612"/>
                      <a:pt x="330" y="612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39" y="621"/>
                      <a:pt x="339" y="621"/>
                      <a:pt x="339" y="621"/>
                    </a:cubicBezTo>
                    <a:cubicBezTo>
                      <a:pt x="392" y="621"/>
                      <a:pt x="392" y="621"/>
                      <a:pt x="392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4" y="621"/>
                      <a:pt x="395" y="621"/>
                      <a:pt x="395" y="621"/>
                    </a:cubicBezTo>
                    <a:cubicBezTo>
                      <a:pt x="397" y="621"/>
                      <a:pt x="398" y="620"/>
                      <a:pt x="399" y="620"/>
                    </a:cubicBezTo>
                    <a:cubicBezTo>
                      <a:pt x="402" y="619"/>
                      <a:pt x="404" y="618"/>
                      <a:pt x="406" y="616"/>
                    </a:cubicBezTo>
                    <a:cubicBezTo>
                      <a:pt x="410" y="613"/>
                      <a:pt x="413" y="608"/>
                      <a:pt x="414" y="603"/>
                    </a:cubicBezTo>
                    <a:cubicBezTo>
                      <a:pt x="414" y="602"/>
                      <a:pt x="414" y="601"/>
                      <a:pt x="414" y="601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596"/>
                      <a:pt x="414" y="596"/>
                      <a:pt x="414" y="596"/>
                    </a:cubicBezTo>
                    <a:cubicBezTo>
                      <a:pt x="414" y="590"/>
                      <a:pt x="414" y="590"/>
                      <a:pt x="414" y="590"/>
                    </a:cubicBezTo>
                    <a:cubicBezTo>
                      <a:pt x="414" y="577"/>
                      <a:pt x="414" y="577"/>
                      <a:pt x="414" y="577"/>
                    </a:cubicBezTo>
                    <a:cubicBezTo>
                      <a:pt x="414" y="552"/>
                      <a:pt x="414" y="552"/>
                      <a:pt x="414" y="552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7"/>
                      <a:pt x="415" y="547"/>
                      <a:pt x="415" y="547"/>
                    </a:cubicBezTo>
                    <a:cubicBezTo>
                      <a:pt x="416" y="546"/>
                      <a:pt x="416" y="546"/>
                      <a:pt x="416" y="546"/>
                    </a:cubicBezTo>
                    <a:cubicBezTo>
                      <a:pt x="420" y="545"/>
                      <a:pt x="424" y="543"/>
                      <a:pt x="428" y="541"/>
                    </a:cubicBezTo>
                    <a:cubicBezTo>
                      <a:pt x="442" y="533"/>
                      <a:pt x="456" y="523"/>
                      <a:pt x="470" y="513"/>
                    </a:cubicBezTo>
                    <a:cubicBezTo>
                      <a:pt x="496" y="493"/>
                      <a:pt x="518" y="468"/>
                      <a:pt x="535" y="440"/>
                    </a:cubicBezTo>
                    <a:cubicBezTo>
                      <a:pt x="553" y="412"/>
                      <a:pt x="565" y="382"/>
                      <a:pt x="572" y="350"/>
                    </a:cubicBezTo>
                    <a:cubicBezTo>
                      <a:pt x="580" y="319"/>
                      <a:pt x="581" y="286"/>
                      <a:pt x="578" y="255"/>
                    </a:cubicBezTo>
                    <a:cubicBezTo>
                      <a:pt x="574" y="223"/>
                      <a:pt x="566" y="192"/>
                      <a:pt x="552" y="164"/>
                    </a:cubicBezTo>
                    <a:cubicBezTo>
                      <a:pt x="539" y="135"/>
                      <a:pt x="521" y="109"/>
                      <a:pt x="499" y="86"/>
                    </a:cubicBezTo>
                    <a:cubicBezTo>
                      <a:pt x="477" y="63"/>
                      <a:pt x="451" y="44"/>
                      <a:pt x="424" y="30"/>
                    </a:cubicBezTo>
                    <a:cubicBezTo>
                      <a:pt x="412" y="23"/>
                      <a:pt x="399" y="18"/>
                      <a:pt x="386" y="13"/>
                    </a:cubicBezTo>
                    <a:cubicBezTo>
                      <a:pt x="369" y="8"/>
                      <a:pt x="353" y="4"/>
                      <a:pt x="339" y="2"/>
                    </a:cubicBezTo>
                    <a:cubicBezTo>
                      <a:pt x="325" y="0"/>
                      <a:pt x="313" y="0"/>
                      <a:pt x="305" y="0"/>
                    </a:cubicBezTo>
                    <a:cubicBezTo>
                      <a:pt x="296" y="0"/>
                      <a:pt x="291" y="0"/>
                      <a:pt x="291" y="1"/>
                    </a:cubicBezTo>
                    <a:cubicBezTo>
                      <a:pt x="291" y="1"/>
                      <a:pt x="296" y="2"/>
                      <a:pt x="308" y="3"/>
                    </a:cubicBezTo>
                    <a:cubicBezTo>
                      <a:pt x="314" y="3"/>
                      <a:pt x="322" y="4"/>
                      <a:pt x="331" y="6"/>
                    </a:cubicBezTo>
                    <a:cubicBezTo>
                      <a:pt x="341" y="7"/>
                      <a:pt x="352" y="10"/>
                      <a:pt x="365" y="13"/>
                    </a:cubicBezTo>
                    <a:cubicBezTo>
                      <a:pt x="372" y="15"/>
                      <a:pt x="380" y="18"/>
                      <a:pt x="388" y="21"/>
                    </a:cubicBezTo>
                    <a:cubicBezTo>
                      <a:pt x="397" y="24"/>
                      <a:pt x="405" y="28"/>
                      <a:pt x="413" y="31"/>
                    </a:cubicBezTo>
                    <a:cubicBezTo>
                      <a:pt x="429" y="39"/>
                      <a:pt x="440" y="46"/>
                      <a:pt x="440" y="46"/>
                    </a:cubicBezTo>
                    <a:cubicBezTo>
                      <a:pt x="445" y="49"/>
                      <a:pt x="445" y="50"/>
                      <a:pt x="444" y="50"/>
                    </a:cubicBezTo>
                    <a:cubicBezTo>
                      <a:pt x="443" y="50"/>
                      <a:pt x="440" y="48"/>
                      <a:pt x="437" y="47"/>
                    </a:cubicBezTo>
                    <a:cubicBezTo>
                      <a:pt x="475" y="70"/>
                      <a:pt x="507" y="102"/>
                      <a:pt x="530" y="139"/>
                    </a:cubicBezTo>
                    <a:cubicBezTo>
                      <a:pt x="553" y="176"/>
                      <a:pt x="567" y="219"/>
                      <a:pt x="571" y="263"/>
                    </a:cubicBezTo>
                    <a:cubicBezTo>
                      <a:pt x="572" y="285"/>
                      <a:pt x="572" y="307"/>
                      <a:pt x="568" y="329"/>
                    </a:cubicBezTo>
                    <a:cubicBezTo>
                      <a:pt x="565" y="350"/>
                      <a:pt x="559" y="371"/>
                      <a:pt x="551" y="392"/>
                    </a:cubicBezTo>
                    <a:cubicBezTo>
                      <a:pt x="535" y="432"/>
                      <a:pt x="509" y="469"/>
                      <a:pt x="475" y="498"/>
                    </a:cubicBezTo>
                    <a:cubicBezTo>
                      <a:pt x="462" y="510"/>
                      <a:pt x="448" y="520"/>
                      <a:pt x="432" y="529"/>
                    </a:cubicBezTo>
                    <a:cubicBezTo>
                      <a:pt x="428" y="531"/>
                      <a:pt x="425" y="533"/>
                      <a:pt x="421" y="535"/>
                    </a:cubicBezTo>
                    <a:cubicBezTo>
                      <a:pt x="419" y="536"/>
                      <a:pt x="417" y="537"/>
                      <a:pt x="415" y="538"/>
                    </a:cubicBezTo>
                    <a:cubicBezTo>
                      <a:pt x="413" y="539"/>
                      <a:pt x="410" y="541"/>
                      <a:pt x="407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4"/>
                      <a:pt x="406" y="544"/>
                      <a:pt x="406" y="544"/>
                    </a:cubicBezTo>
                    <a:cubicBezTo>
                      <a:pt x="406" y="547"/>
                      <a:pt x="406" y="547"/>
                      <a:pt x="406" y="547"/>
                    </a:cubicBezTo>
                    <a:cubicBezTo>
                      <a:pt x="406" y="551"/>
                      <a:pt x="406" y="551"/>
                      <a:pt x="406" y="551"/>
                    </a:cubicBezTo>
                    <a:cubicBezTo>
                      <a:pt x="406" y="558"/>
                      <a:pt x="406" y="558"/>
                      <a:pt x="406" y="558"/>
                    </a:cubicBezTo>
                    <a:cubicBezTo>
                      <a:pt x="406" y="571"/>
                      <a:pt x="406" y="571"/>
                      <a:pt x="406" y="571"/>
                    </a:cubicBezTo>
                    <a:cubicBezTo>
                      <a:pt x="406" y="598"/>
                      <a:pt x="406" y="598"/>
                      <a:pt x="406" y="598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1"/>
                      <a:pt x="406" y="601"/>
                      <a:pt x="406" y="601"/>
                    </a:cubicBezTo>
                    <a:cubicBezTo>
                      <a:pt x="406" y="602"/>
                      <a:pt x="406" y="603"/>
                      <a:pt x="406" y="604"/>
                    </a:cubicBezTo>
                    <a:cubicBezTo>
                      <a:pt x="405" y="605"/>
                      <a:pt x="404" y="607"/>
                      <a:pt x="403" y="608"/>
                    </a:cubicBezTo>
                    <a:cubicBezTo>
                      <a:pt x="401" y="611"/>
                      <a:pt x="398" y="613"/>
                      <a:pt x="394" y="613"/>
                    </a:cubicBezTo>
                    <a:cubicBezTo>
                      <a:pt x="394" y="613"/>
                      <a:pt x="393" y="613"/>
                      <a:pt x="393" y="613"/>
                    </a:cubicBezTo>
                    <a:cubicBezTo>
                      <a:pt x="391" y="613"/>
                      <a:pt x="391" y="613"/>
                      <a:pt x="391" y="613"/>
                    </a:cubicBezTo>
                    <a:cubicBezTo>
                      <a:pt x="388" y="613"/>
                      <a:pt x="388" y="613"/>
                      <a:pt x="388" y="613"/>
                    </a:cubicBezTo>
                    <a:cubicBezTo>
                      <a:pt x="381" y="613"/>
                      <a:pt x="381" y="613"/>
                      <a:pt x="381" y="613"/>
                    </a:cubicBezTo>
                    <a:cubicBezTo>
                      <a:pt x="368" y="613"/>
                      <a:pt x="368" y="613"/>
                      <a:pt x="368" y="613"/>
                    </a:cubicBezTo>
                    <a:cubicBezTo>
                      <a:pt x="342" y="613"/>
                      <a:pt x="342" y="613"/>
                      <a:pt x="342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8" y="613"/>
                      <a:pt x="339" y="613"/>
                      <a:pt x="339" y="613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0"/>
                      <a:pt x="339" y="610"/>
                      <a:pt x="339" y="610"/>
                    </a:cubicBezTo>
                    <a:cubicBezTo>
                      <a:pt x="342" y="599"/>
                      <a:pt x="342" y="599"/>
                      <a:pt x="342" y="599"/>
                    </a:cubicBezTo>
                    <a:cubicBezTo>
                      <a:pt x="345" y="591"/>
                      <a:pt x="348" y="582"/>
                      <a:pt x="350" y="574"/>
                    </a:cubicBezTo>
                    <a:cubicBezTo>
                      <a:pt x="355" y="557"/>
                      <a:pt x="361" y="540"/>
                      <a:pt x="367" y="524"/>
                    </a:cubicBezTo>
                    <a:cubicBezTo>
                      <a:pt x="373" y="507"/>
                      <a:pt x="379" y="490"/>
                      <a:pt x="385" y="474"/>
                    </a:cubicBezTo>
                    <a:cubicBezTo>
                      <a:pt x="389" y="466"/>
                      <a:pt x="392" y="458"/>
                      <a:pt x="396" y="450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403" y="432"/>
                      <a:pt x="403" y="432"/>
                      <a:pt x="403" y="432"/>
                    </a:cubicBezTo>
                    <a:cubicBezTo>
                      <a:pt x="404" y="430"/>
                      <a:pt x="404" y="430"/>
                      <a:pt x="404" y="430"/>
                    </a:cubicBezTo>
                    <a:cubicBezTo>
                      <a:pt x="405" y="429"/>
                      <a:pt x="405" y="429"/>
                      <a:pt x="405" y="428"/>
                    </a:cubicBezTo>
                    <a:cubicBezTo>
                      <a:pt x="405" y="428"/>
                      <a:pt x="406" y="428"/>
                      <a:pt x="406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8" y="429"/>
                      <a:pt x="408" y="429"/>
                      <a:pt x="408" y="429"/>
                    </a:cubicBezTo>
                    <a:cubicBezTo>
                      <a:pt x="410" y="429"/>
                      <a:pt x="412" y="429"/>
                      <a:pt x="414" y="428"/>
                    </a:cubicBezTo>
                    <a:cubicBezTo>
                      <a:pt x="418" y="428"/>
                      <a:pt x="422" y="427"/>
                      <a:pt x="426" y="426"/>
                    </a:cubicBezTo>
                    <a:cubicBezTo>
                      <a:pt x="433" y="424"/>
                      <a:pt x="441" y="420"/>
                      <a:pt x="446" y="413"/>
                    </a:cubicBezTo>
                    <a:cubicBezTo>
                      <a:pt x="449" y="410"/>
                      <a:pt x="451" y="407"/>
                      <a:pt x="453" y="403"/>
                    </a:cubicBezTo>
                    <a:cubicBezTo>
                      <a:pt x="454" y="399"/>
                      <a:pt x="455" y="395"/>
                      <a:pt x="456" y="391"/>
                    </a:cubicBezTo>
                    <a:cubicBezTo>
                      <a:pt x="457" y="383"/>
                      <a:pt x="457" y="375"/>
                      <a:pt x="453" y="367"/>
                    </a:cubicBezTo>
                    <a:cubicBezTo>
                      <a:pt x="451" y="363"/>
                      <a:pt x="449" y="360"/>
                      <a:pt x="446" y="357"/>
                    </a:cubicBezTo>
                    <a:cubicBezTo>
                      <a:pt x="442" y="354"/>
                      <a:pt x="438" y="352"/>
                      <a:pt x="434" y="351"/>
                    </a:cubicBezTo>
                    <a:cubicBezTo>
                      <a:pt x="433" y="351"/>
                      <a:pt x="431" y="351"/>
                      <a:pt x="430" y="351"/>
                    </a:cubicBezTo>
                    <a:cubicBezTo>
                      <a:pt x="429" y="351"/>
                      <a:pt x="428" y="351"/>
                      <a:pt x="427" y="351"/>
                    </a:cubicBezTo>
                    <a:cubicBezTo>
                      <a:pt x="424" y="351"/>
                      <a:pt x="422" y="352"/>
                      <a:pt x="420" y="353"/>
                    </a:cubicBezTo>
                    <a:cubicBezTo>
                      <a:pt x="416" y="355"/>
                      <a:pt x="413" y="357"/>
                      <a:pt x="410" y="360"/>
                    </a:cubicBezTo>
                    <a:cubicBezTo>
                      <a:pt x="407" y="363"/>
                      <a:pt x="405" y="366"/>
                      <a:pt x="402" y="369"/>
                    </a:cubicBezTo>
                    <a:cubicBezTo>
                      <a:pt x="402" y="369"/>
                      <a:pt x="401" y="370"/>
                      <a:pt x="401" y="371"/>
                    </a:cubicBezTo>
                    <a:cubicBezTo>
                      <a:pt x="400" y="372"/>
                      <a:pt x="400" y="372"/>
                      <a:pt x="400" y="372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5"/>
                      <a:pt x="389" y="395"/>
                      <a:pt x="389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7" y="394"/>
                      <a:pt x="387" y="394"/>
                      <a:pt x="387" y="394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385" y="392"/>
                      <a:pt x="384" y="392"/>
                      <a:pt x="383" y="391"/>
                    </a:cubicBezTo>
                    <a:cubicBezTo>
                      <a:pt x="380" y="389"/>
                      <a:pt x="377" y="386"/>
                      <a:pt x="375" y="383"/>
                    </a:cubicBezTo>
                    <a:cubicBezTo>
                      <a:pt x="369" y="377"/>
                      <a:pt x="365" y="370"/>
                      <a:pt x="362" y="363"/>
                    </a:cubicBezTo>
                    <a:cubicBezTo>
                      <a:pt x="365" y="370"/>
                      <a:pt x="369" y="377"/>
                      <a:pt x="375" y="383"/>
                    </a:cubicBezTo>
                    <a:cubicBezTo>
                      <a:pt x="377" y="386"/>
                      <a:pt x="380" y="389"/>
                      <a:pt x="383" y="391"/>
                    </a:cubicBezTo>
                    <a:cubicBezTo>
                      <a:pt x="384" y="392"/>
                      <a:pt x="385" y="392"/>
                      <a:pt x="385" y="393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7" y="393"/>
                      <a:pt x="387" y="393"/>
                      <a:pt x="387" y="393"/>
                    </a:cubicBezTo>
                    <a:cubicBezTo>
                      <a:pt x="387" y="394"/>
                      <a:pt x="387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4"/>
                      <a:pt x="389" y="395"/>
                      <a:pt x="389" y="394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9" y="373"/>
                      <a:pt x="399" y="373"/>
                      <a:pt x="400" y="372"/>
                    </a:cubicBezTo>
                    <a:cubicBezTo>
                      <a:pt x="401" y="371"/>
                      <a:pt x="401" y="371"/>
                      <a:pt x="401" y="371"/>
                    </a:cubicBezTo>
                    <a:cubicBezTo>
                      <a:pt x="401" y="370"/>
                      <a:pt x="402" y="369"/>
                      <a:pt x="402" y="369"/>
                    </a:cubicBezTo>
                    <a:cubicBezTo>
                      <a:pt x="405" y="365"/>
                      <a:pt x="407" y="362"/>
                      <a:pt x="410" y="360"/>
                    </a:cubicBezTo>
                    <a:cubicBezTo>
                      <a:pt x="413" y="357"/>
                      <a:pt x="417" y="354"/>
                      <a:pt x="421" y="353"/>
                    </a:cubicBezTo>
                    <a:cubicBezTo>
                      <a:pt x="423" y="352"/>
                      <a:pt x="425" y="351"/>
                      <a:pt x="427" y="351"/>
                    </a:cubicBezTo>
                    <a:cubicBezTo>
                      <a:pt x="429" y="350"/>
                      <a:pt x="432" y="350"/>
                      <a:pt x="434" y="351"/>
                    </a:cubicBezTo>
                    <a:cubicBezTo>
                      <a:pt x="439" y="352"/>
                      <a:pt x="443" y="354"/>
                      <a:pt x="446" y="357"/>
                    </a:cubicBezTo>
                    <a:cubicBezTo>
                      <a:pt x="449" y="360"/>
                      <a:pt x="452" y="364"/>
                      <a:pt x="453" y="368"/>
                    </a:cubicBezTo>
                    <a:cubicBezTo>
                      <a:pt x="457" y="375"/>
                      <a:pt x="457" y="384"/>
                      <a:pt x="456" y="392"/>
                    </a:cubicBezTo>
                    <a:cubicBezTo>
                      <a:pt x="455" y="396"/>
                      <a:pt x="454" y="400"/>
                      <a:pt x="453" y="403"/>
                    </a:cubicBezTo>
                    <a:cubicBezTo>
                      <a:pt x="451" y="407"/>
                      <a:pt x="449" y="411"/>
                      <a:pt x="446" y="414"/>
                    </a:cubicBezTo>
                    <a:cubicBezTo>
                      <a:pt x="441" y="420"/>
                      <a:pt x="433" y="424"/>
                      <a:pt x="425" y="426"/>
                    </a:cubicBezTo>
                    <a:cubicBezTo>
                      <a:pt x="422" y="428"/>
                      <a:pt x="418" y="428"/>
                      <a:pt x="414" y="429"/>
                    </a:cubicBezTo>
                    <a:cubicBezTo>
                      <a:pt x="412" y="429"/>
                      <a:pt x="410" y="429"/>
                      <a:pt x="408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6" y="429"/>
                      <a:pt x="406" y="429"/>
                      <a:pt x="406" y="429"/>
                    </a:cubicBezTo>
                    <a:cubicBezTo>
                      <a:pt x="406" y="429"/>
                      <a:pt x="405" y="429"/>
                      <a:pt x="405" y="429"/>
                    </a:cubicBezTo>
                    <a:cubicBezTo>
                      <a:pt x="405" y="429"/>
                      <a:pt x="405" y="429"/>
                      <a:pt x="404" y="430"/>
                    </a:cubicBezTo>
                    <a:cubicBezTo>
                      <a:pt x="404" y="432"/>
                      <a:pt x="404" y="432"/>
                      <a:pt x="404" y="432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58"/>
                      <a:pt x="389" y="466"/>
                      <a:pt x="385" y="475"/>
                    </a:cubicBezTo>
                    <a:cubicBezTo>
                      <a:pt x="379" y="491"/>
                      <a:pt x="373" y="508"/>
                      <a:pt x="367" y="525"/>
                    </a:cubicBezTo>
                    <a:cubicBezTo>
                      <a:pt x="361" y="541"/>
                      <a:pt x="355" y="558"/>
                      <a:pt x="350" y="575"/>
                    </a:cubicBezTo>
                    <a:cubicBezTo>
                      <a:pt x="347" y="584"/>
                      <a:pt x="345" y="592"/>
                      <a:pt x="342" y="601"/>
                    </a:cubicBezTo>
                    <a:cubicBezTo>
                      <a:pt x="339" y="611"/>
                      <a:pt x="339" y="611"/>
                      <a:pt x="339" y="611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40" y="613"/>
                      <a:pt x="340" y="613"/>
                      <a:pt x="340" y="613"/>
                    </a:cubicBezTo>
                    <a:cubicBezTo>
                      <a:pt x="343" y="613"/>
                      <a:pt x="343" y="613"/>
                      <a:pt x="343" y="613"/>
                    </a:cubicBezTo>
                    <a:cubicBezTo>
                      <a:pt x="369" y="613"/>
                      <a:pt x="369" y="613"/>
                      <a:pt x="369" y="613"/>
                    </a:cubicBezTo>
                    <a:cubicBezTo>
                      <a:pt x="382" y="613"/>
                      <a:pt x="382" y="613"/>
                      <a:pt x="382" y="613"/>
                    </a:cubicBezTo>
                    <a:cubicBezTo>
                      <a:pt x="389" y="613"/>
                      <a:pt x="389" y="613"/>
                      <a:pt x="389" y="613"/>
                    </a:cubicBezTo>
                    <a:cubicBezTo>
                      <a:pt x="392" y="613"/>
                      <a:pt x="392" y="613"/>
                      <a:pt x="392" y="613"/>
                    </a:cubicBezTo>
                    <a:cubicBezTo>
                      <a:pt x="393" y="613"/>
                      <a:pt x="393" y="613"/>
                      <a:pt x="394" y="613"/>
                    </a:cubicBezTo>
                    <a:cubicBezTo>
                      <a:pt x="394" y="613"/>
                      <a:pt x="395" y="613"/>
                      <a:pt x="395" y="613"/>
                    </a:cubicBezTo>
                    <a:cubicBezTo>
                      <a:pt x="398" y="612"/>
                      <a:pt x="402" y="610"/>
                      <a:pt x="404" y="607"/>
                    </a:cubicBezTo>
                    <a:cubicBezTo>
                      <a:pt x="405" y="606"/>
                      <a:pt x="405" y="604"/>
                      <a:pt x="406" y="603"/>
                    </a:cubicBezTo>
                    <a:cubicBezTo>
                      <a:pt x="406" y="602"/>
                      <a:pt x="406" y="601"/>
                      <a:pt x="406" y="600"/>
                    </a:cubicBezTo>
                    <a:cubicBezTo>
                      <a:pt x="406" y="597"/>
                      <a:pt x="406" y="597"/>
                      <a:pt x="406" y="597"/>
                    </a:cubicBezTo>
                    <a:cubicBezTo>
                      <a:pt x="406" y="570"/>
                      <a:pt x="406" y="570"/>
                      <a:pt x="406" y="570"/>
                    </a:cubicBezTo>
                    <a:cubicBezTo>
                      <a:pt x="406" y="557"/>
                      <a:pt x="406" y="557"/>
                      <a:pt x="406" y="557"/>
                    </a:cubicBezTo>
                    <a:cubicBezTo>
                      <a:pt x="406" y="550"/>
                      <a:pt x="406" y="550"/>
                      <a:pt x="406" y="550"/>
                    </a:cubicBezTo>
                    <a:cubicBezTo>
                      <a:pt x="406" y="545"/>
                      <a:pt x="406" y="545"/>
                      <a:pt x="406" y="545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7" y="542"/>
                      <a:pt x="407" y="542"/>
                      <a:pt x="407" y="542"/>
                    </a:cubicBezTo>
                    <a:cubicBezTo>
                      <a:pt x="408" y="542"/>
                      <a:pt x="408" y="542"/>
                      <a:pt x="408" y="542"/>
                    </a:cubicBezTo>
                    <a:cubicBezTo>
                      <a:pt x="412" y="540"/>
                      <a:pt x="412" y="540"/>
                      <a:pt x="412" y="540"/>
                    </a:cubicBezTo>
                    <a:cubicBezTo>
                      <a:pt x="415" y="538"/>
                      <a:pt x="415" y="538"/>
                      <a:pt x="415" y="538"/>
                    </a:cubicBezTo>
                    <a:cubicBezTo>
                      <a:pt x="417" y="537"/>
                      <a:pt x="419" y="536"/>
                      <a:pt x="421" y="535"/>
                    </a:cubicBezTo>
                    <a:cubicBezTo>
                      <a:pt x="425" y="533"/>
                      <a:pt x="429" y="531"/>
                      <a:pt x="433" y="529"/>
                    </a:cubicBezTo>
                    <a:cubicBezTo>
                      <a:pt x="448" y="520"/>
                      <a:pt x="462" y="509"/>
                      <a:pt x="475" y="498"/>
                    </a:cubicBezTo>
                    <a:cubicBezTo>
                      <a:pt x="509" y="469"/>
                      <a:pt x="535" y="432"/>
                      <a:pt x="551" y="391"/>
                    </a:cubicBezTo>
                    <a:cubicBezTo>
                      <a:pt x="568" y="350"/>
                      <a:pt x="574" y="305"/>
                      <a:pt x="570" y="261"/>
                    </a:cubicBezTo>
                    <a:cubicBezTo>
                      <a:pt x="566" y="217"/>
                      <a:pt x="552" y="174"/>
                      <a:pt x="528" y="136"/>
                    </a:cubicBezTo>
                    <a:cubicBezTo>
                      <a:pt x="504" y="99"/>
                      <a:pt x="471" y="67"/>
                      <a:pt x="432" y="44"/>
                    </a:cubicBezTo>
                    <a:cubicBezTo>
                      <a:pt x="430" y="43"/>
                      <a:pt x="429" y="43"/>
                      <a:pt x="432" y="45"/>
                    </a:cubicBezTo>
                    <a:cubicBezTo>
                      <a:pt x="442" y="52"/>
                      <a:pt x="442" y="52"/>
                      <a:pt x="442" y="52"/>
                    </a:cubicBezTo>
                    <a:cubicBezTo>
                      <a:pt x="446" y="55"/>
                      <a:pt x="452" y="59"/>
                      <a:pt x="460" y="65"/>
                    </a:cubicBezTo>
                    <a:cubicBezTo>
                      <a:pt x="470" y="73"/>
                      <a:pt x="487" y="88"/>
                      <a:pt x="505" y="108"/>
                    </a:cubicBezTo>
                    <a:cubicBezTo>
                      <a:pt x="513" y="119"/>
                      <a:pt x="522" y="131"/>
                      <a:pt x="530" y="144"/>
                    </a:cubicBezTo>
                    <a:cubicBezTo>
                      <a:pt x="538" y="157"/>
                      <a:pt x="545" y="172"/>
                      <a:pt x="551" y="188"/>
                    </a:cubicBezTo>
                    <a:cubicBezTo>
                      <a:pt x="557" y="203"/>
                      <a:pt x="562" y="220"/>
                      <a:pt x="565" y="237"/>
                    </a:cubicBezTo>
                    <a:cubicBezTo>
                      <a:pt x="568" y="254"/>
                      <a:pt x="569" y="271"/>
                      <a:pt x="569" y="288"/>
                    </a:cubicBezTo>
                    <a:cubicBezTo>
                      <a:pt x="569" y="305"/>
                      <a:pt x="568" y="321"/>
                      <a:pt x="565" y="337"/>
                    </a:cubicBezTo>
                    <a:cubicBezTo>
                      <a:pt x="562" y="352"/>
                      <a:pt x="558" y="366"/>
                      <a:pt x="554" y="379"/>
                    </a:cubicBezTo>
                    <a:cubicBezTo>
                      <a:pt x="539" y="422"/>
                      <a:pt x="513" y="461"/>
                      <a:pt x="478" y="492"/>
                    </a:cubicBezTo>
                    <a:cubicBezTo>
                      <a:pt x="461" y="508"/>
                      <a:pt x="442" y="521"/>
                      <a:pt x="421" y="532"/>
                    </a:cubicBezTo>
                    <a:cubicBezTo>
                      <a:pt x="419" y="534"/>
                      <a:pt x="416" y="535"/>
                      <a:pt x="413" y="536"/>
                    </a:cubicBezTo>
                    <a:cubicBezTo>
                      <a:pt x="408" y="539"/>
                      <a:pt x="408" y="539"/>
                      <a:pt x="408" y="539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2"/>
                      <a:pt x="404" y="542"/>
                      <a:pt x="404" y="542"/>
                    </a:cubicBezTo>
                    <a:cubicBezTo>
                      <a:pt x="404" y="543"/>
                      <a:pt x="404" y="543"/>
                      <a:pt x="404" y="543"/>
                    </a:cubicBezTo>
                    <a:cubicBezTo>
                      <a:pt x="404" y="545"/>
                      <a:pt x="404" y="545"/>
                      <a:pt x="404" y="545"/>
                    </a:cubicBezTo>
                    <a:cubicBezTo>
                      <a:pt x="404" y="565"/>
                      <a:pt x="404" y="565"/>
                      <a:pt x="404" y="565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3" y="602"/>
                      <a:pt x="403" y="604"/>
                      <a:pt x="402" y="606"/>
                    </a:cubicBezTo>
                    <a:cubicBezTo>
                      <a:pt x="401" y="607"/>
                      <a:pt x="399" y="609"/>
                      <a:pt x="397" y="609"/>
                    </a:cubicBezTo>
                    <a:cubicBezTo>
                      <a:pt x="397" y="610"/>
                      <a:pt x="396" y="610"/>
                      <a:pt x="395" y="610"/>
                    </a:cubicBezTo>
                    <a:cubicBezTo>
                      <a:pt x="394" y="610"/>
                      <a:pt x="393" y="610"/>
                      <a:pt x="391" y="610"/>
                    </a:cubicBezTo>
                    <a:cubicBezTo>
                      <a:pt x="382" y="610"/>
                      <a:pt x="382" y="610"/>
                      <a:pt x="382" y="610"/>
                    </a:cubicBezTo>
                    <a:cubicBezTo>
                      <a:pt x="346" y="610"/>
                      <a:pt x="346" y="610"/>
                      <a:pt x="346" y="610"/>
                    </a:cubicBezTo>
                    <a:cubicBezTo>
                      <a:pt x="343" y="610"/>
                      <a:pt x="343" y="610"/>
                      <a:pt x="343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09"/>
                      <a:pt x="342" y="609"/>
                      <a:pt x="342" y="609"/>
                    </a:cubicBezTo>
                    <a:cubicBezTo>
                      <a:pt x="346" y="596"/>
                      <a:pt x="346" y="596"/>
                      <a:pt x="346" y="596"/>
                    </a:cubicBezTo>
                    <a:cubicBezTo>
                      <a:pt x="350" y="584"/>
                      <a:pt x="353" y="573"/>
                      <a:pt x="357" y="561"/>
                    </a:cubicBezTo>
                    <a:cubicBezTo>
                      <a:pt x="364" y="539"/>
                      <a:pt x="372" y="516"/>
                      <a:pt x="381" y="493"/>
                    </a:cubicBezTo>
                    <a:cubicBezTo>
                      <a:pt x="385" y="482"/>
                      <a:pt x="389" y="471"/>
                      <a:pt x="394" y="460"/>
                    </a:cubicBezTo>
                    <a:cubicBezTo>
                      <a:pt x="396" y="454"/>
                      <a:pt x="399" y="449"/>
                      <a:pt x="401" y="443"/>
                    </a:cubicBezTo>
                    <a:cubicBezTo>
                      <a:pt x="405" y="435"/>
                      <a:pt x="405" y="435"/>
                      <a:pt x="405" y="435"/>
                    </a:cubicBezTo>
                    <a:cubicBezTo>
                      <a:pt x="406" y="432"/>
                      <a:pt x="406" y="432"/>
                      <a:pt x="406" y="432"/>
                    </a:cubicBezTo>
                    <a:cubicBezTo>
                      <a:pt x="406" y="431"/>
                      <a:pt x="406" y="431"/>
                      <a:pt x="406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8" y="431"/>
                      <a:pt x="408" y="431"/>
                      <a:pt x="408" y="431"/>
                    </a:cubicBezTo>
                    <a:cubicBezTo>
                      <a:pt x="410" y="431"/>
                      <a:pt x="412" y="431"/>
                      <a:pt x="414" y="431"/>
                    </a:cubicBezTo>
                    <a:cubicBezTo>
                      <a:pt x="418" y="430"/>
                      <a:pt x="422" y="430"/>
                      <a:pt x="426" y="429"/>
                    </a:cubicBezTo>
                    <a:cubicBezTo>
                      <a:pt x="434" y="426"/>
                      <a:pt x="442" y="422"/>
                      <a:pt x="448" y="415"/>
                    </a:cubicBezTo>
                    <a:cubicBezTo>
                      <a:pt x="451" y="412"/>
                      <a:pt x="453" y="408"/>
                      <a:pt x="455" y="404"/>
                    </a:cubicBezTo>
                    <a:cubicBezTo>
                      <a:pt x="457" y="400"/>
                      <a:pt x="458" y="396"/>
                      <a:pt x="458" y="392"/>
                    </a:cubicBezTo>
                    <a:cubicBezTo>
                      <a:pt x="460" y="383"/>
                      <a:pt x="459" y="374"/>
                      <a:pt x="455" y="366"/>
                    </a:cubicBezTo>
                    <a:cubicBezTo>
                      <a:pt x="453" y="362"/>
                      <a:pt x="450" y="358"/>
                      <a:pt x="447" y="355"/>
                    </a:cubicBezTo>
                    <a:cubicBezTo>
                      <a:pt x="444" y="352"/>
                      <a:pt x="439" y="350"/>
                      <a:pt x="434" y="349"/>
                    </a:cubicBezTo>
                    <a:cubicBezTo>
                      <a:pt x="433" y="348"/>
                      <a:pt x="432" y="348"/>
                      <a:pt x="430" y="348"/>
                    </a:cubicBezTo>
                    <a:cubicBezTo>
                      <a:pt x="429" y="348"/>
                      <a:pt x="428" y="348"/>
                      <a:pt x="426" y="349"/>
                    </a:cubicBezTo>
                    <a:cubicBezTo>
                      <a:pt x="424" y="349"/>
                      <a:pt x="421" y="350"/>
                      <a:pt x="419" y="351"/>
                    </a:cubicBezTo>
                    <a:cubicBezTo>
                      <a:pt x="415" y="353"/>
                      <a:pt x="412" y="355"/>
                      <a:pt x="409" y="358"/>
                    </a:cubicBezTo>
                    <a:cubicBezTo>
                      <a:pt x="406" y="361"/>
                      <a:pt x="403" y="364"/>
                      <a:pt x="401" y="367"/>
                    </a:cubicBezTo>
                    <a:cubicBezTo>
                      <a:pt x="400" y="368"/>
                      <a:pt x="399" y="369"/>
                      <a:pt x="399" y="370"/>
                    </a:cubicBezTo>
                    <a:cubicBezTo>
                      <a:pt x="398" y="370"/>
                      <a:pt x="398" y="370"/>
                      <a:pt x="398" y="370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7" y="373"/>
                      <a:pt x="397" y="373"/>
                      <a:pt x="397" y="373"/>
                    </a:cubicBezTo>
                    <a:cubicBezTo>
                      <a:pt x="395" y="378"/>
                      <a:pt x="395" y="378"/>
                      <a:pt x="395" y="378"/>
                    </a:cubicBezTo>
                    <a:cubicBezTo>
                      <a:pt x="388" y="392"/>
                      <a:pt x="388" y="392"/>
                      <a:pt x="388" y="392"/>
                    </a:cubicBezTo>
                    <a:cubicBezTo>
                      <a:pt x="388" y="392"/>
                      <a:pt x="387" y="391"/>
                      <a:pt x="387" y="391"/>
                    </a:cubicBezTo>
                    <a:cubicBezTo>
                      <a:pt x="387" y="391"/>
                      <a:pt x="387" y="391"/>
                      <a:pt x="387" y="391"/>
                    </a:cubicBezTo>
                    <a:cubicBezTo>
                      <a:pt x="385" y="390"/>
                      <a:pt x="385" y="390"/>
                      <a:pt x="385" y="390"/>
                    </a:cubicBezTo>
                    <a:cubicBezTo>
                      <a:pt x="384" y="390"/>
                      <a:pt x="384" y="389"/>
                      <a:pt x="383" y="388"/>
                    </a:cubicBezTo>
                    <a:cubicBezTo>
                      <a:pt x="379" y="386"/>
                      <a:pt x="376" y="382"/>
                      <a:pt x="374" y="379"/>
                    </a:cubicBezTo>
                    <a:cubicBezTo>
                      <a:pt x="371" y="375"/>
                      <a:pt x="369" y="372"/>
                      <a:pt x="367" y="367"/>
                    </a:cubicBezTo>
                    <a:cubicBezTo>
                      <a:pt x="366" y="365"/>
                      <a:pt x="365" y="363"/>
                      <a:pt x="364" y="361"/>
                    </a:cubicBezTo>
                    <a:cubicBezTo>
                      <a:pt x="363" y="361"/>
                      <a:pt x="363" y="361"/>
                      <a:pt x="363" y="361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5" y="359"/>
                      <a:pt x="365" y="359"/>
                      <a:pt x="365" y="359"/>
                    </a:cubicBezTo>
                    <a:cubicBezTo>
                      <a:pt x="368" y="357"/>
                      <a:pt x="370" y="355"/>
                      <a:pt x="372" y="353"/>
                    </a:cubicBezTo>
                    <a:cubicBezTo>
                      <a:pt x="376" y="349"/>
                      <a:pt x="380" y="345"/>
                      <a:pt x="383" y="340"/>
                    </a:cubicBezTo>
                    <a:cubicBezTo>
                      <a:pt x="387" y="336"/>
                      <a:pt x="390" y="330"/>
                      <a:pt x="391" y="324"/>
                    </a:cubicBezTo>
                    <a:cubicBezTo>
                      <a:pt x="392" y="318"/>
                      <a:pt x="392" y="311"/>
                      <a:pt x="390" y="305"/>
                    </a:cubicBezTo>
                    <a:cubicBezTo>
                      <a:pt x="389" y="302"/>
                      <a:pt x="388" y="299"/>
                      <a:pt x="386" y="296"/>
                    </a:cubicBezTo>
                    <a:cubicBezTo>
                      <a:pt x="385" y="295"/>
                      <a:pt x="384" y="294"/>
                      <a:pt x="383" y="292"/>
                    </a:cubicBezTo>
                    <a:cubicBezTo>
                      <a:pt x="383" y="292"/>
                      <a:pt x="382" y="291"/>
                      <a:pt x="382" y="291"/>
                    </a:cubicBezTo>
                    <a:cubicBezTo>
                      <a:pt x="381" y="290"/>
                      <a:pt x="381" y="290"/>
                      <a:pt x="381" y="290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77" y="287"/>
                      <a:pt x="374" y="285"/>
                      <a:pt x="371" y="283"/>
                    </a:cubicBezTo>
                    <a:cubicBezTo>
                      <a:pt x="368" y="282"/>
                      <a:pt x="364" y="282"/>
                      <a:pt x="361" y="282"/>
                    </a:cubicBezTo>
                    <a:cubicBezTo>
                      <a:pt x="354" y="282"/>
                      <a:pt x="348" y="284"/>
                      <a:pt x="343" y="287"/>
                    </a:cubicBezTo>
                    <a:cubicBezTo>
                      <a:pt x="340" y="289"/>
                      <a:pt x="338" y="291"/>
                      <a:pt x="336" y="293"/>
                    </a:cubicBezTo>
                    <a:cubicBezTo>
                      <a:pt x="333" y="295"/>
                      <a:pt x="331" y="298"/>
                      <a:pt x="330" y="300"/>
                    </a:cubicBezTo>
                    <a:cubicBezTo>
                      <a:pt x="327" y="304"/>
                      <a:pt x="325" y="308"/>
                      <a:pt x="324" y="312"/>
                    </a:cubicBezTo>
                    <a:cubicBezTo>
                      <a:pt x="322" y="316"/>
                      <a:pt x="322" y="321"/>
                      <a:pt x="321" y="325"/>
                    </a:cubicBezTo>
                    <a:cubicBezTo>
                      <a:pt x="321" y="329"/>
                      <a:pt x="321" y="333"/>
                      <a:pt x="322" y="337"/>
                    </a:cubicBezTo>
                    <a:cubicBezTo>
                      <a:pt x="322" y="340"/>
                      <a:pt x="322" y="340"/>
                      <a:pt x="322" y="340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3" y="343"/>
                      <a:pt x="323" y="343"/>
                      <a:pt x="323" y="343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0" y="344"/>
                      <a:pt x="318" y="345"/>
                      <a:pt x="315" y="345"/>
                    </a:cubicBezTo>
                    <a:cubicBezTo>
                      <a:pt x="311" y="346"/>
                      <a:pt x="307" y="347"/>
                      <a:pt x="302" y="347"/>
                    </a:cubicBezTo>
                    <a:cubicBezTo>
                      <a:pt x="298" y="346"/>
                      <a:pt x="293" y="346"/>
                      <a:pt x="289" y="345"/>
                    </a:cubicBezTo>
                    <a:cubicBezTo>
                      <a:pt x="287" y="345"/>
                      <a:pt x="287" y="345"/>
                      <a:pt x="287" y="345"/>
                    </a:cubicBezTo>
                    <a:cubicBezTo>
                      <a:pt x="286" y="345"/>
                      <a:pt x="286" y="345"/>
                      <a:pt x="286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4"/>
                      <a:pt x="285" y="344"/>
                      <a:pt x="285" y="344"/>
                    </a:cubicBezTo>
                    <a:cubicBezTo>
                      <a:pt x="286" y="343"/>
                      <a:pt x="286" y="343"/>
                      <a:pt x="286" y="343"/>
                    </a:cubicBezTo>
                    <a:cubicBezTo>
                      <a:pt x="290" y="339"/>
                      <a:pt x="293" y="334"/>
                      <a:pt x="295" y="330"/>
                    </a:cubicBezTo>
                    <a:cubicBezTo>
                      <a:pt x="298" y="325"/>
                      <a:pt x="300" y="320"/>
                      <a:pt x="302" y="314"/>
                    </a:cubicBezTo>
                    <a:cubicBezTo>
                      <a:pt x="302" y="311"/>
                      <a:pt x="303" y="308"/>
                      <a:pt x="302" y="305"/>
                    </a:cubicBezTo>
                    <a:cubicBezTo>
                      <a:pt x="302" y="301"/>
                      <a:pt x="302" y="298"/>
                      <a:pt x="300" y="295"/>
                    </a:cubicBezTo>
                    <a:cubicBezTo>
                      <a:pt x="298" y="289"/>
                      <a:pt x="293" y="284"/>
                      <a:pt x="289" y="280"/>
                    </a:cubicBezTo>
                    <a:cubicBezTo>
                      <a:pt x="284" y="277"/>
                      <a:pt x="278" y="274"/>
                      <a:pt x="271" y="274"/>
                    </a:cubicBezTo>
                    <a:cubicBezTo>
                      <a:pt x="268" y="273"/>
                      <a:pt x="264" y="274"/>
                      <a:pt x="261" y="275"/>
                    </a:cubicBezTo>
                    <a:cubicBezTo>
                      <a:pt x="258" y="276"/>
                      <a:pt x="255" y="277"/>
                      <a:pt x="252" y="279"/>
                    </a:cubicBezTo>
                    <a:cubicBezTo>
                      <a:pt x="247" y="282"/>
                      <a:pt x="243" y="287"/>
                      <a:pt x="240" y="291"/>
                    </a:cubicBezTo>
                    <a:cubicBezTo>
                      <a:pt x="237" y="296"/>
                      <a:pt x="234" y="301"/>
                      <a:pt x="232" y="306"/>
                    </a:cubicBezTo>
                    <a:cubicBezTo>
                      <a:pt x="230" y="311"/>
                      <a:pt x="229" y="316"/>
                      <a:pt x="228" y="322"/>
                    </a:cubicBezTo>
                    <a:cubicBezTo>
                      <a:pt x="228" y="325"/>
                      <a:pt x="228" y="328"/>
                      <a:pt x="228" y="331"/>
                    </a:cubicBezTo>
                    <a:cubicBezTo>
                      <a:pt x="228" y="331"/>
                      <a:pt x="228" y="332"/>
                      <a:pt x="228" y="333"/>
                    </a:cubicBezTo>
                    <a:cubicBezTo>
                      <a:pt x="228" y="334"/>
                      <a:pt x="228" y="334"/>
                      <a:pt x="228" y="335"/>
                    </a:cubicBezTo>
                    <a:cubicBezTo>
                      <a:pt x="229" y="337"/>
                      <a:pt x="229" y="338"/>
                      <a:pt x="229" y="339"/>
                    </a:cubicBezTo>
                    <a:cubicBezTo>
                      <a:pt x="230" y="342"/>
                      <a:pt x="231" y="345"/>
                      <a:pt x="232" y="348"/>
                    </a:cubicBezTo>
                    <a:cubicBezTo>
                      <a:pt x="233" y="348"/>
                      <a:pt x="233" y="349"/>
                      <a:pt x="233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3" y="351"/>
                      <a:pt x="233" y="351"/>
                      <a:pt x="233" y="351"/>
                    </a:cubicBezTo>
                    <a:cubicBezTo>
                      <a:pt x="231" y="353"/>
                      <a:pt x="229" y="355"/>
                      <a:pt x="228" y="357"/>
                    </a:cubicBezTo>
                    <a:cubicBezTo>
                      <a:pt x="224" y="360"/>
                      <a:pt x="221" y="363"/>
                      <a:pt x="217" y="366"/>
                    </a:cubicBezTo>
                    <a:cubicBezTo>
                      <a:pt x="213" y="369"/>
                      <a:pt x="209" y="372"/>
                      <a:pt x="205" y="375"/>
                    </a:cubicBezTo>
                    <a:cubicBezTo>
                      <a:pt x="204" y="376"/>
                      <a:pt x="203" y="376"/>
                      <a:pt x="202" y="377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198" y="375"/>
                      <a:pt x="198" y="375"/>
                      <a:pt x="198" y="375"/>
                    </a:cubicBezTo>
                    <a:cubicBezTo>
                      <a:pt x="196" y="370"/>
                      <a:pt x="196" y="370"/>
                      <a:pt x="196" y="370"/>
                    </a:cubicBezTo>
                    <a:cubicBezTo>
                      <a:pt x="195" y="368"/>
                      <a:pt x="194" y="366"/>
                      <a:pt x="192" y="365"/>
                    </a:cubicBezTo>
                    <a:cubicBezTo>
                      <a:pt x="188" y="358"/>
                      <a:pt x="182" y="351"/>
                      <a:pt x="174" y="346"/>
                    </a:cubicBezTo>
                    <a:cubicBezTo>
                      <a:pt x="170" y="344"/>
                      <a:pt x="166" y="342"/>
                      <a:pt x="161" y="342"/>
                    </a:cubicBezTo>
                    <a:cubicBezTo>
                      <a:pt x="157" y="341"/>
                      <a:pt x="152" y="341"/>
                      <a:pt x="147" y="342"/>
                    </a:cubicBezTo>
                    <a:cubicBezTo>
                      <a:pt x="145" y="343"/>
                      <a:pt x="142" y="344"/>
                      <a:pt x="140" y="345"/>
                    </a:cubicBezTo>
                    <a:cubicBezTo>
                      <a:pt x="138" y="346"/>
                      <a:pt x="136" y="347"/>
                      <a:pt x="134" y="348"/>
                    </a:cubicBezTo>
                    <a:cubicBezTo>
                      <a:pt x="131" y="351"/>
                      <a:pt x="127" y="355"/>
                      <a:pt x="125" y="359"/>
                    </a:cubicBezTo>
                    <a:cubicBezTo>
                      <a:pt x="123" y="364"/>
                      <a:pt x="122" y="369"/>
                      <a:pt x="122" y="374"/>
                    </a:cubicBezTo>
                    <a:cubicBezTo>
                      <a:pt x="122" y="379"/>
                      <a:pt x="123" y="383"/>
                      <a:pt x="125" y="387"/>
                    </a:cubicBezTo>
                    <a:cubicBezTo>
                      <a:pt x="126" y="391"/>
                      <a:pt x="128" y="395"/>
                      <a:pt x="131" y="399"/>
                    </a:cubicBezTo>
                    <a:cubicBezTo>
                      <a:pt x="133" y="402"/>
                      <a:pt x="136" y="405"/>
                      <a:pt x="139" y="408"/>
                    </a:cubicBezTo>
                    <a:cubicBezTo>
                      <a:pt x="146" y="414"/>
                      <a:pt x="154" y="418"/>
                      <a:pt x="162" y="421"/>
                    </a:cubicBezTo>
                    <a:cubicBezTo>
                      <a:pt x="166" y="422"/>
                      <a:pt x="171" y="422"/>
                      <a:pt x="175" y="422"/>
                    </a:cubicBezTo>
                    <a:cubicBezTo>
                      <a:pt x="177" y="422"/>
                      <a:pt x="179" y="422"/>
                      <a:pt x="181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3" y="425"/>
                      <a:pt x="183" y="425"/>
                      <a:pt x="183" y="425"/>
                    </a:cubicBezTo>
                    <a:cubicBezTo>
                      <a:pt x="186" y="432"/>
                      <a:pt x="186" y="432"/>
                      <a:pt x="186" y="432"/>
                    </a:cubicBezTo>
                    <a:cubicBezTo>
                      <a:pt x="189" y="438"/>
                      <a:pt x="191" y="443"/>
                      <a:pt x="193" y="448"/>
                    </a:cubicBezTo>
                    <a:cubicBezTo>
                      <a:pt x="198" y="458"/>
                      <a:pt x="202" y="469"/>
                      <a:pt x="206" y="480"/>
                    </a:cubicBezTo>
                    <a:cubicBezTo>
                      <a:pt x="215" y="501"/>
                      <a:pt x="222" y="522"/>
                      <a:pt x="230" y="544"/>
                    </a:cubicBezTo>
                    <a:cubicBezTo>
                      <a:pt x="236" y="562"/>
                      <a:pt x="241" y="580"/>
                      <a:pt x="247" y="598"/>
                    </a:cubicBezTo>
                    <a:cubicBezTo>
                      <a:pt x="250" y="609"/>
                      <a:pt x="250" y="609"/>
                      <a:pt x="250" y="609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24" y="610"/>
                      <a:pt x="224" y="610"/>
                      <a:pt x="224" y="610"/>
                    </a:cubicBezTo>
                    <a:cubicBezTo>
                      <a:pt x="196" y="610"/>
                      <a:pt x="196" y="610"/>
                      <a:pt x="196" y="610"/>
                    </a:cubicBezTo>
                    <a:cubicBezTo>
                      <a:pt x="188" y="610"/>
                      <a:pt x="188" y="610"/>
                      <a:pt x="188" y="610"/>
                    </a:cubicBezTo>
                    <a:cubicBezTo>
                      <a:pt x="187" y="610"/>
                      <a:pt x="186" y="609"/>
                      <a:pt x="184" y="609"/>
                    </a:cubicBezTo>
                    <a:cubicBezTo>
                      <a:pt x="182" y="608"/>
                      <a:pt x="180" y="605"/>
                      <a:pt x="179" y="603"/>
                    </a:cubicBezTo>
                    <a:cubicBezTo>
                      <a:pt x="179" y="602"/>
                      <a:pt x="179" y="601"/>
                      <a:pt x="179" y="600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179" y="599"/>
                      <a:pt x="179" y="599"/>
                      <a:pt x="179" y="599"/>
                    </a:cubicBezTo>
                    <a:cubicBezTo>
                      <a:pt x="179" y="597"/>
                      <a:pt x="179" y="597"/>
                      <a:pt x="179" y="597"/>
                    </a:cubicBezTo>
                    <a:cubicBezTo>
                      <a:pt x="179" y="590"/>
                      <a:pt x="179" y="590"/>
                      <a:pt x="179" y="590"/>
                    </a:cubicBezTo>
                    <a:cubicBezTo>
                      <a:pt x="179" y="576"/>
                      <a:pt x="179" y="576"/>
                      <a:pt x="179" y="576"/>
                    </a:cubicBezTo>
                    <a:cubicBezTo>
                      <a:pt x="179" y="544"/>
                      <a:pt x="179" y="544"/>
                      <a:pt x="179" y="544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7" y="540"/>
                      <a:pt x="177" y="540"/>
                      <a:pt x="177" y="540"/>
                    </a:cubicBezTo>
                    <a:cubicBezTo>
                      <a:pt x="176" y="539"/>
                      <a:pt x="176" y="539"/>
                      <a:pt x="176" y="539"/>
                    </a:cubicBezTo>
                    <a:cubicBezTo>
                      <a:pt x="170" y="536"/>
                      <a:pt x="170" y="536"/>
                      <a:pt x="170" y="536"/>
                    </a:cubicBezTo>
                    <a:cubicBezTo>
                      <a:pt x="168" y="535"/>
                      <a:pt x="166" y="534"/>
                      <a:pt x="164" y="533"/>
                    </a:cubicBezTo>
                    <a:cubicBezTo>
                      <a:pt x="160" y="531"/>
                      <a:pt x="155" y="528"/>
                      <a:pt x="151" y="526"/>
                    </a:cubicBezTo>
                    <a:cubicBezTo>
                      <a:pt x="143" y="521"/>
                      <a:pt x="135" y="516"/>
                      <a:pt x="128" y="511"/>
                    </a:cubicBezTo>
                    <a:cubicBezTo>
                      <a:pt x="113" y="500"/>
                      <a:pt x="99" y="487"/>
                      <a:pt x="86" y="473"/>
                    </a:cubicBezTo>
                    <a:cubicBezTo>
                      <a:pt x="61" y="446"/>
                      <a:pt x="41" y="413"/>
                      <a:pt x="29" y="378"/>
                    </a:cubicBezTo>
                    <a:cubicBezTo>
                      <a:pt x="17" y="344"/>
                      <a:pt x="12" y="307"/>
                      <a:pt x="14" y="271"/>
                    </a:cubicBezTo>
                    <a:cubicBezTo>
                      <a:pt x="16" y="235"/>
                      <a:pt x="25" y="201"/>
                      <a:pt x="40" y="170"/>
                    </a:cubicBezTo>
                    <a:cubicBezTo>
                      <a:pt x="54" y="139"/>
                      <a:pt x="74" y="111"/>
                      <a:pt x="97" y="89"/>
                    </a:cubicBezTo>
                    <a:cubicBezTo>
                      <a:pt x="120" y="66"/>
                      <a:pt x="147" y="48"/>
                      <a:pt x="174" y="35"/>
                    </a:cubicBezTo>
                    <a:cubicBezTo>
                      <a:pt x="198" y="24"/>
                      <a:pt x="220" y="18"/>
                      <a:pt x="237" y="14"/>
                    </a:cubicBezTo>
                    <a:cubicBezTo>
                      <a:pt x="255" y="10"/>
                      <a:pt x="268" y="9"/>
                      <a:pt x="278" y="8"/>
                    </a:cubicBezTo>
                    <a:cubicBezTo>
                      <a:pt x="283" y="8"/>
                      <a:pt x="287" y="8"/>
                      <a:pt x="290" y="8"/>
                    </a:cubicBezTo>
                    <a:cubicBezTo>
                      <a:pt x="293" y="7"/>
                      <a:pt x="295" y="7"/>
                      <a:pt x="296" y="7"/>
                    </a:cubicBezTo>
                    <a:cubicBezTo>
                      <a:pt x="298" y="7"/>
                      <a:pt x="296" y="6"/>
                      <a:pt x="291" y="6"/>
                    </a:cubicBezTo>
                    <a:cubicBezTo>
                      <a:pt x="286" y="6"/>
                      <a:pt x="277" y="5"/>
                      <a:pt x="266" y="6"/>
                    </a:cubicBezTo>
                    <a:cubicBezTo>
                      <a:pt x="254" y="7"/>
                      <a:pt x="239" y="8"/>
                      <a:pt x="222" y="12"/>
                    </a:cubicBezTo>
                    <a:cubicBezTo>
                      <a:pt x="205" y="16"/>
                      <a:pt x="186" y="22"/>
                      <a:pt x="165" y="32"/>
                    </a:cubicBezTo>
                    <a:cubicBezTo>
                      <a:pt x="145" y="42"/>
                      <a:pt x="123" y="56"/>
                      <a:pt x="102" y="74"/>
                    </a:cubicBezTo>
                    <a:cubicBezTo>
                      <a:pt x="101" y="73"/>
                      <a:pt x="101" y="73"/>
                      <a:pt x="101" y="73"/>
                    </a:cubicBezTo>
                    <a:cubicBezTo>
                      <a:pt x="122" y="55"/>
                      <a:pt x="141" y="43"/>
                      <a:pt x="157" y="34"/>
                    </a:cubicBezTo>
                    <a:cubicBezTo>
                      <a:pt x="173" y="26"/>
                      <a:pt x="186" y="20"/>
                      <a:pt x="196" y="17"/>
                    </a:cubicBezTo>
                    <a:cubicBezTo>
                      <a:pt x="206" y="13"/>
                      <a:pt x="213" y="11"/>
                      <a:pt x="218" y="10"/>
                    </a:cubicBezTo>
                    <a:cubicBezTo>
                      <a:pt x="222" y="8"/>
                      <a:pt x="225" y="8"/>
                      <a:pt x="225" y="7"/>
                    </a:cubicBezTo>
                    <a:cubicBezTo>
                      <a:pt x="227" y="6"/>
                      <a:pt x="223" y="7"/>
                      <a:pt x="220" y="7"/>
                    </a:cubicBezTo>
                    <a:cubicBezTo>
                      <a:pt x="217" y="8"/>
                      <a:pt x="215" y="7"/>
                      <a:pt x="221" y="5"/>
                    </a:cubicBezTo>
                    <a:cubicBezTo>
                      <a:pt x="194" y="12"/>
                      <a:pt x="168" y="23"/>
                      <a:pt x="144" y="37"/>
                    </a:cubicBezTo>
                    <a:cubicBezTo>
                      <a:pt x="120" y="51"/>
                      <a:pt x="98" y="69"/>
                      <a:pt x="78" y="89"/>
                    </a:cubicBezTo>
                    <a:cubicBezTo>
                      <a:pt x="59" y="110"/>
                      <a:pt x="43" y="133"/>
                      <a:pt x="30" y="158"/>
                    </a:cubicBezTo>
                    <a:cubicBezTo>
                      <a:pt x="18" y="183"/>
                      <a:pt x="9" y="210"/>
                      <a:pt x="4" y="237"/>
                    </a:cubicBezTo>
                    <a:cubicBezTo>
                      <a:pt x="3" y="244"/>
                      <a:pt x="1" y="253"/>
                      <a:pt x="1" y="263"/>
                    </a:cubicBezTo>
                    <a:cubicBezTo>
                      <a:pt x="0" y="272"/>
                      <a:pt x="0" y="283"/>
                      <a:pt x="0" y="293"/>
                    </a:cubicBezTo>
                    <a:cubicBezTo>
                      <a:pt x="0" y="304"/>
                      <a:pt x="1" y="314"/>
                      <a:pt x="2" y="324"/>
                    </a:cubicBezTo>
                    <a:cubicBezTo>
                      <a:pt x="3" y="334"/>
                      <a:pt x="5" y="342"/>
                      <a:pt x="6" y="349"/>
                    </a:cubicBezTo>
                    <a:cubicBezTo>
                      <a:pt x="12" y="376"/>
                      <a:pt x="22" y="402"/>
                      <a:pt x="35" y="426"/>
                    </a:cubicBezTo>
                    <a:cubicBezTo>
                      <a:pt x="48" y="450"/>
                      <a:pt x="64" y="472"/>
                      <a:pt x="83" y="491"/>
                    </a:cubicBezTo>
                    <a:cubicBezTo>
                      <a:pt x="102" y="510"/>
                      <a:pt x="124" y="527"/>
                      <a:pt x="148" y="540"/>
                    </a:cubicBezTo>
                    <a:cubicBezTo>
                      <a:pt x="151" y="542"/>
                      <a:pt x="154" y="544"/>
                      <a:pt x="157" y="545"/>
                    </a:cubicBezTo>
                    <a:cubicBezTo>
                      <a:pt x="161" y="547"/>
                      <a:pt x="161" y="547"/>
                      <a:pt x="161" y="547"/>
                    </a:cubicBezTo>
                    <a:cubicBezTo>
                      <a:pt x="164" y="549"/>
                      <a:pt x="164" y="549"/>
                      <a:pt x="164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5" y="561"/>
                      <a:pt x="165" y="561"/>
                      <a:pt x="165" y="561"/>
                    </a:cubicBezTo>
                    <a:cubicBezTo>
                      <a:pt x="165" y="601"/>
                      <a:pt x="165" y="601"/>
                      <a:pt x="165" y="601"/>
                    </a:cubicBezTo>
                    <a:cubicBezTo>
                      <a:pt x="165" y="605"/>
                      <a:pt x="167" y="610"/>
                      <a:pt x="169" y="614"/>
                    </a:cubicBezTo>
                    <a:cubicBezTo>
                      <a:pt x="172" y="618"/>
                      <a:pt x="176" y="621"/>
                      <a:pt x="180" y="622"/>
                    </a:cubicBezTo>
                    <a:cubicBezTo>
                      <a:pt x="180" y="622"/>
                      <a:pt x="180" y="622"/>
                      <a:pt x="181" y="622"/>
                    </a:cubicBezTo>
                    <a:cubicBezTo>
                      <a:pt x="176" y="623"/>
                      <a:pt x="172" y="626"/>
                      <a:pt x="169" y="629"/>
                    </a:cubicBezTo>
                    <a:cubicBezTo>
                      <a:pt x="166" y="633"/>
                      <a:pt x="164" y="637"/>
                      <a:pt x="164" y="641"/>
                    </a:cubicBezTo>
                    <a:cubicBezTo>
                      <a:pt x="163" y="646"/>
                      <a:pt x="163" y="650"/>
                      <a:pt x="165" y="654"/>
                    </a:cubicBezTo>
                    <a:cubicBezTo>
                      <a:pt x="166" y="658"/>
                      <a:pt x="169" y="662"/>
                      <a:pt x="172" y="665"/>
                    </a:cubicBezTo>
                    <a:cubicBezTo>
                      <a:pt x="174" y="667"/>
                      <a:pt x="176" y="668"/>
                      <a:pt x="178" y="669"/>
                    </a:cubicBezTo>
                    <a:cubicBezTo>
                      <a:pt x="181" y="670"/>
                      <a:pt x="183" y="670"/>
                      <a:pt x="185" y="670"/>
                    </a:cubicBezTo>
                    <a:cubicBezTo>
                      <a:pt x="205" y="670"/>
                      <a:pt x="205" y="670"/>
                      <a:pt x="205" y="670"/>
                    </a:cubicBezTo>
                    <a:cubicBezTo>
                      <a:pt x="244" y="670"/>
                      <a:pt x="244" y="670"/>
                      <a:pt x="244" y="670"/>
                    </a:cubicBezTo>
                    <a:cubicBezTo>
                      <a:pt x="268" y="670"/>
                      <a:pt x="268" y="670"/>
                      <a:pt x="268" y="670"/>
                    </a:cubicBezTo>
                    <a:cubicBezTo>
                      <a:pt x="232" y="670"/>
                      <a:pt x="232" y="670"/>
                      <a:pt x="232" y="670"/>
                    </a:cubicBezTo>
                    <a:cubicBezTo>
                      <a:pt x="192" y="670"/>
                      <a:pt x="192" y="670"/>
                      <a:pt x="192" y="670"/>
                    </a:cubicBezTo>
                    <a:cubicBezTo>
                      <a:pt x="188" y="670"/>
                      <a:pt x="188" y="670"/>
                      <a:pt x="188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3" y="671"/>
                      <a:pt x="181" y="671"/>
                    </a:cubicBezTo>
                    <a:cubicBezTo>
                      <a:pt x="177" y="672"/>
                      <a:pt x="172" y="674"/>
                      <a:pt x="169" y="678"/>
                    </a:cubicBezTo>
                    <a:cubicBezTo>
                      <a:pt x="166" y="681"/>
                      <a:pt x="164" y="686"/>
                      <a:pt x="164" y="690"/>
                    </a:cubicBezTo>
                    <a:cubicBezTo>
                      <a:pt x="163" y="694"/>
                      <a:pt x="163" y="699"/>
                      <a:pt x="165" y="703"/>
                    </a:cubicBezTo>
                    <a:cubicBezTo>
                      <a:pt x="166" y="707"/>
                      <a:pt x="169" y="711"/>
                      <a:pt x="172" y="714"/>
                    </a:cubicBezTo>
                    <a:cubicBezTo>
                      <a:pt x="174" y="715"/>
                      <a:pt x="176" y="717"/>
                      <a:pt x="178" y="717"/>
                    </a:cubicBezTo>
                    <a:cubicBezTo>
                      <a:pt x="181" y="718"/>
                      <a:pt x="183" y="719"/>
                      <a:pt x="18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244" y="719"/>
                      <a:pt x="244" y="719"/>
                      <a:pt x="244" y="719"/>
                    </a:cubicBezTo>
                    <a:cubicBezTo>
                      <a:pt x="265" y="719"/>
                      <a:pt x="265" y="719"/>
                      <a:pt x="26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193" y="719"/>
                      <a:pt x="193" y="719"/>
                      <a:pt x="193" y="719"/>
                    </a:cubicBezTo>
                    <a:cubicBezTo>
                      <a:pt x="187" y="719"/>
                      <a:pt x="187" y="719"/>
                      <a:pt x="187" y="719"/>
                    </a:cubicBezTo>
                    <a:cubicBezTo>
                      <a:pt x="186" y="719"/>
                      <a:pt x="186" y="719"/>
                      <a:pt x="186" y="719"/>
                    </a:cubicBezTo>
                    <a:cubicBezTo>
                      <a:pt x="185" y="719"/>
                      <a:pt x="185" y="719"/>
                      <a:pt x="185" y="719"/>
                    </a:cubicBezTo>
                    <a:cubicBezTo>
                      <a:pt x="184" y="719"/>
                      <a:pt x="184" y="719"/>
                      <a:pt x="184" y="719"/>
                    </a:cubicBezTo>
                    <a:cubicBezTo>
                      <a:pt x="182" y="719"/>
                      <a:pt x="181" y="719"/>
                      <a:pt x="179" y="720"/>
                    </a:cubicBezTo>
                    <a:cubicBezTo>
                      <a:pt x="174" y="722"/>
                      <a:pt x="169" y="726"/>
                      <a:pt x="167" y="730"/>
                    </a:cubicBezTo>
                    <a:cubicBezTo>
                      <a:pt x="164" y="735"/>
                      <a:pt x="163" y="740"/>
                      <a:pt x="163" y="746"/>
                    </a:cubicBezTo>
                    <a:cubicBezTo>
                      <a:pt x="164" y="751"/>
                      <a:pt x="166" y="756"/>
                      <a:pt x="169" y="760"/>
                    </a:cubicBezTo>
                    <a:cubicBezTo>
                      <a:pt x="171" y="762"/>
                      <a:pt x="173" y="764"/>
                      <a:pt x="176" y="765"/>
                    </a:cubicBezTo>
                    <a:cubicBezTo>
                      <a:pt x="179" y="766"/>
                      <a:pt x="181" y="767"/>
                      <a:pt x="184" y="767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22" y="805"/>
                      <a:pt x="222" y="805"/>
                      <a:pt x="222" y="805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5" y="810"/>
                      <a:pt x="225" y="810"/>
                      <a:pt x="225" y="810"/>
                    </a:cubicBezTo>
                    <a:cubicBezTo>
                      <a:pt x="225" y="810"/>
                      <a:pt x="225" y="811"/>
                      <a:pt x="225" y="811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9" y="815"/>
                      <a:pt x="229" y="815"/>
                      <a:pt x="229" y="815"/>
                    </a:cubicBezTo>
                    <a:cubicBezTo>
                      <a:pt x="230" y="817"/>
                      <a:pt x="231" y="818"/>
                      <a:pt x="232" y="820"/>
                    </a:cubicBezTo>
                    <a:cubicBezTo>
                      <a:pt x="234" y="821"/>
                      <a:pt x="235" y="822"/>
                      <a:pt x="236" y="824"/>
                    </a:cubicBezTo>
                    <a:cubicBezTo>
                      <a:pt x="238" y="825"/>
                      <a:pt x="239" y="826"/>
                      <a:pt x="241" y="828"/>
                    </a:cubicBezTo>
                    <a:cubicBezTo>
                      <a:pt x="242" y="828"/>
                      <a:pt x="243" y="829"/>
                      <a:pt x="245" y="830"/>
                    </a:cubicBezTo>
                    <a:cubicBezTo>
                      <a:pt x="246" y="830"/>
                      <a:pt x="247" y="830"/>
                      <a:pt x="247" y="830"/>
                    </a:cubicBezTo>
                    <a:cubicBezTo>
                      <a:pt x="249" y="831"/>
                      <a:pt x="249" y="831"/>
                      <a:pt x="249" y="831"/>
                    </a:cubicBezTo>
                    <a:cubicBezTo>
                      <a:pt x="250" y="831"/>
                      <a:pt x="252" y="831"/>
                      <a:pt x="254" y="831"/>
                    </a:cubicBezTo>
                    <a:cubicBezTo>
                      <a:pt x="268" y="833"/>
                      <a:pt x="282" y="834"/>
                      <a:pt x="296" y="834"/>
                    </a:cubicBezTo>
                    <a:cubicBezTo>
                      <a:pt x="303" y="835"/>
                      <a:pt x="310" y="835"/>
                      <a:pt x="318" y="834"/>
                    </a:cubicBezTo>
                    <a:cubicBezTo>
                      <a:pt x="321" y="834"/>
                      <a:pt x="325" y="834"/>
                      <a:pt x="329" y="833"/>
                    </a:cubicBezTo>
                    <a:cubicBezTo>
                      <a:pt x="331" y="833"/>
                      <a:pt x="332" y="832"/>
                      <a:pt x="334" y="832"/>
                    </a:cubicBezTo>
                    <a:cubicBezTo>
                      <a:pt x="335" y="832"/>
                      <a:pt x="336" y="831"/>
                      <a:pt x="337" y="831"/>
                    </a:cubicBezTo>
                    <a:cubicBezTo>
                      <a:pt x="338" y="831"/>
                      <a:pt x="338" y="831"/>
                      <a:pt x="339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2" y="829"/>
                      <a:pt x="342" y="829"/>
                      <a:pt x="343" y="829"/>
                    </a:cubicBezTo>
                    <a:cubicBezTo>
                      <a:pt x="342" y="829"/>
                      <a:pt x="342" y="829"/>
                      <a:pt x="341" y="829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39" y="830"/>
                      <a:pt x="339" y="830"/>
                      <a:pt x="339" y="830"/>
                    </a:cubicBezTo>
                    <a:cubicBezTo>
                      <a:pt x="338" y="831"/>
                      <a:pt x="338" y="831"/>
                      <a:pt x="337" y="831"/>
                    </a:cubicBezTo>
                    <a:cubicBezTo>
                      <a:pt x="336" y="831"/>
                      <a:pt x="335" y="832"/>
                      <a:pt x="334" y="832"/>
                    </a:cubicBezTo>
                    <a:cubicBezTo>
                      <a:pt x="332" y="832"/>
                      <a:pt x="330" y="833"/>
                      <a:pt x="329" y="833"/>
                    </a:cubicBezTo>
                    <a:cubicBezTo>
                      <a:pt x="325" y="834"/>
                      <a:pt x="321" y="834"/>
                      <a:pt x="317" y="834"/>
                    </a:cubicBezTo>
                    <a:cubicBezTo>
                      <a:pt x="310" y="834"/>
                      <a:pt x="303" y="834"/>
                      <a:pt x="296" y="834"/>
                    </a:cubicBezTo>
                    <a:cubicBezTo>
                      <a:pt x="282" y="834"/>
                      <a:pt x="268" y="833"/>
                      <a:pt x="254" y="831"/>
                    </a:cubicBezTo>
                    <a:cubicBezTo>
                      <a:pt x="252" y="831"/>
                      <a:pt x="250" y="830"/>
                      <a:pt x="248" y="830"/>
                    </a:cubicBezTo>
                    <a:cubicBezTo>
                      <a:pt x="247" y="830"/>
                      <a:pt x="247" y="830"/>
                      <a:pt x="247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5" y="829"/>
                      <a:pt x="245" y="829"/>
                      <a:pt x="245" y="829"/>
                    </a:cubicBezTo>
                    <a:cubicBezTo>
                      <a:pt x="243" y="829"/>
                      <a:pt x="242" y="828"/>
                      <a:pt x="241" y="827"/>
                    </a:cubicBezTo>
                    <a:cubicBezTo>
                      <a:pt x="239" y="826"/>
                      <a:pt x="238" y="825"/>
                      <a:pt x="236" y="823"/>
                    </a:cubicBezTo>
                    <a:cubicBezTo>
                      <a:pt x="235" y="822"/>
                      <a:pt x="234" y="821"/>
                      <a:pt x="232" y="819"/>
                    </a:cubicBezTo>
                    <a:cubicBezTo>
                      <a:pt x="231" y="818"/>
                      <a:pt x="230" y="817"/>
                      <a:pt x="229" y="815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5" y="811"/>
                      <a:pt x="225" y="811"/>
                      <a:pt x="225" y="811"/>
                    </a:cubicBezTo>
                    <a:cubicBezTo>
                      <a:pt x="225" y="810"/>
                      <a:pt x="225" y="810"/>
                      <a:pt x="225" y="809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3" y="805"/>
                      <a:pt x="223" y="805"/>
                      <a:pt x="223" y="805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194" y="767"/>
                      <a:pt x="194" y="767"/>
                      <a:pt x="194" y="767"/>
                    </a:cubicBezTo>
                    <a:cubicBezTo>
                      <a:pt x="187" y="767"/>
                      <a:pt x="187" y="767"/>
                      <a:pt x="187" y="767"/>
                    </a:cubicBezTo>
                    <a:cubicBezTo>
                      <a:pt x="186" y="767"/>
                      <a:pt x="184" y="767"/>
                      <a:pt x="182" y="767"/>
                    </a:cubicBezTo>
                    <a:cubicBezTo>
                      <a:pt x="180" y="766"/>
                      <a:pt x="178" y="766"/>
                      <a:pt x="177" y="765"/>
                    </a:cubicBezTo>
                    <a:cubicBezTo>
                      <a:pt x="171" y="762"/>
                      <a:pt x="166" y="756"/>
                      <a:pt x="165" y="750"/>
                    </a:cubicBezTo>
                    <a:cubicBezTo>
                      <a:pt x="163" y="744"/>
                      <a:pt x="164" y="737"/>
                      <a:pt x="167" y="731"/>
                    </a:cubicBezTo>
                    <a:cubicBezTo>
                      <a:pt x="166" y="732"/>
                      <a:pt x="166" y="733"/>
                      <a:pt x="166" y="733"/>
                    </a:cubicBezTo>
                    <a:cubicBezTo>
                      <a:pt x="166" y="733"/>
                      <a:pt x="167" y="733"/>
                      <a:pt x="167" y="731"/>
                    </a:cubicBezTo>
                    <a:cubicBezTo>
                      <a:pt x="164" y="737"/>
                      <a:pt x="164" y="743"/>
                      <a:pt x="165" y="749"/>
                    </a:cubicBezTo>
                    <a:cubicBezTo>
                      <a:pt x="167" y="755"/>
                      <a:pt x="171" y="761"/>
                      <a:pt x="177" y="764"/>
                    </a:cubicBezTo>
                    <a:cubicBezTo>
                      <a:pt x="178" y="765"/>
                      <a:pt x="180" y="765"/>
                      <a:pt x="182" y="766"/>
                    </a:cubicBezTo>
                    <a:cubicBezTo>
                      <a:pt x="183" y="766"/>
                      <a:pt x="183" y="766"/>
                      <a:pt x="184" y="766"/>
                    </a:cubicBezTo>
                    <a:cubicBezTo>
                      <a:pt x="185" y="766"/>
                      <a:pt x="185" y="766"/>
                      <a:pt x="185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205" y="766"/>
                      <a:pt x="205" y="766"/>
                      <a:pt x="205" y="766"/>
                    </a:cubicBezTo>
                    <a:cubicBezTo>
                      <a:pt x="221" y="800"/>
                      <a:pt x="221" y="800"/>
                      <a:pt x="221" y="800"/>
                    </a:cubicBezTo>
                    <a:cubicBezTo>
                      <a:pt x="224" y="805"/>
                      <a:pt x="224" y="805"/>
                      <a:pt x="224" y="805"/>
                    </a:cubicBezTo>
                    <a:cubicBezTo>
                      <a:pt x="225" y="807"/>
                      <a:pt x="225" y="807"/>
                      <a:pt x="225" y="807"/>
                    </a:cubicBezTo>
                    <a:cubicBezTo>
                      <a:pt x="225" y="808"/>
                      <a:pt x="225" y="808"/>
                      <a:pt x="225" y="808"/>
                    </a:cubicBezTo>
                    <a:cubicBezTo>
                      <a:pt x="226" y="809"/>
                      <a:pt x="226" y="809"/>
                      <a:pt x="226" y="809"/>
                    </a:cubicBezTo>
                    <a:cubicBezTo>
                      <a:pt x="226" y="809"/>
                      <a:pt x="226" y="810"/>
                      <a:pt x="226" y="810"/>
                    </a:cubicBezTo>
                    <a:cubicBezTo>
                      <a:pt x="228" y="812"/>
                      <a:pt x="228" y="812"/>
                      <a:pt x="228" y="812"/>
                    </a:cubicBezTo>
                    <a:cubicBezTo>
                      <a:pt x="230" y="815"/>
                      <a:pt x="230" y="815"/>
                      <a:pt x="230" y="815"/>
                    </a:cubicBezTo>
                    <a:cubicBezTo>
                      <a:pt x="231" y="816"/>
                      <a:pt x="232" y="817"/>
                      <a:pt x="233" y="819"/>
                    </a:cubicBezTo>
                    <a:cubicBezTo>
                      <a:pt x="234" y="820"/>
                      <a:pt x="236" y="821"/>
                      <a:pt x="237" y="823"/>
                    </a:cubicBezTo>
                    <a:cubicBezTo>
                      <a:pt x="238" y="824"/>
                      <a:pt x="240" y="825"/>
                      <a:pt x="242" y="827"/>
                    </a:cubicBezTo>
                    <a:cubicBezTo>
                      <a:pt x="243" y="827"/>
                      <a:pt x="244" y="828"/>
                      <a:pt x="245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7" y="829"/>
                      <a:pt x="247" y="829"/>
                      <a:pt x="247" y="829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250" y="830"/>
                      <a:pt x="252" y="830"/>
                      <a:pt x="254" y="830"/>
                    </a:cubicBezTo>
                    <a:cubicBezTo>
                      <a:pt x="268" y="832"/>
                      <a:pt x="282" y="833"/>
                      <a:pt x="296" y="834"/>
                    </a:cubicBezTo>
                    <a:cubicBezTo>
                      <a:pt x="303" y="834"/>
                      <a:pt x="310" y="834"/>
                      <a:pt x="317" y="833"/>
                    </a:cubicBezTo>
                    <a:cubicBezTo>
                      <a:pt x="321" y="833"/>
                      <a:pt x="325" y="833"/>
                      <a:pt x="328" y="832"/>
                    </a:cubicBezTo>
                    <a:cubicBezTo>
                      <a:pt x="330" y="832"/>
                      <a:pt x="332" y="831"/>
                      <a:pt x="334" y="831"/>
                    </a:cubicBezTo>
                    <a:cubicBezTo>
                      <a:pt x="335" y="831"/>
                      <a:pt x="336" y="830"/>
                      <a:pt x="337" y="830"/>
                    </a:cubicBezTo>
                    <a:cubicBezTo>
                      <a:pt x="337" y="830"/>
                      <a:pt x="338" y="830"/>
                      <a:pt x="338" y="829"/>
                    </a:cubicBezTo>
                    <a:cubicBezTo>
                      <a:pt x="339" y="829"/>
                      <a:pt x="339" y="829"/>
                      <a:pt x="339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1" y="828"/>
                      <a:pt x="341" y="828"/>
                      <a:pt x="341" y="828"/>
                    </a:cubicBezTo>
                    <a:cubicBezTo>
                      <a:pt x="342" y="828"/>
                      <a:pt x="342" y="828"/>
                      <a:pt x="343" y="827"/>
                    </a:cubicBezTo>
                    <a:cubicBezTo>
                      <a:pt x="344" y="827"/>
                      <a:pt x="345" y="826"/>
                      <a:pt x="346" y="826"/>
                    </a:cubicBezTo>
                    <a:cubicBezTo>
                      <a:pt x="346" y="827"/>
                      <a:pt x="346" y="827"/>
                      <a:pt x="346" y="827"/>
                    </a:cubicBezTo>
                    <a:cubicBezTo>
                      <a:pt x="352" y="823"/>
                      <a:pt x="357" y="817"/>
                      <a:pt x="360" y="812"/>
                    </a:cubicBezTo>
                    <a:cubicBezTo>
                      <a:pt x="369" y="796"/>
                      <a:pt x="369" y="796"/>
                      <a:pt x="369" y="796"/>
                    </a:cubicBezTo>
                    <a:cubicBezTo>
                      <a:pt x="377" y="780"/>
                      <a:pt x="377" y="780"/>
                      <a:pt x="377" y="780"/>
                    </a:cubicBezTo>
                    <a:cubicBezTo>
                      <a:pt x="382" y="772"/>
                      <a:pt x="382" y="772"/>
                      <a:pt x="382" y="772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5" y="768"/>
                      <a:pt x="385" y="768"/>
                      <a:pt x="385" y="768"/>
                    </a:cubicBezTo>
                    <a:cubicBezTo>
                      <a:pt x="391" y="768"/>
                      <a:pt x="391" y="768"/>
                      <a:pt x="391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7" y="768"/>
                      <a:pt x="397" y="768"/>
                      <a:pt x="397" y="768"/>
                    </a:cubicBezTo>
                    <a:cubicBezTo>
                      <a:pt x="398" y="768"/>
                      <a:pt x="398" y="768"/>
                      <a:pt x="399" y="768"/>
                    </a:cubicBezTo>
                    <a:cubicBezTo>
                      <a:pt x="400" y="768"/>
                      <a:pt x="401" y="768"/>
                      <a:pt x="402" y="767"/>
                    </a:cubicBezTo>
                    <a:cubicBezTo>
                      <a:pt x="406" y="766"/>
                      <a:pt x="409" y="764"/>
                      <a:pt x="412" y="761"/>
                    </a:cubicBezTo>
                    <a:cubicBezTo>
                      <a:pt x="416" y="756"/>
                      <a:pt x="418" y="749"/>
                      <a:pt x="418" y="744"/>
                    </a:cubicBezTo>
                    <a:cubicBezTo>
                      <a:pt x="417" y="748"/>
                      <a:pt x="416" y="753"/>
                      <a:pt x="414" y="757"/>
                    </a:cubicBezTo>
                    <a:cubicBezTo>
                      <a:pt x="411" y="761"/>
                      <a:pt x="407" y="764"/>
                      <a:pt x="402" y="765"/>
                    </a:cubicBezTo>
                    <a:cubicBezTo>
                      <a:pt x="401" y="766"/>
                      <a:pt x="400" y="766"/>
                      <a:pt x="399" y="766"/>
                    </a:cubicBezTo>
                    <a:cubicBezTo>
                      <a:pt x="398" y="766"/>
                      <a:pt x="397" y="766"/>
                      <a:pt x="397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85" y="766"/>
                      <a:pt x="385" y="766"/>
                      <a:pt x="385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2" y="767"/>
                      <a:pt x="382" y="767"/>
                      <a:pt x="382" y="767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75" y="780"/>
                      <a:pt x="375" y="780"/>
                      <a:pt x="375" y="780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61" y="805"/>
                      <a:pt x="361" y="805"/>
                      <a:pt x="361" y="805"/>
                    </a:cubicBezTo>
                    <a:cubicBezTo>
                      <a:pt x="359" y="809"/>
                      <a:pt x="359" y="809"/>
                      <a:pt x="359" y="809"/>
                    </a:cubicBezTo>
                    <a:cubicBezTo>
                      <a:pt x="358" y="811"/>
                      <a:pt x="357" y="812"/>
                      <a:pt x="356" y="814"/>
                    </a:cubicBezTo>
                    <a:cubicBezTo>
                      <a:pt x="354" y="816"/>
                      <a:pt x="352" y="819"/>
                      <a:pt x="349" y="822"/>
                    </a:cubicBezTo>
                    <a:cubicBezTo>
                      <a:pt x="346" y="824"/>
                      <a:pt x="343" y="826"/>
                      <a:pt x="339" y="828"/>
                    </a:cubicBezTo>
                    <a:cubicBezTo>
                      <a:pt x="339" y="828"/>
                      <a:pt x="339" y="828"/>
                      <a:pt x="339" y="828"/>
                    </a:cubicBezTo>
                    <a:cubicBezTo>
                      <a:pt x="336" y="829"/>
                      <a:pt x="333" y="830"/>
                      <a:pt x="330" y="830"/>
                    </a:cubicBezTo>
                    <a:cubicBezTo>
                      <a:pt x="327" y="831"/>
                      <a:pt x="324" y="831"/>
                      <a:pt x="321" y="831"/>
                    </a:cubicBezTo>
                    <a:cubicBezTo>
                      <a:pt x="315" y="832"/>
                      <a:pt x="309" y="832"/>
                      <a:pt x="303" y="832"/>
                    </a:cubicBezTo>
                    <a:cubicBezTo>
                      <a:pt x="291" y="832"/>
                      <a:pt x="279" y="831"/>
                      <a:pt x="267" y="830"/>
                    </a:cubicBezTo>
                    <a:cubicBezTo>
                      <a:pt x="261" y="829"/>
                      <a:pt x="255" y="829"/>
                      <a:pt x="249" y="828"/>
                    </a:cubicBezTo>
                    <a:cubicBezTo>
                      <a:pt x="248" y="828"/>
                      <a:pt x="247" y="828"/>
                      <a:pt x="246" y="827"/>
                    </a:cubicBezTo>
                    <a:cubicBezTo>
                      <a:pt x="245" y="827"/>
                      <a:pt x="244" y="826"/>
                      <a:pt x="243" y="826"/>
                    </a:cubicBezTo>
                    <a:cubicBezTo>
                      <a:pt x="241" y="825"/>
                      <a:pt x="240" y="824"/>
                      <a:pt x="239" y="823"/>
                    </a:cubicBezTo>
                    <a:cubicBezTo>
                      <a:pt x="238" y="822"/>
                      <a:pt x="237" y="820"/>
                      <a:pt x="236" y="819"/>
                    </a:cubicBezTo>
                    <a:cubicBezTo>
                      <a:pt x="240" y="823"/>
                      <a:pt x="246" y="827"/>
                      <a:pt x="253" y="828"/>
                    </a:cubicBezTo>
                    <a:cubicBezTo>
                      <a:pt x="263" y="829"/>
                      <a:pt x="273" y="830"/>
                      <a:pt x="283" y="831"/>
                    </a:cubicBezTo>
                    <a:cubicBezTo>
                      <a:pt x="292" y="831"/>
                      <a:pt x="302" y="832"/>
                      <a:pt x="311" y="832"/>
                    </a:cubicBezTo>
                    <a:cubicBezTo>
                      <a:pt x="316" y="832"/>
                      <a:pt x="321" y="831"/>
                      <a:pt x="325" y="831"/>
                    </a:cubicBezTo>
                    <a:cubicBezTo>
                      <a:pt x="330" y="830"/>
                      <a:pt x="335" y="829"/>
                      <a:pt x="339" y="827"/>
                    </a:cubicBezTo>
                    <a:cubicBezTo>
                      <a:pt x="339" y="827"/>
                      <a:pt x="339" y="827"/>
                      <a:pt x="339" y="827"/>
                    </a:cubicBezTo>
                    <a:cubicBezTo>
                      <a:pt x="343" y="826"/>
                      <a:pt x="346" y="824"/>
                      <a:pt x="349" y="821"/>
                    </a:cubicBezTo>
                    <a:cubicBezTo>
                      <a:pt x="352" y="819"/>
                      <a:pt x="354" y="816"/>
                      <a:pt x="356" y="813"/>
                    </a:cubicBezTo>
                    <a:cubicBezTo>
                      <a:pt x="357" y="812"/>
                      <a:pt x="358" y="810"/>
                      <a:pt x="359" y="809"/>
                    </a:cubicBezTo>
                    <a:cubicBezTo>
                      <a:pt x="361" y="804"/>
                      <a:pt x="361" y="804"/>
                      <a:pt x="361" y="804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75" y="779"/>
                      <a:pt x="375" y="779"/>
                      <a:pt x="375" y="779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81" y="767"/>
                      <a:pt x="381" y="767"/>
                      <a:pt x="381" y="767"/>
                    </a:cubicBezTo>
                    <a:cubicBezTo>
                      <a:pt x="382" y="765"/>
                      <a:pt x="382" y="765"/>
                      <a:pt x="382" y="765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7" y="766"/>
                      <a:pt x="397" y="766"/>
                      <a:pt x="397" y="766"/>
                    </a:cubicBezTo>
                    <a:cubicBezTo>
                      <a:pt x="397" y="766"/>
                      <a:pt x="398" y="766"/>
                      <a:pt x="398" y="765"/>
                    </a:cubicBezTo>
                    <a:cubicBezTo>
                      <a:pt x="400" y="765"/>
                      <a:pt x="401" y="765"/>
                      <a:pt x="402" y="765"/>
                    </a:cubicBezTo>
                    <a:cubicBezTo>
                      <a:pt x="407" y="763"/>
                      <a:pt x="410" y="760"/>
                      <a:pt x="413" y="756"/>
                    </a:cubicBezTo>
                    <a:cubicBezTo>
                      <a:pt x="415" y="752"/>
                      <a:pt x="417" y="748"/>
                      <a:pt x="417" y="743"/>
                    </a:cubicBezTo>
                    <a:cubicBezTo>
                      <a:pt x="417" y="740"/>
                      <a:pt x="416" y="737"/>
                      <a:pt x="415" y="734"/>
                    </a:cubicBezTo>
                    <a:cubicBezTo>
                      <a:pt x="413" y="730"/>
                      <a:pt x="410" y="727"/>
                      <a:pt x="407" y="725"/>
                    </a:cubicBezTo>
                    <a:cubicBezTo>
                      <a:pt x="405" y="723"/>
                      <a:pt x="402" y="723"/>
                      <a:pt x="399" y="723"/>
                    </a:cubicBezTo>
                    <a:cubicBezTo>
                      <a:pt x="397" y="723"/>
                      <a:pt x="396" y="723"/>
                      <a:pt x="396" y="724"/>
                    </a:cubicBezTo>
                    <a:cubicBezTo>
                      <a:pt x="396" y="724"/>
                      <a:pt x="397" y="725"/>
                      <a:pt x="400" y="726"/>
                    </a:cubicBezTo>
                    <a:cubicBezTo>
                      <a:pt x="402" y="727"/>
                      <a:pt x="405" y="729"/>
                      <a:pt x="408" y="733"/>
                    </a:cubicBezTo>
                    <a:cubicBezTo>
                      <a:pt x="408" y="734"/>
                      <a:pt x="409" y="735"/>
                      <a:pt x="410" y="737"/>
                    </a:cubicBezTo>
                    <a:cubicBezTo>
                      <a:pt x="410" y="739"/>
                      <a:pt x="410" y="740"/>
                      <a:pt x="411" y="742"/>
                    </a:cubicBezTo>
                    <a:cubicBezTo>
                      <a:pt x="411" y="745"/>
                      <a:pt x="410" y="747"/>
                      <a:pt x="410" y="747"/>
                    </a:cubicBezTo>
                    <a:cubicBezTo>
                      <a:pt x="409" y="749"/>
                      <a:pt x="409" y="748"/>
                      <a:pt x="408" y="747"/>
                    </a:cubicBezTo>
                    <a:cubicBezTo>
                      <a:pt x="408" y="749"/>
                      <a:pt x="406" y="752"/>
                      <a:pt x="405" y="754"/>
                    </a:cubicBezTo>
                    <a:cubicBezTo>
                      <a:pt x="403" y="756"/>
                      <a:pt x="401" y="757"/>
                      <a:pt x="398" y="758"/>
                    </a:cubicBezTo>
                    <a:cubicBezTo>
                      <a:pt x="397" y="758"/>
                      <a:pt x="397" y="758"/>
                      <a:pt x="396" y="758"/>
                    </a:cubicBezTo>
                    <a:cubicBezTo>
                      <a:pt x="394" y="758"/>
                      <a:pt x="394" y="758"/>
                      <a:pt x="394" y="758"/>
                    </a:cubicBezTo>
                    <a:cubicBezTo>
                      <a:pt x="389" y="758"/>
                      <a:pt x="389" y="758"/>
                      <a:pt x="389" y="758"/>
                    </a:cubicBezTo>
                    <a:cubicBezTo>
                      <a:pt x="377" y="758"/>
                      <a:pt x="377" y="758"/>
                      <a:pt x="377" y="758"/>
                    </a:cubicBezTo>
                    <a:cubicBezTo>
                      <a:pt x="362" y="787"/>
                      <a:pt x="362" y="787"/>
                      <a:pt x="362" y="787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52" y="804"/>
                      <a:pt x="352" y="804"/>
                      <a:pt x="352" y="804"/>
                    </a:cubicBezTo>
                    <a:cubicBezTo>
                      <a:pt x="352" y="805"/>
                      <a:pt x="351" y="806"/>
                      <a:pt x="350" y="807"/>
                    </a:cubicBezTo>
                    <a:cubicBezTo>
                      <a:pt x="349" y="809"/>
                      <a:pt x="348" y="811"/>
                      <a:pt x="346" y="813"/>
                    </a:cubicBezTo>
                    <a:cubicBezTo>
                      <a:pt x="345" y="815"/>
                      <a:pt x="343" y="816"/>
                      <a:pt x="342" y="817"/>
                    </a:cubicBezTo>
                    <a:cubicBezTo>
                      <a:pt x="341" y="817"/>
                      <a:pt x="341" y="818"/>
                      <a:pt x="341" y="818"/>
                    </a:cubicBezTo>
                    <a:cubicBezTo>
                      <a:pt x="341" y="818"/>
                      <a:pt x="341" y="817"/>
                      <a:pt x="342" y="817"/>
                    </a:cubicBezTo>
                    <a:cubicBezTo>
                      <a:pt x="343" y="816"/>
                      <a:pt x="345" y="815"/>
                      <a:pt x="346" y="813"/>
                    </a:cubicBezTo>
                    <a:cubicBezTo>
                      <a:pt x="348" y="811"/>
                      <a:pt x="349" y="809"/>
                      <a:pt x="350" y="807"/>
                    </a:cubicBezTo>
                    <a:cubicBezTo>
                      <a:pt x="351" y="806"/>
                      <a:pt x="352" y="805"/>
                      <a:pt x="352" y="804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61" y="787"/>
                      <a:pt x="361" y="787"/>
                      <a:pt x="361" y="787"/>
                    </a:cubicBezTo>
                    <a:cubicBezTo>
                      <a:pt x="377" y="757"/>
                      <a:pt x="377" y="757"/>
                      <a:pt x="377" y="757"/>
                    </a:cubicBezTo>
                    <a:cubicBezTo>
                      <a:pt x="389" y="757"/>
                      <a:pt x="389" y="757"/>
                      <a:pt x="389" y="757"/>
                    </a:cubicBezTo>
                    <a:cubicBezTo>
                      <a:pt x="394" y="757"/>
                      <a:pt x="394" y="757"/>
                      <a:pt x="394" y="757"/>
                    </a:cubicBezTo>
                    <a:cubicBezTo>
                      <a:pt x="396" y="757"/>
                      <a:pt x="396" y="757"/>
                      <a:pt x="396" y="757"/>
                    </a:cubicBezTo>
                    <a:cubicBezTo>
                      <a:pt x="397" y="757"/>
                      <a:pt x="398" y="757"/>
                      <a:pt x="398" y="757"/>
                    </a:cubicBezTo>
                    <a:cubicBezTo>
                      <a:pt x="401" y="757"/>
                      <a:pt x="403" y="755"/>
                      <a:pt x="405" y="753"/>
                    </a:cubicBezTo>
                    <a:cubicBezTo>
                      <a:pt x="406" y="751"/>
                      <a:pt x="407" y="748"/>
                      <a:pt x="408" y="746"/>
                    </a:cubicBezTo>
                    <a:cubicBezTo>
                      <a:pt x="408" y="745"/>
                      <a:pt x="407" y="745"/>
                      <a:pt x="407" y="746"/>
                    </a:cubicBezTo>
                    <a:cubicBezTo>
                      <a:pt x="406" y="746"/>
                      <a:pt x="406" y="748"/>
                      <a:pt x="405" y="750"/>
                    </a:cubicBezTo>
                    <a:cubicBezTo>
                      <a:pt x="404" y="751"/>
                      <a:pt x="403" y="752"/>
                      <a:pt x="402" y="753"/>
                    </a:cubicBezTo>
                    <a:cubicBezTo>
                      <a:pt x="401" y="754"/>
                      <a:pt x="399" y="755"/>
                      <a:pt x="398" y="755"/>
                    </a:cubicBezTo>
                    <a:cubicBezTo>
                      <a:pt x="397" y="755"/>
                      <a:pt x="397" y="755"/>
                      <a:pt x="397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4" y="755"/>
                      <a:pt x="394" y="755"/>
                      <a:pt x="394" y="755"/>
                    </a:cubicBezTo>
                    <a:cubicBezTo>
                      <a:pt x="390" y="755"/>
                      <a:pt x="390" y="755"/>
                      <a:pt x="390" y="755"/>
                    </a:cubicBezTo>
                    <a:cubicBezTo>
                      <a:pt x="376" y="755"/>
                      <a:pt x="376" y="755"/>
                      <a:pt x="376" y="755"/>
                    </a:cubicBezTo>
                    <a:cubicBezTo>
                      <a:pt x="366" y="774"/>
                      <a:pt x="366" y="774"/>
                      <a:pt x="366" y="774"/>
                    </a:cubicBezTo>
                    <a:cubicBezTo>
                      <a:pt x="363" y="780"/>
                      <a:pt x="360" y="785"/>
                      <a:pt x="358" y="789"/>
                    </a:cubicBezTo>
                    <a:cubicBezTo>
                      <a:pt x="353" y="798"/>
                      <a:pt x="353" y="798"/>
                      <a:pt x="353" y="798"/>
                    </a:cubicBezTo>
                    <a:cubicBezTo>
                      <a:pt x="351" y="802"/>
                      <a:pt x="351" y="802"/>
                      <a:pt x="351" y="802"/>
                    </a:cubicBezTo>
                    <a:cubicBezTo>
                      <a:pt x="350" y="803"/>
                      <a:pt x="350" y="804"/>
                      <a:pt x="349" y="804"/>
                    </a:cubicBezTo>
                    <a:cubicBezTo>
                      <a:pt x="349" y="805"/>
                      <a:pt x="349" y="806"/>
                      <a:pt x="348" y="806"/>
                    </a:cubicBezTo>
                    <a:cubicBezTo>
                      <a:pt x="347" y="809"/>
                      <a:pt x="345" y="811"/>
                      <a:pt x="342" y="813"/>
                    </a:cubicBezTo>
                    <a:cubicBezTo>
                      <a:pt x="340" y="815"/>
                      <a:pt x="338" y="817"/>
                      <a:pt x="336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1" y="819"/>
                      <a:pt x="326" y="820"/>
                      <a:pt x="320" y="821"/>
                    </a:cubicBezTo>
                    <a:cubicBezTo>
                      <a:pt x="315" y="821"/>
                      <a:pt x="310" y="821"/>
                      <a:pt x="304" y="821"/>
                    </a:cubicBezTo>
                    <a:cubicBezTo>
                      <a:pt x="293" y="821"/>
                      <a:pt x="282" y="821"/>
                      <a:pt x="270" y="820"/>
                    </a:cubicBezTo>
                    <a:cubicBezTo>
                      <a:pt x="265" y="819"/>
                      <a:pt x="259" y="818"/>
                      <a:pt x="254" y="818"/>
                    </a:cubicBezTo>
                    <a:cubicBezTo>
                      <a:pt x="252" y="817"/>
                      <a:pt x="251" y="817"/>
                      <a:pt x="250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6"/>
                    </a:cubicBezTo>
                    <a:cubicBezTo>
                      <a:pt x="247" y="815"/>
                      <a:pt x="245" y="814"/>
                      <a:pt x="244" y="812"/>
                    </a:cubicBezTo>
                    <a:cubicBezTo>
                      <a:pt x="242" y="810"/>
                      <a:pt x="240" y="808"/>
                      <a:pt x="239" y="806"/>
                    </a:cubicBezTo>
                    <a:cubicBezTo>
                      <a:pt x="237" y="804"/>
                      <a:pt x="237" y="804"/>
                      <a:pt x="237" y="804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5" y="800"/>
                      <a:pt x="235" y="800"/>
                      <a:pt x="235" y="800"/>
                    </a:cubicBezTo>
                    <a:cubicBezTo>
                      <a:pt x="228" y="785"/>
                      <a:pt x="228" y="785"/>
                      <a:pt x="228" y="785"/>
                    </a:cubicBezTo>
                    <a:cubicBezTo>
                      <a:pt x="221" y="771"/>
                      <a:pt x="221" y="771"/>
                      <a:pt x="221" y="771"/>
                    </a:cubicBezTo>
                    <a:cubicBezTo>
                      <a:pt x="213" y="753"/>
                      <a:pt x="213" y="753"/>
                      <a:pt x="213" y="753"/>
                    </a:cubicBezTo>
                    <a:cubicBezTo>
                      <a:pt x="185" y="753"/>
                      <a:pt x="185" y="753"/>
                      <a:pt x="185" y="753"/>
                    </a:cubicBezTo>
                    <a:cubicBezTo>
                      <a:pt x="183" y="753"/>
                      <a:pt x="182" y="752"/>
                      <a:pt x="180" y="750"/>
                    </a:cubicBezTo>
                    <a:cubicBezTo>
                      <a:pt x="179" y="749"/>
                      <a:pt x="178" y="746"/>
                      <a:pt x="178" y="744"/>
                    </a:cubicBezTo>
                    <a:cubicBezTo>
                      <a:pt x="178" y="741"/>
                      <a:pt x="178" y="739"/>
                      <a:pt x="179" y="737"/>
                    </a:cubicBezTo>
                    <a:cubicBezTo>
                      <a:pt x="181" y="735"/>
                      <a:pt x="182" y="734"/>
                      <a:pt x="184" y="733"/>
                    </a:cubicBezTo>
                    <a:cubicBezTo>
                      <a:pt x="184" y="733"/>
                      <a:pt x="185" y="733"/>
                      <a:pt x="185" y="733"/>
                    </a:cubicBezTo>
                    <a:cubicBezTo>
                      <a:pt x="188" y="733"/>
                      <a:pt x="188" y="733"/>
                      <a:pt x="188" y="733"/>
                    </a:cubicBezTo>
                    <a:cubicBezTo>
                      <a:pt x="194" y="733"/>
                      <a:pt x="194" y="733"/>
                      <a:pt x="194" y="733"/>
                    </a:cubicBezTo>
                    <a:cubicBezTo>
                      <a:pt x="206" y="733"/>
                      <a:pt x="206" y="733"/>
                      <a:pt x="206" y="733"/>
                    </a:cubicBezTo>
                    <a:cubicBezTo>
                      <a:pt x="263" y="732"/>
                      <a:pt x="326" y="734"/>
                      <a:pt x="373" y="732"/>
                    </a:cubicBezTo>
                    <a:cubicBezTo>
                      <a:pt x="414" y="731"/>
                      <a:pt x="399" y="727"/>
                      <a:pt x="357" y="725"/>
                    </a:cubicBezTo>
                    <a:cubicBezTo>
                      <a:pt x="357" y="724"/>
                      <a:pt x="357" y="724"/>
                      <a:pt x="357" y="724"/>
                    </a:cubicBezTo>
                    <a:cubicBezTo>
                      <a:pt x="399" y="725"/>
                      <a:pt x="378" y="722"/>
                      <a:pt x="383" y="720"/>
                    </a:cubicBezTo>
                    <a:cubicBezTo>
                      <a:pt x="364" y="720"/>
                      <a:pt x="346" y="720"/>
                      <a:pt x="327" y="719"/>
                    </a:cubicBezTo>
                    <a:cubicBezTo>
                      <a:pt x="361" y="719"/>
                      <a:pt x="361" y="719"/>
                      <a:pt x="361" y="719"/>
                    </a:cubicBezTo>
                    <a:cubicBezTo>
                      <a:pt x="380" y="719"/>
                      <a:pt x="380" y="719"/>
                      <a:pt x="380" y="719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3" y="720"/>
                      <a:pt x="393" y="720"/>
                      <a:pt x="393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7" y="720"/>
                      <a:pt x="397" y="720"/>
                      <a:pt x="397" y="720"/>
                    </a:cubicBezTo>
                    <a:cubicBezTo>
                      <a:pt x="398" y="720"/>
                      <a:pt x="398" y="720"/>
                      <a:pt x="399" y="719"/>
                    </a:cubicBezTo>
                    <a:cubicBezTo>
                      <a:pt x="403" y="719"/>
                      <a:pt x="407" y="717"/>
                      <a:pt x="409" y="715"/>
                    </a:cubicBezTo>
                    <a:cubicBezTo>
                      <a:pt x="412" y="713"/>
                      <a:pt x="414" y="710"/>
                      <a:pt x="416" y="707"/>
                    </a:cubicBezTo>
                    <a:cubicBezTo>
                      <a:pt x="418" y="701"/>
                      <a:pt x="418" y="696"/>
                      <a:pt x="417" y="691"/>
                    </a:cubicBezTo>
                    <a:cubicBezTo>
                      <a:pt x="418" y="697"/>
                      <a:pt x="417" y="703"/>
                      <a:pt x="413" y="708"/>
                    </a:cubicBezTo>
                    <a:cubicBezTo>
                      <a:pt x="412" y="711"/>
                      <a:pt x="409" y="713"/>
                      <a:pt x="406" y="715"/>
                    </a:cubicBezTo>
                    <a:cubicBezTo>
                      <a:pt x="404" y="716"/>
                      <a:pt x="400" y="717"/>
                      <a:pt x="397" y="718"/>
                    </a:cubicBezTo>
                    <a:cubicBezTo>
                      <a:pt x="369" y="717"/>
                      <a:pt x="369" y="717"/>
                      <a:pt x="369" y="717"/>
                    </a:cubicBezTo>
                    <a:cubicBezTo>
                      <a:pt x="350" y="717"/>
                      <a:pt x="330" y="717"/>
                      <a:pt x="311" y="716"/>
                    </a:cubicBezTo>
                    <a:cubicBezTo>
                      <a:pt x="195" y="716"/>
                      <a:pt x="195" y="716"/>
                      <a:pt x="195" y="716"/>
                    </a:cubicBezTo>
                    <a:cubicBezTo>
                      <a:pt x="227" y="716"/>
                      <a:pt x="264" y="715"/>
                      <a:pt x="296" y="716"/>
                    </a:cubicBezTo>
                    <a:cubicBezTo>
                      <a:pt x="319" y="716"/>
                      <a:pt x="341" y="717"/>
                      <a:pt x="362" y="717"/>
                    </a:cubicBezTo>
                    <a:cubicBezTo>
                      <a:pt x="394" y="717"/>
                      <a:pt x="394" y="717"/>
                      <a:pt x="394" y="717"/>
                    </a:cubicBezTo>
                    <a:cubicBezTo>
                      <a:pt x="395" y="717"/>
                      <a:pt x="396" y="717"/>
                      <a:pt x="398" y="717"/>
                    </a:cubicBezTo>
                    <a:cubicBezTo>
                      <a:pt x="400" y="717"/>
                      <a:pt x="402" y="716"/>
                      <a:pt x="403" y="716"/>
                    </a:cubicBezTo>
                    <a:cubicBezTo>
                      <a:pt x="406" y="714"/>
                      <a:pt x="409" y="712"/>
                      <a:pt x="411" y="709"/>
                    </a:cubicBezTo>
                    <a:cubicBezTo>
                      <a:pt x="416" y="704"/>
                      <a:pt x="417" y="697"/>
                      <a:pt x="416" y="691"/>
                    </a:cubicBezTo>
                    <a:cubicBezTo>
                      <a:pt x="416" y="688"/>
                      <a:pt x="415" y="685"/>
                      <a:pt x="414" y="683"/>
                    </a:cubicBezTo>
                    <a:cubicBezTo>
                      <a:pt x="412" y="679"/>
                      <a:pt x="409" y="677"/>
                      <a:pt x="406" y="676"/>
                    </a:cubicBezTo>
                    <a:cubicBezTo>
                      <a:pt x="404" y="674"/>
                      <a:pt x="401" y="674"/>
                      <a:pt x="399" y="674"/>
                    </a:cubicBezTo>
                    <a:cubicBezTo>
                      <a:pt x="397" y="674"/>
                      <a:pt x="396" y="675"/>
                      <a:pt x="396" y="675"/>
                    </a:cubicBezTo>
                    <a:cubicBezTo>
                      <a:pt x="396" y="676"/>
                      <a:pt x="397" y="676"/>
                      <a:pt x="399" y="677"/>
                    </a:cubicBezTo>
                    <a:cubicBezTo>
                      <a:pt x="401" y="678"/>
                      <a:pt x="404" y="679"/>
                      <a:pt x="407" y="683"/>
                    </a:cubicBezTo>
                    <a:cubicBezTo>
                      <a:pt x="408" y="685"/>
                      <a:pt x="410" y="688"/>
                      <a:pt x="410" y="690"/>
                    </a:cubicBezTo>
                    <a:cubicBezTo>
                      <a:pt x="411" y="693"/>
                      <a:pt x="411" y="695"/>
                      <a:pt x="411" y="695"/>
                    </a:cubicBezTo>
                    <a:cubicBezTo>
                      <a:pt x="410" y="697"/>
                      <a:pt x="409" y="696"/>
                      <a:pt x="409" y="695"/>
                    </a:cubicBezTo>
                    <a:cubicBezTo>
                      <a:pt x="409" y="698"/>
                      <a:pt x="408" y="701"/>
                      <a:pt x="406" y="704"/>
                    </a:cubicBezTo>
                    <a:cubicBezTo>
                      <a:pt x="404" y="706"/>
                      <a:pt x="401" y="708"/>
                      <a:pt x="398" y="709"/>
                    </a:cubicBezTo>
                    <a:cubicBezTo>
                      <a:pt x="398" y="709"/>
                      <a:pt x="397" y="709"/>
                      <a:pt x="396" y="709"/>
                    </a:cubicBezTo>
                    <a:cubicBezTo>
                      <a:pt x="393" y="709"/>
                      <a:pt x="393" y="709"/>
                      <a:pt x="393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32" y="708"/>
                      <a:pt x="332" y="708"/>
                      <a:pt x="332" y="708"/>
                    </a:cubicBezTo>
                    <a:cubicBezTo>
                      <a:pt x="295" y="708"/>
                      <a:pt x="259" y="708"/>
                      <a:pt x="223" y="707"/>
                    </a:cubicBezTo>
                    <a:cubicBezTo>
                      <a:pt x="259" y="708"/>
                      <a:pt x="296" y="708"/>
                      <a:pt x="332" y="708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94" y="709"/>
                      <a:pt x="394" y="709"/>
                      <a:pt x="394" y="709"/>
                    </a:cubicBezTo>
                    <a:cubicBezTo>
                      <a:pt x="395" y="709"/>
                      <a:pt x="395" y="709"/>
                      <a:pt x="395" y="709"/>
                    </a:cubicBezTo>
                    <a:cubicBezTo>
                      <a:pt x="396" y="709"/>
                      <a:pt x="396" y="709"/>
                      <a:pt x="396" y="709"/>
                    </a:cubicBezTo>
                    <a:cubicBezTo>
                      <a:pt x="397" y="709"/>
                      <a:pt x="397" y="709"/>
                      <a:pt x="397" y="709"/>
                    </a:cubicBezTo>
                    <a:cubicBezTo>
                      <a:pt x="397" y="709"/>
                      <a:pt x="398" y="708"/>
                      <a:pt x="399" y="708"/>
                    </a:cubicBezTo>
                    <a:cubicBezTo>
                      <a:pt x="401" y="708"/>
                      <a:pt x="404" y="706"/>
                      <a:pt x="406" y="703"/>
                    </a:cubicBezTo>
                    <a:cubicBezTo>
                      <a:pt x="407" y="701"/>
                      <a:pt x="408" y="697"/>
                      <a:pt x="408" y="694"/>
                    </a:cubicBezTo>
                    <a:cubicBezTo>
                      <a:pt x="408" y="694"/>
                      <a:pt x="407" y="694"/>
                      <a:pt x="407" y="694"/>
                    </a:cubicBezTo>
                    <a:cubicBezTo>
                      <a:pt x="407" y="695"/>
                      <a:pt x="407" y="696"/>
                      <a:pt x="406" y="699"/>
                    </a:cubicBezTo>
                    <a:cubicBezTo>
                      <a:pt x="405" y="700"/>
                      <a:pt x="404" y="703"/>
                      <a:pt x="402" y="704"/>
                    </a:cubicBezTo>
                    <a:cubicBezTo>
                      <a:pt x="400" y="705"/>
                      <a:pt x="399" y="706"/>
                      <a:pt x="397" y="706"/>
                    </a:cubicBezTo>
                    <a:cubicBezTo>
                      <a:pt x="397" y="706"/>
                      <a:pt x="397" y="706"/>
                      <a:pt x="396" y="706"/>
                    </a:cubicBezTo>
                    <a:cubicBezTo>
                      <a:pt x="394" y="706"/>
                      <a:pt x="394" y="706"/>
                      <a:pt x="394" y="706"/>
                    </a:cubicBezTo>
                    <a:cubicBezTo>
                      <a:pt x="390" y="706"/>
                      <a:pt x="390" y="706"/>
                      <a:pt x="390" y="706"/>
                    </a:cubicBezTo>
                    <a:cubicBezTo>
                      <a:pt x="379" y="707"/>
                      <a:pt x="366" y="707"/>
                      <a:pt x="357" y="707"/>
                    </a:cubicBezTo>
                    <a:cubicBezTo>
                      <a:pt x="306" y="705"/>
                      <a:pt x="251" y="706"/>
                      <a:pt x="201" y="705"/>
                    </a:cubicBezTo>
                    <a:cubicBezTo>
                      <a:pt x="187" y="705"/>
                      <a:pt x="187" y="705"/>
                      <a:pt x="187" y="705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4" y="704"/>
                      <a:pt x="184" y="704"/>
                      <a:pt x="183" y="704"/>
                    </a:cubicBezTo>
                    <a:cubicBezTo>
                      <a:pt x="182" y="704"/>
                      <a:pt x="181" y="703"/>
                      <a:pt x="180" y="702"/>
                    </a:cubicBezTo>
                    <a:cubicBezTo>
                      <a:pt x="179" y="700"/>
                      <a:pt x="178" y="697"/>
                      <a:pt x="178" y="694"/>
                    </a:cubicBezTo>
                    <a:cubicBezTo>
                      <a:pt x="178" y="692"/>
                      <a:pt x="179" y="689"/>
                      <a:pt x="181" y="687"/>
                    </a:cubicBezTo>
                    <a:cubicBezTo>
                      <a:pt x="181" y="686"/>
                      <a:pt x="182" y="686"/>
                      <a:pt x="183" y="685"/>
                    </a:cubicBezTo>
                    <a:cubicBezTo>
                      <a:pt x="184" y="685"/>
                      <a:pt x="184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6" y="685"/>
                      <a:pt x="186" y="685"/>
                      <a:pt x="186" y="685"/>
                    </a:cubicBezTo>
                    <a:cubicBezTo>
                      <a:pt x="187" y="685"/>
                      <a:pt x="187" y="685"/>
                      <a:pt x="187" y="685"/>
                    </a:cubicBezTo>
                    <a:cubicBezTo>
                      <a:pt x="201" y="685"/>
                      <a:pt x="201" y="685"/>
                      <a:pt x="201" y="685"/>
                    </a:cubicBezTo>
                    <a:cubicBezTo>
                      <a:pt x="229" y="685"/>
                      <a:pt x="229" y="685"/>
                      <a:pt x="229" y="685"/>
                    </a:cubicBezTo>
                    <a:cubicBezTo>
                      <a:pt x="279" y="684"/>
                      <a:pt x="334" y="685"/>
                      <a:pt x="376" y="684"/>
                    </a:cubicBezTo>
                    <a:cubicBezTo>
                      <a:pt x="412" y="683"/>
                      <a:pt x="398" y="678"/>
                      <a:pt x="362" y="677"/>
                    </a:cubicBezTo>
                    <a:cubicBezTo>
                      <a:pt x="362" y="675"/>
                      <a:pt x="362" y="675"/>
                      <a:pt x="362" y="675"/>
                    </a:cubicBezTo>
                    <a:cubicBezTo>
                      <a:pt x="398" y="676"/>
                      <a:pt x="380" y="673"/>
                      <a:pt x="385" y="671"/>
                    </a:cubicBezTo>
                    <a:cubicBezTo>
                      <a:pt x="369" y="671"/>
                      <a:pt x="353" y="671"/>
                      <a:pt x="337" y="671"/>
                    </a:cubicBezTo>
                    <a:cubicBezTo>
                      <a:pt x="361" y="671"/>
                      <a:pt x="361" y="671"/>
                      <a:pt x="361" y="671"/>
                    </a:cubicBezTo>
                    <a:cubicBezTo>
                      <a:pt x="380" y="671"/>
                      <a:pt x="380" y="671"/>
                      <a:pt x="380" y="671"/>
                    </a:cubicBezTo>
                    <a:cubicBezTo>
                      <a:pt x="389" y="671"/>
                      <a:pt x="389" y="671"/>
                      <a:pt x="389" y="671"/>
                    </a:cubicBezTo>
                    <a:cubicBezTo>
                      <a:pt x="393" y="671"/>
                      <a:pt x="393" y="671"/>
                      <a:pt x="393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7" y="671"/>
                      <a:pt x="397" y="671"/>
                      <a:pt x="397" y="671"/>
                    </a:cubicBezTo>
                    <a:cubicBezTo>
                      <a:pt x="398" y="671"/>
                      <a:pt x="399" y="671"/>
                      <a:pt x="399" y="671"/>
                    </a:cubicBezTo>
                    <a:cubicBezTo>
                      <a:pt x="403" y="670"/>
                      <a:pt x="407" y="668"/>
                      <a:pt x="409" y="666"/>
                    </a:cubicBezTo>
                    <a:cubicBezTo>
                      <a:pt x="412" y="664"/>
                      <a:pt x="414" y="661"/>
                      <a:pt x="416" y="658"/>
                    </a:cubicBezTo>
                    <a:cubicBezTo>
                      <a:pt x="418" y="653"/>
                      <a:pt x="418" y="647"/>
                      <a:pt x="417" y="642"/>
                    </a:cubicBezTo>
                    <a:cubicBezTo>
                      <a:pt x="418" y="648"/>
                      <a:pt x="417" y="655"/>
                      <a:pt x="413" y="660"/>
                    </a:cubicBezTo>
                    <a:cubicBezTo>
                      <a:pt x="412" y="662"/>
                      <a:pt x="409" y="665"/>
                      <a:pt x="407" y="666"/>
                    </a:cubicBezTo>
                    <a:cubicBezTo>
                      <a:pt x="404" y="668"/>
                      <a:pt x="400" y="669"/>
                      <a:pt x="397" y="669"/>
                    </a:cubicBezTo>
                    <a:cubicBezTo>
                      <a:pt x="369" y="669"/>
                      <a:pt x="369" y="669"/>
                      <a:pt x="369" y="669"/>
                    </a:cubicBezTo>
                    <a:cubicBezTo>
                      <a:pt x="350" y="668"/>
                      <a:pt x="330" y="668"/>
                      <a:pt x="311" y="668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227" y="667"/>
                      <a:pt x="264" y="667"/>
                      <a:pt x="296" y="668"/>
                    </a:cubicBezTo>
                    <a:cubicBezTo>
                      <a:pt x="319" y="668"/>
                      <a:pt x="341" y="668"/>
                      <a:pt x="362" y="668"/>
                    </a:cubicBezTo>
                    <a:cubicBezTo>
                      <a:pt x="394" y="668"/>
                      <a:pt x="394" y="668"/>
                      <a:pt x="394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7" y="668"/>
                      <a:pt x="397" y="668"/>
                      <a:pt x="397" y="668"/>
                    </a:cubicBezTo>
                    <a:cubicBezTo>
                      <a:pt x="397" y="668"/>
                      <a:pt x="398" y="668"/>
                      <a:pt x="398" y="668"/>
                    </a:cubicBezTo>
                    <a:cubicBezTo>
                      <a:pt x="400" y="668"/>
                      <a:pt x="402" y="668"/>
                      <a:pt x="403" y="667"/>
                    </a:cubicBezTo>
                    <a:cubicBezTo>
                      <a:pt x="407" y="666"/>
                      <a:pt x="409" y="663"/>
                      <a:pt x="411" y="661"/>
                    </a:cubicBezTo>
                    <a:cubicBezTo>
                      <a:pt x="416" y="656"/>
                      <a:pt x="417" y="649"/>
                      <a:pt x="416" y="642"/>
                    </a:cubicBezTo>
                    <a:cubicBezTo>
                      <a:pt x="416" y="639"/>
                      <a:pt x="415" y="637"/>
                      <a:pt x="414" y="634"/>
                    </a:cubicBezTo>
                    <a:cubicBezTo>
                      <a:pt x="412" y="631"/>
                      <a:pt x="409" y="629"/>
                      <a:pt x="406" y="627"/>
                    </a:cubicBezTo>
                    <a:cubicBezTo>
                      <a:pt x="404" y="626"/>
                      <a:pt x="401" y="625"/>
                      <a:pt x="399" y="626"/>
                    </a:cubicBezTo>
                    <a:cubicBezTo>
                      <a:pt x="397" y="626"/>
                      <a:pt x="396" y="626"/>
                      <a:pt x="396" y="627"/>
                    </a:cubicBezTo>
                    <a:cubicBezTo>
                      <a:pt x="396" y="627"/>
                      <a:pt x="397" y="628"/>
                      <a:pt x="399" y="628"/>
                    </a:cubicBezTo>
                    <a:cubicBezTo>
                      <a:pt x="401" y="629"/>
                      <a:pt x="404" y="631"/>
                      <a:pt x="407" y="634"/>
                    </a:cubicBezTo>
                    <a:cubicBezTo>
                      <a:pt x="408" y="636"/>
                      <a:pt x="410" y="639"/>
                      <a:pt x="410" y="642"/>
                    </a:cubicBezTo>
                    <a:cubicBezTo>
                      <a:pt x="411" y="645"/>
                      <a:pt x="411" y="647"/>
                      <a:pt x="411" y="647"/>
                    </a:cubicBezTo>
                    <a:cubicBezTo>
                      <a:pt x="410" y="648"/>
                      <a:pt x="409" y="647"/>
                      <a:pt x="409" y="646"/>
                    </a:cubicBezTo>
                    <a:cubicBezTo>
                      <a:pt x="409" y="650"/>
                      <a:pt x="408" y="653"/>
                      <a:pt x="406" y="655"/>
                    </a:cubicBezTo>
                    <a:cubicBezTo>
                      <a:pt x="404" y="658"/>
                      <a:pt x="401" y="660"/>
                      <a:pt x="398" y="660"/>
                    </a:cubicBezTo>
                    <a:cubicBezTo>
                      <a:pt x="398" y="660"/>
                      <a:pt x="397" y="660"/>
                      <a:pt x="396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32" y="660"/>
                      <a:pt x="332" y="660"/>
                      <a:pt x="332" y="660"/>
                    </a:cubicBezTo>
                    <a:cubicBezTo>
                      <a:pt x="295" y="660"/>
                      <a:pt x="259" y="659"/>
                      <a:pt x="223" y="658"/>
                    </a:cubicBezTo>
                    <a:cubicBezTo>
                      <a:pt x="259" y="659"/>
                      <a:pt x="296" y="660"/>
                      <a:pt x="332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95" y="660"/>
                      <a:pt x="395" y="660"/>
                      <a:pt x="395" y="660"/>
                    </a:cubicBezTo>
                    <a:cubicBezTo>
                      <a:pt x="396" y="660"/>
                      <a:pt x="396" y="660"/>
                      <a:pt x="396" y="660"/>
                    </a:cubicBezTo>
                    <a:cubicBezTo>
                      <a:pt x="397" y="660"/>
                      <a:pt x="397" y="660"/>
                      <a:pt x="397" y="660"/>
                    </a:cubicBezTo>
                    <a:cubicBezTo>
                      <a:pt x="397" y="660"/>
                      <a:pt x="398" y="660"/>
                      <a:pt x="399" y="660"/>
                    </a:cubicBezTo>
                    <a:cubicBezTo>
                      <a:pt x="402" y="659"/>
                      <a:pt x="404" y="657"/>
                      <a:pt x="406" y="654"/>
                    </a:cubicBezTo>
                    <a:cubicBezTo>
                      <a:pt x="407" y="652"/>
                      <a:pt x="408" y="649"/>
                      <a:pt x="408" y="646"/>
                    </a:cubicBezTo>
                    <a:cubicBezTo>
                      <a:pt x="408" y="645"/>
                      <a:pt x="407" y="645"/>
                      <a:pt x="407" y="646"/>
                    </a:cubicBezTo>
                    <a:cubicBezTo>
                      <a:pt x="407" y="646"/>
                      <a:pt x="407" y="648"/>
                      <a:pt x="406" y="650"/>
                    </a:cubicBezTo>
                    <a:cubicBezTo>
                      <a:pt x="405" y="651"/>
                      <a:pt x="404" y="654"/>
                      <a:pt x="402" y="656"/>
                    </a:cubicBezTo>
                    <a:cubicBezTo>
                      <a:pt x="400" y="657"/>
                      <a:pt x="399" y="658"/>
                      <a:pt x="397" y="658"/>
                    </a:cubicBezTo>
                    <a:cubicBezTo>
                      <a:pt x="397" y="658"/>
                      <a:pt x="397" y="658"/>
                      <a:pt x="396" y="658"/>
                    </a:cubicBezTo>
                    <a:cubicBezTo>
                      <a:pt x="394" y="658"/>
                      <a:pt x="394" y="658"/>
                      <a:pt x="394" y="658"/>
                    </a:cubicBezTo>
                    <a:cubicBezTo>
                      <a:pt x="390" y="658"/>
                      <a:pt x="390" y="658"/>
                      <a:pt x="390" y="658"/>
                    </a:cubicBezTo>
                    <a:cubicBezTo>
                      <a:pt x="379" y="658"/>
                      <a:pt x="366" y="658"/>
                      <a:pt x="357" y="658"/>
                    </a:cubicBezTo>
                    <a:cubicBezTo>
                      <a:pt x="306" y="657"/>
                      <a:pt x="251" y="657"/>
                      <a:pt x="201" y="656"/>
                    </a:cubicBezTo>
                    <a:cubicBezTo>
                      <a:pt x="187" y="656"/>
                      <a:pt x="187" y="656"/>
                      <a:pt x="187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4" y="656"/>
                      <a:pt x="184" y="656"/>
                      <a:pt x="183" y="655"/>
                    </a:cubicBezTo>
                    <a:cubicBezTo>
                      <a:pt x="182" y="655"/>
                      <a:pt x="181" y="654"/>
                      <a:pt x="180" y="653"/>
                    </a:cubicBezTo>
                    <a:cubicBezTo>
                      <a:pt x="179" y="652"/>
                      <a:pt x="178" y="649"/>
                      <a:pt x="178" y="646"/>
                    </a:cubicBezTo>
                    <a:cubicBezTo>
                      <a:pt x="178" y="643"/>
                      <a:pt x="179" y="640"/>
                      <a:pt x="181" y="638"/>
                    </a:cubicBezTo>
                    <a:cubicBezTo>
                      <a:pt x="181" y="638"/>
                      <a:pt x="182" y="637"/>
                      <a:pt x="183" y="637"/>
                    </a:cubicBezTo>
                    <a:cubicBezTo>
                      <a:pt x="184" y="636"/>
                      <a:pt x="184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6" y="636"/>
                      <a:pt x="186" y="636"/>
                      <a:pt x="186" y="636"/>
                    </a:cubicBezTo>
                    <a:cubicBezTo>
                      <a:pt x="187" y="636"/>
                      <a:pt x="187" y="636"/>
                      <a:pt x="187" y="636"/>
                    </a:cubicBezTo>
                    <a:cubicBezTo>
                      <a:pt x="201" y="636"/>
                      <a:pt x="201" y="636"/>
                      <a:pt x="201" y="636"/>
                    </a:cubicBezTo>
                    <a:cubicBezTo>
                      <a:pt x="229" y="636"/>
                      <a:pt x="229" y="636"/>
                      <a:pt x="229" y="636"/>
                    </a:cubicBezTo>
                    <a:cubicBezTo>
                      <a:pt x="279" y="635"/>
                      <a:pt x="334" y="636"/>
                      <a:pt x="376" y="635"/>
                    </a:cubicBezTo>
                    <a:cubicBezTo>
                      <a:pt x="412" y="634"/>
                      <a:pt x="398" y="630"/>
                      <a:pt x="362" y="628"/>
                    </a:cubicBezTo>
                    <a:cubicBezTo>
                      <a:pt x="362" y="627"/>
                      <a:pt x="362" y="627"/>
                      <a:pt x="362" y="627"/>
                    </a:cubicBezTo>
                    <a:cubicBezTo>
                      <a:pt x="393" y="627"/>
                      <a:pt x="385" y="625"/>
                      <a:pt x="384" y="624"/>
                    </a:cubicBezTo>
                    <a:cubicBezTo>
                      <a:pt x="391" y="624"/>
                      <a:pt x="391" y="624"/>
                      <a:pt x="391" y="624"/>
                    </a:cubicBezTo>
                    <a:cubicBezTo>
                      <a:pt x="392" y="624"/>
                      <a:pt x="392" y="624"/>
                      <a:pt x="392" y="624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394" y="624"/>
                      <a:pt x="394" y="624"/>
                      <a:pt x="394" y="624"/>
                    </a:cubicBezTo>
                    <a:cubicBezTo>
                      <a:pt x="395" y="624"/>
                      <a:pt x="397" y="623"/>
                      <a:pt x="398" y="623"/>
                    </a:cubicBezTo>
                    <a:cubicBezTo>
                      <a:pt x="400" y="623"/>
                      <a:pt x="403" y="622"/>
                      <a:pt x="405" y="620"/>
                    </a:cubicBezTo>
                    <a:cubicBezTo>
                      <a:pt x="410" y="617"/>
                      <a:pt x="414" y="613"/>
                      <a:pt x="415" y="608"/>
                    </a:cubicBezTo>
                    <a:cubicBezTo>
                      <a:pt x="416" y="605"/>
                      <a:pt x="417" y="603"/>
                      <a:pt x="417" y="600"/>
                    </a:cubicBezTo>
                    <a:cubicBezTo>
                      <a:pt x="417" y="594"/>
                      <a:pt x="417" y="594"/>
                      <a:pt x="417" y="594"/>
                    </a:cubicBezTo>
                    <a:cubicBezTo>
                      <a:pt x="417" y="571"/>
                      <a:pt x="417" y="571"/>
                      <a:pt x="417" y="571"/>
                    </a:cubicBezTo>
                    <a:cubicBezTo>
                      <a:pt x="417" y="550"/>
                      <a:pt x="417" y="550"/>
                      <a:pt x="417" y="550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23" y="546"/>
                      <a:pt x="427" y="544"/>
                      <a:pt x="430" y="542"/>
                    </a:cubicBezTo>
                    <a:cubicBezTo>
                      <a:pt x="427" y="544"/>
                      <a:pt x="423" y="546"/>
                      <a:pt x="420" y="548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17" y="549"/>
                      <a:pt x="417" y="549"/>
                      <a:pt x="417" y="550"/>
                    </a:cubicBezTo>
                    <a:cubicBezTo>
                      <a:pt x="417" y="572"/>
                      <a:pt x="417" y="572"/>
                      <a:pt x="417" y="572"/>
                    </a:cubicBezTo>
                    <a:cubicBezTo>
                      <a:pt x="417" y="595"/>
                      <a:pt x="417" y="595"/>
                      <a:pt x="417" y="595"/>
                    </a:cubicBezTo>
                    <a:cubicBezTo>
                      <a:pt x="417" y="601"/>
                      <a:pt x="417" y="601"/>
                      <a:pt x="417" y="601"/>
                    </a:cubicBezTo>
                    <a:cubicBezTo>
                      <a:pt x="417" y="603"/>
                      <a:pt x="416" y="606"/>
                      <a:pt x="415" y="609"/>
                    </a:cubicBezTo>
                    <a:cubicBezTo>
                      <a:pt x="413" y="614"/>
                      <a:pt x="409" y="618"/>
                      <a:pt x="405" y="621"/>
                    </a:cubicBezTo>
                    <a:cubicBezTo>
                      <a:pt x="402" y="622"/>
                      <a:pt x="400" y="623"/>
                      <a:pt x="397" y="623"/>
                    </a:cubicBezTo>
                    <a:cubicBezTo>
                      <a:pt x="396" y="623"/>
                      <a:pt x="394" y="624"/>
                      <a:pt x="393" y="624"/>
                    </a:cubicBezTo>
                    <a:cubicBezTo>
                      <a:pt x="390" y="624"/>
                      <a:pt x="390" y="624"/>
                      <a:pt x="390" y="624"/>
                    </a:cubicBezTo>
                    <a:cubicBezTo>
                      <a:pt x="384" y="624"/>
                      <a:pt x="384" y="624"/>
                      <a:pt x="384" y="624"/>
                    </a:cubicBezTo>
                    <a:cubicBezTo>
                      <a:pt x="384" y="623"/>
                      <a:pt x="384" y="623"/>
                      <a:pt x="385" y="623"/>
                    </a:cubicBezTo>
                    <a:cubicBezTo>
                      <a:pt x="379" y="623"/>
                      <a:pt x="374" y="623"/>
                      <a:pt x="369" y="623"/>
                    </a:cubicBezTo>
                    <a:cubicBezTo>
                      <a:pt x="390" y="623"/>
                      <a:pt x="390" y="623"/>
                      <a:pt x="390" y="623"/>
                    </a:cubicBezTo>
                    <a:cubicBezTo>
                      <a:pt x="393" y="623"/>
                      <a:pt x="393" y="623"/>
                      <a:pt x="393" y="623"/>
                    </a:cubicBezTo>
                    <a:cubicBezTo>
                      <a:pt x="394" y="623"/>
                      <a:pt x="395" y="623"/>
                      <a:pt x="397" y="622"/>
                    </a:cubicBezTo>
                    <a:cubicBezTo>
                      <a:pt x="399" y="622"/>
                      <a:pt x="402" y="621"/>
                      <a:pt x="404" y="620"/>
                    </a:cubicBezTo>
                    <a:cubicBezTo>
                      <a:pt x="409" y="617"/>
                      <a:pt x="413" y="612"/>
                      <a:pt x="414" y="607"/>
                    </a:cubicBezTo>
                    <a:cubicBezTo>
                      <a:pt x="415" y="606"/>
                      <a:pt x="415" y="605"/>
                      <a:pt x="415" y="603"/>
                    </a:cubicBezTo>
                    <a:cubicBezTo>
                      <a:pt x="416" y="603"/>
                      <a:pt x="416" y="602"/>
                      <a:pt x="416" y="601"/>
                    </a:cubicBezTo>
                    <a:cubicBezTo>
                      <a:pt x="416" y="601"/>
                      <a:pt x="416" y="600"/>
                      <a:pt x="416" y="599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81"/>
                      <a:pt x="416" y="581"/>
                      <a:pt x="416" y="581"/>
                    </a:cubicBezTo>
                    <a:cubicBezTo>
                      <a:pt x="416" y="557"/>
                      <a:pt x="416" y="557"/>
                      <a:pt x="416" y="557"/>
                    </a:cubicBezTo>
                    <a:cubicBezTo>
                      <a:pt x="416" y="549"/>
                      <a:pt x="416" y="549"/>
                      <a:pt x="416" y="549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7" y="548"/>
                      <a:pt x="417" y="548"/>
                      <a:pt x="417" y="548"/>
                    </a:cubicBezTo>
                    <a:cubicBezTo>
                      <a:pt x="419" y="547"/>
                      <a:pt x="421" y="546"/>
                      <a:pt x="423" y="545"/>
                    </a:cubicBezTo>
                    <a:cubicBezTo>
                      <a:pt x="430" y="541"/>
                      <a:pt x="437" y="537"/>
                      <a:pt x="444" y="533"/>
                    </a:cubicBezTo>
                    <a:cubicBezTo>
                      <a:pt x="445" y="534"/>
                      <a:pt x="445" y="534"/>
                      <a:pt x="445" y="534"/>
                    </a:cubicBezTo>
                    <a:cubicBezTo>
                      <a:pt x="476" y="514"/>
                      <a:pt x="504" y="488"/>
                      <a:pt x="526" y="458"/>
                    </a:cubicBezTo>
                    <a:cubicBezTo>
                      <a:pt x="548" y="428"/>
                      <a:pt x="564" y="394"/>
                      <a:pt x="574" y="357"/>
                    </a:cubicBezTo>
                    <a:cubicBezTo>
                      <a:pt x="583" y="321"/>
                      <a:pt x="585" y="283"/>
                      <a:pt x="579" y="245"/>
                    </a:cubicBezTo>
                    <a:cubicBezTo>
                      <a:pt x="574" y="208"/>
                      <a:pt x="561" y="171"/>
                      <a:pt x="542" y="139"/>
                    </a:cubicBezTo>
                    <a:close/>
                    <a:moveTo>
                      <a:pt x="338" y="819"/>
                    </a:moveTo>
                    <a:cubicBezTo>
                      <a:pt x="339" y="819"/>
                      <a:pt x="340" y="819"/>
                      <a:pt x="340" y="818"/>
                    </a:cubicBezTo>
                    <a:cubicBezTo>
                      <a:pt x="340" y="819"/>
                      <a:pt x="339" y="819"/>
                      <a:pt x="338" y="819"/>
                    </a:cubicBezTo>
                    <a:close/>
                    <a:moveTo>
                      <a:pt x="256" y="820"/>
                    </a:moveTo>
                    <a:cubicBezTo>
                      <a:pt x="265" y="821"/>
                      <a:pt x="274" y="822"/>
                      <a:pt x="283" y="823"/>
                    </a:cubicBezTo>
                    <a:cubicBezTo>
                      <a:pt x="292" y="823"/>
                      <a:pt x="301" y="824"/>
                      <a:pt x="310" y="824"/>
                    </a:cubicBezTo>
                    <a:cubicBezTo>
                      <a:pt x="315" y="824"/>
                      <a:pt x="319" y="823"/>
                      <a:pt x="324" y="823"/>
                    </a:cubicBezTo>
                    <a:cubicBezTo>
                      <a:pt x="328" y="822"/>
                      <a:pt x="333" y="822"/>
                      <a:pt x="336" y="820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7" y="820"/>
                      <a:pt x="337" y="820"/>
                      <a:pt x="338" y="819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6" y="820"/>
                      <a:pt x="336" y="820"/>
                      <a:pt x="336" y="820"/>
                    </a:cubicBezTo>
                    <a:cubicBezTo>
                      <a:pt x="332" y="822"/>
                      <a:pt x="328" y="822"/>
                      <a:pt x="324" y="823"/>
                    </a:cubicBezTo>
                    <a:cubicBezTo>
                      <a:pt x="319" y="823"/>
                      <a:pt x="315" y="824"/>
                      <a:pt x="310" y="824"/>
                    </a:cubicBezTo>
                    <a:cubicBezTo>
                      <a:pt x="301" y="824"/>
                      <a:pt x="292" y="824"/>
                      <a:pt x="283" y="823"/>
                    </a:cubicBezTo>
                    <a:cubicBezTo>
                      <a:pt x="274" y="822"/>
                      <a:pt x="264" y="821"/>
                      <a:pt x="256" y="820"/>
                    </a:cubicBezTo>
                    <a:cubicBezTo>
                      <a:pt x="253" y="820"/>
                      <a:pt x="251" y="820"/>
                      <a:pt x="249" y="819"/>
                    </a:cubicBezTo>
                    <a:cubicBezTo>
                      <a:pt x="249" y="819"/>
                      <a:pt x="249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51" y="820"/>
                      <a:pt x="254" y="820"/>
                      <a:pt x="256" y="820"/>
                    </a:cubicBezTo>
                    <a:close/>
                    <a:moveTo>
                      <a:pt x="249" y="817"/>
                    </a:move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lose/>
                    <a:moveTo>
                      <a:pt x="249" y="819"/>
                    </a:move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lose/>
                    <a:moveTo>
                      <a:pt x="246" y="817"/>
                    </a:moveTo>
                    <a:cubicBezTo>
                      <a:pt x="246" y="818"/>
                      <a:pt x="247" y="818"/>
                      <a:pt x="248" y="818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8"/>
                    </a:cubicBezTo>
                    <a:cubicBezTo>
                      <a:pt x="247" y="818"/>
                      <a:pt x="246" y="817"/>
                      <a:pt x="245" y="817"/>
                    </a:cubicBezTo>
                    <a:cubicBezTo>
                      <a:pt x="243" y="814"/>
                      <a:pt x="240" y="811"/>
                      <a:pt x="237" y="807"/>
                    </a:cubicBezTo>
                    <a:cubicBezTo>
                      <a:pt x="240" y="811"/>
                      <a:pt x="243" y="814"/>
                      <a:pt x="246" y="817"/>
                    </a:cubicBezTo>
                    <a:close/>
                    <a:moveTo>
                      <a:pt x="230" y="813"/>
                    </a:moveTo>
                    <a:cubicBezTo>
                      <a:pt x="230" y="812"/>
                      <a:pt x="230" y="812"/>
                      <a:pt x="230" y="812"/>
                    </a:cubicBezTo>
                    <a:cubicBezTo>
                      <a:pt x="228" y="811"/>
                      <a:pt x="228" y="811"/>
                      <a:pt x="228" y="811"/>
                    </a:cubicBezTo>
                    <a:cubicBezTo>
                      <a:pt x="228" y="810"/>
                      <a:pt x="228" y="810"/>
                      <a:pt x="228" y="810"/>
                    </a:cubicBezTo>
                    <a:cubicBezTo>
                      <a:pt x="227" y="809"/>
                      <a:pt x="227" y="809"/>
                      <a:pt x="227" y="809"/>
                    </a:cubicBezTo>
                    <a:cubicBezTo>
                      <a:pt x="227" y="808"/>
                      <a:pt x="227" y="808"/>
                      <a:pt x="227" y="808"/>
                    </a:cubicBezTo>
                    <a:cubicBezTo>
                      <a:pt x="223" y="800"/>
                      <a:pt x="223" y="800"/>
                      <a:pt x="223" y="800"/>
                    </a:cubicBezTo>
                    <a:cubicBezTo>
                      <a:pt x="215" y="784"/>
                      <a:pt x="215" y="784"/>
                      <a:pt x="215" y="784"/>
                    </a:cubicBezTo>
                    <a:cubicBezTo>
                      <a:pt x="220" y="793"/>
                      <a:pt x="224" y="804"/>
                      <a:pt x="230" y="813"/>
                    </a:cubicBezTo>
                    <a:close/>
                    <a:moveTo>
                      <a:pt x="190" y="672"/>
                    </a:move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85" y="672"/>
                      <a:pt x="185" y="672"/>
                      <a:pt x="185" y="672"/>
                    </a:cubicBezTo>
                    <a:cubicBezTo>
                      <a:pt x="185" y="672"/>
                      <a:pt x="184" y="672"/>
                      <a:pt x="183" y="672"/>
                    </a:cubicBezTo>
                    <a:cubicBezTo>
                      <a:pt x="180" y="672"/>
                      <a:pt x="177" y="673"/>
                      <a:pt x="175" y="675"/>
                    </a:cubicBezTo>
                    <a:cubicBezTo>
                      <a:pt x="172" y="677"/>
                      <a:pt x="170" y="679"/>
                      <a:pt x="169" y="681"/>
                    </a:cubicBezTo>
                    <a:cubicBezTo>
                      <a:pt x="166" y="686"/>
                      <a:pt x="165" y="691"/>
                      <a:pt x="165" y="696"/>
                    </a:cubicBezTo>
                    <a:cubicBezTo>
                      <a:pt x="165" y="702"/>
                      <a:pt x="167" y="707"/>
                      <a:pt x="171" y="711"/>
                    </a:cubicBezTo>
                    <a:cubicBezTo>
                      <a:pt x="173" y="713"/>
                      <a:pt x="175" y="715"/>
                      <a:pt x="178" y="716"/>
                    </a:cubicBezTo>
                    <a:cubicBezTo>
                      <a:pt x="179" y="716"/>
                      <a:pt x="181" y="717"/>
                      <a:pt x="182" y="717"/>
                    </a:cubicBezTo>
                    <a:cubicBezTo>
                      <a:pt x="183" y="717"/>
                      <a:pt x="184" y="717"/>
                      <a:pt x="184" y="717"/>
                    </a:cubicBezTo>
                    <a:cubicBezTo>
                      <a:pt x="185" y="717"/>
                      <a:pt x="185" y="717"/>
                      <a:pt x="185" y="717"/>
                    </a:cubicBezTo>
                    <a:cubicBezTo>
                      <a:pt x="186" y="717"/>
                      <a:pt x="186" y="717"/>
                      <a:pt x="186" y="717"/>
                    </a:cubicBezTo>
                    <a:cubicBezTo>
                      <a:pt x="199" y="717"/>
                      <a:pt x="199" y="717"/>
                      <a:pt x="199" y="717"/>
                    </a:cubicBezTo>
                    <a:cubicBezTo>
                      <a:pt x="224" y="718"/>
                      <a:pt x="224" y="718"/>
                      <a:pt x="224" y="718"/>
                    </a:cubicBezTo>
                    <a:cubicBezTo>
                      <a:pt x="257" y="718"/>
                      <a:pt x="290" y="718"/>
                      <a:pt x="325" y="718"/>
                    </a:cubicBezTo>
                    <a:cubicBezTo>
                      <a:pt x="325" y="719"/>
                      <a:pt x="325" y="719"/>
                      <a:pt x="325" y="719"/>
                    </a:cubicBezTo>
                    <a:cubicBezTo>
                      <a:pt x="323" y="719"/>
                      <a:pt x="322" y="719"/>
                      <a:pt x="321" y="719"/>
                    </a:cubicBezTo>
                    <a:cubicBezTo>
                      <a:pt x="300" y="719"/>
                      <a:pt x="300" y="719"/>
                      <a:pt x="300" y="719"/>
                    </a:cubicBezTo>
                    <a:cubicBezTo>
                      <a:pt x="297" y="719"/>
                      <a:pt x="297" y="719"/>
                      <a:pt x="297" y="719"/>
                    </a:cubicBezTo>
                    <a:cubicBezTo>
                      <a:pt x="272" y="719"/>
                      <a:pt x="247" y="718"/>
                      <a:pt x="223" y="718"/>
                    </a:cubicBezTo>
                    <a:cubicBezTo>
                      <a:pt x="198" y="718"/>
                      <a:pt x="198" y="718"/>
                      <a:pt x="198" y="718"/>
                    </a:cubicBezTo>
                    <a:cubicBezTo>
                      <a:pt x="186" y="718"/>
                      <a:pt x="186" y="718"/>
                      <a:pt x="186" y="718"/>
                    </a:cubicBezTo>
                    <a:cubicBezTo>
                      <a:pt x="185" y="718"/>
                      <a:pt x="185" y="718"/>
                      <a:pt x="185" y="718"/>
                    </a:cubicBezTo>
                    <a:cubicBezTo>
                      <a:pt x="184" y="718"/>
                      <a:pt x="184" y="718"/>
                      <a:pt x="184" y="718"/>
                    </a:cubicBezTo>
                    <a:cubicBezTo>
                      <a:pt x="183" y="718"/>
                      <a:pt x="182" y="718"/>
                      <a:pt x="181" y="718"/>
                    </a:cubicBezTo>
                    <a:cubicBezTo>
                      <a:pt x="180" y="718"/>
                      <a:pt x="178" y="717"/>
                      <a:pt x="177" y="716"/>
                    </a:cubicBezTo>
                    <a:cubicBezTo>
                      <a:pt x="174" y="715"/>
                      <a:pt x="172" y="713"/>
                      <a:pt x="170" y="711"/>
                    </a:cubicBezTo>
                    <a:cubicBezTo>
                      <a:pt x="166" y="707"/>
                      <a:pt x="164" y="702"/>
                      <a:pt x="164" y="696"/>
                    </a:cubicBezTo>
                    <a:cubicBezTo>
                      <a:pt x="164" y="691"/>
                      <a:pt x="165" y="685"/>
                      <a:pt x="168" y="680"/>
                    </a:cubicBezTo>
                    <a:cubicBezTo>
                      <a:pt x="170" y="678"/>
                      <a:pt x="172" y="676"/>
                      <a:pt x="174" y="674"/>
                    </a:cubicBezTo>
                    <a:cubicBezTo>
                      <a:pt x="177" y="673"/>
                      <a:pt x="180" y="671"/>
                      <a:pt x="183" y="671"/>
                    </a:cubicBezTo>
                    <a:cubicBezTo>
                      <a:pt x="183" y="671"/>
                      <a:pt x="184" y="671"/>
                      <a:pt x="185" y="671"/>
                    </a:cubicBezTo>
                    <a:cubicBezTo>
                      <a:pt x="187" y="671"/>
                      <a:pt x="187" y="671"/>
                      <a:pt x="187" y="671"/>
                    </a:cubicBezTo>
                    <a:cubicBezTo>
                      <a:pt x="190" y="671"/>
                      <a:pt x="190" y="671"/>
                      <a:pt x="190" y="671"/>
                    </a:cubicBezTo>
                    <a:cubicBezTo>
                      <a:pt x="196" y="671"/>
                      <a:pt x="196" y="671"/>
                      <a:pt x="196" y="671"/>
                    </a:cubicBezTo>
                    <a:cubicBezTo>
                      <a:pt x="196" y="671"/>
                      <a:pt x="194" y="671"/>
                      <a:pt x="197" y="671"/>
                    </a:cubicBezTo>
                    <a:lnTo>
                      <a:pt x="190" y="672"/>
                    </a:lnTo>
                    <a:close/>
                    <a:moveTo>
                      <a:pt x="136" y="380"/>
                    </a:moveTo>
                    <a:cubicBezTo>
                      <a:pt x="135" y="376"/>
                      <a:pt x="135" y="371"/>
                      <a:pt x="136" y="368"/>
                    </a:cubicBezTo>
                    <a:cubicBezTo>
                      <a:pt x="137" y="364"/>
                      <a:pt x="139" y="361"/>
                      <a:pt x="143" y="359"/>
                    </a:cubicBezTo>
                    <a:cubicBezTo>
                      <a:pt x="146" y="356"/>
                      <a:pt x="150" y="355"/>
                      <a:pt x="154" y="354"/>
                    </a:cubicBezTo>
                    <a:cubicBezTo>
                      <a:pt x="158" y="354"/>
                      <a:pt x="162" y="355"/>
                      <a:pt x="166" y="357"/>
                    </a:cubicBezTo>
                    <a:cubicBezTo>
                      <a:pt x="170" y="359"/>
                      <a:pt x="174" y="362"/>
                      <a:pt x="177" y="366"/>
                    </a:cubicBezTo>
                    <a:cubicBezTo>
                      <a:pt x="180" y="369"/>
                      <a:pt x="183" y="373"/>
                      <a:pt x="185" y="377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94" y="396"/>
                      <a:pt x="194" y="396"/>
                      <a:pt x="194" y="396"/>
                    </a:cubicBezTo>
                    <a:cubicBezTo>
                      <a:pt x="196" y="395"/>
                      <a:pt x="198" y="394"/>
                      <a:pt x="200" y="393"/>
                    </a:cubicBezTo>
                    <a:cubicBezTo>
                      <a:pt x="201" y="393"/>
                      <a:pt x="201" y="392"/>
                      <a:pt x="202" y="392"/>
                    </a:cubicBezTo>
                    <a:cubicBezTo>
                      <a:pt x="203" y="391"/>
                      <a:pt x="204" y="391"/>
                      <a:pt x="205" y="390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09" y="388"/>
                      <a:pt x="209" y="388"/>
                      <a:pt x="209" y="388"/>
                    </a:cubicBezTo>
                    <a:cubicBezTo>
                      <a:pt x="210" y="387"/>
                      <a:pt x="211" y="386"/>
                      <a:pt x="213" y="386"/>
                    </a:cubicBezTo>
                    <a:cubicBezTo>
                      <a:pt x="217" y="383"/>
                      <a:pt x="221" y="380"/>
                      <a:pt x="225" y="376"/>
                    </a:cubicBezTo>
                    <a:cubicBezTo>
                      <a:pt x="229" y="373"/>
                      <a:pt x="233" y="369"/>
                      <a:pt x="237" y="366"/>
                    </a:cubicBezTo>
                    <a:cubicBezTo>
                      <a:pt x="239" y="364"/>
                      <a:pt x="240" y="362"/>
                      <a:pt x="242" y="360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46" y="356"/>
                      <a:pt x="246" y="356"/>
                      <a:pt x="246" y="356"/>
                    </a:cubicBezTo>
                    <a:cubicBezTo>
                      <a:pt x="247" y="354"/>
                      <a:pt x="249" y="353"/>
                      <a:pt x="250" y="351"/>
                    </a:cubicBezTo>
                    <a:cubicBezTo>
                      <a:pt x="249" y="349"/>
                      <a:pt x="247" y="348"/>
                      <a:pt x="246" y="346"/>
                    </a:cubicBezTo>
                    <a:cubicBezTo>
                      <a:pt x="245" y="345"/>
                      <a:pt x="245" y="345"/>
                      <a:pt x="245" y="345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5" y="343"/>
                      <a:pt x="244" y="343"/>
                      <a:pt x="244" y="342"/>
                    </a:cubicBezTo>
                    <a:cubicBezTo>
                      <a:pt x="243" y="340"/>
                      <a:pt x="242" y="338"/>
                      <a:pt x="242" y="336"/>
                    </a:cubicBezTo>
                    <a:cubicBezTo>
                      <a:pt x="242" y="335"/>
                      <a:pt x="241" y="334"/>
                      <a:pt x="241" y="333"/>
                    </a:cubicBezTo>
                    <a:cubicBezTo>
                      <a:pt x="241" y="332"/>
                      <a:pt x="241" y="332"/>
                      <a:pt x="241" y="331"/>
                    </a:cubicBezTo>
                    <a:cubicBezTo>
                      <a:pt x="241" y="331"/>
                      <a:pt x="241" y="330"/>
                      <a:pt x="241" y="330"/>
                    </a:cubicBezTo>
                    <a:cubicBezTo>
                      <a:pt x="241" y="328"/>
                      <a:pt x="241" y="325"/>
                      <a:pt x="241" y="323"/>
                    </a:cubicBezTo>
                    <a:cubicBezTo>
                      <a:pt x="242" y="314"/>
                      <a:pt x="246" y="306"/>
                      <a:pt x="251" y="298"/>
                    </a:cubicBezTo>
                    <a:cubicBezTo>
                      <a:pt x="253" y="295"/>
                      <a:pt x="256" y="291"/>
                      <a:pt x="260" y="289"/>
                    </a:cubicBezTo>
                    <a:cubicBezTo>
                      <a:pt x="263" y="287"/>
                      <a:pt x="267" y="286"/>
                      <a:pt x="271" y="286"/>
                    </a:cubicBezTo>
                    <a:cubicBezTo>
                      <a:pt x="274" y="287"/>
                      <a:pt x="278" y="288"/>
                      <a:pt x="281" y="291"/>
                    </a:cubicBezTo>
                    <a:cubicBezTo>
                      <a:pt x="285" y="293"/>
                      <a:pt x="287" y="297"/>
                      <a:pt x="288" y="300"/>
                    </a:cubicBezTo>
                    <a:cubicBezTo>
                      <a:pt x="291" y="307"/>
                      <a:pt x="288" y="316"/>
                      <a:pt x="284" y="324"/>
                    </a:cubicBezTo>
                    <a:cubicBezTo>
                      <a:pt x="282" y="328"/>
                      <a:pt x="279" y="332"/>
                      <a:pt x="276" y="335"/>
                    </a:cubicBezTo>
                    <a:cubicBezTo>
                      <a:pt x="275" y="337"/>
                      <a:pt x="275" y="337"/>
                      <a:pt x="275" y="337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68" y="346"/>
                      <a:pt x="267" y="347"/>
                      <a:pt x="267" y="349"/>
                    </a:cubicBezTo>
                    <a:cubicBezTo>
                      <a:pt x="267" y="349"/>
                      <a:pt x="267" y="350"/>
                      <a:pt x="267" y="350"/>
                    </a:cubicBezTo>
                    <a:cubicBezTo>
                      <a:pt x="267" y="351"/>
                      <a:pt x="267" y="351"/>
                      <a:pt x="267" y="351"/>
                    </a:cubicBezTo>
                    <a:cubicBezTo>
                      <a:pt x="267" y="351"/>
                      <a:pt x="267" y="351"/>
                      <a:pt x="268" y="351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8" y="352"/>
                      <a:pt x="269" y="353"/>
                      <a:pt x="270" y="353"/>
                    </a:cubicBezTo>
                    <a:cubicBezTo>
                      <a:pt x="270" y="354"/>
                      <a:pt x="271" y="354"/>
                      <a:pt x="272" y="354"/>
                    </a:cubicBezTo>
                    <a:cubicBezTo>
                      <a:pt x="274" y="355"/>
                      <a:pt x="276" y="356"/>
                      <a:pt x="277" y="356"/>
                    </a:cubicBezTo>
                    <a:cubicBezTo>
                      <a:pt x="278" y="356"/>
                      <a:pt x="279" y="357"/>
                      <a:pt x="280" y="357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5" y="358"/>
                      <a:pt x="286" y="358"/>
                      <a:pt x="287" y="358"/>
                    </a:cubicBezTo>
                    <a:cubicBezTo>
                      <a:pt x="292" y="359"/>
                      <a:pt x="297" y="359"/>
                      <a:pt x="303" y="359"/>
                    </a:cubicBezTo>
                    <a:cubicBezTo>
                      <a:pt x="308" y="359"/>
                      <a:pt x="313" y="359"/>
                      <a:pt x="318" y="358"/>
                    </a:cubicBezTo>
                    <a:cubicBezTo>
                      <a:pt x="321" y="357"/>
                      <a:pt x="323" y="356"/>
                      <a:pt x="326" y="355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8" y="355"/>
                      <a:pt x="328" y="355"/>
                      <a:pt x="328" y="355"/>
                    </a:cubicBezTo>
                    <a:cubicBezTo>
                      <a:pt x="331" y="353"/>
                      <a:pt x="331" y="353"/>
                      <a:pt x="331" y="353"/>
                    </a:cubicBezTo>
                    <a:cubicBezTo>
                      <a:pt x="333" y="353"/>
                      <a:pt x="335" y="352"/>
                      <a:pt x="337" y="351"/>
                    </a:cubicBezTo>
                    <a:cubicBezTo>
                      <a:pt x="336" y="348"/>
                      <a:pt x="336" y="345"/>
                      <a:pt x="335" y="342"/>
                    </a:cubicBezTo>
                    <a:cubicBezTo>
                      <a:pt x="335" y="340"/>
                      <a:pt x="335" y="340"/>
                      <a:pt x="335" y="340"/>
                    </a:cubicBezTo>
                    <a:cubicBezTo>
                      <a:pt x="335" y="339"/>
                      <a:pt x="335" y="339"/>
                      <a:pt x="335" y="339"/>
                    </a:cubicBezTo>
                    <a:cubicBezTo>
                      <a:pt x="334" y="337"/>
                      <a:pt x="334" y="337"/>
                      <a:pt x="334" y="337"/>
                    </a:cubicBezTo>
                    <a:cubicBezTo>
                      <a:pt x="334" y="333"/>
                      <a:pt x="334" y="330"/>
                      <a:pt x="334" y="327"/>
                    </a:cubicBezTo>
                    <a:cubicBezTo>
                      <a:pt x="334" y="320"/>
                      <a:pt x="336" y="314"/>
                      <a:pt x="339" y="309"/>
                    </a:cubicBezTo>
                    <a:cubicBezTo>
                      <a:pt x="340" y="307"/>
                      <a:pt x="342" y="304"/>
                      <a:pt x="345" y="302"/>
                    </a:cubicBezTo>
                    <a:cubicBezTo>
                      <a:pt x="346" y="301"/>
                      <a:pt x="347" y="300"/>
                      <a:pt x="348" y="299"/>
                    </a:cubicBezTo>
                    <a:cubicBezTo>
                      <a:pt x="349" y="298"/>
                      <a:pt x="350" y="297"/>
                      <a:pt x="352" y="297"/>
                    </a:cubicBezTo>
                    <a:cubicBezTo>
                      <a:pt x="357" y="294"/>
                      <a:pt x="363" y="294"/>
                      <a:pt x="367" y="296"/>
                    </a:cubicBezTo>
                    <a:cubicBezTo>
                      <a:pt x="369" y="296"/>
                      <a:pt x="370" y="297"/>
                      <a:pt x="371" y="297"/>
                    </a:cubicBezTo>
                    <a:cubicBezTo>
                      <a:pt x="371" y="298"/>
                      <a:pt x="372" y="298"/>
                      <a:pt x="372" y="299"/>
                    </a:cubicBezTo>
                    <a:cubicBezTo>
                      <a:pt x="373" y="299"/>
                      <a:pt x="373" y="300"/>
                      <a:pt x="374" y="300"/>
                    </a:cubicBezTo>
                    <a:cubicBezTo>
                      <a:pt x="375" y="303"/>
                      <a:pt x="377" y="305"/>
                      <a:pt x="378" y="308"/>
                    </a:cubicBezTo>
                    <a:cubicBezTo>
                      <a:pt x="380" y="313"/>
                      <a:pt x="380" y="319"/>
                      <a:pt x="378" y="325"/>
                    </a:cubicBezTo>
                    <a:cubicBezTo>
                      <a:pt x="376" y="330"/>
                      <a:pt x="372" y="336"/>
                      <a:pt x="367" y="340"/>
                    </a:cubicBezTo>
                    <a:cubicBezTo>
                      <a:pt x="365" y="343"/>
                      <a:pt x="363" y="345"/>
                      <a:pt x="360" y="347"/>
                    </a:cubicBezTo>
                    <a:cubicBezTo>
                      <a:pt x="359" y="347"/>
                      <a:pt x="359" y="348"/>
                      <a:pt x="358" y="348"/>
                    </a:cubicBezTo>
                    <a:cubicBezTo>
                      <a:pt x="357" y="349"/>
                      <a:pt x="357" y="349"/>
                      <a:pt x="357" y="349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53" y="352"/>
                      <a:pt x="351" y="353"/>
                      <a:pt x="348" y="355"/>
                    </a:cubicBezTo>
                    <a:cubicBezTo>
                      <a:pt x="349" y="357"/>
                      <a:pt x="349" y="359"/>
                      <a:pt x="350" y="361"/>
                    </a:cubicBezTo>
                    <a:cubicBezTo>
                      <a:pt x="350" y="362"/>
                      <a:pt x="351" y="363"/>
                      <a:pt x="351" y="364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3" y="369"/>
                      <a:pt x="354" y="371"/>
                      <a:pt x="356" y="373"/>
                    </a:cubicBezTo>
                    <a:cubicBezTo>
                      <a:pt x="358" y="378"/>
                      <a:pt x="361" y="382"/>
                      <a:pt x="364" y="387"/>
                    </a:cubicBezTo>
                    <a:cubicBezTo>
                      <a:pt x="367" y="391"/>
                      <a:pt x="371" y="395"/>
                      <a:pt x="375" y="398"/>
                    </a:cubicBezTo>
                    <a:cubicBezTo>
                      <a:pt x="376" y="399"/>
                      <a:pt x="377" y="400"/>
                      <a:pt x="378" y="400"/>
                    </a:cubicBezTo>
                    <a:cubicBezTo>
                      <a:pt x="379" y="401"/>
                      <a:pt x="379" y="401"/>
                      <a:pt x="380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3" y="403"/>
                      <a:pt x="383" y="403"/>
                      <a:pt x="383" y="403"/>
                    </a:cubicBezTo>
                    <a:cubicBezTo>
                      <a:pt x="384" y="404"/>
                      <a:pt x="386" y="405"/>
                      <a:pt x="388" y="406"/>
                    </a:cubicBezTo>
                    <a:cubicBezTo>
                      <a:pt x="391" y="407"/>
                      <a:pt x="391" y="407"/>
                      <a:pt x="391" y="407"/>
                    </a:cubicBezTo>
                    <a:cubicBezTo>
                      <a:pt x="392" y="408"/>
                      <a:pt x="392" y="408"/>
                      <a:pt x="392" y="408"/>
                    </a:cubicBezTo>
                    <a:cubicBezTo>
                      <a:pt x="393" y="408"/>
                      <a:pt x="393" y="408"/>
                      <a:pt x="394" y="408"/>
                    </a:cubicBezTo>
                    <a:cubicBezTo>
                      <a:pt x="401" y="393"/>
                      <a:pt x="401" y="393"/>
                      <a:pt x="401" y="393"/>
                    </a:cubicBezTo>
                    <a:cubicBezTo>
                      <a:pt x="406" y="383"/>
                      <a:pt x="406" y="383"/>
                      <a:pt x="406" y="383"/>
                    </a:cubicBezTo>
                    <a:cubicBezTo>
                      <a:pt x="408" y="379"/>
                      <a:pt x="408" y="379"/>
                      <a:pt x="408" y="379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7"/>
                      <a:pt x="409" y="377"/>
                      <a:pt x="409" y="377"/>
                    </a:cubicBezTo>
                    <a:cubicBezTo>
                      <a:pt x="410" y="376"/>
                      <a:pt x="410" y="375"/>
                      <a:pt x="411" y="375"/>
                    </a:cubicBezTo>
                    <a:cubicBezTo>
                      <a:pt x="413" y="372"/>
                      <a:pt x="415" y="370"/>
                      <a:pt x="417" y="367"/>
                    </a:cubicBezTo>
                    <a:cubicBezTo>
                      <a:pt x="420" y="365"/>
                      <a:pt x="422" y="363"/>
                      <a:pt x="425" y="362"/>
                    </a:cubicBezTo>
                    <a:cubicBezTo>
                      <a:pt x="426" y="361"/>
                      <a:pt x="427" y="361"/>
                      <a:pt x="429" y="361"/>
                    </a:cubicBezTo>
                    <a:cubicBezTo>
                      <a:pt x="430" y="361"/>
                      <a:pt x="431" y="361"/>
                      <a:pt x="432" y="361"/>
                    </a:cubicBezTo>
                    <a:cubicBezTo>
                      <a:pt x="437" y="362"/>
                      <a:pt x="441" y="366"/>
                      <a:pt x="444" y="372"/>
                    </a:cubicBezTo>
                    <a:cubicBezTo>
                      <a:pt x="446" y="377"/>
                      <a:pt x="447" y="384"/>
                      <a:pt x="446" y="390"/>
                    </a:cubicBezTo>
                    <a:cubicBezTo>
                      <a:pt x="445" y="393"/>
                      <a:pt x="445" y="396"/>
                      <a:pt x="443" y="399"/>
                    </a:cubicBezTo>
                    <a:cubicBezTo>
                      <a:pt x="442" y="402"/>
                      <a:pt x="440" y="405"/>
                      <a:pt x="438" y="407"/>
                    </a:cubicBezTo>
                    <a:cubicBezTo>
                      <a:pt x="434" y="411"/>
                      <a:pt x="429" y="415"/>
                      <a:pt x="423" y="417"/>
                    </a:cubicBezTo>
                    <a:cubicBezTo>
                      <a:pt x="420" y="418"/>
                      <a:pt x="416" y="418"/>
                      <a:pt x="413" y="418"/>
                    </a:cubicBezTo>
                    <a:cubicBezTo>
                      <a:pt x="411" y="418"/>
                      <a:pt x="410" y="419"/>
                      <a:pt x="408" y="419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8"/>
                      <a:pt x="404" y="418"/>
                      <a:pt x="404" y="418"/>
                    </a:cubicBezTo>
                    <a:cubicBezTo>
                      <a:pt x="399" y="418"/>
                      <a:pt x="399" y="418"/>
                      <a:pt x="399" y="418"/>
                    </a:cubicBezTo>
                    <a:cubicBezTo>
                      <a:pt x="398" y="419"/>
                      <a:pt x="397" y="421"/>
                      <a:pt x="397" y="423"/>
                    </a:cubicBezTo>
                    <a:cubicBezTo>
                      <a:pt x="395" y="427"/>
                      <a:pt x="395" y="427"/>
                      <a:pt x="395" y="427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3"/>
                      <a:pt x="387" y="443"/>
                      <a:pt x="387" y="443"/>
                    </a:cubicBezTo>
                    <a:cubicBezTo>
                      <a:pt x="384" y="451"/>
                      <a:pt x="381" y="458"/>
                      <a:pt x="378" y="465"/>
                    </a:cubicBezTo>
                    <a:cubicBezTo>
                      <a:pt x="372" y="480"/>
                      <a:pt x="367" y="495"/>
                      <a:pt x="361" y="510"/>
                    </a:cubicBezTo>
                    <a:cubicBezTo>
                      <a:pt x="351" y="539"/>
                      <a:pt x="341" y="570"/>
                      <a:pt x="332" y="600"/>
                    </a:cubicBezTo>
                    <a:cubicBezTo>
                      <a:pt x="327" y="617"/>
                      <a:pt x="327" y="617"/>
                      <a:pt x="327" y="617"/>
                    </a:cubicBezTo>
                    <a:cubicBezTo>
                      <a:pt x="326" y="622"/>
                      <a:pt x="326" y="622"/>
                      <a:pt x="326" y="622"/>
                    </a:cubicBezTo>
                    <a:cubicBezTo>
                      <a:pt x="325" y="622"/>
                      <a:pt x="325" y="622"/>
                      <a:pt x="325" y="622"/>
                    </a:cubicBezTo>
                    <a:cubicBezTo>
                      <a:pt x="330" y="603"/>
                      <a:pt x="330" y="603"/>
                      <a:pt x="330" y="603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42" y="563"/>
                      <a:pt x="352" y="534"/>
                      <a:pt x="362" y="506"/>
                    </a:cubicBezTo>
                    <a:cubicBezTo>
                      <a:pt x="367" y="491"/>
                      <a:pt x="373" y="477"/>
                      <a:pt x="378" y="463"/>
                    </a:cubicBezTo>
                    <a:cubicBezTo>
                      <a:pt x="381" y="456"/>
                      <a:pt x="384" y="449"/>
                      <a:pt x="387" y="442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403" y="418"/>
                      <a:pt x="403" y="418"/>
                      <a:pt x="403" y="418"/>
                    </a:cubicBezTo>
                    <a:cubicBezTo>
                      <a:pt x="404" y="418"/>
                      <a:pt x="405" y="418"/>
                      <a:pt x="406" y="418"/>
                    </a:cubicBezTo>
                    <a:cubicBezTo>
                      <a:pt x="406" y="418"/>
                      <a:pt x="407" y="418"/>
                      <a:pt x="407" y="418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410" y="418"/>
                      <a:pt x="411" y="418"/>
                      <a:pt x="413" y="418"/>
                    </a:cubicBezTo>
                    <a:cubicBezTo>
                      <a:pt x="416" y="417"/>
                      <a:pt x="419" y="417"/>
                      <a:pt x="422" y="416"/>
                    </a:cubicBezTo>
                    <a:cubicBezTo>
                      <a:pt x="428" y="414"/>
                      <a:pt x="434" y="411"/>
                      <a:pt x="438" y="406"/>
                    </a:cubicBezTo>
                    <a:cubicBezTo>
                      <a:pt x="440" y="404"/>
                      <a:pt x="442" y="402"/>
                      <a:pt x="443" y="399"/>
                    </a:cubicBezTo>
                    <a:cubicBezTo>
                      <a:pt x="444" y="396"/>
                      <a:pt x="445" y="393"/>
                      <a:pt x="445" y="390"/>
                    </a:cubicBezTo>
                    <a:cubicBezTo>
                      <a:pt x="446" y="384"/>
                      <a:pt x="446" y="377"/>
                      <a:pt x="443" y="372"/>
                    </a:cubicBezTo>
                    <a:cubicBezTo>
                      <a:pt x="441" y="367"/>
                      <a:pt x="436" y="362"/>
                      <a:pt x="432" y="362"/>
                    </a:cubicBezTo>
                    <a:cubicBezTo>
                      <a:pt x="431" y="362"/>
                      <a:pt x="431" y="362"/>
                      <a:pt x="430" y="361"/>
                    </a:cubicBezTo>
                    <a:cubicBezTo>
                      <a:pt x="430" y="361"/>
                      <a:pt x="429" y="362"/>
                      <a:pt x="429" y="362"/>
                    </a:cubicBezTo>
                    <a:cubicBezTo>
                      <a:pt x="428" y="362"/>
                      <a:pt x="426" y="362"/>
                      <a:pt x="425" y="363"/>
                    </a:cubicBezTo>
                    <a:cubicBezTo>
                      <a:pt x="423" y="364"/>
                      <a:pt x="420" y="366"/>
                      <a:pt x="418" y="368"/>
                    </a:cubicBezTo>
                    <a:cubicBezTo>
                      <a:pt x="415" y="370"/>
                      <a:pt x="413" y="373"/>
                      <a:pt x="411" y="375"/>
                    </a:cubicBezTo>
                    <a:cubicBezTo>
                      <a:pt x="411" y="376"/>
                      <a:pt x="410" y="377"/>
                      <a:pt x="410" y="377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06" y="384"/>
                      <a:pt x="406" y="384"/>
                      <a:pt x="406" y="38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4" y="409"/>
                      <a:pt x="394" y="409"/>
                      <a:pt x="394" y="409"/>
                    </a:cubicBezTo>
                    <a:cubicBezTo>
                      <a:pt x="394" y="409"/>
                      <a:pt x="393" y="409"/>
                      <a:pt x="393" y="409"/>
                    </a:cubicBezTo>
                    <a:cubicBezTo>
                      <a:pt x="391" y="408"/>
                      <a:pt x="391" y="408"/>
                      <a:pt x="391" y="408"/>
                    </a:cubicBezTo>
                    <a:cubicBezTo>
                      <a:pt x="388" y="407"/>
                      <a:pt x="388" y="407"/>
                      <a:pt x="388" y="407"/>
                    </a:cubicBezTo>
                    <a:cubicBezTo>
                      <a:pt x="386" y="406"/>
                      <a:pt x="384" y="405"/>
                      <a:pt x="382" y="404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0" y="402"/>
                      <a:pt x="380" y="402"/>
                      <a:pt x="380" y="402"/>
                    </a:cubicBezTo>
                    <a:cubicBezTo>
                      <a:pt x="379" y="402"/>
                      <a:pt x="378" y="402"/>
                      <a:pt x="378" y="401"/>
                    </a:cubicBezTo>
                    <a:cubicBezTo>
                      <a:pt x="377" y="400"/>
                      <a:pt x="376" y="400"/>
                      <a:pt x="375" y="399"/>
                    </a:cubicBezTo>
                    <a:cubicBezTo>
                      <a:pt x="370" y="395"/>
                      <a:pt x="367" y="391"/>
                      <a:pt x="363" y="387"/>
                    </a:cubicBezTo>
                    <a:cubicBezTo>
                      <a:pt x="360" y="383"/>
                      <a:pt x="357" y="378"/>
                      <a:pt x="355" y="374"/>
                    </a:cubicBezTo>
                    <a:cubicBezTo>
                      <a:pt x="354" y="371"/>
                      <a:pt x="352" y="369"/>
                      <a:pt x="351" y="367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0" y="364"/>
                      <a:pt x="350" y="364"/>
                      <a:pt x="350" y="364"/>
                    </a:cubicBezTo>
                    <a:cubicBezTo>
                      <a:pt x="350" y="363"/>
                      <a:pt x="350" y="362"/>
                      <a:pt x="349" y="361"/>
                    </a:cubicBezTo>
                    <a:cubicBezTo>
                      <a:pt x="348" y="359"/>
                      <a:pt x="348" y="357"/>
                      <a:pt x="347" y="355"/>
                    </a:cubicBezTo>
                    <a:cubicBezTo>
                      <a:pt x="350" y="353"/>
                      <a:pt x="352" y="351"/>
                      <a:pt x="355" y="349"/>
                    </a:cubicBezTo>
                    <a:cubicBezTo>
                      <a:pt x="357" y="348"/>
                      <a:pt x="357" y="348"/>
                      <a:pt x="357" y="348"/>
                    </a:cubicBezTo>
                    <a:cubicBezTo>
                      <a:pt x="358" y="348"/>
                      <a:pt x="358" y="348"/>
                      <a:pt x="358" y="348"/>
                    </a:cubicBezTo>
                    <a:cubicBezTo>
                      <a:pt x="358" y="347"/>
                      <a:pt x="359" y="347"/>
                      <a:pt x="359" y="346"/>
                    </a:cubicBezTo>
                    <a:cubicBezTo>
                      <a:pt x="362" y="344"/>
                      <a:pt x="364" y="342"/>
                      <a:pt x="367" y="340"/>
                    </a:cubicBezTo>
                    <a:cubicBezTo>
                      <a:pt x="371" y="335"/>
                      <a:pt x="375" y="330"/>
                      <a:pt x="377" y="325"/>
                    </a:cubicBezTo>
                    <a:cubicBezTo>
                      <a:pt x="379" y="319"/>
                      <a:pt x="379" y="313"/>
                      <a:pt x="377" y="308"/>
                    </a:cubicBezTo>
                    <a:cubicBezTo>
                      <a:pt x="376" y="306"/>
                      <a:pt x="375" y="303"/>
                      <a:pt x="373" y="301"/>
                    </a:cubicBezTo>
                    <a:cubicBezTo>
                      <a:pt x="372" y="301"/>
                      <a:pt x="372" y="300"/>
                      <a:pt x="371" y="299"/>
                    </a:cubicBezTo>
                    <a:cubicBezTo>
                      <a:pt x="371" y="299"/>
                      <a:pt x="371" y="299"/>
                      <a:pt x="370" y="298"/>
                    </a:cubicBezTo>
                    <a:cubicBezTo>
                      <a:pt x="369" y="297"/>
                      <a:pt x="368" y="297"/>
                      <a:pt x="367" y="296"/>
                    </a:cubicBezTo>
                    <a:cubicBezTo>
                      <a:pt x="363" y="295"/>
                      <a:pt x="357" y="295"/>
                      <a:pt x="352" y="298"/>
                    </a:cubicBezTo>
                    <a:cubicBezTo>
                      <a:pt x="351" y="298"/>
                      <a:pt x="350" y="299"/>
                      <a:pt x="349" y="300"/>
                    </a:cubicBezTo>
                    <a:cubicBezTo>
                      <a:pt x="347" y="301"/>
                      <a:pt x="346" y="302"/>
                      <a:pt x="345" y="303"/>
                    </a:cubicBezTo>
                    <a:cubicBezTo>
                      <a:pt x="343" y="305"/>
                      <a:pt x="341" y="307"/>
                      <a:pt x="340" y="310"/>
                    </a:cubicBezTo>
                    <a:cubicBezTo>
                      <a:pt x="337" y="315"/>
                      <a:pt x="335" y="321"/>
                      <a:pt x="335" y="327"/>
                    </a:cubicBezTo>
                    <a:cubicBezTo>
                      <a:pt x="335" y="330"/>
                      <a:pt x="335" y="333"/>
                      <a:pt x="335" y="337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42"/>
                      <a:pt x="336" y="342"/>
                      <a:pt x="336" y="342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7"/>
                      <a:pt x="337" y="347"/>
                      <a:pt x="337" y="347"/>
                    </a:cubicBezTo>
                    <a:cubicBezTo>
                      <a:pt x="338" y="351"/>
                      <a:pt x="338" y="351"/>
                      <a:pt x="338" y="351"/>
                    </a:cubicBezTo>
                    <a:cubicBezTo>
                      <a:pt x="336" y="352"/>
                      <a:pt x="334" y="353"/>
                      <a:pt x="332" y="354"/>
                    </a:cubicBezTo>
                    <a:cubicBezTo>
                      <a:pt x="331" y="355"/>
                      <a:pt x="330" y="355"/>
                      <a:pt x="329" y="355"/>
                    </a:cubicBezTo>
                    <a:cubicBezTo>
                      <a:pt x="328" y="356"/>
                      <a:pt x="328" y="356"/>
                      <a:pt x="328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4" y="357"/>
                      <a:pt x="321" y="358"/>
                      <a:pt x="318" y="359"/>
                    </a:cubicBezTo>
                    <a:cubicBezTo>
                      <a:pt x="313" y="360"/>
                      <a:pt x="308" y="360"/>
                      <a:pt x="303" y="360"/>
                    </a:cubicBezTo>
                    <a:cubicBezTo>
                      <a:pt x="297" y="360"/>
                      <a:pt x="292" y="360"/>
                      <a:pt x="287" y="359"/>
                    </a:cubicBezTo>
                    <a:cubicBezTo>
                      <a:pt x="286" y="359"/>
                      <a:pt x="284" y="359"/>
                      <a:pt x="283" y="358"/>
                    </a:cubicBezTo>
                    <a:cubicBezTo>
                      <a:pt x="282" y="358"/>
                      <a:pt x="281" y="358"/>
                      <a:pt x="280" y="358"/>
                    </a:cubicBezTo>
                    <a:cubicBezTo>
                      <a:pt x="279" y="358"/>
                      <a:pt x="278" y="357"/>
                      <a:pt x="277" y="357"/>
                    </a:cubicBezTo>
                    <a:cubicBezTo>
                      <a:pt x="275" y="357"/>
                      <a:pt x="273" y="356"/>
                      <a:pt x="271" y="355"/>
                    </a:cubicBezTo>
                    <a:cubicBezTo>
                      <a:pt x="270" y="355"/>
                      <a:pt x="269" y="354"/>
                      <a:pt x="268" y="354"/>
                    </a:cubicBezTo>
                    <a:cubicBezTo>
                      <a:pt x="268" y="353"/>
                      <a:pt x="267" y="353"/>
                      <a:pt x="267" y="352"/>
                    </a:cubicBezTo>
                    <a:cubicBezTo>
                      <a:pt x="266" y="352"/>
                      <a:pt x="266" y="351"/>
                      <a:pt x="266" y="351"/>
                    </a:cubicBezTo>
                    <a:cubicBezTo>
                      <a:pt x="266" y="350"/>
                      <a:pt x="266" y="350"/>
                      <a:pt x="266" y="350"/>
                    </a:cubicBezTo>
                    <a:cubicBezTo>
                      <a:pt x="266" y="350"/>
                      <a:pt x="266" y="349"/>
                      <a:pt x="265" y="349"/>
                    </a:cubicBezTo>
                    <a:cubicBezTo>
                      <a:pt x="265" y="348"/>
                      <a:pt x="266" y="346"/>
                      <a:pt x="268" y="344"/>
                    </a:cubicBezTo>
                    <a:cubicBezTo>
                      <a:pt x="272" y="339"/>
                      <a:pt x="272" y="339"/>
                      <a:pt x="272" y="339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5" y="335"/>
                      <a:pt x="275" y="335"/>
                      <a:pt x="275" y="335"/>
                    </a:cubicBezTo>
                    <a:cubicBezTo>
                      <a:pt x="278" y="331"/>
                      <a:pt x="281" y="327"/>
                      <a:pt x="283" y="323"/>
                    </a:cubicBezTo>
                    <a:cubicBezTo>
                      <a:pt x="285" y="319"/>
                      <a:pt x="287" y="315"/>
                      <a:pt x="288" y="311"/>
                    </a:cubicBezTo>
                    <a:cubicBezTo>
                      <a:pt x="289" y="307"/>
                      <a:pt x="289" y="304"/>
                      <a:pt x="288" y="300"/>
                    </a:cubicBezTo>
                    <a:cubicBezTo>
                      <a:pt x="286" y="297"/>
                      <a:pt x="284" y="294"/>
                      <a:pt x="281" y="292"/>
                    </a:cubicBezTo>
                    <a:cubicBezTo>
                      <a:pt x="277" y="289"/>
                      <a:pt x="274" y="288"/>
                      <a:pt x="270" y="287"/>
                    </a:cubicBezTo>
                    <a:cubicBezTo>
                      <a:pt x="267" y="287"/>
                      <a:pt x="264" y="288"/>
                      <a:pt x="260" y="290"/>
                    </a:cubicBezTo>
                    <a:cubicBezTo>
                      <a:pt x="257" y="292"/>
                      <a:pt x="254" y="295"/>
                      <a:pt x="252" y="299"/>
                    </a:cubicBezTo>
                    <a:cubicBezTo>
                      <a:pt x="247" y="306"/>
                      <a:pt x="243" y="315"/>
                      <a:pt x="242" y="323"/>
                    </a:cubicBezTo>
                    <a:cubicBezTo>
                      <a:pt x="242" y="326"/>
                      <a:pt x="242" y="328"/>
                      <a:pt x="242" y="330"/>
                    </a:cubicBezTo>
                    <a:cubicBezTo>
                      <a:pt x="242" y="330"/>
                      <a:pt x="242" y="331"/>
                      <a:pt x="242" y="331"/>
                    </a:cubicBezTo>
                    <a:cubicBezTo>
                      <a:pt x="242" y="332"/>
                      <a:pt x="242" y="332"/>
                      <a:pt x="242" y="333"/>
                    </a:cubicBezTo>
                    <a:cubicBezTo>
                      <a:pt x="242" y="334"/>
                      <a:pt x="243" y="335"/>
                      <a:pt x="243" y="336"/>
                    </a:cubicBezTo>
                    <a:cubicBezTo>
                      <a:pt x="243" y="338"/>
                      <a:pt x="244" y="340"/>
                      <a:pt x="245" y="342"/>
                    </a:cubicBezTo>
                    <a:cubicBezTo>
                      <a:pt x="245" y="342"/>
                      <a:pt x="245" y="343"/>
                      <a:pt x="246" y="343"/>
                    </a:cubicBezTo>
                    <a:cubicBezTo>
                      <a:pt x="246" y="343"/>
                      <a:pt x="246" y="343"/>
                      <a:pt x="246" y="344"/>
                    </a:cubicBezTo>
                    <a:cubicBezTo>
                      <a:pt x="247" y="346"/>
                      <a:pt x="247" y="346"/>
                      <a:pt x="247" y="346"/>
                    </a:cubicBezTo>
                    <a:cubicBezTo>
                      <a:pt x="248" y="347"/>
                      <a:pt x="250" y="349"/>
                      <a:pt x="251" y="351"/>
                    </a:cubicBezTo>
                    <a:cubicBezTo>
                      <a:pt x="250" y="353"/>
                      <a:pt x="248" y="355"/>
                      <a:pt x="247" y="356"/>
                    </a:cubicBezTo>
                    <a:cubicBezTo>
                      <a:pt x="246" y="357"/>
                      <a:pt x="245" y="358"/>
                      <a:pt x="244" y="359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41" y="363"/>
                      <a:pt x="239" y="365"/>
                      <a:pt x="237" y="366"/>
                    </a:cubicBezTo>
                    <a:cubicBezTo>
                      <a:pt x="234" y="370"/>
                      <a:pt x="230" y="374"/>
                      <a:pt x="226" y="377"/>
                    </a:cubicBezTo>
                    <a:cubicBezTo>
                      <a:pt x="222" y="380"/>
                      <a:pt x="217" y="384"/>
                      <a:pt x="213" y="387"/>
                    </a:cubicBezTo>
                    <a:cubicBezTo>
                      <a:pt x="212" y="387"/>
                      <a:pt x="211" y="388"/>
                      <a:pt x="210" y="389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07" y="390"/>
                      <a:pt x="207" y="390"/>
                      <a:pt x="207" y="390"/>
                    </a:cubicBezTo>
                    <a:cubicBezTo>
                      <a:pt x="206" y="391"/>
                      <a:pt x="206" y="391"/>
                      <a:pt x="206" y="391"/>
                    </a:cubicBezTo>
                    <a:cubicBezTo>
                      <a:pt x="205" y="392"/>
                      <a:pt x="204" y="392"/>
                      <a:pt x="203" y="393"/>
                    </a:cubicBezTo>
                    <a:cubicBezTo>
                      <a:pt x="202" y="393"/>
                      <a:pt x="201" y="394"/>
                      <a:pt x="200" y="394"/>
                    </a:cubicBezTo>
                    <a:cubicBezTo>
                      <a:pt x="198" y="395"/>
                      <a:pt x="196" y="396"/>
                      <a:pt x="194" y="397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4" y="378"/>
                      <a:pt x="184" y="378"/>
                      <a:pt x="184" y="378"/>
                    </a:cubicBezTo>
                    <a:cubicBezTo>
                      <a:pt x="182" y="374"/>
                      <a:pt x="179" y="370"/>
                      <a:pt x="177" y="367"/>
                    </a:cubicBezTo>
                    <a:cubicBezTo>
                      <a:pt x="174" y="363"/>
                      <a:pt x="170" y="360"/>
                      <a:pt x="167" y="358"/>
                    </a:cubicBezTo>
                    <a:cubicBezTo>
                      <a:pt x="163" y="356"/>
                      <a:pt x="159" y="355"/>
                      <a:pt x="155" y="355"/>
                    </a:cubicBezTo>
                    <a:cubicBezTo>
                      <a:pt x="152" y="355"/>
                      <a:pt x="148" y="356"/>
                      <a:pt x="144" y="358"/>
                    </a:cubicBezTo>
                    <a:cubicBezTo>
                      <a:pt x="141" y="361"/>
                      <a:pt x="138" y="363"/>
                      <a:pt x="137" y="367"/>
                    </a:cubicBezTo>
                    <a:cubicBezTo>
                      <a:pt x="136" y="370"/>
                      <a:pt x="135" y="374"/>
                      <a:pt x="136" y="378"/>
                    </a:cubicBezTo>
                    <a:cubicBezTo>
                      <a:pt x="137" y="382"/>
                      <a:pt x="139" y="386"/>
                      <a:pt x="141" y="389"/>
                    </a:cubicBezTo>
                    <a:cubicBezTo>
                      <a:pt x="141" y="388"/>
                      <a:pt x="139" y="386"/>
                      <a:pt x="139" y="386"/>
                    </a:cubicBezTo>
                    <a:cubicBezTo>
                      <a:pt x="139" y="385"/>
                      <a:pt x="139" y="386"/>
                      <a:pt x="139" y="387"/>
                    </a:cubicBezTo>
                    <a:cubicBezTo>
                      <a:pt x="140" y="388"/>
                      <a:pt x="141" y="389"/>
                      <a:pt x="142" y="392"/>
                    </a:cubicBezTo>
                    <a:cubicBezTo>
                      <a:pt x="140" y="388"/>
                      <a:pt x="137" y="384"/>
                      <a:pt x="136" y="380"/>
                    </a:cubicBezTo>
                    <a:close/>
                    <a:moveTo>
                      <a:pt x="183" y="623"/>
                    </a:moveTo>
                    <a:cubicBezTo>
                      <a:pt x="180" y="624"/>
                      <a:pt x="177" y="625"/>
                      <a:pt x="175" y="626"/>
                    </a:cubicBezTo>
                    <a:cubicBezTo>
                      <a:pt x="172" y="628"/>
                      <a:pt x="170" y="630"/>
                      <a:pt x="169" y="632"/>
                    </a:cubicBezTo>
                    <a:cubicBezTo>
                      <a:pt x="166" y="637"/>
                      <a:pt x="165" y="642"/>
                      <a:pt x="165" y="648"/>
                    </a:cubicBezTo>
                    <a:cubicBezTo>
                      <a:pt x="165" y="653"/>
                      <a:pt x="167" y="658"/>
                      <a:pt x="171" y="662"/>
                    </a:cubicBezTo>
                    <a:cubicBezTo>
                      <a:pt x="173" y="664"/>
                      <a:pt x="175" y="666"/>
                      <a:pt x="178" y="667"/>
                    </a:cubicBezTo>
                    <a:cubicBezTo>
                      <a:pt x="179" y="668"/>
                      <a:pt x="181" y="668"/>
                      <a:pt x="182" y="668"/>
                    </a:cubicBezTo>
                    <a:cubicBezTo>
                      <a:pt x="183" y="669"/>
                      <a:pt x="184" y="669"/>
                      <a:pt x="184" y="669"/>
                    </a:cubicBezTo>
                    <a:cubicBezTo>
                      <a:pt x="185" y="669"/>
                      <a:pt x="185" y="669"/>
                      <a:pt x="185" y="669"/>
                    </a:cubicBezTo>
                    <a:cubicBezTo>
                      <a:pt x="186" y="669"/>
                      <a:pt x="186" y="669"/>
                      <a:pt x="186" y="669"/>
                    </a:cubicBezTo>
                    <a:cubicBezTo>
                      <a:pt x="199" y="669"/>
                      <a:pt x="199" y="669"/>
                      <a:pt x="199" y="669"/>
                    </a:cubicBezTo>
                    <a:cubicBezTo>
                      <a:pt x="224" y="669"/>
                      <a:pt x="224" y="669"/>
                      <a:pt x="224" y="669"/>
                    </a:cubicBezTo>
                    <a:cubicBezTo>
                      <a:pt x="257" y="669"/>
                      <a:pt x="290" y="670"/>
                      <a:pt x="325" y="669"/>
                    </a:cubicBezTo>
                    <a:cubicBezTo>
                      <a:pt x="325" y="670"/>
                      <a:pt x="325" y="670"/>
                      <a:pt x="325" y="670"/>
                    </a:cubicBezTo>
                    <a:cubicBezTo>
                      <a:pt x="311" y="670"/>
                      <a:pt x="311" y="670"/>
                      <a:pt x="311" y="670"/>
                    </a:cubicBezTo>
                    <a:cubicBezTo>
                      <a:pt x="298" y="670"/>
                      <a:pt x="298" y="670"/>
                      <a:pt x="298" y="670"/>
                    </a:cubicBezTo>
                    <a:cubicBezTo>
                      <a:pt x="273" y="670"/>
                      <a:pt x="248" y="670"/>
                      <a:pt x="223" y="670"/>
                    </a:cubicBezTo>
                    <a:cubicBezTo>
                      <a:pt x="198" y="670"/>
                      <a:pt x="198" y="670"/>
                      <a:pt x="198" y="670"/>
                    </a:cubicBezTo>
                    <a:cubicBezTo>
                      <a:pt x="186" y="670"/>
                      <a:pt x="186" y="670"/>
                      <a:pt x="186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4" y="670"/>
                      <a:pt x="184" y="670"/>
                    </a:cubicBezTo>
                    <a:cubicBezTo>
                      <a:pt x="183" y="670"/>
                      <a:pt x="182" y="669"/>
                      <a:pt x="181" y="669"/>
                    </a:cubicBezTo>
                    <a:cubicBezTo>
                      <a:pt x="180" y="669"/>
                      <a:pt x="178" y="669"/>
                      <a:pt x="177" y="668"/>
                    </a:cubicBezTo>
                    <a:cubicBezTo>
                      <a:pt x="174" y="667"/>
                      <a:pt x="172" y="665"/>
                      <a:pt x="170" y="663"/>
                    </a:cubicBezTo>
                    <a:cubicBezTo>
                      <a:pt x="166" y="658"/>
                      <a:pt x="164" y="653"/>
                      <a:pt x="164" y="648"/>
                    </a:cubicBezTo>
                    <a:cubicBezTo>
                      <a:pt x="164" y="642"/>
                      <a:pt x="165" y="637"/>
                      <a:pt x="168" y="632"/>
                    </a:cubicBezTo>
                    <a:cubicBezTo>
                      <a:pt x="170" y="630"/>
                      <a:pt x="172" y="627"/>
                      <a:pt x="174" y="626"/>
                    </a:cubicBezTo>
                    <a:cubicBezTo>
                      <a:pt x="176" y="624"/>
                      <a:pt x="179" y="623"/>
                      <a:pt x="182" y="623"/>
                    </a:cubicBezTo>
                    <a:cubicBezTo>
                      <a:pt x="182" y="623"/>
                      <a:pt x="183" y="623"/>
                      <a:pt x="183" y="623"/>
                    </a:cubicBezTo>
                    <a:cubicBezTo>
                      <a:pt x="183" y="623"/>
                      <a:pt x="183" y="623"/>
                      <a:pt x="183" y="623"/>
                    </a:cubicBezTo>
                    <a:close/>
                    <a:moveTo>
                      <a:pt x="248" y="379"/>
                    </a:moveTo>
                    <a:cubicBezTo>
                      <a:pt x="251" y="377"/>
                      <a:pt x="253" y="375"/>
                      <a:pt x="255" y="372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60" y="368"/>
                      <a:pt x="261" y="369"/>
                      <a:pt x="262" y="369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4" y="370"/>
                      <a:pt x="264" y="370"/>
                      <a:pt x="264" y="370"/>
                    </a:cubicBezTo>
                    <a:cubicBezTo>
                      <a:pt x="266" y="371"/>
                      <a:pt x="266" y="371"/>
                      <a:pt x="266" y="371"/>
                    </a:cubicBezTo>
                    <a:cubicBezTo>
                      <a:pt x="270" y="372"/>
                      <a:pt x="273" y="373"/>
                      <a:pt x="276" y="374"/>
                    </a:cubicBezTo>
                    <a:cubicBezTo>
                      <a:pt x="283" y="376"/>
                      <a:pt x="290" y="377"/>
                      <a:pt x="297" y="377"/>
                    </a:cubicBezTo>
                    <a:cubicBezTo>
                      <a:pt x="304" y="377"/>
                      <a:pt x="311" y="377"/>
                      <a:pt x="318" y="376"/>
                    </a:cubicBezTo>
                    <a:cubicBezTo>
                      <a:pt x="321" y="375"/>
                      <a:pt x="324" y="375"/>
                      <a:pt x="328" y="374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32" y="372"/>
                      <a:pt x="332" y="372"/>
                      <a:pt x="332" y="372"/>
                    </a:cubicBezTo>
                    <a:cubicBezTo>
                      <a:pt x="333" y="372"/>
                      <a:pt x="334" y="372"/>
                      <a:pt x="334" y="371"/>
                    </a:cubicBezTo>
                    <a:cubicBezTo>
                      <a:pt x="334" y="372"/>
                      <a:pt x="334" y="372"/>
                      <a:pt x="335" y="372"/>
                    </a:cubicBezTo>
                    <a:cubicBezTo>
                      <a:pt x="335" y="373"/>
                      <a:pt x="335" y="373"/>
                      <a:pt x="335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6"/>
                      <a:pt x="337" y="377"/>
                      <a:pt x="337" y="378"/>
                    </a:cubicBezTo>
                    <a:cubicBezTo>
                      <a:pt x="338" y="380"/>
                      <a:pt x="340" y="383"/>
                      <a:pt x="341" y="386"/>
                    </a:cubicBezTo>
                    <a:cubicBezTo>
                      <a:pt x="345" y="391"/>
                      <a:pt x="348" y="396"/>
                      <a:pt x="352" y="400"/>
                    </a:cubicBezTo>
                    <a:cubicBezTo>
                      <a:pt x="356" y="405"/>
                      <a:pt x="361" y="409"/>
                      <a:pt x="365" y="413"/>
                    </a:cubicBezTo>
                    <a:cubicBezTo>
                      <a:pt x="368" y="415"/>
                      <a:pt x="370" y="416"/>
                      <a:pt x="373" y="418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6" y="420"/>
                      <a:pt x="376" y="420"/>
                      <a:pt x="376" y="420"/>
                    </a:cubicBezTo>
                    <a:cubicBezTo>
                      <a:pt x="376" y="420"/>
                      <a:pt x="377" y="420"/>
                      <a:pt x="378" y="421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69" y="440"/>
                      <a:pt x="367" y="445"/>
                      <a:pt x="364" y="451"/>
                    </a:cubicBezTo>
                    <a:cubicBezTo>
                      <a:pt x="359" y="462"/>
                      <a:pt x="355" y="473"/>
                      <a:pt x="350" y="484"/>
                    </a:cubicBezTo>
                    <a:cubicBezTo>
                      <a:pt x="355" y="473"/>
                      <a:pt x="359" y="462"/>
                      <a:pt x="364" y="451"/>
                    </a:cubicBezTo>
                    <a:cubicBezTo>
                      <a:pt x="367" y="445"/>
                      <a:pt x="369" y="439"/>
                      <a:pt x="371" y="434"/>
                    </a:cubicBezTo>
                    <a:cubicBezTo>
                      <a:pt x="377" y="421"/>
                      <a:pt x="377" y="421"/>
                      <a:pt x="377" y="421"/>
                    </a:cubicBezTo>
                    <a:cubicBezTo>
                      <a:pt x="377" y="420"/>
                      <a:pt x="376" y="420"/>
                      <a:pt x="376" y="420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3" y="418"/>
                      <a:pt x="373" y="418"/>
                      <a:pt x="373" y="418"/>
                    </a:cubicBezTo>
                    <a:cubicBezTo>
                      <a:pt x="370" y="417"/>
                      <a:pt x="368" y="415"/>
                      <a:pt x="365" y="413"/>
                    </a:cubicBezTo>
                    <a:cubicBezTo>
                      <a:pt x="360" y="409"/>
                      <a:pt x="356" y="405"/>
                      <a:pt x="352" y="400"/>
                    </a:cubicBezTo>
                    <a:cubicBezTo>
                      <a:pt x="348" y="396"/>
                      <a:pt x="344" y="391"/>
                      <a:pt x="341" y="386"/>
                    </a:cubicBezTo>
                    <a:cubicBezTo>
                      <a:pt x="340" y="383"/>
                      <a:pt x="338" y="380"/>
                      <a:pt x="337" y="378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5" y="374"/>
                      <a:pt x="335" y="374"/>
                      <a:pt x="335" y="374"/>
                    </a:cubicBezTo>
                    <a:cubicBezTo>
                      <a:pt x="335" y="373"/>
                      <a:pt x="335" y="373"/>
                      <a:pt x="335" y="372"/>
                    </a:cubicBezTo>
                    <a:cubicBezTo>
                      <a:pt x="334" y="372"/>
                      <a:pt x="334" y="372"/>
                      <a:pt x="334" y="371"/>
                    </a:cubicBezTo>
                    <a:cubicBezTo>
                      <a:pt x="334" y="372"/>
                      <a:pt x="333" y="372"/>
                      <a:pt x="332" y="372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28" y="374"/>
                      <a:pt x="328" y="374"/>
                      <a:pt x="328" y="374"/>
                    </a:cubicBezTo>
                    <a:cubicBezTo>
                      <a:pt x="324" y="375"/>
                      <a:pt x="321" y="375"/>
                      <a:pt x="318" y="376"/>
                    </a:cubicBezTo>
                    <a:cubicBezTo>
                      <a:pt x="311" y="377"/>
                      <a:pt x="304" y="378"/>
                      <a:pt x="297" y="377"/>
                    </a:cubicBezTo>
                    <a:cubicBezTo>
                      <a:pt x="290" y="377"/>
                      <a:pt x="283" y="376"/>
                      <a:pt x="276" y="374"/>
                    </a:cubicBezTo>
                    <a:cubicBezTo>
                      <a:pt x="273" y="374"/>
                      <a:pt x="270" y="373"/>
                      <a:pt x="266" y="371"/>
                    </a:cubicBezTo>
                    <a:cubicBezTo>
                      <a:pt x="265" y="371"/>
                      <a:pt x="265" y="371"/>
                      <a:pt x="264" y="370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1" y="369"/>
                      <a:pt x="260" y="369"/>
                      <a:pt x="259" y="368"/>
                    </a:cubicBezTo>
                    <a:cubicBezTo>
                      <a:pt x="258" y="369"/>
                      <a:pt x="257" y="370"/>
                      <a:pt x="255" y="373"/>
                    </a:cubicBezTo>
                    <a:cubicBezTo>
                      <a:pt x="253" y="375"/>
                      <a:pt x="250" y="377"/>
                      <a:pt x="248" y="379"/>
                    </a:cubicBezTo>
                    <a:cubicBezTo>
                      <a:pt x="244" y="384"/>
                      <a:pt x="239" y="388"/>
                      <a:pt x="235" y="392"/>
                    </a:cubicBezTo>
                    <a:cubicBezTo>
                      <a:pt x="234" y="393"/>
                      <a:pt x="235" y="393"/>
                      <a:pt x="236" y="393"/>
                    </a:cubicBezTo>
                    <a:cubicBezTo>
                      <a:pt x="236" y="392"/>
                      <a:pt x="238" y="391"/>
                      <a:pt x="242" y="388"/>
                    </a:cubicBezTo>
                    <a:cubicBezTo>
                      <a:pt x="244" y="386"/>
                      <a:pt x="247" y="384"/>
                      <a:pt x="251" y="380"/>
                    </a:cubicBezTo>
                    <a:cubicBezTo>
                      <a:pt x="252" y="378"/>
                      <a:pt x="254" y="377"/>
                      <a:pt x="256" y="374"/>
                    </a:cubicBezTo>
                    <a:cubicBezTo>
                      <a:pt x="259" y="372"/>
                      <a:pt x="259" y="372"/>
                      <a:pt x="259" y="372"/>
                    </a:cubicBezTo>
                    <a:cubicBezTo>
                      <a:pt x="259" y="371"/>
                      <a:pt x="259" y="371"/>
                      <a:pt x="260" y="371"/>
                    </a:cubicBezTo>
                    <a:cubicBezTo>
                      <a:pt x="260" y="371"/>
                      <a:pt x="260" y="371"/>
                      <a:pt x="260" y="371"/>
                    </a:cubicBezTo>
                    <a:cubicBezTo>
                      <a:pt x="261" y="371"/>
                      <a:pt x="261" y="371"/>
                      <a:pt x="261" y="371"/>
                    </a:cubicBezTo>
                    <a:cubicBezTo>
                      <a:pt x="262" y="372"/>
                      <a:pt x="262" y="372"/>
                      <a:pt x="262" y="372"/>
                    </a:cubicBezTo>
                    <a:cubicBezTo>
                      <a:pt x="264" y="373"/>
                      <a:pt x="266" y="374"/>
                      <a:pt x="268" y="374"/>
                    </a:cubicBezTo>
                    <a:cubicBezTo>
                      <a:pt x="273" y="376"/>
                      <a:pt x="277" y="377"/>
                      <a:pt x="282" y="378"/>
                    </a:cubicBezTo>
                    <a:cubicBezTo>
                      <a:pt x="291" y="379"/>
                      <a:pt x="299" y="379"/>
                      <a:pt x="307" y="379"/>
                    </a:cubicBezTo>
                    <a:cubicBezTo>
                      <a:pt x="312" y="379"/>
                      <a:pt x="317" y="378"/>
                      <a:pt x="323" y="377"/>
                    </a:cubicBezTo>
                    <a:cubicBezTo>
                      <a:pt x="325" y="377"/>
                      <a:pt x="328" y="376"/>
                      <a:pt x="331" y="375"/>
                    </a:cubicBezTo>
                    <a:cubicBezTo>
                      <a:pt x="332" y="375"/>
                      <a:pt x="332" y="375"/>
                      <a:pt x="332" y="375"/>
                    </a:cubicBezTo>
                    <a:cubicBezTo>
                      <a:pt x="333" y="374"/>
                      <a:pt x="333" y="374"/>
                      <a:pt x="333" y="374"/>
                    </a:cubicBezTo>
                    <a:cubicBezTo>
                      <a:pt x="333" y="375"/>
                      <a:pt x="333" y="375"/>
                      <a:pt x="333" y="375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7"/>
                      <a:pt x="334" y="377"/>
                      <a:pt x="334" y="377"/>
                    </a:cubicBezTo>
                    <a:cubicBezTo>
                      <a:pt x="334" y="378"/>
                      <a:pt x="334" y="378"/>
                      <a:pt x="334" y="378"/>
                    </a:cubicBezTo>
                    <a:cubicBezTo>
                      <a:pt x="336" y="380"/>
                      <a:pt x="337" y="383"/>
                      <a:pt x="339" y="386"/>
                    </a:cubicBezTo>
                    <a:cubicBezTo>
                      <a:pt x="342" y="391"/>
                      <a:pt x="345" y="397"/>
                      <a:pt x="350" y="401"/>
                    </a:cubicBezTo>
                    <a:cubicBezTo>
                      <a:pt x="354" y="406"/>
                      <a:pt x="358" y="411"/>
                      <a:pt x="363" y="415"/>
                    </a:cubicBezTo>
                    <a:cubicBezTo>
                      <a:pt x="366" y="417"/>
                      <a:pt x="369" y="418"/>
                      <a:pt x="371" y="420"/>
                    </a:cubicBezTo>
                    <a:cubicBezTo>
                      <a:pt x="374" y="421"/>
                      <a:pt x="374" y="421"/>
                      <a:pt x="374" y="421"/>
                    </a:cubicBezTo>
                    <a:cubicBezTo>
                      <a:pt x="374" y="422"/>
                      <a:pt x="374" y="422"/>
                      <a:pt x="374" y="422"/>
                    </a:cubicBezTo>
                    <a:cubicBezTo>
                      <a:pt x="374" y="422"/>
                      <a:pt x="374" y="422"/>
                      <a:pt x="374" y="423"/>
                    </a:cubicBezTo>
                    <a:cubicBezTo>
                      <a:pt x="372" y="428"/>
                      <a:pt x="372" y="428"/>
                      <a:pt x="372" y="428"/>
                    </a:cubicBezTo>
                    <a:cubicBezTo>
                      <a:pt x="366" y="440"/>
                      <a:pt x="366" y="440"/>
                      <a:pt x="366" y="440"/>
                    </a:cubicBezTo>
                    <a:cubicBezTo>
                      <a:pt x="363" y="448"/>
                      <a:pt x="360" y="456"/>
                      <a:pt x="356" y="464"/>
                    </a:cubicBezTo>
                    <a:cubicBezTo>
                      <a:pt x="350" y="480"/>
                      <a:pt x="344" y="495"/>
                      <a:pt x="338" y="511"/>
                    </a:cubicBezTo>
                    <a:cubicBezTo>
                      <a:pt x="330" y="534"/>
                      <a:pt x="322" y="557"/>
                      <a:pt x="315" y="580"/>
                    </a:cubicBezTo>
                    <a:cubicBezTo>
                      <a:pt x="314" y="585"/>
                      <a:pt x="312" y="591"/>
                      <a:pt x="310" y="597"/>
                    </a:cubicBezTo>
                    <a:cubicBezTo>
                      <a:pt x="308" y="606"/>
                      <a:pt x="308" y="606"/>
                      <a:pt x="308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6" y="609"/>
                      <a:pt x="306" y="609"/>
                      <a:pt x="306" y="609"/>
                    </a:cubicBezTo>
                    <a:cubicBezTo>
                      <a:pt x="304" y="609"/>
                      <a:pt x="304" y="609"/>
                      <a:pt x="304" y="609"/>
                    </a:cubicBezTo>
                    <a:cubicBezTo>
                      <a:pt x="295" y="609"/>
                      <a:pt x="295" y="609"/>
                      <a:pt x="295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0" y="587"/>
                      <a:pt x="280" y="587"/>
                      <a:pt x="280" y="587"/>
                    </a:cubicBezTo>
                    <a:cubicBezTo>
                      <a:pt x="277" y="579"/>
                      <a:pt x="275" y="571"/>
                      <a:pt x="272" y="563"/>
                    </a:cubicBezTo>
                    <a:cubicBezTo>
                      <a:pt x="267" y="547"/>
                      <a:pt x="262" y="531"/>
                      <a:pt x="256" y="515"/>
                    </a:cubicBezTo>
                    <a:cubicBezTo>
                      <a:pt x="246" y="484"/>
                      <a:pt x="234" y="454"/>
                      <a:pt x="222" y="429"/>
                    </a:cubicBezTo>
                    <a:cubicBezTo>
                      <a:pt x="217" y="418"/>
                      <a:pt x="214" y="411"/>
                      <a:pt x="211" y="408"/>
                    </a:cubicBezTo>
                    <a:cubicBezTo>
                      <a:pt x="210" y="406"/>
                      <a:pt x="210" y="405"/>
                      <a:pt x="209" y="405"/>
                    </a:cubicBezTo>
                    <a:cubicBezTo>
                      <a:pt x="212" y="404"/>
                      <a:pt x="215" y="402"/>
                      <a:pt x="220" y="400"/>
                    </a:cubicBezTo>
                    <a:cubicBezTo>
                      <a:pt x="223" y="398"/>
                      <a:pt x="226" y="395"/>
                      <a:pt x="229" y="393"/>
                    </a:cubicBezTo>
                    <a:cubicBezTo>
                      <a:pt x="232" y="391"/>
                      <a:pt x="234" y="389"/>
                      <a:pt x="234" y="389"/>
                    </a:cubicBezTo>
                    <a:cubicBezTo>
                      <a:pt x="237" y="388"/>
                      <a:pt x="236" y="389"/>
                      <a:pt x="235" y="391"/>
                    </a:cubicBezTo>
                    <a:cubicBezTo>
                      <a:pt x="240" y="387"/>
                      <a:pt x="244" y="383"/>
                      <a:pt x="248" y="379"/>
                    </a:cubicBezTo>
                    <a:close/>
                    <a:moveTo>
                      <a:pt x="318" y="622"/>
                    </a:moveTo>
                    <a:cubicBezTo>
                      <a:pt x="319" y="621"/>
                      <a:pt x="319" y="621"/>
                      <a:pt x="319" y="621"/>
                    </a:cubicBezTo>
                    <a:cubicBezTo>
                      <a:pt x="323" y="606"/>
                      <a:pt x="323" y="606"/>
                      <a:pt x="323" y="606"/>
                    </a:cubicBezTo>
                    <a:cubicBezTo>
                      <a:pt x="325" y="599"/>
                      <a:pt x="327" y="592"/>
                      <a:pt x="329" y="585"/>
                    </a:cubicBezTo>
                    <a:cubicBezTo>
                      <a:pt x="337" y="557"/>
                      <a:pt x="346" y="530"/>
                      <a:pt x="356" y="502"/>
                    </a:cubicBezTo>
                    <a:cubicBezTo>
                      <a:pt x="361" y="489"/>
                      <a:pt x="366" y="475"/>
                      <a:pt x="372" y="462"/>
                    </a:cubicBezTo>
                    <a:cubicBezTo>
                      <a:pt x="374" y="455"/>
                      <a:pt x="377" y="448"/>
                      <a:pt x="380" y="442"/>
                    </a:cubicBezTo>
                    <a:cubicBezTo>
                      <a:pt x="385" y="432"/>
                      <a:pt x="385" y="432"/>
                      <a:pt x="385" y="432"/>
                    </a:cubicBezTo>
                    <a:cubicBezTo>
                      <a:pt x="392" y="416"/>
                      <a:pt x="392" y="416"/>
                      <a:pt x="392" y="416"/>
                    </a:cubicBezTo>
                    <a:cubicBezTo>
                      <a:pt x="386" y="413"/>
                      <a:pt x="386" y="413"/>
                      <a:pt x="386" y="413"/>
                    </a:cubicBezTo>
                    <a:cubicBezTo>
                      <a:pt x="385" y="412"/>
                      <a:pt x="384" y="412"/>
                      <a:pt x="383" y="411"/>
                    </a:cubicBezTo>
                    <a:cubicBezTo>
                      <a:pt x="381" y="410"/>
                      <a:pt x="381" y="410"/>
                      <a:pt x="381" y="410"/>
                    </a:cubicBezTo>
                    <a:cubicBezTo>
                      <a:pt x="381" y="410"/>
                      <a:pt x="381" y="410"/>
                      <a:pt x="380" y="410"/>
                    </a:cubicBezTo>
                    <a:cubicBezTo>
                      <a:pt x="380" y="410"/>
                      <a:pt x="380" y="410"/>
                      <a:pt x="380" y="410"/>
                    </a:cubicBezTo>
                    <a:cubicBezTo>
                      <a:pt x="378" y="409"/>
                      <a:pt x="376" y="407"/>
                      <a:pt x="374" y="406"/>
                    </a:cubicBezTo>
                    <a:cubicBezTo>
                      <a:pt x="371" y="404"/>
                      <a:pt x="367" y="401"/>
                      <a:pt x="364" y="398"/>
                    </a:cubicBezTo>
                    <a:cubicBezTo>
                      <a:pt x="358" y="392"/>
                      <a:pt x="353" y="385"/>
                      <a:pt x="349" y="377"/>
                    </a:cubicBezTo>
                    <a:cubicBezTo>
                      <a:pt x="353" y="385"/>
                      <a:pt x="358" y="392"/>
                      <a:pt x="364" y="398"/>
                    </a:cubicBezTo>
                    <a:cubicBezTo>
                      <a:pt x="367" y="401"/>
                      <a:pt x="371" y="404"/>
                      <a:pt x="374" y="406"/>
                    </a:cubicBezTo>
                    <a:cubicBezTo>
                      <a:pt x="376" y="407"/>
                      <a:pt x="378" y="409"/>
                      <a:pt x="380" y="410"/>
                    </a:cubicBezTo>
                    <a:cubicBezTo>
                      <a:pt x="383" y="412"/>
                      <a:pt x="388" y="414"/>
                      <a:pt x="391" y="416"/>
                    </a:cubicBezTo>
                    <a:cubicBezTo>
                      <a:pt x="384" y="433"/>
                      <a:pt x="384" y="433"/>
                      <a:pt x="384" y="433"/>
                    </a:cubicBezTo>
                    <a:cubicBezTo>
                      <a:pt x="379" y="445"/>
                      <a:pt x="379" y="445"/>
                      <a:pt x="379" y="445"/>
                    </a:cubicBezTo>
                    <a:cubicBezTo>
                      <a:pt x="375" y="452"/>
                      <a:pt x="372" y="460"/>
                      <a:pt x="369" y="468"/>
                    </a:cubicBezTo>
                    <a:cubicBezTo>
                      <a:pt x="363" y="483"/>
                      <a:pt x="357" y="499"/>
                      <a:pt x="351" y="515"/>
                    </a:cubicBezTo>
                    <a:cubicBezTo>
                      <a:pt x="340" y="546"/>
                      <a:pt x="330" y="578"/>
                      <a:pt x="321" y="612"/>
                    </a:cubicBezTo>
                    <a:cubicBezTo>
                      <a:pt x="321" y="611"/>
                      <a:pt x="321" y="609"/>
                      <a:pt x="320" y="612"/>
                    </a:cubicBezTo>
                    <a:cubicBezTo>
                      <a:pt x="329" y="579"/>
                      <a:pt x="339" y="546"/>
                      <a:pt x="350" y="515"/>
                    </a:cubicBezTo>
                    <a:cubicBezTo>
                      <a:pt x="356" y="499"/>
                      <a:pt x="362" y="483"/>
                      <a:pt x="368" y="468"/>
                    </a:cubicBezTo>
                    <a:cubicBezTo>
                      <a:pt x="371" y="460"/>
                      <a:pt x="375" y="452"/>
                      <a:pt x="378" y="444"/>
                    </a:cubicBezTo>
                    <a:cubicBezTo>
                      <a:pt x="383" y="433"/>
                      <a:pt x="383" y="433"/>
                      <a:pt x="383" y="433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84" y="413"/>
                      <a:pt x="384" y="413"/>
                      <a:pt x="384" y="413"/>
                    </a:cubicBezTo>
                    <a:cubicBezTo>
                      <a:pt x="383" y="413"/>
                      <a:pt x="383" y="412"/>
                      <a:pt x="382" y="412"/>
                    </a:cubicBezTo>
                    <a:cubicBezTo>
                      <a:pt x="380" y="411"/>
                      <a:pt x="380" y="411"/>
                      <a:pt x="380" y="411"/>
                    </a:cubicBezTo>
                    <a:cubicBezTo>
                      <a:pt x="379" y="410"/>
                      <a:pt x="379" y="410"/>
                      <a:pt x="379" y="410"/>
                    </a:cubicBezTo>
                    <a:cubicBezTo>
                      <a:pt x="377" y="409"/>
                      <a:pt x="375" y="408"/>
                      <a:pt x="373" y="406"/>
                    </a:cubicBezTo>
                    <a:cubicBezTo>
                      <a:pt x="369" y="404"/>
                      <a:pt x="366" y="401"/>
                      <a:pt x="363" y="397"/>
                    </a:cubicBezTo>
                    <a:cubicBezTo>
                      <a:pt x="356" y="391"/>
                      <a:pt x="350" y="383"/>
                      <a:pt x="346" y="374"/>
                    </a:cubicBezTo>
                    <a:cubicBezTo>
                      <a:pt x="347" y="374"/>
                      <a:pt x="347" y="374"/>
                      <a:pt x="347" y="374"/>
                    </a:cubicBezTo>
                    <a:cubicBezTo>
                      <a:pt x="347" y="373"/>
                      <a:pt x="346" y="372"/>
                      <a:pt x="346" y="372"/>
                    </a:cubicBezTo>
                    <a:cubicBezTo>
                      <a:pt x="346" y="371"/>
                      <a:pt x="346" y="371"/>
                      <a:pt x="346" y="371"/>
                    </a:cubicBezTo>
                    <a:cubicBezTo>
                      <a:pt x="345" y="371"/>
                      <a:pt x="345" y="371"/>
                      <a:pt x="345" y="371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4" y="368"/>
                      <a:pt x="344" y="368"/>
                      <a:pt x="344" y="368"/>
                    </a:cubicBezTo>
                    <a:cubicBezTo>
                      <a:pt x="343" y="364"/>
                      <a:pt x="342" y="361"/>
                      <a:pt x="340" y="358"/>
                    </a:cubicBezTo>
                    <a:cubicBezTo>
                      <a:pt x="337" y="359"/>
                      <a:pt x="334" y="360"/>
                      <a:pt x="331" y="361"/>
                    </a:cubicBezTo>
                    <a:cubicBezTo>
                      <a:pt x="330" y="362"/>
                      <a:pt x="330" y="362"/>
                      <a:pt x="329" y="362"/>
                    </a:cubicBezTo>
                    <a:cubicBezTo>
                      <a:pt x="327" y="363"/>
                      <a:pt x="327" y="363"/>
                      <a:pt x="327" y="363"/>
                    </a:cubicBezTo>
                    <a:cubicBezTo>
                      <a:pt x="325" y="363"/>
                      <a:pt x="325" y="363"/>
                      <a:pt x="325" y="363"/>
                    </a:cubicBezTo>
                    <a:cubicBezTo>
                      <a:pt x="322" y="364"/>
                      <a:pt x="319" y="365"/>
                      <a:pt x="316" y="365"/>
                    </a:cubicBezTo>
                    <a:cubicBezTo>
                      <a:pt x="310" y="366"/>
                      <a:pt x="304" y="367"/>
                      <a:pt x="297" y="367"/>
                    </a:cubicBezTo>
                    <a:cubicBezTo>
                      <a:pt x="291" y="366"/>
                      <a:pt x="285" y="365"/>
                      <a:pt x="279" y="364"/>
                    </a:cubicBezTo>
                    <a:cubicBezTo>
                      <a:pt x="276" y="363"/>
                      <a:pt x="273" y="362"/>
                      <a:pt x="270" y="361"/>
                    </a:cubicBezTo>
                    <a:cubicBezTo>
                      <a:pt x="269" y="361"/>
                      <a:pt x="269" y="361"/>
                      <a:pt x="268" y="360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66" y="360"/>
                      <a:pt x="266" y="360"/>
                      <a:pt x="266" y="360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3" y="358"/>
                      <a:pt x="263" y="358"/>
                      <a:pt x="263" y="358"/>
                    </a:cubicBezTo>
                    <a:cubicBezTo>
                      <a:pt x="261" y="357"/>
                      <a:pt x="261" y="357"/>
                      <a:pt x="261" y="357"/>
                    </a:cubicBezTo>
                    <a:cubicBezTo>
                      <a:pt x="256" y="354"/>
                      <a:pt x="256" y="354"/>
                      <a:pt x="256" y="354"/>
                    </a:cubicBezTo>
                    <a:cubicBezTo>
                      <a:pt x="251" y="361"/>
                      <a:pt x="251" y="361"/>
                      <a:pt x="251" y="361"/>
                    </a:cubicBez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3" y="369"/>
                      <a:pt x="243" y="369"/>
                      <a:pt x="243" y="369"/>
                    </a:cubicBezTo>
                    <a:cubicBezTo>
                      <a:pt x="241" y="371"/>
                      <a:pt x="239" y="373"/>
                      <a:pt x="237" y="375"/>
                    </a:cubicBezTo>
                    <a:cubicBezTo>
                      <a:pt x="233" y="379"/>
                      <a:pt x="230" y="383"/>
                      <a:pt x="226" y="386"/>
                    </a:cubicBezTo>
                    <a:cubicBezTo>
                      <a:pt x="231" y="383"/>
                      <a:pt x="236" y="378"/>
                      <a:pt x="241" y="374"/>
                    </a:cubicBezTo>
                    <a:cubicBezTo>
                      <a:pt x="243" y="372"/>
                      <a:pt x="245" y="370"/>
                      <a:pt x="247" y="367"/>
                    </a:cubicBezTo>
                    <a:cubicBezTo>
                      <a:pt x="249" y="366"/>
                      <a:pt x="249" y="366"/>
                      <a:pt x="249" y="366"/>
                    </a:cubicBezTo>
                    <a:cubicBezTo>
                      <a:pt x="250" y="365"/>
                      <a:pt x="250" y="365"/>
                      <a:pt x="250" y="365"/>
                    </a:cubicBezTo>
                    <a:cubicBezTo>
                      <a:pt x="251" y="363"/>
                      <a:pt x="251" y="363"/>
                      <a:pt x="251" y="363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61" y="359"/>
                      <a:pt x="261" y="359"/>
                      <a:pt x="261" y="359"/>
                    </a:cubicBezTo>
                    <a:cubicBezTo>
                      <a:pt x="263" y="360"/>
                      <a:pt x="263" y="360"/>
                      <a:pt x="263" y="360"/>
                    </a:cubicBezTo>
                    <a:cubicBezTo>
                      <a:pt x="264" y="361"/>
                      <a:pt x="264" y="361"/>
                      <a:pt x="264" y="361"/>
                    </a:cubicBezTo>
                    <a:cubicBezTo>
                      <a:pt x="266" y="362"/>
                      <a:pt x="266" y="362"/>
                      <a:pt x="267" y="362"/>
                    </a:cubicBezTo>
                    <a:cubicBezTo>
                      <a:pt x="269" y="363"/>
                      <a:pt x="269" y="363"/>
                      <a:pt x="269" y="363"/>
                    </a:cubicBezTo>
                    <a:cubicBezTo>
                      <a:pt x="272" y="364"/>
                      <a:pt x="275" y="365"/>
                      <a:pt x="278" y="366"/>
                    </a:cubicBezTo>
                    <a:cubicBezTo>
                      <a:pt x="284" y="367"/>
                      <a:pt x="291" y="368"/>
                      <a:pt x="297" y="369"/>
                    </a:cubicBezTo>
                    <a:cubicBezTo>
                      <a:pt x="303" y="369"/>
                      <a:pt x="310" y="369"/>
                      <a:pt x="316" y="368"/>
                    </a:cubicBezTo>
                    <a:cubicBezTo>
                      <a:pt x="319" y="367"/>
                      <a:pt x="322" y="367"/>
                      <a:pt x="325" y="366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9" y="365"/>
                      <a:pt x="329" y="365"/>
                      <a:pt x="329" y="365"/>
                    </a:cubicBezTo>
                    <a:cubicBezTo>
                      <a:pt x="330" y="364"/>
                      <a:pt x="331" y="364"/>
                      <a:pt x="331" y="364"/>
                    </a:cubicBezTo>
                    <a:cubicBezTo>
                      <a:pt x="334" y="363"/>
                      <a:pt x="336" y="362"/>
                      <a:pt x="339" y="361"/>
                    </a:cubicBezTo>
                    <a:cubicBezTo>
                      <a:pt x="342" y="368"/>
                      <a:pt x="342" y="368"/>
                      <a:pt x="342" y="368"/>
                    </a:cubicBezTo>
                    <a:cubicBezTo>
                      <a:pt x="342" y="369"/>
                      <a:pt x="342" y="370"/>
                      <a:pt x="343" y="371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4" y="373"/>
                      <a:pt x="344" y="373"/>
                      <a:pt x="344" y="373"/>
                    </a:cubicBezTo>
                    <a:cubicBezTo>
                      <a:pt x="345" y="376"/>
                      <a:pt x="346" y="378"/>
                      <a:pt x="348" y="381"/>
                    </a:cubicBezTo>
                    <a:cubicBezTo>
                      <a:pt x="351" y="386"/>
                      <a:pt x="354" y="390"/>
                      <a:pt x="358" y="394"/>
                    </a:cubicBezTo>
                    <a:cubicBezTo>
                      <a:pt x="361" y="399"/>
                      <a:pt x="366" y="403"/>
                      <a:pt x="370" y="406"/>
                    </a:cubicBezTo>
                    <a:cubicBezTo>
                      <a:pt x="372" y="408"/>
                      <a:pt x="375" y="409"/>
                      <a:pt x="377" y="411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79" y="412"/>
                      <a:pt x="379" y="412"/>
                      <a:pt x="379" y="412"/>
                    </a:cubicBezTo>
                    <a:cubicBezTo>
                      <a:pt x="380" y="413"/>
                      <a:pt x="381" y="413"/>
                      <a:pt x="382" y="414"/>
                    </a:cubicBezTo>
                    <a:cubicBezTo>
                      <a:pt x="384" y="415"/>
                      <a:pt x="386" y="416"/>
                      <a:pt x="388" y="417"/>
                    </a:cubicBezTo>
                    <a:cubicBezTo>
                      <a:pt x="381" y="433"/>
                      <a:pt x="381" y="433"/>
                      <a:pt x="381" y="433"/>
                    </a:cubicBezTo>
                    <a:cubicBezTo>
                      <a:pt x="376" y="445"/>
                      <a:pt x="376" y="445"/>
                      <a:pt x="376" y="445"/>
                    </a:cubicBezTo>
                    <a:cubicBezTo>
                      <a:pt x="372" y="454"/>
                      <a:pt x="369" y="462"/>
                      <a:pt x="365" y="471"/>
                    </a:cubicBezTo>
                    <a:cubicBezTo>
                      <a:pt x="359" y="488"/>
                      <a:pt x="352" y="504"/>
                      <a:pt x="346" y="521"/>
                    </a:cubicBezTo>
                    <a:cubicBezTo>
                      <a:pt x="352" y="505"/>
                      <a:pt x="358" y="488"/>
                      <a:pt x="365" y="471"/>
                    </a:cubicBezTo>
                    <a:cubicBezTo>
                      <a:pt x="368" y="462"/>
                      <a:pt x="372" y="454"/>
                      <a:pt x="375" y="445"/>
                    </a:cubicBezTo>
                    <a:cubicBezTo>
                      <a:pt x="377" y="441"/>
                      <a:pt x="379" y="437"/>
                      <a:pt x="381" y="433"/>
                    </a:cubicBezTo>
                    <a:cubicBezTo>
                      <a:pt x="388" y="417"/>
                      <a:pt x="388" y="417"/>
                      <a:pt x="388" y="417"/>
                    </a:cubicBezTo>
                    <a:cubicBezTo>
                      <a:pt x="385" y="416"/>
                      <a:pt x="382" y="414"/>
                      <a:pt x="380" y="413"/>
                    </a:cubicBezTo>
                    <a:cubicBezTo>
                      <a:pt x="380" y="413"/>
                      <a:pt x="379" y="413"/>
                      <a:pt x="379" y="412"/>
                    </a:cubicBezTo>
                    <a:cubicBezTo>
                      <a:pt x="378" y="412"/>
                      <a:pt x="378" y="412"/>
                      <a:pt x="378" y="412"/>
                    </a:cubicBezTo>
                    <a:cubicBezTo>
                      <a:pt x="377" y="411"/>
                      <a:pt x="377" y="411"/>
                      <a:pt x="377" y="411"/>
                    </a:cubicBezTo>
                    <a:cubicBezTo>
                      <a:pt x="376" y="411"/>
                      <a:pt x="375" y="410"/>
                      <a:pt x="375" y="410"/>
                    </a:cubicBezTo>
                    <a:cubicBezTo>
                      <a:pt x="372" y="408"/>
                      <a:pt x="369" y="406"/>
                      <a:pt x="366" y="403"/>
                    </a:cubicBezTo>
                    <a:cubicBezTo>
                      <a:pt x="360" y="398"/>
                      <a:pt x="355" y="392"/>
                      <a:pt x="351" y="386"/>
                    </a:cubicBezTo>
                    <a:cubicBezTo>
                      <a:pt x="349" y="382"/>
                      <a:pt x="347" y="379"/>
                      <a:pt x="345" y="376"/>
                    </a:cubicBezTo>
                    <a:cubicBezTo>
                      <a:pt x="345" y="375"/>
                      <a:pt x="344" y="374"/>
                      <a:pt x="344" y="373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2" y="370"/>
                      <a:pt x="342" y="370"/>
                      <a:pt x="342" y="370"/>
                    </a:cubicBezTo>
                    <a:cubicBezTo>
                      <a:pt x="341" y="367"/>
                      <a:pt x="340" y="364"/>
                      <a:pt x="339" y="361"/>
                    </a:cubicBezTo>
                    <a:cubicBezTo>
                      <a:pt x="336" y="362"/>
                      <a:pt x="334" y="363"/>
                      <a:pt x="331" y="364"/>
                    </a:cubicBezTo>
                    <a:cubicBezTo>
                      <a:pt x="330" y="364"/>
                      <a:pt x="330" y="365"/>
                      <a:pt x="329" y="365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5" y="366"/>
                      <a:pt x="325" y="366"/>
                      <a:pt x="325" y="366"/>
                    </a:cubicBezTo>
                    <a:cubicBezTo>
                      <a:pt x="322" y="367"/>
                      <a:pt x="319" y="368"/>
                      <a:pt x="316" y="368"/>
                    </a:cubicBezTo>
                    <a:cubicBezTo>
                      <a:pt x="309" y="369"/>
                      <a:pt x="303" y="369"/>
                      <a:pt x="297" y="369"/>
                    </a:cubicBezTo>
                    <a:cubicBezTo>
                      <a:pt x="290" y="369"/>
                      <a:pt x="284" y="368"/>
                      <a:pt x="278" y="366"/>
                    </a:cubicBezTo>
                    <a:cubicBezTo>
                      <a:pt x="275" y="366"/>
                      <a:pt x="272" y="365"/>
                      <a:pt x="269" y="364"/>
                    </a:cubicBezTo>
                    <a:cubicBezTo>
                      <a:pt x="268" y="363"/>
                      <a:pt x="267" y="363"/>
                      <a:pt x="267" y="363"/>
                    </a:cubicBezTo>
                    <a:cubicBezTo>
                      <a:pt x="266" y="362"/>
                      <a:pt x="266" y="362"/>
                      <a:pt x="264" y="362"/>
                    </a:cubicBezTo>
                    <a:cubicBezTo>
                      <a:pt x="262" y="361"/>
                      <a:pt x="262" y="361"/>
                      <a:pt x="262" y="361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57" y="358"/>
                      <a:pt x="257" y="358"/>
                      <a:pt x="257" y="358"/>
                    </a:cubicBezTo>
                    <a:cubicBezTo>
                      <a:pt x="252" y="364"/>
                      <a:pt x="252" y="364"/>
                      <a:pt x="252" y="364"/>
                    </a:cubicBezTo>
                    <a:cubicBezTo>
                      <a:pt x="250" y="366"/>
                      <a:pt x="250" y="366"/>
                      <a:pt x="250" y="366"/>
                    </a:cubicBezTo>
                    <a:cubicBezTo>
                      <a:pt x="248" y="368"/>
                      <a:pt x="248" y="368"/>
                      <a:pt x="248" y="368"/>
                    </a:cubicBezTo>
                    <a:cubicBezTo>
                      <a:pt x="246" y="370"/>
                      <a:pt x="244" y="372"/>
                      <a:pt x="241" y="375"/>
                    </a:cubicBezTo>
                    <a:cubicBezTo>
                      <a:pt x="237" y="379"/>
                      <a:pt x="232" y="383"/>
                      <a:pt x="227" y="387"/>
                    </a:cubicBezTo>
                    <a:cubicBezTo>
                      <a:pt x="225" y="389"/>
                      <a:pt x="222" y="391"/>
                      <a:pt x="220" y="392"/>
                    </a:cubicBezTo>
                    <a:cubicBezTo>
                      <a:pt x="217" y="395"/>
                      <a:pt x="215" y="397"/>
                      <a:pt x="212" y="398"/>
                    </a:cubicBezTo>
                    <a:cubicBezTo>
                      <a:pt x="208" y="402"/>
                      <a:pt x="204" y="405"/>
                      <a:pt x="204" y="406"/>
                    </a:cubicBezTo>
                    <a:cubicBezTo>
                      <a:pt x="205" y="406"/>
                      <a:pt x="206" y="406"/>
                      <a:pt x="208" y="405"/>
                    </a:cubicBezTo>
                    <a:cubicBezTo>
                      <a:pt x="208" y="405"/>
                      <a:pt x="208" y="406"/>
                      <a:pt x="208" y="406"/>
                    </a:cubicBezTo>
                    <a:cubicBezTo>
                      <a:pt x="209" y="411"/>
                      <a:pt x="214" y="426"/>
                      <a:pt x="223" y="449"/>
                    </a:cubicBezTo>
                    <a:cubicBezTo>
                      <a:pt x="222" y="449"/>
                      <a:pt x="222" y="449"/>
                      <a:pt x="222" y="449"/>
                    </a:cubicBezTo>
                    <a:cubicBezTo>
                      <a:pt x="217" y="438"/>
                      <a:pt x="214" y="431"/>
                      <a:pt x="212" y="427"/>
                    </a:cubicBezTo>
                    <a:cubicBezTo>
                      <a:pt x="210" y="423"/>
                      <a:pt x="209" y="422"/>
                      <a:pt x="209" y="422"/>
                    </a:cubicBezTo>
                    <a:cubicBezTo>
                      <a:pt x="207" y="421"/>
                      <a:pt x="208" y="426"/>
                      <a:pt x="206" y="423"/>
                    </a:cubicBezTo>
                    <a:cubicBezTo>
                      <a:pt x="216" y="445"/>
                      <a:pt x="225" y="467"/>
                      <a:pt x="232" y="490"/>
                    </a:cubicBezTo>
                    <a:cubicBezTo>
                      <a:pt x="234" y="496"/>
                      <a:pt x="238" y="507"/>
                      <a:pt x="240" y="513"/>
                    </a:cubicBezTo>
                    <a:cubicBezTo>
                      <a:pt x="251" y="541"/>
                      <a:pt x="260" y="569"/>
                      <a:pt x="268" y="598"/>
                    </a:cubicBezTo>
                    <a:cubicBezTo>
                      <a:pt x="271" y="608"/>
                      <a:pt x="271" y="608"/>
                      <a:pt x="271" y="608"/>
                    </a:cubicBezTo>
                    <a:cubicBezTo>
                      <a:pt x="273" y="614"/>
                      <a:pt x="273" y="614"/>
                      <a:pt x="273" y="614"/>
                    </a:cubicBezTo>
                    <a:cubicBezTo>
                      <a:pt x="274" y="619"/>
                      <a:pt x="274" y="619"/>
                      <a:pt x="274" y="619"/>
                    </a:cubicBezTo>
                    <a:cubicBezTo>
                      <a:pt x="275" y="622"/>
                      <a:pt x="275" y="622"/>
                      <a:pt x="275" y="622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8" y="621"/>
                      <a:pt x="268" y="621"/>
                      <a:pt x="268" y="621"/>
                    </a:cubicBezTo>
                    <a:cubicBezTo>
                      <a:pt x="263" y="604"/>
                      <a:pt x="263" y="604"/>
                      <a:pt x="263" y="604"/>
                    </a:cubicBezTo>
                    <a:cubicBezTo>
                      <a:pt x="261" y="595"/>
                      <a:pt x="261" y="595"/>
                      <a:pt x="261" y="595"/>
                    </a:cubicBezTo>
                    <a:cubicBezTo>
                      <a:pt x="257" y="582"/>
                      <a:pt x="253" y="570"/>
                      <a:pt x="249" y="557"/>
                    </a:cubicBezTo>
                    <a:cubicBezTo>
                      <a:pt x="241" y="532"/>
                      <a:pt x="232" y="507"/>
                      <a:pt x="223" y="483"/>
                    </a:cubicBezTo>
                    <a:cubicBezTo>
                      <a:pt x="218" y="471"/>
                      <a:pt x="213" y="459"/>
                      <a:pt x="208" y="447"/>
                    </a:cubicBezTo>
                    <a:cubicBezTo>
                      <a:pt x="206" y="441"/>
                      <a:pt x="203" y="435"/>
                      <a:pt x="201" y="429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90" y="406"/>
                      <a:pt x="190" y="406"/>
                      <a:pt x="190" y="406"/>
                    </a:cubicBezTo>
                    <a:cubicBezTo>
                      <a:pt x="185" y="407"/>
                      <a:pt x="185" y="407"/>
                      <a:pt x="185" y="407"/>
                    </a:cubicBezTo>
                    <a:cubicBezTo>
                      <a:pt x="182" y="407"/>
                      <a:pt x="182" y="407"/>
                      <a:pt x="182" y="407"/>
                    </a:cubicBezTo>
                    <a:cubicBezTo>
                      <a:pt x="182" y="407"/>
                      <a:pt x="181" y="408"/>
                      <a:pt x="181" y="408"/>
                    </a:cubicBezTo>
                    <a:cubicBezTo>
                      <a:pt x="180" y="408"/>
                      <a:pt x="180" y="408"/>
                      <a:pt x="180" y="408"/>
                    </a:cubicBezTo>
                    <a:cubicBezTo>
                      <a:pt x="178" y="408"/>
                      <a:pt x="177" y="408"/>
                      <a:pt x="175" y="408"/>
                    </a:cubicBezTo>
                    <a:cubicBezTo>
                      <a:pt x="172" y="408"/>
                      <a:pt x="169" y="407"/>
                      <a:pt x="166" y="407"/>
                    </a:cubicBezTo>
                    <a:cubicBezTo>
                      <a:pt x="159" y="405"/>
                      <a:pt x="154" y="402"/>
                      <a:pt x="149" y="397"/>
                    </a:cubicBezTo>
                    <a:cubicBezTo>
                      <a:pt x="144" y="393"/>
                      <a:pt x="140" y="388"/>
                      <a:pt x="138" y="382"/>
                    </a:cubicBezTo>
                    <a:cubicBezTo>
                      <a:pt x="136" y="376"/>
                      <a:pt x="136" y="370"/>
                      <a:pt x="138" y="366"/>
                    </a:cubicBezTo>
                    <a:cubicBezTo>
                      <a:pt x="139" y="364"/>
                      <a:pt x="141" y="362"/>
                      <a:pt x="143" y="360"/>
                    </a:cubicBezTo>
                    <a:cubicBezTo>
                      <a:pt x="145" y="358"/>
                      <a:pt x="148" y="357"/>
                      <a:pt x="151" y="356"/>
                    </a:cubicBezTo>
                    <a:cubicBezTo>
                      <a:pt x="156" y="355"/>
                      <a:pt x="162" y="356"/>
                      <a:pt x="167" y="359"/>
                    </a:cubicBezTo>
                    <a:cubicBezTo>
                      <a:pt x="172" y="362"/>
                      <a:pt x="177" y="367"/>
                      <a:pt x="180" y="373"/>
                    </a:cubicBezTo>
                    <a:cubicBezTo>
                      <a:pt x="181" y="374"/>
                      <a:pt x="182" y="375"/>
                      <a:pt x="183" y="37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93" y="398"/>
                      <a:pt x="193" y="398"/>
                      <a:pt x="193" y="398"/>
                    </a:cubicBezTo>
                    <a:cubicBezTo>
                      <a:pt x="195" y="397"/>
                      <a:pt x="197" y="396"/>
                      <a:pt x="200" y="395"/>
                    </a:cubicBezTo>
                    <a:cubicBezTo>
                      <a:pt x="201" y="394"/>
                      <a:pt x="202" y="394"/>
                      <a:pt x="203" y="393"/>
                    </a:cubicBezTo>
                    <a:cubicBezTo>
                      <a:pt x="204" y="393"/>
                      <a:pt x="205" y="392"/>
                      <a:pt x="206" y="392"/>
                    </a:cubicBezTo>
                    <a:cubicBezTo>
                      <a:pt x="207" y="391"/>
                      <a:pt x="207" y="391"/>
                      <a:pt x="207" y="391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10" y="389"/>
                      <a:pt x="210" y="389"/>
                      <a:pt x="210" y="389"/>
                    </a:cubicBezTo>
                    <a:cubicBezTo>
                      <a:pt x="211" y="388"/>
                      <a:pt x="212" y="388"/>
                      <a:pt x="213" y="387"/>
                    </a:cubicBezTo>
                    <a:cubicBezTo>
                      <a:pt x="218" y="384"/>
                      <a:pt x="222" y="381"/>
                      <a:pt x="226" y="378"/>
                    </a:cubicBezTo>
                    <a:cubicBezTo>
                      <a:pt x="230" y="374"/>
                      <a:pt x="234" y="371"/>
                      <a:pt x="238" y="367"/>
                    </a:cubicBezTo>
                    <a:cubicBezTo>
                      <a:pt x="240" y="365"/>
                      <a:pt x="242" y="363"/>
                      <a:pt x="243" y="361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45" y="359"/>
                      <a:pt x="245" y="359"/>
                      <a:pt x="245" y="359"/>
                    </a:cubicBezTo>
                    <a:cubicBezTo>
                      <a:pt x="246" y="358"/>
                      <a:pt x="246" y="358"/>
                      <a:pt x="247" y="357"/>
                    </a:cubicBezTo>
                    <a:cubicBezTo>
                      <a:pt x="249" y="355"/>
                      <a:pt x="250" y="353"/>
                      <a:pt x="252" y="351"/>
                    </a:cubicBezTo>
                    <a:cubicBezTo>
                      <a:pt x="250" y="349"/>
                      <a:pt x="249" y="347"/>
                      <a:pt x="248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344"/>
                      <a:pt x="246" y="343"/>
                      <a:pt x="246" y="343"/>
                    </a:cubicBezTo>
                    <a:cubicBezTo>
                      <a:pt x="246" y="343"/>
                      <a:pt x="246" y="343"/>
                      <a:pt x="246" y="343"/>
                    </a:cubicBezTo>
                    <a:cubicBezTo>
                      <a:pt x="246" y="342"/>
                      <a:pt x="246" y="342"/>
                      <a:pt x="245" y="341"/>
                    </a:cubicBezTo>
                    <a:cubicBezTo>
                      <a:pt x="245" y="340"/>
                      <a:pt x="244" y="338"/>
                      <a:pt x="243" y="336"/>
                    </a:cubicBezTo>
                    <a:cubicBezTo>
                      <a:pt x="243" y="335"/>
                      <a:pt x="243" y="334"/>
                      <a:pt x="243" y="333"/>
                    </a:cubicBezTo>
                    <a:cubicBezTo>
                      <a:pt x="243" y="332"/>
                      <a:pt x="243" y="332"/>
                      <a:pt x="242" y="331"/>
                    </a:cubicBezTo>
                    <a:cubicBezTo>
                      <a:pt x="242" y="331"/>
                      <a:pt x="242" y="330"/>
                      <a:pt x="242" y="330"/>
                    </a:cubicBezTo>
                    <a:cubicBezTo>
                      <a:pt x="242" y="328"/>
                      <a:pt x="242" y="326"/>
                      <a:pt x="243" y="324"/>
                    </a:cubicBezTo>
                    <a:cubicBezTo>
                      <a:pt x="244" y="315"/>
                      <a:pt x="247" y="306"/>
                      <a:pt x="252" y="299"/>
                    </a:cubicBezTo>
                    <a:cubicBezTo>
                      <a:pt x="254" y="296"/>
                      <a:pt x="257" y="293"/>
                      <a:pt x="260" y="291"/>
                    </a:cubicBezTo>
                    <a:cubicBezTo>
                      <a:pt x="263" y="289"/>
                      <a:pt x="267" y="288"/>
                      <a:pt x="270" y="288"/>
                    </a:cubicBezTo>
                    <a:cubicBezTo>
                      <a:pt x="274" y="288"/>
                      <a:pt x="277" y="290"/>
                      <a:pt x="280" y="292"/>
                    </a:cubicBezTo>
                    <a:cubicBezTo>
                      <a:pt x="283" y="294"/>
                      <a:pt x="286" y="297"/>
                      <a:pt x="287" y="300"/>
                    </a:cubicBezTo>
                    <a:cubicBezTo>
                      <a:pt x="288" y="304"/>
                      <a:pt x="288" y="307"/>
                      <a:pt x="287" y="311"/>
                    </a:cubicBezTo>
                    <a:cubicBezTo>
                      <a:pt x="287" y="315"/>
                      <a:pt x="285" y="319"/>
                      <a:pt x="283" y="323"/>
                    </a:cubicBezTo>
                    <a:cubicBezTo>
                      <a:pt x="280" y="327"/>
                      <a:pt x="278" y="330"/>
                      <a:pt x="275" y="33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2" y="338"/>
                      <a:pt x="272" y="338"/>
                      <a:pt x="272" y="338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6" y="346"/>
                      <a:pt x="265" y="347"/>
                      <a:pt x="265" y="349"/>
                    </a:cubicBezTo>
                    <a:cubicBezTo>
                      <a:pt x="265" y="349"/>
                      <a:pt x="265" y="350"/>
                      <a:pt x="265" y="350"/>
                    </a:cubicBezTo>
                    <a:cubicBezTo>
                      <a:pt x="265" y="351"/>
                      <a:pt x="266" y="351"/>
                      <a:pt x="266" y="351"/>
                    </a:cubicBezTo>
                    <a:cubicBezTo>
                      <a:pt x="266" y="351"/>
                      <a:pt x="266" y="351"/>
                      <a:pt x="266" y="351"/>
                    </a:cubicBezTo>
                    <a:cubicBezTo>
                      <a:pt x="266" y="352"/>
                      <a:pt x="266" y="352"/>
                      <a:pt x="266" y="352"/>
                    </a:cubicBezTo>
                    <a:cubicBezTo>
                      <a:pt x="267" y="354"/>
                      <a:pt x="268" y="354"/>
                      <a:pt x="270" y="355"/>
                    </a:cubicBezTo>
                    <a:cubicBezTo>
                      <a:pt x="272" y="356"/>
                      <a:pt x="274" y="357"/>
                      <a:pt x="276" y="357"/>
                    </a:cubicBezTo>
                    <a:cubicBezTo>
                      <a:pt x="277" y="358"/>
                      <a:pt x="278" y="358"/>
                      <a:pt x="280" y="358"/>
                    </a:cubicBezTo>
                    <a:cubicBezTo>
                      <a:pt x="281" y="358"/>
                      <a:pt x="282" y="359"/>
                      <a:pt x="283" y="359"/>
                    </a:cubicBezTo>
                    <a:cubicBezTo>
                      <a:pt x="285" y="359"/>
                      <a:pt x="285" y="359"/>
                      <a:pt x="285" y="359"/>
                    </a:cubicBezTo>
                    <a:cubicBezTo>
                      <a:pt x="287" y="360"/>
                      <a:pt x="287" y="360"/>
                      <a:pt x="287" y="360"/>
                    </a:cubicBezTo>
                    <a:cubicBezTo>
                      <a:pt x="292" y="360"/>
                      <a:pt x="297" y="361"/>
                      <a:pt x="302" y="361"/>
                    </a:cubicBezTo>
                    <a:cubicBezTo>
                      <a:pt x="308" y="361"/>
                      <a:pt x="313" y="360"/>
                      <a:pt x="318" y="359"/>
                    </a:cubicBezTo>
                    <a:cubicBezTo>
                      <a:pt x="321" y="359"/>
                      <a:pt x="324" y="358"/>
                      <a:pt x="327" y="357"/>
                    </a:cubicBezTo>
                    <a:cubicBezTo>
                      <a:pt x="327" y="357"/>
                      <a:pt x="328" y="356"/>
                      <a:pt x="329" y="356"/>
                    </a:cubicBezTo>
                    <a:cubicBezTo>
                      <a:pt x="330" y="355"/>
                      <a:pt x="331" y="355"/>
                      <a:pt x="332" y="355"/>
                    </a:cubicBezTo>
                    <a:cubicBezTo>
                      <a:pt x="338" y="352"/>
                      <a:pt x="338" y="352"/>
                      <a:pt x="338" y="352"/>
                    </a:cubicBezTo>
                    <a:cubicBezTo>
                      <a:pt x="338" y="347"/>
                      <a:pt x="338" y="347"/>
                      <a:pt x="338" y="347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3"/>
                      <a:pt x="337" y="343"/>
                      <a:pt x="337" y="343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336" y="333"/>
                      <a:pt x="335" y="330"/>
                      <a:pt x="335" y="327"/>
                    </a:cubicBezTo>
                    <a:cubicBezTo>
                      <a:pt x="336" y="321"/>
                      <a:pt x="337" y="315"/>
                      <a:pt x="340" y="310"/>
                    </a:cubicBezTo>
                    <a:cubicBezTo>
                      <a:pt x="342" y="307"/>
                      <a:pt x="343" y="305"/>
                      <a:pt x="345" y="303"/>
                    </a:cubicBezTo>
                    <a:cubicBezTo>
                      <a:pt x="347" y="302"/>
                      <a:pt x="348" y="301"/>
                      <a:pt x="349" y="300"/>
                    </a:cubicBezTo>
                    <a:cubicBezTo>
                      <a:pt x="350" y="299"/>
                      <a:pt x="351" y="299"/>
                      <a:pt x="352" y="298"/>
                    </a:cubicBezTo>
                    <a:cubicBezTo>
                      <a:pt x="357" y="296"/>
                      <a:pt x="363" y="295"/>
                      <a:pt x="367" y="297"/>
                    </a:cubicBezTo>
                    <a:cubicBezTo>
                      <a:pt x="368" y="297"/>
                      <a:pt x="369" y="298"/>
                      <a:pt x="370" y="299"/>
                    </a:cubicBezTo>
                    <a:cubicBezTo>
                      <a:pt x="370" y="299"/>
                      <a:pt x="371" y="299"/>
                      <a:pt x="371" y="300"/>
                    </a:cubicBezTo>
                    <a:cubicBezTo>
                      <a:pt x="372" y="300"/>
                      <a:pt x="372" y="301"/>
                      <a:pt x="373" y="301"/>
                    </a:cubicBezTo>
                    <a:cubicBezTo>
                      <a:pt x="374" y="304"/>
                      <a:pt x="376" y="306"/>
                      <a:pt x="377" y="308"/>
                    </a:cubicBezTo>
                    <a:cubicBezTo>
                      <a:pt x="378" y="311"/>
                      <a:pt x="378" y="313"/>
                      <a:pt x="378" y="316"/>
                    </a:cubicBezTo>
                    <a:cubicBezTo>
                      <a:pt x="378" y="319"/>
                      <a:pt x="377" y="322"/>
                      <a:pt x="376" y="324"/>
                    </a:cubicBezTo>
                    <a:cubicBezTo>
                      <a:pt x="374" y="330"/>
                      <a:pt x="371" y="335"/>
                      <a:pt x="366" y="339"/>
                    </a:cubicBezTo>
                    <a:cubicBezTo>
                      <a:pt x="364" y="342"/>
                      <a:pt x="362" y="344"/>
                      <a:pt x="359" y="346"/>
                    </a:cubicBezTo>
                    <a:cubicBezTo>
                      <a:pt x="359" y="346"/>
                      <a:pt x="358" y="347"/>
                      <a:pt x="357" y="347"/>
                    </a:cubicBezTo>
                    <a:cubicBezTo>
                      <a:pt x="356" y="348"/>
                      <a:pt x="356" y="348"/>
                      <a:pt x="356" y="348"/>
                    </a:cubicBezTo>
                    <a:cubicBezTo>
                      <a:pt x="355" y="349"/>
                      <a:pt x="355" y="349"/>
                      <a:pt x="355" y="349"/>
                    </a:cubicBezTo>
                    <a:cubicBezTo>
                      <a:pt x="352" y="351"/>
                      <a:pt x="349" y="353"/>
                      <a:pt x="346" y="355"/>
                    </a:cubicBezTo>
                    <a:cubicBezTo>
                      <a:pt x="347" y="357"/>
                      <a:pt x="348" y="359"/>
                      <a:pt x="349" y="361"/>
                    </a:cubicBezTo>
                    <a:cubicBezTo>
                      <a:pt x="349" y="362"/>
                      <a:pt x="350" y="363"/>
                      <a:pt x="350" y="364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1" y="367"/>
                      <a:pt x="351" y="367"/>
                      <a:pt x="351" y="367"/>
                    </a:cubicBezTo>
                    <a:cubicBezTo>
                      <a:pt x="352" y="369"/>
                      <a:pt x="353" y="372"/>
                      <a:pt x="354" y="374"/>
                    </a:cubicBezTo>
                    <a:cubicBezTo>
                      <a:pt x="357" y="378"/>
                      <a:pt x="360" y="383"/>
                      <a:pt x="363" y="387"/>
                    </a:cubicBezTo>
                    <a:cubicBezTo>
                      <a:pt x="366" y="392"/>
                      <a:pt x="370" y="396"/>
                      <a:pt x="374" y="399"/>
                    </a:cubicBezTo>
                    <a:cubicBezTo>
                      <a:pt x="375" y="400"/>
                      <a:pt x="377" y="401"/>
                      <a:pt x="378" y="401"/>
                    </a:cubicBezTo>
                    <a:cubicBezTo>
                      <a:pt x="378" y="402"/>
                      <a:pt x="379" y="402"/>
                      <a:pt x="379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2" y="404"/>
                      <a:pt x="382" y="404"/>
                      <a:pt x="382" y="404"/>
                    </a:cubicBezTo>
                    <a:cubicBezTo>
                      <a:pt x="384" y="405"/>
                      <a:pt x="386" y="406"/>
                      <a:pt x="388" y="407"/>
                    </a:cubicBezTo>
                    <a:cubicBezTo>
                      <a:pt x="390" y="408"/>
                      <a:pt x="392" y="409"/>
                      <a:pt x="394" y="410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407" y="384"/>
                      <a:pt x="407" y="384"/>
                      <a:pt x="407" y="384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10" y="377"/>
                      <a:pt x="410" y="377"/>
                      <a:pt x="410" y="377"/>
                    </a:cubicBezTo>
                    <a:cubicBezTo>
                      <a:pt x="411" y="377"/>
                      <a:pt x="411" y="376"/>
                      <a:pt x="412" y="375"/>
                    </a:cubicBezTo>
                    <a:cubicBezTo>
                      <a:pt x="414" y="373"/>
                      <a:pt x="416" y="370"/>
                      <a:pt x="418" y="368"/>
                    </a:cubicBezTo>
                    <a:cubicBezTo>
                      <a:pt x="420" y="366"/>
                      <a:pt x="423" y="364"/>
                      <a:pt x="425" y="363"/>
                    </a:cubicBezTo>
                    <a:cubicBezTo>
                      <a:pt x="426" y="362"/>
                      <a:pt x="428" y="362"/>
                      <a:pt x="429" y="362"/>
                    </a:cubicBezTo>
                    <a:cubicBezTo>
                      <a:pt x="429" y="362"/>
                      <a:pt x="430" y="362"/>
                      <a:pt x="430" y="362"/>
                    </a:cubicBezTo>
                    <a:cubicBezTo>
                      <a:pt x="431" y="362"/>
                      <a:pt x="431" y="362"/>
                      <a:pt x="432" y="362"/>
                    </a:cubicBezTo>
                    <a:cubicBezTo>
                      <a:pt x="436" y="363"/>
                      <a:pt x="441" y="367"/>
                      <a:pt x="443" y="372"/>
                    </a:cubicBezTo>
                    <a:cubicBezTo>
                      <a:pt x="445" y="377"/>
                      <a:pt x="446" y="384"/>
                      <a:pt x="445" y="390"/>
                    </a:cubicBezTo>
                    <a:cubicBezTo>
                      <a:pt x="445" y="393"/>
                      <a:pt x="444" y="396"/>
                      <a:pt x="442" y="399"/>
                    </a:cubicBezTo>
                    <a:cubicBezTo>
                      <a:pt x="441" y="402"/>
                      <a:pt x="440" y="404"/>
                      <a:pt x="438" y="406"/>
                    </a:cubicBezTo>
                    <a:cubicBezTo>
                      <a:pt x="434" y="411"/>
                      <a:pt x="428" y="414"/>
                      <a:pt x="422" y="416"/>
                    </a:cubicBezTo>
                    <a:cubicBezTo>
                      <a:pt x="419" y="417"/>
                      <a:pt x="416" y="417"/>
                      <a:pt x="413" y="417"/>
                    </a:cubicBezTo>
                    <a:cubicBezTo>
                      <a:pt x="411" y="418"/>
                      <a:pt x="410" y="418"/>
                      <a:pt x="408" y="418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7"/>
                      <a:pt x="404" y="417"/>
                      <a:pt x="403" y="417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2"/>
                      <a:pt x="387" y="442"/>
                      <a:pt x="387" y="442"/>
                    </a:cubicBezTo>
                    <a:cubicBezTo>
                      <a:pt x="384" y="449"/>
                      <a:pt x="381" y="456"/>
                      <a:pt x="378" y="463"/>
                    </a:cubicBezTo>
                    <a:cubicBezTo>
                      <a:pt x="372" y="477"/>
                      <a:pt x="367" y="492"/>
                      <a:pt x="362" y="506"/>
                    </a:cubicBezTo>
                    <a:cubicBezTo>
                      <a:pt x="351" y="535"/>
                      <a:pt x="342" y="564"/>
                      <a:pt x="333" y="593"/>
                    </a:cubicBezTo>
                    <a:cubicBezTo>
                      <a:pt x="330" y="604"/>
                      <a:pt x="330" y="604"/>
                      <a:pt x="330" y="604"/>
                    </a:cubicBezTo>
                    <a:cubicBezTo>
                      <a:pt x="327" y="613"/>
                      <a:pt x="327" y="613"/>
                      <a:pt x="327" y="613"/>
                    </a:cubicBezTo>
                    <a:cubicBezTo>
                      <a:pt x="326" y="619"/>
                      <a:pt x="326" y="619"/>
                      <a:pt x="326" y="619"/>
                    </a:cubicBezTo>
                    <a:cubicBezTo>
                      <a:pt x="325" y="621"/>
                      <a:pt x="325" y="621"/>
                      <a:pt x="325" y="621"/>
                    </a:cubicBezTo>
                    <a:cubicBezTo>
                      <a:pt x="325" y="622"/>
                      <a:pt x="325" y="622"/>
                      <a:pt x="325" y="622"/>
                    </a:cubicBezTo>
                    <a:lnTo>
                      <a:pt x="318" y="6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1" name="Freeform 5"/>
              <p:cNvSpPr/>
              <p:nvPr/>
            </p:nvSpPr>
            <p:spPr bwMode="auto">
              <a:xfrm>
                <a:off x="5026026" y="1547813"/>
                <a:ext cx="2144713" cy="2363788"/>
              </a:xfrm>
              <a:custGeom>
                <a:avLst/>
                <a:gdLst>
                  <a:gd name="T0" fmla="*/ 518 w 570"/>
                  <a:gd name="T1" fmla="*/ 231 h 629"/>
                  <a:gd name="T2" fmla="*/ 454 w 570"/>
                  <a:gd name="T3" fmla="*/ 271 h 629"/>
                  <a:gd name="T4" fmla="*/ 496 w 570"/>
                  <a:gd name="T5" fmla="*/ 135 h 629"/>
                  <a:gd name="T6" fmla="*/ 393 w 570"/>
                  <a:gd name="T7" fmla="*/ 205 h 629"/>
                  <a:gd name="T8" fmla="*/ 326 w 570"/>
                  <a:gd name="T9" fmla="*/ 264 h 629"/>
                  <a:gd name="T10" fmla="*/ 474 w 570"/>
                  <a:gd name="T11" fmla="*/ 89 h 629"/>
                  <a:gd name="T12" fmla="*/ 385 w 570"/>
                  <a:gd name="T13" fmla="*/ 100 h 629"/>
                  <a:gd name="T14" fmla="*/ 322 w 570"/>
                  <a:gd name="T15" fmla="*/ 156 h 629"/>
                  <a:gd name="T16" fmla="*/ 401 w 570"/>
                  <a:gd name="T17" fmla="*/ 66 h 629"/>
                  <a:gd name="T18" fmla="*/ 279 w 570"/>
                  <a:gd name="T19" fmla="*/ 80 h 629"/>
                  <a:gd name="T20" fmla="*/ 223 w 570"/>
                  <a:gd name="T21" fmla="*/ 103 h 629"/>
                  <a:gd name="T22" fmla="*/ 280 w 570"/>
                  <a:gd name="T23" fmla="*/ 61 h 629"/>
                  <a:gd name="T24" fmla="*/ 212 w 570"/>
                  <a:gd name="T25" fmla="*/ 33 h 629"/>
                  <a:gd name="T26" fmla="*/ 78 w 570"/>
                  <a:gd name="T27" fmla="*/ 109 h 629"/>
                  <a:gd name="T28" fmla="*/ 29 w 570"/>
                  <a:gd name="T29" fmla="*/ 198 h 629"/>
                  <a:gd name="T30" fmla="*/ 35 w 570"/>
                  <a:gd name="T31" fmla="*/ 232 h 629"/>
                  <a:gd name="T32" fmla="*/ 42 w 570"/>
                  <a:gd name="T33" fmla="*/ 311 h 629"/>
                  <a:gd name="T34" fmla="*/ 20 w 570"/>
                  <a:gd name="T35" fmla="*/ 366 h 629"/>
                  <a:gd name="T36" fmla="*/ 73 w 570"/>
                  <a:gd name="T37" fmla="*/ 388 h 629"/>
                  <a:gd name="T38" fmla="*/ 178 w 570"/>
                  <a:gd name="T39" fmla="*/ 311 h 629"/>
                  <a:gd name="T40" fmla="*/ 102 w 570"/>
                  <a:gd name="T41" fmla="*/ 390 h 629"/>
                  <a:gd name="T42" fmla="*/ 92 w 570"/>
                  <a:gd name="T43" fmla="*/ 469 h 629"/>
                  <a:gd name="T44" fmla="*/ 196 w 570"/>
                  <a:gd name="T45" fmla="*/ 407 h 629"/>
                  <a:gd name="T46" fmla="*/ 265 w 570"/>
                  <a:gd name="T47" fmla="*/ 373 h 629"/>
                  <a:gd name="T48" fmla="*/ 196 w 570"/>
                  <a:gd name="T49" fmla="*/ 450 h 629"/>
                  <a:gd name="T50" fmla="*/ 179 w 570"/>
                  <a:gd name="T51" fmla="*/ 542 h 629"/>
                  <a:gd name="T52" fmla="*/ 261 w 570"/>
                  <a:gd name="T53" fmla="*/ 489 h 629"/>
                  <a:gd name="T54" fmla="*/ 270 w 570"/>
                  <a:gd name="T55" fmla="*/ 506 h 629"/>
                  <a:gd name="T56" fmla="*/ 208 w 570"/>
                  <a:gd name="T57" fmla="*/ 588 h 629"/>
                  <a:gd name="T58" fmla="*/ 303 w 570"/>
                  <a:gd name="T59" fmla="*/ 597 h 629"/>
                  <a:gd name="T60" fmla="*/ 332 w 570"/>
                  <a:gd name="T61" fmla="*/ 603 h 629"/>
                  <a:gd name="T62" fmla="*/ 406 w 570"/>
                  <a:gd name="T63" fmla="*/ 554 h 629"/>
                  <a:gd name="T64" fmla="*/ 430 w 570"/>
                  <a:gd name="T65" fmla="*/ 535 h 629"/>
                  <a:gd name="T66" fmla="*/ 504 w 570"/>
                  <a:gd name="T67" fmla="*/ 444 h 629"/>
                  <a:gd name="T68" fmla="*/ 549 w 570"/>
                  <a:gd name="T69" fmla="*/ 342 h 629"/>
                  <a:gd name="T70" fmla="*/ 563 w 570"/>
                  <a:gd name="T71" fmla="*/ 266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0" h="629">
                    <a:moveTo>
                      <a:pt x="558" y="231"/>
                    </a:moveTo>
                    <a:cubicBezTo>
                      <a:pt x="547" y="219"/>
                      <a:pt x="530" y="221"/>
                      <a:pt x="518" y="231"/>
                    </a:cubicBezTo>
                    <a:cubicBezTo>
                      <a:pt x="477" y="265"/>
                      <a:pt x="437" y="300"/>
                      <a:pt x="395" y="332"/>
                    </a:cubicBezTo>
                    <a:cubicBezTo>
                      <a:pt x="415" y="313"/>
                      <a:pt x="434" y="292"/>
                      <a:pt x="454" y="271"/>
                    </a:cubicBezTo>
                    <a:cubicBezTo>
                      <a:pt x="482" y="243"/>
                      <a:pt x="510" y="213"/>
                      <a:pt x="528" y="177"/>
                    </a:cubicBezTo>
                    <a:cubicBezTo>
                      <a:pt x="539" y="156"/>
                      <a:pt x="521" y="127"/>
                      <a:pt x="496" y="135"/>
                    </a:cubicBezTo>
                    <a:cubicBezTo>
                      <a:pt x="475" y="142"/>
                      <a:pt x="458" y="154"/>
                      <a:pt x="441" y="168"/>
                    </a:cubicBezTo>
                    <a:cubicBezTo>
                      <a:pt x="425" y="180"/>
                      <a:pt x="408" y="191"/>
                      <a:pt x="393" y="205"/>
                    </a:cubicBezTo>
                    <a:cubicBezTo>
                      <a:pt x="377" y="218"/>
                      <a:pt x="364" y="234"/>
                      <a:pt x="349" y="247"/>
                    </a:cubicBezTo>
                    <a:cubicBezTo>
                      <a:pt x="342" y="253"/>
                      <a:pt x="334" y="259"/>
                      <a:pt x="326" y="264"/>
                    </a:cubicBezTo>
                    <a:cubicBezTo>
                      <a:pt x="353" y="239"/>
                      <a:pt x="378" y="210"/>
                      <a:pt x="407" y="186"/>
                    </a:cubicBezTo>
                    <a:cubicBezTo>
                      <a:pt x="437" y="160"/>
                      <a:pt x="471" y="131"/>
                      <a:pt x="474" y="89"/>
                    </a:cubicBezTo>
                    <a:cubicBezTo>
                      <a:pt x="475" y="66"/>
                      <a:pt x="448" y="54"/>
                      <a:pt x="430" y="64"/>
                    </a:cubicBezTo>
                    <a:cubicBezTo>
                      <a:pt x="413" y="73"/>
                      <a:pt x="399" y="87"/>
                      <a:pt x="385" y="100"/>
                    </a:cubicBezTo>
                    <a:cubicBezTo>
                      <a:pt x="369" y="115"/>
                      <a:pt x="353" y="130"/>
                      <a:pt x="336" y="144"/>
                    </a:cubicBezTo>
                    <a:cubicBezTo>
                      <a:pt x="331" y="148"/>
                      <a:pt x="326" y="152"/>
                      <a:pt x="322" y="156"/>
                    </a:cubicBezTo>
                    <a:cubicBezTo>
                      <a:pt x="323" y="155"/>
                      <a:pt x="323" y="154"/>
                      <a:pt x="324" y="153"/>
                    </a:cubicBezTo>
                    <a:cubicBezTo>
                      <a:pt x="351" y="125"/>
                      <a:pt x="374" y="93"/>
                      <a:pt x="401" y="66"/>
                    </a:cubicBezTo>
                    <a:cubicBezTo>
                      <a:pt x="423" y="43"/>
                      <a:pt x="393" y="1"/>
                      <a:pt x="366" y="21"/>
                    </a:cubicBezTo>
                    <a:cubicBezTo>
                      <a:pt x="337" y="41"/>
                      <a:pt x="309" y="62"/>
                      <a:pt x="279" y="80"/>
                    </a:cubicBezTo>
                    <a:cubicBezTo>
                      <a:pt x="256" y="95"/>
                      <a:pt x="232" y="107"/>
                      <a:pt x="208" y="119"/>
                    </a:cubicBezTo>
                    <a:cubicBezTo>
                      <a:pt x="213" y="113"/>
                      <a:pt x="218" y="108"/>
                      <a:pt x="223" y="103"/>
                    </a:cubicBezTo>
                    <a:cubicBezTo>
                      <a:pt x="229" y="96"/>
                      <a:pt x="236" y="88"/>
                      <a:pt x="244" y="81"/>
                    </a:cubicBezTo>
                    <a:cubicBezTo>
                      <a:pt x="256" y="75"/>
                      <a:pt x="268" y="69"/>
                      <a:pt x="280" y="61"/>
                    </a:cubicBezTo>
                    <a:cubicBezTo>
                      <a:pt x="306" y="42"/>
                      <a:pt x="291" y="0"/>
                      <a:pt x="257" y="8"/>
                    </a:cubicBezTo>
                    <a:cubicBezTo>
                      <a:pt x="240" y="12"/>
                      <a:pt x="225" y="22"/>
                      <a:pt x="212" y="33"/>
                    </a:cubicBezTo>
                    <a:cubicBezTo>
                      <a:pt x="187" y="45"/>
                      <a:pt x="161" y="54"/>
                      <a:pt x="138" y="68"/>
                    </a:cubicBezTo>
                    <a:cubicBezTo>
                      <a:pt x="116" y="79"/>
                      <a:pt x="97" y="94"/>
                      <a:pt x="78" y="109"/>
                    </a:cubicBezTo>
                    <a:cubicBezTo>
                      <a:pt x="59" y="123"/>
                      <a:pt x="47" y="142"/>
                      <a:pt x="29" y="157"/>
                    </a:cubicBezTo>
                    <a:cubicBezTo>
                      <a:pt x="17" y="167"/>
                      <a:pt x="19" y="187"/>
                      <a:pt x="29" y="198"/>
                    </a:cubicBezTo>
                    <a:cubicBezTo>
                      <a:pt x="36" y="205"/>
                      <a:pt x="45" y="207"/>
                      <a:pt x="54" y="205"/>
                    </a:cubicBezTo>
                    <a:cubicBezTo>
                      <a:pt x="48" y="215"/>
                      <a:pt x="42" y="224"/>
                      <a:pt x="35" y="232"/>
                    </a:cubicBezTo>
                    <a:cubicBezTo>
                      <a:pt x="23" y="245"/>
                      <a:pt x="11" y="258"/>
                      <a:pt x="7" y="275"/>
                    </a:cubicBezTo>
                    <a:cubicBezTo>
                      <a:pt x="0" y="298"/>
                      <a:pt x="21" y="314"/>
                      <a:pt x="42" y="311"/>
                    </a:cubicBezTo>
                    <a:cubicBezTo>
                      <a:pt x="46" y="310"/>
                      <a:pt x="49" y="309"/>
                      <a:pt x="52" y="308"/>
                    </a:cubicBezTo>
                    <a:cubicBezTo>
                      <a:pt x="39" y="326"/>
                      <a:pt x="28" y="345"/>
                      <a:pt x="20" y="366"/>
                    </a:cubicBezTo>
                    <a:cubicBezTo>
                      <a:pt x="15" y="378"/>
                      <a:pt x="23" y="392"/>
                      <a:pt x="33" y="398"/>
                    </a:cubicBezTo>
                    <a:cubicBezTo>
                      <a:pt x="47" y="407"/>
                      <a:pt x="64" y="401"/>
                      <a:pt x="73" y="388"/>
                    </a:cubicBezTo>
                    <a:cubicBezTo>
                      <a:pt x="93" y="358"/>
                      <a:pt x="122" y="337"/>
                      <a:pt x="155" y="321"/>
                    </a:cubicBezTo>
                    <a:cubicBezTo>
                      <a:pt x="162" y="317"/>
                      <a:pt x="170" y="314"/>
                      <a:pt x="178" y="311"/>
                    </a:cubicBezTo>
                    <a:cubicBezTo>
                      <a:pt x="167" y="323"/>
                      <a:pt x="157" y="337"/>
                      <a:pt x="146" y="349"/>
                    </a:cubicBezTo>
                    <a:cubicBezTo>
                      <a:pt x="134" y="364"/>
                      <a:pt x="118" y="379"/>
                      <a:pt x="102" y="390"/>
                    </a:cubicBezTo>
                    <a:cubicBezTo>
                      <a:pt x="87" y="400"/>
                      <a:pt x="68" y="410"/>
                      <a:pt x="59" y="427"/>
                    </a:cubicBezTo>
                    <a:cubicBezTo>
                      <a:pt x="48" y="450"/>
                      <a:pt x="67" y="476"/>
                      <a:pt x="92" y="469"/>
                    </a:cubicBezTo>
                    <a:cubicBezTo>
                      <a:pt x="112" y="465"/>
                      <a:pt x="127" y="451"/>
                      <a:pt x="142" y="438"/>
                    </a:cubicBezTo>
                    <a:cubicBezTo>
                      <a:pt x="158" y="426"/>
                      <a:pt x="178" y="417"/>
                      <a:pt x="196" y="407"/>
                    </a:cubicBezTo>
                    <a:cubicBezTo>
                      <a:pt x="216" y="397"/>
                      <a:pt x="237" y="388"/>
                      <a:pt x="258" y="377"/>
                    </a:cubicBezTo>
                    <a:cubicBezTo>
                      <a:pt x="260" y="376"/>
                      <a:pt x="263" y="375"/>
                      <a:pt x="265" y="373"/>
                    </a:cubicBezTo>
                    <a:cubicBezTo>
                      <a:pt x="255" y="384"/>
                      <a:pt x="245" y="394"/>
                      <a:pt x="236" y="405"/>
                    </a:cubicBezTo>
                    <a:cubicBezTo>
                      <a:pt x="223" y="421"/>
                      <a:pt x="210" y="436"/>
                      <a:pt x="196" y="450"/>
                    </a:cubicBezTo>
                    <a:cubicBezTo>
                      <a:pt x="180" y="465"/>
                      <a:pt x="164" y="477"/>
                      <a:pt x="150" y="493"/>
                    </a:cubicBezTo>
                    <a:cubicBezTo>
                      <a:pt x="131" y="516"/>
                      <a:pt x="150" y="546"/>
                      <a:pt x="179" y="542"/>
                    </a:cubicBezTo>
                    <a:cubicBezTo>
                      <a:pt x="193" y="539"/>
                      <a:pt x="204" y="525"/>
                      <a:pt x="211" y="519"/>
                    </a:cubicBezTo>
                    <a:cubicBezTo>
                      <a:pt x="227" y="508"/>
                      <a:pt x="244" y="498"/>
                      <a:pt x="261" y="489"/>
                    </a:cubicBezTo>
                    <a:cubicBezTo>
                      <a:pt x="279" y="479"/>
                      <a:pt x="298" y="468"/>
                      <a:pt x="316" y="457"/>
                    </a:cubicBezTo>
                    <a:cubicBezTo>
                      <a:pt x="300" y="473"/>
                      <a:pt x="286" y="490"/>
                      <a:pt x="270" y="506"/>
                    </a:cubicBezTo>
                    <a:cubicBezTo>
                      <a:pt x="258" y="517"/>
                      <a:pt x="247" y="531"/>
                      <a:pt x="236" y="543"/>
                    </a:cubicBezTo>
                    <a:cubicBezTo>
                      <a:pt x="225" y="557"/>
                      <a:pt x="214" y="571"/>
                      <a:pt x="208" y="588"/>
                    </a:cubicBezTo>
                    <a:cubicBezTo>
                      <a:pt x="204" y="602"/>
                      <a:pt x="214" y="620"/>
                      <a:pt x="229" y="623"/>
                    </a:cubicBezTo>
                    <a:cubicBezTo>
                      <a:pt x="256" y="629"/>
                      <a:pt x="281" y="611"/>
                      <a:pt x="303" y="597"/>
                    </a:cubicBezTo>
                    <a:cubicBezTo>
                      <a:pt x="310" y="592"/>
                      <a:pt x="317" y="588"/>
                      <a:pt x="324" y="583"/>
                    </a:cubicBezTo>
                    <a:cubicBezTo>
                      <a:pt x="324" y="590"/>
                      <a:pt x="326" y="597"/>
                      <a:pt x="332" y="603"/>
                    </a:cubicBezTo>
                    <a:cubicBezTo>
                      <a:pt x="343" y="614"/>
                      <a:pt x="363" y="615"/>
                      <a:pt x="373" y="603"/>
                    </a:cubicBezTo>
                    <a:cubicBezTo>
                      <a:pt x="386" y="588"/>
                      <a:pt x="401" y="574"/>
                      <a:pt x="406" y="554"/>
                    </a:cubicBezTo>
                    <a:cubicBezTo>
                      <a:pt x="407" y="550"/>
                      <a:pt x="407" y="547"/>
                      <a:pt x="407" y="543"/>
                    </a:cubicBezTo>
                    <a:cubicBezTo>
                      <a:pt x="415" y="544"/>
                      <a:pt x="423" y="541"/>
                      <a:pt x="430" y="535"/>
                    </a:cubicBezTo>
                    <a:cubicBezTo>
                      <a:pt x="444" y="523"/>
                      <a:pt x="457" y="511"/>
                      <a:pt x="469" y="497"/>
                    </a:cubicBezTo>
                    <a:cubicBezTo>
                      <a:pt x="483" y="481"/>
                      <a:pt x="494" y="462"/>
                      <a:pt x="504" y="444"/>
                    </a:cubicBezTo>
                    <a:cubicBezTo>
                      <a:pt x="514" y="427"/>
                      <a:pt x="523" y="413"/>
                      <a:pt x="536" y="400"/>
                    </a:cubicBezTo>
                    <a:cubicBezTo>
                      <a:pt x="553" y="383"/>
                      <a:pt x="558" y="364"/>
                      <a:pt x="549" y="342"/>
                    </a:cubicBezTo>
                    <a:cubicBezTo>
                      <a:pt x="544" y="332"/>
                      <a:pt x="527" y="325"/>
                      <a:pt x="516" y="329"/>
                    </a:cubicBezTo>
                    <a:cubicBezTo>
                      <a:pt x="533" y="309"/>
                      <a:pt x="549" y="288"/>
                      <a:pt x="563" y="266"/>
                    </a:cubicBezTo>
                    <a:cubicBezTo>
                      <a:pt x="570" y="255"/>
                      <a:pt x="567" y="240"/>
                      <a:pt x="55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190" name="Rectangle 189"/>
            <p:cNvSpPr/>
            <p:nvPr/>
          </p:nvSpPr>
          <p:spPr>
            <a:xfrm>
              <a:off x="371087" y="2240546"/>
              <a:ext cx="393057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3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8831461" y="3587073"/>
            <a:ext cx="965435" cy="1033591"/>
            <a:chOff x="84898" y="2103969"/>
            <a:chExt cx="965435" cy="1033591"/>
          </a:xfrm>
        </p:grpSpPr>
        <p:grpSp>
          <p:nvGrpSpPr>
            <p:cNvPr id="233" name="组合 36"/>
            <p:cNvGrpSpPr/>
            <p:nvPr/>
          </p:nvGrpSpPr>
          <p:grpSpPr>
            <a:xfrm>
              <a:off x="84898" y="2103969"/>
              <a:ext cx="965435" cy="1033591"/>
              <a:chOff x="4427538" y="954088"/>
              <a:chExt cx="3333750" cy="3729038"/>
            </a:xfrm>
          </p:grpSpPr>
          <p:sp>
            <p:nvSpPr>
              <p:cNvPr id="235" name="Freeform 7"/>
              <p:cNvSpPr/>
              <p:nvPr/>
            </p:nvSpPr>
            <p:spPr bwMode="auto">
              <a:xfrm>
                <a:off x="4999038" y="1325563"/>
                <a:ext cx="285750" cy="315913"/>
              </a:xfrm>
              <a:custGeom>
                <a:avLst/>
                <a:gdLst>
                  <a:gd name="T0" fmla="*/ 72 w 76"/>
                  <a:gd name="T1" fmla="*/ 66 h 84"/>
                  <a:gd name="T2" fmla="*/ 54 w 76"/>
                  <a:gd name="T3" fmla="*/ 15 h 84"/>
                  <a:gd name="T4" fmla="*/ 32 w 76"/>
                  <a:gd name="T5" fmla="*/ 21 h 84"/>
                  <a:gd name="T6" fmla="*/ 34 w 76"/>
                  <a:gd name="T7" fmla="*/ 27 h 84"/>
                  <a:gd name="T8" fmla="*/ 27 w 76"/>
                  <a:gd name="T9" fmla="*/ 14 h 84"/>
                  <a:gd name="T10" fmla="*/ 5 w 76"/>
                  <a:gd name="T11" fmla="*/ 20 h 84"/>
                  <a:gd name="T12" fmla="*/ 63 w 76"/>
                  <a:gd name="T13" fmla="*/ 83 h 84"/>
                  <a:gd name="T14" fmla="*/ 72 w 76"/>
                  <a:gd name="T15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4">
                    <a:moveTo>
                      <a:pt x="72" y="66"/>
                    </a:moveTo>
                    <a:cubicBezTo>
                      <a:pt x="65" y="50"/>
                      <a:pt x="59" y="33"/>
                      <a:pt x="54" y="15"/>
                    </a:cubicBezTo>
                    <a:cubicBezTo>
                      <a:pt x="51" y="1"/>
                      <a:pt x="28" y="7"/>
                      <a:pt x="32" y="21"/>
                    </a:cubicBezTo>
                    <a:cubicBezTo>
                      <a:pt x="33" y="23"/>
                      <a:pt x="33" y="25"/>
                      <a:pt x="34" y="27"/>
                    </a:cubicBezTo>
                    <a:cubicBezTo>
                      <a:pt x="31" y="23"/>
                      <a:pt x="29" y="18"/>
                      <a:pt x="27" y="14"/>
                    </a:cubicBezTo>
                    <a:cubicBezTo>
                      <a:pt x="22" y="0"/>
                      <a:pt x="0" y="6"/>
                      <a:pt x="5" y="20"/>
                    </a:cubicBezTo>
                    <a:cubicBezTo>
                      <a:pt x="15" y="44"/>
                      <a:pt x="33" y="82"/>
                      <a:pt x="63" y="83"/>
                    </a:cubicBezTo>
                    <a:cubicBezTo>
                      <a:pt x="72" y="84"/>
                      <a:pt x="76" y="73"/>
                      <a:pt x="72" y="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6" name="Freeform 8"/>
              <p:cNvSpPr/>
              <p:nvPr/>
            </p:nvSpPr>
            <p:spPr bwMode="auto">
              <a:xfrm>
                <a:off x="5988051" y="987426"/>
                <a:ext cx="188913" cy="354013"/>
              </a:xfrm>
              <a:custGeom>
                <a:avLst/>
                <a:gdLst>
                  <a:gd name="T0" fmla="*/ 49 w 50"/>
                  <a:gd name="T1" fmla="*/ 26 h 94"/>
                  <a:gd name="T2" fmla="*/ 47 w 50"/>
                  <a:gd name="T3" fmla="*/ 19 h 94"/>
                  <a:gd name="T4" fmla="*/ 46 w 50"/>
                  <a:gd name="T5" fmla="*/ 10 h 94"/>
                  <a:gd name="T6" fmla="*/ 32 w 50"/>
                  <a:gd name="T7" fmla="*/ 2 h 94"/>
                  <a:gd name="T8" fmla="*/ 15 w 50"/>
                  <a:gd name="T9" fmla="*/ 5 h 94"/>
                  <a:gd name="T10" fmla="*/ 15 w 50"/>
                  <a:gd name="T11" fmla="*/ 28 h 94"/>
                  <a:gd name="T12" fmla="*/ 22 w 50"/>
                  <a:gd name="T13" fmla="*/ 28 h 94"/>
                  <a:gd name="T14" fmla="*/ 15 w 50"/>
                  <a:gd name="T15" fmla="*/ 46 h 94"/>
                  <a:gd name="T16" fmla="*/ 13 w 50"/>
                  <a:gd name="T17" fmla="*/ 82 h 94"/>
                  <a:gd name="T18" fmla="*/ 33 w 50"/>
                  <a:gd name="T19" fmla="*/ 87 h 94"/>
                  <a:gd name="T20" fmla="*/ 49 w 50"/>
                  <a:gd name="T21" fmla="*/ 2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4">
                    <a:moveTo>
                      <a:pt x="49" y="26"/>
                    </a:moveTo>
                    <a:cubicBezTo>
                      <a:pt x="49" y="23"/>
                      <a:pt x="48" y="21"/>
                      <a:pt x="47" y="19"/>
                    </a:cubicBezTo>
                    <a:cubicBezTo>
                      <a:pt x="47" y="16"/>
                      <a:pt x="47" y="13"/>
                      <a:pt x="46" y="10"/>
                    </a:cubicBezTo>
                    <a:cubicBezTo>
                      <a:pt x="45" y="4"/>
                      <a:pt x="38" y="0"/>
                      <a:pt x="32" y="2"/>
                    </a:cubicBezTo>
                    <a:cubicBezTo>
                      <a:pt x="26" y="3"/>
                      <a:pt x="21" y="5"/>
                      <a:pt x="15" y="5"/>
                    </a:cubicBezTo>
                    <a:cubicBezTo>
                      <a:pt x="0" y="6"/>
                      <a:pt x="0" y="29"/>
                      <a:pt x="15" y="28"/>
                    </a:cubicBezTo>
                    <a:cubicBezTo>
                      <a:pt x="17" y="28"/>
                      <a:pt x="20" y="28"/>
                      <a:pt x="22" y="28"/>
                    </a:cubicBezTo>
                    <a:cubicBezTo>
                      <a:pt x="19" y="34"/>
                      <a:pt x="16" y="41"/>
                      <a:pt x="15" y="46"/>
                    </a:cubicBezTo>
                    <a:cubicBezTo>
                      <a:pt x="12" y="58"/>
                      <a:pt x="10" y="70"/>
                      <a:pt x="13" y="82"/>
                    </a:cubicBezTo>
                    <a:cubicBezTo>
                      <a:pt x="15" y="90"/>
                      <a:pt x="27" y="94"/>
                      <a:pt x="33" y="87"/>
                    </a:cubicBezTo>
                    <a:cubicBezTo>
                      <a:pt x="45" y="71"/>
                      <a:pt x="50" y="46"/>
                      <a:pt x="49" y="2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7" name="Freeform 9"/>
              <p:cNvSpPr/>
              <p:nvPr/>
            </p:nvSpPr>
            <p:spPr bwMode="auto">
              <a:xfrm>
                <a:off x="6869113" y="1319213"/>
                <a:ext cx="320675" cy="352425"/>
              </a:xfrm>
              <a:custGeom>
                <a:avLst/>
                <a:gdLst>
                  <a:gd name="T0" fmla="*/ 61 w 85"/>
                  <a:gd name="T1" fmla="*/ 15 h 94"/>
                  <a:gd name="T2" fmla="*/ 60 w 85"/>
                  <a:gd name="T3" fmla="*/ 10 h 94"/>
                  <a:gd name="T4" fmla="*/ 46 w 85"/>
                  <a:gd name="T5" fmla="*/ 2 h 94"/>
                  <a:gd name="T6" fmla="*/ 20 w 85"/>
                  <a:gd name="T7" fmla="*/ 27 h 94"/>
                  <a:gd name="T8" fmla="*/ 8 w 85"/>
                  <a:gd name="T9" fmla="*/ 59 h 94"/>
                  <a:gd name="T10" fmla="*/ 15 w 85"/>
                  <a:gd name="T11" fmla="*/ 78 h 94"/>
                  <a:gd name="T12" fmla="*/ 15 w 85"/>
                  <a:gd name="T13" fmla="*/ 79 h 94"/>
                  <a:gd name="T14" fmla="*/ 29 w 85"/>
                  <a:gd name="T15" fmla="*/ 93 h 94"/>
                  <a:gd name="T16" fmla="*/ 60 w 85"/>
                  <a:gd name="T17" fmla="*/ 66 h 94"/>
                  <a:gd name="T18" fmla="*/ 80 w 85"/>
                  <a:gd name="T19" fmla="*/ 26 h 94"/>
                  <a:gd name="T20" fmla="*/ 61 w 85"/>
                  <a:gd name="T21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94">
                    <a:moveTo>
                      <a:pt x="61" y="15"/>
                    </a:moveTo>
                    <a:cubicBezTo>
                      <a:pt x="61" y="14"/>
                      <a:pt x="61" y="12"/>
                      <a:pt x="60" y="10"/>
                    </a:cubicBezTo>
                    <a:cubicBezTo>
                      <a:pt x="58" y="5"/>
                      <a:pt x="52" y="0"/>
                      <a:pt x="46" y="2"/>
                    </a:cubicBezTo>
                    <a:cubicBezTo>
                      <a:pt x="33" y="7"/>
                      <a:pt x="26" y="15"/>
                      <a:pt x="20" y="27"/>
                    </a:cubicBezTo>
                    <a:cubicBezTo>
                      <a:pt x="16" y="38"/>
                      <a:pt x="17" y="51"/>
                      <a:pt x="8" y="59"/>
                    </a:cubicBezTo>
                    <a:cubicBezTo>
                      <a:pt x="0" y="66"/>
                      <a:pt x="6" y="77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3" y="88"/>
                      <a:pt x="20" y="94"/>
                      <a:pt x="29" y="93"/>
                    </a:cubicBezTo>
                    <a:cubicBezTo>
                      <a:pt x="43" y="91"/>
                      <a:pt x="52" y="77"/>
                      <a:pt x="60" y="66"/>
                    </a:cubicBezTo>
                    <a:cubicBezTo>
                      <a:pt x="68" y="54"/>
                      <a:pt x="75" y="40"/>
                      <a:pt x="80" y="26"/>
                    </a:cubicBezTo>
                    <a:cubicBezTo>
                      <a:pt x="85" y="14"/>
                      <a:pt x="69" y="8"/>
                      <a:pt x="61" y="1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8" name="Freeform 10"/>
              <p:cNvSpPr/>
              <p:nvPr/>
            </p:nvSpPr>
            <p:spPr bwMode="auto">
              <a:xfrm>
                <a:off x="7351713" y="2228851"/>
                <a:ext cx="349250" cy="179388"/>
              </a:xfrm>
              <a:custGeom>
                <a:avLst/>
                <a:gdLst>
                  <a:gd name="T0" fmla="*/ 90 w 93"/>
                  <a:gd name="T1" fmla="*/ 33 h 48"/>
                  <a:gd name="T2" fmla="*/ 84 w 93"/>
                  <a:gd name="T3" fmla="*/ 11 h 48"/>
                  <a:gd name="T4" fmla="*/ 70 w 93"/>
                  <a:gd name="T5" fmla="*/ 2 h 48"/>
                  <a:gd name="T6" fmla="*/ 31 w 93"/>
                  <a:gd name="T7" fmla="*/ 19 h 48"/>
                  <a:gd name="T8" fmla="*/ 30 w 93"/>
                  <a:gd name="T9" fmla="*/ 19 h 48"/>
                  <a:gd name="T10" fmla="*/ 29 w 93"/>
                  <a:gd name="T11" fmla="*/ 18 h 48"/>
                  <a:gd name="T12" fmla="*/ 8 w 93"/>
                  <a:gd name="T13" fmla="*/ 23 h 48"/>
                  <a:gd name="T14" fmla="*/ 14 w 93"/>
                  <a:gd name="T15" fmla="*/ 44 h 48"/>
                  <a:gd name="T16" fmla="*/ 28 w 93"/>
                  <a:gd name="T17" fmla="*/ 43 h 48"/>
                  <a:gd name="T18" fmla="*/ 76 w 93"/>
                  <a:gd name="T19" fmla="*/ 47 h 48"/>
                  <a:gd name="T20" fmla="*/ 90 w 93"/>
                  <a:gd name="T21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48">
                    <a:moveTo>
                      <a:pt x="90" y="33"/>
                    </a:moveTo>
                    <a:cubicBezTo>
                      <a:pt x="87" y="25"/>
                      <a:pt x="86" y="18"/>
                      <a:pt x="84" y="11"/>
                    </a:cubicBezTo>
                    <a:cubicBezTo>
                      <a:pt x="83" y="5"/>
                      <a:pt x="76" y="0"/>
                      <a:pt x="70" y="2"/>
                    </a:cubicBezTo>
                    <a:cubicBezTo>
                      <a:pt x="57" y="8"/>
                      <a:pt x="44" y="15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4" y="9"/>
                      <a:pt x="8" y="13"/>
                      <a:pt x="8" y="23"/>
                    </a:cubicBezTo>
                    <a:cubicBezTo>
                      <a:pt x="0" y="29"/>
                      <a:pt x="2" y="44"/>
                      <a:pt x="14" y="44"/>
                    </a:cubicBezTo>
                    <a:cubicBezTo>
                      <a:pt x="19" y="44"/>
                      <a:pt x="24" y="44"/>
                      <a:pt x="28" y="43"/>
                    </a:cubicBezTo>
                    <a:cubicBezTo>
                      <a:pt x="44" y="47"/>
                      <a:pt x="65" y="45"/>
                      <a:pt x="76" y="47"/>
                    </a:cubicBezTo>
                    <a:cubicBezTo>
                      <a:pt x="83" y="48"/>
                      <a:pt x="93" y="42"/>
                      <a:pt x="90" y="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9" name="Freeform 11"/>
              <p:cNvSpPr/>
              <p:nvPr/>
            </p:nvSpPr>
            <p:spPr bwMode="auto">
              <a:xfrm>
                <a:off x="7234238" y="3190876"/>
                <a:ext cx="368300" cy="247650"/>
              </a:xfrm>
              <a:custGeom>
                <a:avLst/>
                <a:gdLst>
                  <a:gd name="T0" fmla="*/ 97 w 98"/>
                  <a:gd name="T1" fmla="*/ 50 h 66"/>
                  <a:gd name="T2" fmla="*/ 80 w 98"/>
                  <a:gd name="T3" fmla="*/ 27 h 66"/>
                  <a:gd name="T4" fmla="*/ 68 w 98"/>
                  <a:gd name="T5" fmla="*/ 28 h 66"/>
                  <a:gd name="T6" fmla="*/ 45 w 98"/>
                  <a:gd name="T7" fmla="*/ 3 h 66"/>
                  <a:gd name="T8" fmla="*/ 32 w 98"/>
                  <a:gd name="T9" fmla="*/ 4 h 66"/>
                  <a:gd name="T10" fmla="*/ 15 w 98"/>
                  <a:gd name="T11" fmla="*/ 6 h 66"/>
                  <a:gd name="T12" fmla="*/ 15 w 98"/>
                  <a:gd name="T13" fmla="*/ 29 h 66"/>
                  <a:gd name="T14" fmla="*/ 28 w 98"/>
                  <a:gd name="T15" fmla="*/ 28 h 66"/>
                  <a:gd name="T16" fmla="*/ 30 w 98"/>
                  <a:gd name="T17" fmla="*/ 28 h 66"/>
                  <a:gd name="T18" fmla="*/ 29 w 98"/>
                  <a:gd name="T19" fmla="*/ 36 h 66"/>
                  <a:gd name="T20" fmla="*/ 42 w 98"/>
                  <a:gd name="T21" fmla="*/ 57 h 66"/>
                  <a:gd name="T22" fmla="*/ 64 w 98"/>
                  <a:gd name="T23" fmla="*/ 55 h 66"/>
                  <a:gd name="T24" fmla="*/ 65 w 98"/>
                  <a:gd name="T25" fmla="*/ 55 h 66"/>
                  <a:gd name="T26" fmla="*/ 83 w 98"/>
                  <a:gd name="T27" fmla="*/ 64 h 66"/>
                  <a:gd name="T28" fmla="*/ 97 w 98"/>
                  <a:gd name="T2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66">
                    <a:moveTo>
                      <a:pt x="97" y="50"/>
                    </a:moveTo>
                    <a:cubicBezTo>
                      <a:pt x="95" y="39"/>
                      <a:pt x="91" y="29"/>
                      <a:pt x="80" y="27"/>
                    </a:cubicBezTo>
                    <a:cubicBezTo>
                      <a:pt x="76" y="26"/>
                      <a:pt x="72" y="26"/>
                      <a:pt x="68" y="28"/>
                    </a:cubicBezTo>
                    <a:cubicBezTo>
                      <a:pt x="61" y="19"/>
                      <a:pt x="54" y="9"/>
                      <a:pt x="45" y="3"/>
                    </a:cubicBezTo>
                    <a:cubicBezTo>
                      <a:pt x="40" y="0"/>
                      <a:pt x="35" y="1"/>
                      <a:pt x="32" y="4"/>
                    </a:cubicBezTo>
                    <a:cubicBezTo>
                      <a:pt x="26" y="4"/>
                      <a:pt x="20" y="5"/>
                      <a:pt x="15" y="6"/>
                    </a:cubicBezTo>
                    <a:cubicBezTo>
                      <a:pt x="0" y="6"/>
                      <a:pt x="0" y="29"/>
                      <a:pt x="15" y="29"/>
                    </a:cubicBezTo>
                    <a:cubicBezTo>
                      <a:pt x="19" y="28"/>
                      <a:pt x="24" y="28"/>
                      <a:pt x="28" y="28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8" y="45"/>
                      <a:pt x="34" y="54"/>
                      <a:pt x="42" y="57"/>
                    </a:cubicBezTo>
                    <a:cubicBezTo>
                      <a:pt x="50" y="60"/>
                      <a:pt x="57" y="58"/>
                      <a:pt x="64" y="55"/>
                    </a:cubicBezTo>
                    <a:cubicBezTo>
                      <a:pt x="64" y="55"/>
                      <a:pt x="64" y="55"/>
                      <a:pt x="65" y="55"/>
                    </a:cubicBezTo>
                    <a:cubicBezTo>
                      <a:pt x="70" y="59"/>
                      <a:pt x="75" y="62"/>
                      <a:pt x="83" y="64"/>
                    </a:cubicBezTo>
                    <a:cubicBezTo>
                      <a:pt x="92" y="66"/>
                      <a:pt x="98" y="58"/>
                      <a:pt x="97" y="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0" name="Freeform 12"/>
              <p:cNvSpPr>
                <a:spLocks noEditPoints="1"/>
              </p:cNvSpPr>
              <p:nvPr/>
            </p:nvSpPr>
            <p:spPr bwMode="auto">
              <a:xfrm>
                <a:off x="4600576" y="3221038"/>
                <a:ext cx="349250" cy="209550"/>
              </a:xfrm>
              <a:custGeom>
                <a:avLst/>
                <a:gdLst>
                  <a:gd name="T0" fmla="*/ 87 w 93"/>
                  <a:gd name="T1" fmla="*/ 6 h 56"/>
                  <a:gd name="T2" fmla="*/ 67 w 93"/>
                  <a:gd name="T3" fmla="*/ 2 h 56"/>
                  <a:gd name="T4" fmla="*/ 51 w 93"/>
                  <a:gd name="T5" fmla="*/ 8 h 56"/>
                  <a:gd name="T6" fmla="*/ 46 w 93"/>
                  <a:gd name="T7" fmla="*/ 5 h 56"/>
                  <a:gd name="T8" fmla="*/ 34 w 93"/>
                  <a:gd name="T9" fmla="*/ 5 h 56"/>
                  <a:gd name="T10" fmla="*/ 24 w 93"/>
                  <a:gd name="T11" fmla="*/ 4 h 56"/>
                  <a:gd name="T12" fmla="*/ 2 w 93"/>
                  <a:gd name="T13" fmla="*/ 41 h 56"/>
                  <a:gd name="T14" fmla="*/ 25 w 93"/>
                  <a:gd name="T15" fmla="*/ 41 h 56"/>
                  <a:gd name="T16" fmla="*/ 25 w 93"/>
                  <a:gd name="T17" fmla="*/ 39 h 56"/>
                  <a:gd name="T18" fmla="*/ 42 w 93"/>
                  <a:gd name="T19" fmla="*/ 47 h 56"/>
                  <a:gd name="T20" fmla="*/ 50 w 93"/>
                  <a:gd name="T21" fmla="*/ 33 h 56"/>
                  <a:gd name="T22" fmla="*/ 52 w 93"/>
                  <a:gd name="T23" fmla="*/ 33 h 56"/>
                  <a:gd name="T24" fmla="*/ 85 w 93"/>
                  <a:gd name="T25" fmla="*/ 27 h 56"/>
                  <a:gd name="T26" fmla="*/ 87 w 93"/>
                  <a:gd name="T27" fmla="*/ 6 h 56"/>
                  <a:gd name="T28" fmla="*/ 25 w 93"/>
                  <a:gd name="T29" fmla="*/ 36 h 56"/>
                  <a:gd name="T30" fmla="*/ 25 w 93"/>
                  <a:gd name="T31" fmla="*/ 30 h 56"/>
                  <a:gd name="T32" fmla="*/ 25 w 93"/>
                  <a:gd name="T33" fmla="*/ 28 h 56"/>
                  <a:gd name="T34" fmla="*/ 25 w 93"/>
                  <a:gd name="T35" fmla="*/ 27 h 56"/>
                  <a:gd name="T36" fmla="*/ 27 w 93"/>
                  <a:gd name="T37" fmla="*/ 27 h 56"/>
                  <a:gd name="T38" fmla="*/ 30 w 93"/>
                  <a:gd name="T39" fmla="*/ 27 h 56"/>
                  <a:gd name="T40" fmla="*/ 30 w 93"/>
                  <a:gd name="T41" fmla="*/ 27 h 56"/>
                  <a:gd name="T42" fmla="*/ 25 w 93"/>
                  <a:gd name="T4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6">
                    <a:moveTo>
                      <a:pt x="87" y="6"/>
                    </a:moveTo>
                    <a:cubicBezTo>
                      <a:pt x="81" y="0"/>
                      <a:pt x="74" y="1"/>
                      <a:pt x="67" y="2"/>
                    </a:cubicBezTo>
                    <a:cubicBezTo>
                      <a:pt x="62" y="3"/>
                      <a:pt x="56" y="5"/>
                      <a:pt x="51" y="8"/>
                    </a:cubicBezTo>
                    <a:cubicBezTo>
                      <a:pt x="49" y="7"/>
                      <a:pt x="47" y="6"/>
                      <a:pt x="46" y="5"/>
                    </a:cubicBezTo>
                    <a:cubicBezTo>
                      <a:pt x="41" y="2"/>
                      <a:pt x="37" y="3"/>
                      <a:pt x="34" y="5"/>
                    </a:cubicBezTo>
                    <a:cubicBezTo>
                      <a:pt x="31" y="4"/>
                      <a:pt x="28" y="4"/>
                      <a:pt x="24" y="4"/>
                    </a:cubicBezTo>
                    <a:cubicBezTo>
                      <a:pt x="4" y="6"/>
                      <a:pt x="0" y="24"/>
                      <a:pt x="2" y="41"/>
                    </a:cubicBezTo>
                    <a:cubicBezTo>
                      <a:pt x="4" y="55"/>
                      <a:pt x="27" y="56"/>
                      <a:pt x="25" y="41"/>
                    </a:cubicBezTo>
                    <a:cubicBezTo>
                      <a:pt x="25" y="40"/>
                      <a:pt x="25" y="40"/>
                      <a:pt x="25" y="39"/>
                    </a:cubicBezTo>
                    <a:cubicBezTo>
                      <a:pt x="27" y="47"/>
                      <a:pt x="34" y="52"/>
                      <a:pt x="42" y="47"/>
                    </a:cubicBezTo>
                    <a:cubicBezTo>
                      <a:pt x="47" y="43"/>
                      <a:pt x="49" y="39"/>
                      <a:pt x="50" y="33"/>
                    </a:cubicBezTo>
                    <a:cubicBezTo>
                      <a:pt x="50" y="33"/>
                      <a:pt x="51" y="33"/>
                      <a:pt x="52" y="33"/>
                    </a:cubicBezTo>
                    <a:cubicBezTo>
                      <a:pt x="63" y="36"/>
                      <a:pt x="76" y="36"/>
                      <a:pt x="85" y="27"/>
                    </a:cubicBezTo>
                    <a:cubicBezTo>
                      <a:pt x="90" y="21"/>
                      <a:pt x="93" y="12"/>
                      <a:pt x="87" y="6"/>
                    </a:cubicBezTo>
                    <a:close/>
                    <a:moveTo>
                      <a:pt x="25" y="36"/>
                    </a:moveTo>
                    <a:cubicBezTo>
                      <a:pt x="25" y="34"/>
                      <a:pt x="25" y="32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9"/>
                      <a:pt x="27" y="29"/>
                      <a:pt x="30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6" y="30"/>
                      <a:pt x="25" y="33"/>
                      <a:pt x="25" y="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1" name="Freeform 13"/>
              <p:cNvSpPr/>
              <p:nvPr/>
            </p:nvSpPr>
            <p:spPr bwMode="auto">
              <a:xfrm>
                <a:off x="4441826" y="2228851"/>
                <a:ext cx="381000" cy="195263"/>
              </a:xfrm>
              <a:custGeom>
                <a:avLst/>
                <a:gdLst>
                  <a:gd name="T0" fmla="*/ 77 w 101"/>
                  <a:gd name="T1" fmla="*/ 14 h 52"/>
                  <a:gd name="T2" fmla="*/ 31 w 101"/>
                  <a:gd name="T3" fmla="*/ 0 h 52"/>
                  <a:gd name="T4" fmla="*/ 20 w 101"/>
                  <a:gd name="T5" fmla="*/ 14 h 52"/>
                  <a:gd name="T6" fmla="*/ 15 w 101"/>
                  <a:gd name="T7" fmla="*/ 14 h 52"/>
                  <a:gd name="T8" fmla="*/ 15 w 101"/>
                  <a:gd name="T9" fmla="*/ 37 h 52"/>
                  <a:gd name="T10" fmla="*/ 67 w 101"/>
                  <a:gd name="T11" fmla="*/ 48 h 52"/>
                  <a:gd name="T12" fmla="*/ 98 w 101"/>
                  <a:gd name="T13" fmla="*/ 38 h 52"/>
                  <a:gd name="T14" fmla="*/ 77 w 101"/>
                  <a:gd name="T15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52">
                    <a:moveTo>
                      <a:pt x="77" y="14"/>
                    </a:moveTo>
                    <a:cubicBezTo>
                      <a:pt x="62" y="7"/>
                      <a:pt x="48" y="0"/>
                      <a:pt x="31" y="0"/>
                    </a:cubicBezTo>
                    <a:cubicBezTo>
                      <a:pt x="23" y="0"/>
                      <a:pt x="19" y="7"/>
                      <a:pt x="20" y="14"/>
                    </a:cubicBezTo>
                    <a:cubicBezTo>
                      <a:pt x="18" y="14"/>
                      <a:pt x="17" y="14"/>
                      <a:pt x="15" y="14"/>
                    </a:cubicBezTo>
                    <a:cubicBezTo>
                      <a:pt x="0" y="13"/>
                      <a:pt x="0" y="36"/>
                      <a:pt x="15" y="37"/>
                    </a:cubicBezTo>
                    <a:cubicBezTo>
                      <a:pt x="34" y="37"/>
                      <a:pt x="50" y="40"/>
                      <a:pt x="67" y="48"/>
                    </a:cubicBezTo>
                    <a:cubicBezTo>
                      <a:pt x="77" y="52"/>
                      <a:pt x="94" y="51"/>
                      <a:pt x="98" y="38"/>
                    </a:cubicBezTo>
                    <a:cubicBezTo>
                      <a:pt x="101" y="26"/>
                      <a:pt x="86" y="18"/>
                      <a:pt x="77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2" name="Freeform 14"/>
              <p:cNvSpPr/>
              <p:nvPr/>
            </p:nvSpPr>
            <p:spPr bwMode="auto">
              <a:xfrm>
                <a:off x="5619751" y="3903663"/>
                <a:ext cx="971550" cy="142875"/>
              </a:xfrm>
              <a:custGeom>
                <a:avLst/>
                <a:gdLst>
                  <a:gd name="T0" fmla="*/ 243 w 258"/>
                  <a:gd name="T1" fmla="*/ 1 h 38"/>
                  <a:gd name="T2" fmla="*/ 129 w 258"/>
                  <a:gd name="T3" fmla="*/ 1 h 38"/>
                  <a:gd name="T4" fmla="*/ 15 w 258"/>
                  <a:gd name="T5" fmla="*/ 9 h 38"/>
                  <a:gd name="T6" fmla="*/ 15 w 258"/>
                  <a:gd name="T7" fmla="*/ 32 h 38"/>
                  <a:gd name="T8" fmla="*/ 93 w 258"/>
                  <a:gd name="T9" fmla="*/ 26 h 38"/>
                  <a:gd name="T10" fmla="*/ 107 w 258"/>
                  <a:gd name="T11" fmla="*/ 35 h 38"/>
                  <a:gd name="T12" fmla="*/ 169 w 258"/>
                  <a:gd name="T13" fmla="*/ 32 h 38"/>
                  <a:gd name="T14" fmla="*/ 204 w 258"/>
                  <a:gd name="T15" fmla="*/ 32 h 38"/>
                  <a:gd name="T16" fmla="*/ 243 w 258"/>
                  <a:gd name="T17" fmla="*/ 24 h 38"/>
                  <a:gd name="T18" fmla="*/ 243 w 258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38">
                    <a:moveTo>
                      <a:pt x="243" y="1"/>
                    </a:moveTo>
                    <a:cubicBezTo>
                      <a:pt x="205" y="1"/>
                      <a:pt x="167" y="0"/>
                      <a:pt x="129" y="1"/>
                    </a:cubicBezTo>
                    <a:cubicBezTo>
                      <a:pt x="90" y="2"/>
                      <a:pt x="53" y="6"/>
                      <a:pt x="15" y="9"/>
                    </a:cubicBezTo>
                    <a:cubicBezTo>
                      <a:pt x="0" y="10"/>
                      <a:pt x="0" y="34"/>
                      <a:pt x="15" y="32"/>
                    </a:cubicBezTo>
                    <a:cubicBezTo>
                      <a:pt x="41" y="30"/>
                      <a:pt x="67" y="28"/>
                      <a:pt x="93" y="26"/>
                    </a:cubicBezTo>
                    <a:cubicBezTo>
                      <a:pt x="94" y="32"/>
                      <a:pt x="99" y="38"/>
                      <a:pt x="107" y="35"/>
                    </a:cubicBezTo>
                    <a:cubicBezTo>
                      <a:pt x="126" y="27"/>
                      <a:pt x="149" y="32"/>
                      <a:pt x="169" y="32"/>
                    </a:cubicBezTo>
                    <a:cubicBezTo>
                      <a:pt x="181" y="32"/>
                      <a:pt x="192" y="33"/>
                      <a:pt x="204" y="32"/>
                    </a:cubicBezTo>
                    <a:cubicBezTo>
                      <a:pt x="217" y="30"/>
                      <a:pt x="230" y="25"/>
                      <a:pt x="243" y="24"/>
                    </a:cubicBezTo>
                    <a:cubicBezTo>
                      <a:pt x="258" y="2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3" name="Freeform 15"/>
              <p:cNvSpPr/>
              <p:nvPr/>
            </p:nvSpPr>
            <p:spPr bwMode="auto">
              <a:xfrm>
                <a:off x="5605463" y="4081463"/>
                <a:ext cx="974725" cy="153988"/>
              </a:xfrm>
              <a:custGeom>
                <a:avLst/>
                <a:gdLst>
                  <a:gd name="T0" fmla="*/ 248 w 259"/>
                  <a:gd name="T1" fmla="*/ 5 h 41"/>
                  <a:gd name="T2" fmla="*/ 186 w 259"/>
                  <a:gd name="T3" fmla="*/ 2 h 41"/>
                  <a:gd name="T4" fmla="*/ 117 w 259"/>
                  <a:gd name="T5" fmla="*/ 3 h 41"/>
                  <a:gd name="T6" fmla="*/ 60 w 259"/>
                  <a:gd name="T7" fmla="*/ 1 h 41"/>
                  <a:gd name="T8" fmla="*/ 12 w 259"/>
                  <a:gd name="T9" fmla="*/ 11 h 41"/>
                  <a:gd name="T10" fmla="*/ 24 w 259"/>
                  <a:gd name="T11" fmla="*/ 31 h 41"/>
                  <a:gd name="T12" fmla="*/ 64 w 259"/>
                  <a:gd name="T13" fmla="*/ 25 h 41"/>
                  <a:gd name="T14" fmla="*/ 100 w 259"/>
                  <a:gd name="T15" fmla="*/ 26 h 41"/>
                  <a:gd name="T16" fmla="*/ 110 w 259"/>
                  <a:gd name="T17" fmla="*/ 40 h 41"/>
                  <a:gd name="T18" fmla="*/ 191 w 259"/>
                  <a:gd name="T19" fmla="*/ 40 h 41"/>
                  <a:gd name="T20" fmla="*/ 250 w 259"/>
                  <a:gd name="T21" fmla="*/ 26 h 41"/>
                  <a:gd name="T22" fmla="*/ 248 w 259"/>
                  <a:gd name="T2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41">
                    <a:moveTo>
                      <a:pt x="248" y="5"/>
                    </a:moveTo>
                    <a:cubicBezTo>
                      <a:pt x="227" y="1"/>
                      <a:pt x="206" y="2"/>
                      <a:pt x="186" y="2"/>
                    </a:cubicBezTo>
                    <a:cubicBezTo>
                      <a:pt x="163" y="3"/>
                      <a:pt x="140" y="3"/>
                      <a:pt x="117" y="3"/>
                    </a:cubicBezTo>
                    <a:cubicBezTo>
                      <a:pt x="98" y="3"/>
                      <a:pt x="79" y="2"/>
                      <a:pt x="60" y="1"/>
                    </a:cubicBezTo>
                    <a:cubicBezTo>
                      <a:pt x="44" y="0"/>
                      <a:pt x="26" y="1"/>
                      <a:pt x="12" y="11"/>
                    </a:cubicBezTo>
                    <a:cubicBezTo>
                      <a:pt x="0" y="19"/>
                      <a:pt x="12" y="39"/>
                      <a:pt x="24" y="31"/>
                    </a:cubicBezTo>
                    <a:cubicBezTo>
                      <a:pt x="35" y="22"/>
                      <a:pt x="50" y="24"/>
                      <a:pt x="64" y="25"/>
                    </a:cubicBezTo>
                    <a:cubicBezTo>
                      <a:pt x="76" y="25"/>
                      <a:pt x="88" y="26"/>
                      <a:pt x="100" y="26"/>
                    </a:cubicBezTo>
                    <a:cubicBezTo>
                      <a:pt x="98" y="32"/>
                      <a:pt x="102" y="40"/>
                      <a:pt x="110" y="40"/>
                    </a:cubicBezTo>
                    <a:cubicBezTo>
                      <a:pt x="137" y="40"/>
                      <a:pt x="164" y="41"/>
                      <a:pt x="191" y="40"/>
                    </a:cubicBezTo>
                    <a:cubicBezTo>
                      <a:pt x="210" y="40"/>
                      <a:pt x="235" y="38"/>
                      <a:pt x="250" y="26"/>
                    </a:cubicBezTo>
                    <a:cubicBezTo>
                      <a:pt x="257" y="21"/>
                      <a:pt x="259" y="7"/>
                      <a:pt x="248" y="5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4" name="Freeform 16"/>
              <p:cNvSpPr>
                <a:spLocks noEditPoints="1"/>
              </p:cNvSpPr>
              <p:nvPr/>
            </p:nvSpPr>
            <p:spPr bwMode="auto">
              <a:xfrm>
                <a:off x="5619751" y="4230688"/>
                <a:ext cx="925513" cy="403225"/>
              </a:xfrm>
              <a:custGeom>
                <a:avLst/>
                <a:gdLst>
                  <a:gd name="T0" fmla="*/ 239 w 246"/>
                  <a:gd name="T1" fmla="*/ 18 h 107"/>
                  <a:gd name="T2" fmla="*/ 159 w 246"/>
                  <a:gd name="T3" fmla="*/ 9 h 107"/>
                  <a:gd name="T4" fmla="*/ 15 w 246"/>
                  <a:gd name="T5" fmla="*/ 23 h 107"/>
                  <a:gd name="T6" fmla="*/ 21 w 246"/>
                  <a:gd name="T7" fmla="*/ 45 h 107"/>
                  <a:gd name="T8" fmla="*/ 45 w 246"/>
                  <a:gd name="T9" fmla="*/ 40 h 107"/>
                  <a:gd name="T10" fmla="*/ 46 w 246"/>
                  <a:gd name="T11" fmla="*/ 54 h 107"/>
                  <a:gd name="T12" fmla="*/ 64 w 246"/>
                  <a:gd name="T13" fmla="*/ 63 h 107"/>
                  <a:gd name="T14" fmla="*/ 61 w 246"/>
                  <a:gd name="T15" fmla="*/ 73 h 107"/>
                  <a:gd name="T16" fmla="*/ 63 w 246"/>
                  <a:gd name="T17" fmla="*/ 78 h 107"/>
                  <a:gd name="T18" fmla="*/ 63 w 246"/>
                  <a:gd name="T19" fmla="*/ 95 h 107"/>
                  <a:gd name="T20" fmla="*/ 80 w 246"/>
                  <a:gd name="T21" fmla="*/ 102 h 107"/>
                  <a:gd name="T22" fmla="*/ 84 w 246"/>
                  <a:gd name="T23" fmla="*/ 100 h 107"/>
                  <a:gd name="T24" fmla="*/ 112 w 246"/>
                  <a:gd name="T25" fmla="*/ 106 h 107"/>
                  <a:gd name="T26" fmla="*/ 150 w 246"/>
                  <a:gd name="T27" fmla="*/ 106 h 107"/>
                  <a:gd name="T28" fmla="*/ 189 w 246"/>
                  <a:gd name="T29" fmla="*/ 78 h 107"/>
                  <a:gd name="T30" fmla="*/ 193 w 246"/>
                  <a:gd name="T31" fmla="*/ 70 h 107"/>
                  <a:gd name="T32" fmla="*/ 200 w 246"/>
                  <a:gd name="T33" fmla="*/ 56 h 107"/>
                  <a:gd name="T34" fmla="*/ 197 w 246"/>
                  <a:gd name="T35" fmla="*/ 45 h 107"/>
                  <a:gd name="T36" fmla="*/ 234 w 246"/>
                  <a:gd name="T37" fmla="*/ 37 h 107"/>
                  <a:gd name="T38" fmla="*/ 239 w 246"/>
                  <a:gd name="T39" fmla="*/ 18 h 107"/>
                  <a:gd name="T40" fmla="*/ 97 w 246"/>
                  <a:gd name="T41" fmla="*/ 62 h 107"/>
                  <a:gd name="T42" fmla="*/ 104 w 246"/>
                  <a:gd name="T43" fmla="*/ 62 h 107"/>
                  <a:gd name="T44" fmla="*/ 166 w 246"/>
                  <a:gd name="T45" fmla="*/ 62 h 107"/>
                  <a:gd name="T46" fmla="*/ 97 w 246"/>
                  <a:gd name="T47" fmla="*/ 6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" h="107">
                    <a:moveTo>
                      <a:pt x="239" y="18"/>
                    </a:moveTo>
                    <a:cubicBezTo>
                      <a:pt x="221" y="0"/>
                      <a:pt x="182" y="9"/>
                      <a:pt x="159" y="9"/>
                    </a:cubicBezTo>
                    <a:cubicBezTo>
                      <a:pt x="110" y="9"/>
                      <a:pt x="62" y="10"/>
                      <a:pt x="15" y="23"/>
                    </a:cubicBezTo>
                    <a:cubicBezTo>
                      <a:pt x="0" y="27"/>
                      <a:pt x="6" y="49"/>
                      <a:pt x="21" y="45"/>
                    </a:cubicBezTo>
                    <a:cubicBezTo>
                      <a:pt x="29" y="43"/>
                      <a:pt x="37" y="41"/>
                      <a:pt x="45" y="40"/>
                    </a:cubicBezTo>
                    <a:cubicBezTo>
                      <a:pt x="42" y="44"/>
                      <a:pt x="43" y="51"/>
                      <a:pt x="46" y="54"/>
                    </a:cubicBezTo>
                    <a:cubicBezTo>
                      <a:pt x="51" y="59"/>
                      <a:pt x="57" y="62"/>
                      <a:pt x="64" y="63"/>
                    </a:cubicBezTo>
                    <a:cubicBezTo>
                      <a:pt x="62" y="65"/>
                      <a:pt x="60" y="69"/>
                      <a:pt x="61" y="73"/>
                    </a:cubicBezTo>
                    <a:cubicBezTo>
                      <a:pt x="62" y="75"/>
                      <a:pt x="62" y="76"/>
                      <a:pt x="63" y="78"/>
                    </a:cubicBezTo>
                    <a:cubicBezTo>
                      <a:pt x="61" y="83"/>
                      <a:pt x="61" y="88"/>
                      <a:pt x="63" y="95"/>
                    </a:cubicBezTo>
                    <a:cubicBezTo>
                      <a:pt x="66" y="102"/>
                      <a:pt x="73" y="105"/>
                      <a:pt x="80" y="102"/>
                    </a:cubicBezTo>
                    <a:cubicBezTo>
                      <a:pt x="82" y="101"/>
                      <a:pt x="83" y="101"/>
                      <a:pt x="84" y="100"/>
                    </a:cubicBezTo>
                    <a:cubicBezTo>
                      <a:pt x="92" y="104"/>
                      <a:pt x="102" y="105"/>
                      <a:pt x="112" y="106"/>
                    </a:cubicBezTo>
                    <a:cubicBezTo>
                      <a:pt x="124" y="107"/>
                      <a:pt x="138" y="107"/>
                      <a:pt x="150" y="106"/>
                    </a:cubicBezTo>
                    <a:cubicBezTo>
                      <a:pt x="169" y="104"/>
                      <a:pt x="178" y="91"/>
                      <a:pt x="189" y="78"/>
                    </a:cubicBezTo>
                    <a:cubicBezTo>
                      <a:pt x="192" y="76"/>
                      <a:pt x="193" y="73"/>
                      <a:pt x="193" y="70"/>
                    </a:cubicBezTo>
                    <a:cubicBezTo>
                      <a:pt x="196" y="66"/>
                      <a:pt x="199" y="62"/>
                      <a:pt x="200" y="56"/>
                    </a:cubicBezTo>
                    <a:cubicBezTo>
                      <a:pt x="201" y="52"/>
                      <a:pt x="200" y="47"/>
                      <a:pt x="197" y="45"/>
                    </a:cubicBezTo>
                    <a:cubicBezTo>
                      <a:pt x="210" y="43"/>
                      <a:pt x="223" y="41"/>
                      <a:pt x="234" y="37"/>
                    </a:cubicBezTo>
                    <a:cubicBezTo>
                      <a:pt x="242" y="34"/>
                      <a:pt x="246" y="24"/>
                      <a:pt x="239" y="18"/>
                    </a:cubicBezTo>
                    <a:close/>
                    <a:moveTo>
                      <a:pt x="97" y="62"/>
                    </a:moveTo>
                    <a:cubicBezTo>
                      <a:pt x="100" y="62"/>
                      <a:pt x="102" y="62"/>
                      <a:pt x="104" y="62"/>
                    </a:cubicBezTo>
                    <a:cubicBezTo>
                      <a:pt x="124" y="62"/>
                      <a:pt x="145" y="60"/>
                      <a:pt x="166" y="62"/>
                    </a:cubicBezTo>
                    <a:cubicBezTo>
                      <a:pt x="143" y="65"/>
                      <a:pt x="120" y="63"/>
                      <a:pt x="97" y="62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5" name="Freeform 17"/>
              <p:cNvSpPr/>
              <p:nvPr/>
            </p:nvSpPr>
            <p:spPr bwMode="auto">
              <a:xfrm>
                <a:off x="7475538" y="3452813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6" name="Freeform 18"/>
              <p:cNvSpPr/>
              <p:nvPr/>
            </p:nvSpPr>
            <p:spPr bwMode="auto">
              <a:xfrm>
                <a:off x="7489826" y="3460751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7" name="Freeform 19"/>
              <p:cNvSpPr/>
              <p:nvPr/>
            </p:nvSpPr>
            <p:spPr bwMode="auto">
              <a:xfrm>
                <a:off x="7486651" y="34607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8" name="Freeform 20"/>
              <p:cNvSpPr/>
              <p:nvPr/>
            </p:nvSpPr>
            <p:spPr bwMode="auto">
              <a:xfrm>
                <a:off x="7475538" y="3452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9" name="Freeform 21"/>
              <p:cNvSpPr/>
              <p:nvPr/>
            </p:nvSpPr>
            <p:spPr bwMode="auto">
              <a:xfrm>
                <a:off x="7212013" y="3141663"/>
                <a:ext cx="420688" cy="322263"/>
              </a:xfrm>
              <a:custGeom>
                <a:avLst/>
                <a:gdLst>
                  <a:gd name="T0" fmla="*/ 107 w 112"/>
                  <a:gd name="T1" fmla="*/ 42 h 86"/>
                  <a:gd name="T2" fmla="*/ 110 w 112"/>
                  <a:gd name="T3" fmla="*/ 58 h 86"/>
                  <a:gd name="T4" fmla="*/ 106 w 112"/>
                  <a:gd name="T5" fmla="*/ 70 h 86"/>
                  <a:gd name="T6" fmla="*/ 105 w 112"/>
                  <a:gd name="T7" fmla="*/ 72 h 86"/>
                  <a:gd name="T8" fmla="*/ 72 w 112"/>
                  <a:gd name="T9" fmla="*/ 81 h 86"/>
                  <a:gd name="T10" fmla="*/ 65 w 112"/>
                  <a:gd name="T11" fmla="*/ 78 h 86"/>
                  <a:gd name="T12" fmla="*/ 73 w 112"/>
                  <a:gd name="T13" fmla="*/ 82 h 86"/>
                  <a:gd name="T14" fmla="*/ 103 w 112"/>
                  <a:gd name="T15" fmla="*/ 73 h 86"/>
                  <a:gd name="T16" fmla="*/ 109 w 112"/>
                  <a:gd name="T17" fmla="*/ 60 h 86"/>
                  <a:gd name="T18" fmla="*/ 106 w 112"/>
                  <a:gd name="T19" fmla="*/ 42 h 86"/>
                  <a:gd name="T20" fmla="*/ 94 w 112"/>
                  <a:gd name="T21" fmla="*/ 35 h 86"/>
                  <a:gd name="T22" fmla="*/ 100 w 112"/>
                  <a:gd name="T23" fmla="*/ 44 h 86"/>
                  <a:gd name="T24" fmla="*/ 101 w 112"/>
                  <a:gd name="T25" fmla="*/ 52 h 86"/>
                  <a:gd name="T26" fmla="*/ 99 w 112"/>
                  <a:gd name="T27" fmla="*/ 66 h 86"/>
                  <a:gd name="T28" fmla="*/ 92 w 112"/>
                  <a:gd name="T29" fmla="*/ 73 h 86"/>
                  <a:gd name="T30" fmla="*/ 75 w 112"/>
                  <a:gd name="T31" fmla="*/ 74 h 86"/>
                  <a:gd name="T32" fmla="*/ 60 w 112"/>
                  <a:gd name="T33" fmla="*/ 66 h 86"/>
                  <a:gd name="T34" fmla="*/ 72 w 112"/>
                  <a:gd name="T35" fmla="*/ 73 h 86"/>
                  <a:gd name="T36" fmla="*/ 75 w 112"/>
                  <a:gd name="T37" fmla="*/ 74 h 86"/>
                  <a:gd name="T38" fmla="*/ 92 w 112"/>
                  <a:gd name="T39" fmla="*/ 73 h 86"/>
                  <a:gd name="T40" fmla="*/ 98 w 112"/>
                  <a:gd name="T41" fmla="*/ 67 h 86"/>
                  <a:gd name="T42" fmla="*/ 101 w 112"/>
                  <a:gd name="T43" fmla="*/ 54 h 86"/>
                  <a:gd name="T44" fmla="*/ 98 w 112"/>
                  <a:gd name="T45" fmla="*/ 50 h 86"/>
                  <a:gd name="T46" fmla="*/ 97 w 112"/>
                  <a:gd name="T47" fmla="*/ 63 h 86"/>
                  <a:gd name="T48" fmla="*/ 96 w 112"/>
                  <a:gd name="T49" fmla="*/ 66 h 86"/>
                  <a:gd name="T50" fmla="*/ 78 w 112"/>
                  <a:gd name="T51" fmla="*/ 72 h 86"/>
                  <a:gd name="T52" fmla="*/ 73 w 112"/>
                  <a:gd name="T53" fmla="*/ 70 h 86"/>
                  <a:gd name="T54" fmla="*/ 28 w 112"/>
                  <a:gd name="T55" fmla="*/ 46 h 86"/>
                  <a:gd name="T56" fmla="*/ 20 w 112"/>
                  <a:gd name="T57" fmla="*/ 42 h 86"/>
                  <a:gd name="T58" fmla="*/ 14 w 112"/>
                  <a:gd name="T59" fmla="*/ 33 h 86"/>
                  <a:gd name="T60" fmla="*/ 21 w 112"/>
                  <a:gd name="T61" fmla="*/ 17 h 86"/>
                  <a:gd name="T62" fmla="*/ 36 w 112"/>
                  <a:gd name="T63" fmla="*/ 17 h 86"/>
                  <a:gd name="T64" fmla="*/ 50 w 112"/>
                  <a:gd name="T65" fmla="*/ 23 h 86"/>
                  <a:gd name="T66" fmla="*/ 79 w 112"/>
                  <a:gd name="T67" fmla="*/ 28 h 86"/>
                  <a:gd name="T68" fmla="*/ 59 w 112"/>
                  <a:gd name="T69" fmla="*/ 12 h 86"/>
                  <a:gd name="T70" fmla="*/ 43 w 112"/>
                  <a:gd name="T71" fmla="*/ 4 h 86"/>
                  <a:gd name="T72" fmla="*/ 6 w 112"/>
                  <a:gd name="T73" fmla="*/ 12 h 86"/>
                  <a:gd name="T74" fmla="*/ 5 w 112"/>
                  <a:gd name="T75" fmla="*/ 47 h 86"/>
                  <a:gd name="T76" fmla="*/ 23 w 112"/>
                  <a:gd name="T77" fmla="*/ 60 h 86"/>
                  <a:gd name="T78" fmla="*/ 66 w 112"/>
                  <a:gd name="T79" fmla="*/ 81 h 86"/>
                  <a:gd name="T80" fmla="*/ 70 w 112"/>
                  <a:gd name="T81" fmla="*/ 83 h 86"/>
                  <a:gd name="T82" fmla="*/ 31 w 112"/>
                  <a:gd name="T83" fmla="*/ 63 h 86"/>
                  <a:gd name="T84" fmla="*/ 14 w 112"/>
                  <a:gd name="T85" fmla="*/ 55 h 86"/>
                  <a:gd name="T86" fmla="*/ 8 w 112"/>
                  <a:gd name="T87" fmla="*/ 50 h 86"/>
                  <a:gd name="T88" fmla="*/ 2 w 112"/>
                  <a:gd name="T89" fmla="*/ 21 h 86"/>
                  <a:gd name="T90" fmla="*/ 12 w 112"/>
                  <a:gd name="T91" fmla="*/ 52 h 86"/>
                  <a:gd name="T92" fmla="*/ 21 w 112"/>
                  <a:gd name="T93" fmla="*/ 57 h 86"/>
                  <a:gd name="T94" fmla="*/ 65 w 112"/>
                  <a:gd name="T95" fmla="*/ 80 h 86"/>
                  <a:gd name="T96" fmla="*/ 72 w 112"/>
                  <a:gd name="T97" fmla="*/ 83 h 86"/>
                  <a:gd name="T98" fmla="*/ 91 w 112"/>
                  <a:gd name="T99" fmla="*/ 85 h 86"/>
                  <a:gd name="T100" fmla="*/ 107 w 112"/>
                  <a:gd name="T101" fmla="*/ 72 h 86"/>
                  <a:gd name="T102" fmla="*/ 112 w 112"/>
                  <a:gd name="T103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" h="86">
                    <a:moveTo>
                      <a:pt x="111" y="53"/>
                    </a:moveTo>
                    <a:cubicBezTo>
                      <a:pt x="111" y="51"/>
                      <a:pt x="111" y="50"/>
                      <a:pt x="110" y="49"/>
                    </a:cubicBezTo>
                    <a:cubicBezTo>
                      <a:pt x="110" y="46"/>
                      <a:pt x="108" y="44"/>
                      <a:pt x="107" y="42"/>
                    </a:cubicBezTo>
                    <a:cubicBezTo>
                      <a:pt x="108" y="44"/>
                      <a:pt x="109" y="47"/>
                      <a:pt x="109" y="50"/>
                    </a:cubicBezTo>
                    <a:cubicBezTo>
                      <a:pt x="110" y="51"/>
                      <a:pt x="110" y="53"/>
                      <a:pt x="110" y="54"/>
                    </a:cubicBezTo>
                    <a:cubicBezTo>
                      <a:pt x="110" y="55"/>
                      <a:pt x="110" y="57"/>
                      <a:pt x="110" y="58"/>
                    </a:cubicBezTo>
                    <a:cubicBezTo>
                      <a:pt x="109" y="61"/>
                      <a:pt x="109" y="64"/>
                      <a:pt x="108" y="67"/>
                    </a:cubicBezTo>
                    <a:cubicBezTo>
                      <a:pt x="107" y="67"/>
                      <a:pt x="107" y="68"/>
                      <a:pt x="107" y="69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4" y="73"/>
                      <a:pt x="104" y="73"/>
                      <a:pt x="103" y="74"/>
                    </a:cubicBezTo>
                    <a:cubicBezTo>
                      <a:pt x="99" y="79"/>
                      <a:pt x="94" y="82"/>
                      <a:pt x="88" y="83"/>
                    </a:cubicBezTo>
                    <a:cubicBezTo>
                      <a:pt x="83" y="84"/>
                      <a:pt x="77" y="84"/>
                      <a:pt x="72" y="81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0" y="70"/>
                      <a:pt x="58" y="74"/>
                      <a:pt x="65" y="78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69" y="80"/>
                      <a:pt x="70" y="80"/>
                      <a:pt x="71" y="81"/>
                    </a:cubicBezTo>
                    <a:cubicBezTo>
                      <a:pt x="71" y="81"/>
                      <a:pt x="72" y="81"/>
                      <a:pt x="73" y="82"/>
                    </a:cubicBezTo>
                    <a:cubicBezTo>
                      <a:pt x="76" y="83"/>
                      <a:pt x="79" y="83"/>
                      <a:pt x="82" y="83"/>
                    </a:cubicBezTo>
                    <a:cubicBezTo>
                      <a:pt x="89" y="83"/>
                      <a:pt x="95" y="81"/>
                      <a:pt x="100" y="77"/>
                    </a:cubicBezTo>
                    <a:cubicBezTo>
                      <a:pt x="101" y="76"/>
                      <a:pt x="102" y="74"/>
                      <a:pt x="103" y="73"/>
                    </a:cubicBezTo>
                    <a:cubicBezTo>
                      <a:pt x="104" y="72"/>
                      <a:pt x="104" y="72"/>
                      <a:pt x="105" y="71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7" y="66"/>
                      <a:pt x="108" y="63"/>
                      <a:pt x="109" y="60"/>
                    </a:cubicBezTo>
                    <a:cubicBezTo>
                      <a:pt x="109" y="59"/>
                      <a:pt x="109" y="57"/>
                      <a:pt x="109" y="55"/>
                    </a:cubicBezTo>
                    <a:cubicBezTo>
                      <a:pt x="109" y="54"/>
                      <a:pt x="109" y="53"/>
                      <a:pt x="109" y="51"/>
                    </a:cubicBezTo>
                    <a:cubicBezTo>
                      <a:pt x="108" y="48"/>
                      <a:pt x="107" y="45"/>
                      <a:pt x="106" y="42"/>
                    </a:cubicBezTo>
                    <a:cubicBezTo>
                      <a:pt x="105" y="41"/>
                      <a:pt x="104" y="40"/>
                      <a:pt x="104" y="38"/>
                    </a:cubicBezTo>
                    <a:cubicBezTo>
                      <a:pt x="102" y="37"/>
                      <a:pt x="101" y="36"/>
                      <a:pt x="99" y="36"/>
                    </a:cubicBezTo>
                    <a:cubicBezTo>
                      <a:pt x="97" y="34"/>
                      <a:pt x="94" y="35"/>
                      <a:pt x="94" y="35"/>
                    </a:cubicBezTo>
                    <a:cubicBezTo>
                      <a:pt x="94" y="36"/>
                      <a:pt x="94" y="36"/>
                      <a:pt x="95" y="37"/>
                    </a:cubicBezTo>
                    <a:cubicBezTo>
                      <a:pt x="95" y="38"/>
                      <a:pt x="96" y="39"/>
                      <a:pt x="98" y="41"/>
                    </a:cubicBezTo>
                    <a:cubicBezTo>
                      <a:pt x="98" y="42"/>
                      <a:pt x="99" y="43"/>
                      <a:pt x="100" y="44"/>
                    </a:cubicBezTo>
                    <a:cubicBezTo>
                      <a:pt x="101" y="46"/>
                      <a:pt x="101" y="47"/>
                      <a:pt x="101" y="47"/>
                    </a:cubicBezTo>
                    <a:cubicBezTo>
                      <a:pt x="101" y="48"/>
                      <a:pt x="100" y="47"/>
                      <a:pt x="99" y="47"/>
                    </a:cubicBezTo>
                    <a:cubicBezTo>
                      <a:pt x="100" y="49"/>
                      <a:pt x="101" y="50"/>
                      <a:pt x="101" y="52"/>
                    </a:cubicBezTo>
                    <a:cubicBezTo>
                      <a:pt x="101" y="53"/>
                      <a:pt x="101" y="54"/>
                      <a:pt x="101" y="54"/>
                    </a:cubicBezTo>
                    <a:cubicBezTo>
                      <a:pt x="101" y="55"/>
                      <a:pt x="101" y="56"/>
                      <a:pt x="101" y="57"/>
                    </a:cubicBezTo>
                    <a:cubicBezTo>
                      <a:pt x="101" y="60"/>
                      <a:pt x="100" y="63"/>
                      <a:pt x="99" y="66"/>
                    </a:cubicBezTo>
                    <a:cubicBezTo>
                      <a:pt x="98" y="67"/>
                      <a:pt x="98" y="67"/>
                      <a:pt x="97" y="68"/>
                    </a:cubicBezTo>
                    <a:cubicBezTo>
                      <a:pt x="97" y="69"/>
                      <a:pt x="96" y="69"/>
                      <a:pt x="96" y="70"/>
                    </a:cubicBezTo>
                    <a:cubicBezTo>
                      <a:pt x="95" y="71"/>
                      <a:pt x="94" y="72"/>
                      <a:pt x="92" y="73"/>
                    </a:cubicBezTo>
                    <a:cubicBezTo>
                      <a:pt x="90" y="74"/>
                      <a:pt x="86" y="75"/>
                      <a:pt x="83" y="75"/>
                    </a:cubicBezTo>
                    <a:cubicBezTo>
                      <a:pt x="81" y="75"/>
                      <a:pt x="79" y="75"/>
                      <a:pt x="78" y="75"/>
                    </a:cubicBezTo>
                    <a:cubicBezTo>
                      <a:pt x="77" y="75"/>
                      <a:pt x="76" y="74"/>
                      <a:pt x="75" y="74"/>
                    </a:cubicBezTo>
                    <a:cubicBezTo>
                      <a:pt x="74" y="74"/>
                      <a:pt x="74" y="73"/>
                      <a:pt x="74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2" y="62"/>
                      <a:pt x="44" y="58"/>
                      <a:pt x="36" y="53"/>
                    </a:cubicBezTo>
                    <a:cubicBezTo>
                      <a:pt x="44" y="58"/>
                      <a:pt x="52" y="62"/>
                      <a:pt x="60" y="66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5" y="74"/>
                      <a:pt x="75" y="74"/>
                    </a:cubicBezTo>
                    <a:cubicBezTo>
                      <a:pt x="76" y="74"/>
                      <a:pt x="77" y="74"/>
                      <a:pt x="78" y="75"/>
                    </a:cubicBezTo>
                    <a:cubicBezTo>
                      <a:pt x="79" y="75"/>
                      <a:pt x="81" y="75"/>
                      <a:pt x="83" y="75"/>
                    </a:cubicBezTo>
                    <a:cubicBezTo>
                      <a:pt x="86" y="75"/>
                      <a:pt x="90" y="74"/>
                      <a:pt x="92" y="73"/>
                    </a:cubicBezTo>
                    <a:cubicBezTo>
                      <a:pt x="94" y="72"/>
                      <a:pt x="95" y="71"/>
                      <a:pt x="96" y="70"/>
                    </a:cubicBezTo>
                    <a:cubicBezTo>
                      <a:pt x="96" y="69"/>
                      <a:pt x="97" y="68"/>
                      <a:pt x="97" y="68"/>
                    </a:cubicBezTo>
                    <a:cubicBezTo>
                      <a:pt x="97" y="68"/>
                      <a:pt x="98" y="67"/>
                      <a:pt x="98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100" y="63"/>
                      <a:pt x="101" y="60"/>
                      <a:pt x="101" y="57"/>
                    </a:cubicBezTo>
                    <a:cubicBezTo>
                      <a:pt x="101" y="56"/>
                      <a:pt x="101" y="55"/>
                      <a:pt x="101" y="54"/>
                    </a:cubicBezTo>
                    <a:cubicBezTo>
                      <a:pt x="101" y="53"/>
                      <a:pt x="100" y="52"/>
                      <a:pt x="100" y="52"/>
                    </a:cubicBezTo>
                    <a:cubicBezTo>
                      <a:pt x="100" y="50"/>
                      <a:pt x="99" y="49"/>
                      <a:pt x="99" y="47"/>
                    </a:cubicBezTo>
                    <a:cubicBezTo>
                      <a:pt x="98" y="47"/>
                      <a:pt x="98" y="48"/>
                      <a:pt x="98" y="50"/>
                    </a:cubicBezTo>
                    <a:cubicBezTo>
                      <a:pt x="98" y="51"/>
                      <a:pt x="98" y="52"/>
                      <a:pt x="98" y="54"/>
                    </a:cubicBezTo>
                    <a:cubicBezTo>
                      <a:pt x="98" y="56"/>
                      <a:pt x="99" y="58"/>
                      <a:pt x="98" y="60"/>
                    </a:cubicBezTo>
                    <a:cubicBezTo>
                      <a:pt x="98" y="61"/>
                      <a:pt x="98" y="62"/>
                      <a:pt x="97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5"/>
                      <a:pt x="97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5" y="68"/>
                      <a:pt x="93" y="70"/>
                      <a:pt x="92" y="70"/>
                    </a:cubicBezTo>
                    <a:cubicBezTo>
                      <a:pt x="88" y="73"/>
                      <a:pt x="83" y="74"/>
                      <a:pt x="78" y="72"/>
                    </a:cubicBezTo>
                    <a:cubicBezTo>
                      <a:pt x="77" y="72"/>
                      <a:pt x="76" y="72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0"/>
                      <a:pt x="73" y="70"/>
                      <a:pt x="73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0" y="58"/>
                      <a:pt x="39" y="52"/>
                      <a:pt x="28" y="46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6" y="39"/>
                      <a:pt x="15" y="36"/>
                      <a:pt x="14" y="33"/>
                    </a:cubicBezTo>
                    <a:cubicBezTo>
                      <a:pt x="14" y="30"/>
                      <a:pt x="14" y="26"/>
                      <a:pt x="15" y="23"/>
                    </a:cubicBezTo>
                    <a:cubicBezTo>
                      <a:pt x="16" y="22"/>
                      <a:pt x="17" y="21"/>
                      <a:pt x="18" y="20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4" y="15"/>
                      <a:pt x="29" y="14"/>
                      <a:pt x="34" y="16"/>
                    </a:cubicBezTo>
                    <a:cubicBezTo>
                      <a:pt x="34" y="16"/>
                      <a:pt x="35" y="16"/>
                      <a:pt x="35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61" y="29"/>
                      <a:pt x="72" y="34"/>
                      <a:pt x="81" y="38"/>
                    </a:cubicBezTo>
                    <a:cubicBezTo>
                      <a:pt x="98" y="45"/>
                      <a:pt x="94" y="38"/>
                      <a:pt x="78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95" y="37"/>
                      <a:pt x="88" y="30"/>
                      <a:pt x="91" y="29"/>
                    </a:cubicBezTo>
                    <a:cubicBezTo>
                      <a:pt x="82" y="25"/>
                      <a:pt x="75" y="21"/>
                      <a:pt x="67" y="16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1" y="3"/>
                      <a:pt x="40" y="3"/>
                    </a:cubicBezTo>
                    <a:cubicBezTo>
                      <a:pt x="32" y="0"/>
                      <a:pt x="24" y="0"/>
                      <a:pt x="16" y="3"/>
                    </a:cubicBezTo>
                    <a:cubicBezTo>
                      <a:pt x="12" y="5"/>
                      <a:pt x="8" y="8"/>
                      <a:pt x="6" y="12"/>
                    </a:cubicBezTo>
                    <a:cubicBezTo>
                      <a:pt x="3" y="15"/>
                      <a:pt x="1" y="19"/>
                      <a:pt x="1" y="23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1" y="39"/>
                      <a:pt x="2" y="43"/>
                      <a:pt x="5" y="47"/>
                    </a:cubicBezTo>
                    <a:cubicBezTo>
                      <a:pt x="6" y="49"/>
                      <a:pt x="7" y="50"/>
                      <a:pt x="9" y="52"/>
                    </a:cubicBezTo>
                    <a:cubicBezTo>
                      <a:pt x="11" y="53"/>
                      <a:pt x="13" y="55"/>
                      <a:pt x="15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8" y="82"/>
                      <a:pt x="68" y="82"/>
                      <a:pt x="68" y="83"/>
                    </a:cubicBezTo>
                    <a:cubicBezTo>
                      <a:pt x="69" y="83"/>
                      <a:pt x="69" y="83"/>
                      <a:pt x="70" y="83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2" y="53"/>
                      <a:pt x="12" y="53"/>
                    </a:cubicBezTo>
                    <a:cubicBezTo>
                      <a:pt x="10" y="52"/>
                      <a:pt x="9" y="51"/>
                      <a:pt x="8" y="50"/>
                    </a:cubicBezTo>
                    <a:cubicBezTo>
                      <a:pt x="4" y="47"/>
                      <a:pt x="2" y="42"/>
                      <a:pt x="1" y="36"/>
                    </a:cubicBezTo>
                    <a:cubicBezTo>
                      <a:pt x="0" y="31"/>
                      <a:pt x="0" y="26"/>
                      <a:pt x="2" y="21"/>
                    </a:cubicBezTo>
                    <a:cubicBezTo>
                      <a:pt x="2" y="21"/>
                      <a:pt x="2" y="22"/>
                      <a:pt x="2" y="21"/>
                    </a:cubicBezTo>
                    <a:cubicBezTo>
                      <a:pt x="1" y="26"/>
                      <a:pt x="1" y="31"/>
                      <a:pt x="2" y="36"/>
                    </a:cubicBezTo>
                    <a:cubicBezTo>
                      <a:pt x="3" y="41"/>
                      <a:pt x="5" y="46"/>
                      <a:pt x="9" y="50"/>
                    </a:cubicBezTo>
                    <a:cubicBezTo>
                      <a:pt x="10" y="51"/>
                      <a:pt x="11" y="52"/>
                      <a:pt x="12" y="52"/>
                    </a:cubicBezTo>
                    <a:cubicBezTo>
                      <a:pt x="13" y="53"/>
                      <a:pt x="13" y="53"/>
                      <a:pt x="14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9" y="67"/>
                      <a:pt x="47" y="71"/>
                      <a:pt x="54" y="74"/>
                    </a:cubicBezTo>
                    <a:cubicBezTo>
                      <a:pt x="58" y="76"/>
                      <a:pt x="61" y="78"/>
                      <a:pt x="65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9" y="82"/>
                      <a:pt x="70" y="82"/>
                    </a:cubicBezTo>
                    <a:cubicBezTo>
                      <a:pt x="70" y="82"/>
                      <a:pt x="71" y="83"/>
                      <a:pt x="72" y="83"/>
                    </a:cubicBezTo>
                    <a:cubicBezTo>
                      <a:pt x="74" y="84"/>
                      <a:pt x="77" y="84"/>
                      <a:pt x="79" y="84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83" y="86"/>
                      <a:pt x="87" y="86"/>
                      <a:pt x="91" y="85"/>
                    </a:cubicBezTo>
                    <a:cubicBezTo>
                      <a:pt x="95" y="84"/>
                      <a:pt x="98" y="82"/>
                      <a:pt x="101" y="79"/>
                    </a:cubicBezTo>
                    <a:cubicBezTo>
                      <a:pt x="103" y="78"/>
                      <a:pt x="104" y="76"/>
                      <a:pt x="106" y="74"/>
                    </a:cubicBezTo>
                    <a:cubicBezTo>
                      <a:pt x="106" y="74"/>
                      <a:pt x="107" y="73"/>
                      <a:pt x="107" y="72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0"/>
                      <a:pt x="108" y="70"/>
                      <a:pt x="109" y="69"/>
                    </a:cubicBezTo>
                    <a:cubicBezTo>
                      <a:pt x="111" y="66"/>
                      <a:pt x="111" y="62"/>
                      <a:pt x="112" y="58"/>
                    </a:cubicBezTo>
                    <a:cubicBezTo>
                      <a:pt x="112" y="57"/>
                      <a:pt x="112" y="56"/>
                      <a:pt x="112" y="55"/>
                    </a:cubicBezTo>
                    <a:cubicBezTo>
                      <a:pt x="112" y="54"/>
                      <a:pt x="111" y="54"/>
                      <a:pt x="11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0" name="Freeform 22"/>
              <p:cNvSpPr/>
              <p:nvPr/>
            </p:nvSpPr>
            <p:spPr bwMode="auto">
              <a:xfrm>
                <a:off x="4559301" y="3144838"/>
                <a:ext cx="417513" cy="315913"/>
              </a:xfrm>
              <a:custGeom>
                <a:avLst/>
                <a:gdLst>
                  <a:gd name="T0" fmla="*/ 97 w 111"/>
                  <a:gd name="T1" fmla="*/ 52 h 84"/>
                  <a:gd name="T2" fmla="*/ 92 w 111"/>
                  <a:gd name="T3" fmla="*/ 54 h 84"/>
                  <a:gd name="T4" fmla="*/ 47 w 111"/>
                  <a:gd name="T5" fmla="*/ 76 h 84"/>
                  <a:gd name="T6" fmla="*/ 40 w 111"/>
                  <a:gd name="T7" fmla="*/ 79 h 84"/>
                  <a:gd name="T8" fmla="*/ 22 w 111"/>
                  <a:gd name="T9" fmla="*/ 80 h 84"/>
                  <a:gd name="T10" fmla="*/ 41 w 111"/>
                  <a:gd name="T11" fmla="*/ 78 h 84"/>
                  <a:gd name="T12" fmla="*/ 59 w 111"/>
                  <a:gd name="T13" fmla="*/ 69 h 84"/>
                  <a:gd name="T14" fmla="*/ 103 w 111"/>
                  <a:gd name="T15" fmla="*/ 45 h 84"/>
                  <a:gd name="T16" fmla="*/ 107 w 111"/>
                  <a:gd name="T17" fmla="*/ 19 h 84"/>
                  <a:gd name="T18" fmla="*/ 102 w 111"/>
                  <a:gd name="T19" fmla="*/ 23 h 84"/>
                  <a:gd name="T20" fmla="*/ 101 w 111"/>
                  <a:gd name="T21" fmla="*/ 30 h 84"/>
                  <a:gd name="T22" fmla="*/ 72 w 111"/>
                  <a:gd name="T23" fmla="*/ 54 h 84"/>
                  <a:gd name="T24" fmla="*/ 38 w 111"/>
                  <a:gd name="T25" fmla="*/ 71 h 84"/>
                  <a:gd name="T26" fmla="*/ 25 w 111"/>
                  <a:gd name="T27" fmla="*/ 72 h 84"/>
                  <a:gd name="T28" fmla="*/ 37 w 111"/>
                  <a:gd name="T29" fmla="*/ 71 h 84"/>
                  <a:gd name="T30" fmla="*/ 47 w 111"/>
                  <a:gd name="T31" fmla="*/ 66 h 84"/>
                  <a:gd name="T32" fmla="*/ 98 w 111"/>
                  <a:gd name="T33" fmla="*/ 38 h 84"/>
                  <a:gd name="T34" fmla="*/ 94 w 111"/>
                  <a:gd name="T35" fmla="*/ 40 h 84"/>
                  <a:gd name="T36" fmla="*/ 89 w 111"/>
                  <a:gd name="T37" fmla="*/ 44 h 84"/>
                  <a:gd name="T38" fmla="*/ 47 w 111"/>
                  <a:gd name="T39" fmla="*/ 64 h 84"/>
                  <a:gd name="T40" fmla="*/ 36 w 111"/>
                  <a:gd name="T41" fmla="*/ 69 h 84"/>
                  <a:gd name="T42" fmla="*/ 31 w 111"/>
                  <a:gd name="T43" fmla="*/ 70 h 84"/>
                  <a:gd name="T44" fmla="*/ 16 w 111"/>
                  <a:gd name="T45" fmla="*/ 63 h 84"/>
                  <a:gd name="T46" fmla="*/ 15 w 111"/>
                  <a:gd name="T47" fmla="*/ 62 h 84"/>
                  <a:gd name="T48" fmla="*/ 14 w 111"/>
                  <a:gd name="T49" fmla="*/ 54 h 84"/>
                  <a:gd name="T50" fmla="*/ 19 w 111"/>
                  <a:gd name="T51" fmla="*/ 43 h 84"/>
                  <a:gd name="T52" fmla="*/ 25 w 111"/>
                  <a:gd name="T53" fmla="*/ 40 h 84"/>
                  <a:gd name="T54" fmla="*/ 73 w 111"/>
                  <a:gd name="T55" fmla="*/ 16 h 84"/>
                  <a:gd name="T56" fmla="*/ 76 w 111"/>
                  <a:gd name="T57" fmla="*/ 14 h 84"/>
                  <a:gd name="T58" fmla="*/ 96 w 111"/>
                  <a:gd name="T59" fmla="*/ 19 h 84"/>
                  <a:gd name="T60" fmla="*/ 98 w 111"/>
                  <a:gd name="T61" fmla="*/ 19 h 84"/>
                  <a:gd name="T62" fmla="*/ 88 w 111"/>
                  <a:gd name="T63" fmla="*/ 5 h 84"/>
                  <a:gd name="T64" fmla="*/ 102 w 111"/>
                  <a:gd name="T65" fmla="*/ 8 h 84"/>
                  <a:gd name="T66" fmla="*/ 67 w 111"/>
                  <a:gd name="T67" fmla="*/ 3 h 84"/>
                  <a:gd name="T68" fmla="*/ 26 w 111"/>
                  <a:gd name="T69" fmla="*/ 24 h 84"/>
                  <a:gd name="T70" fmla="*/ 14 w 111"/>
                  <a:gd name="T71" fmla="*/ 30 h 84"/>
                  <a:gd name="T72" fmla="*/ 1 w 111"/>
                  <a:gd name="T73" fmla="*/ 46 h 84"/>
                  <a:gd name="T74" fmla="*/ 0 w 111"/>
                  <a:gd name="T75" fmla="*/ 58 h 84"/>
                  <a:gd name="T76" fmla="*/ 3 w 111"/>
                  <a:gd name="T77" fmla="*/ 68 h 84"/>
                  <a:gd name="T78" fmla="*/ 3 w 111"/>
                  <a:gd name="T79" fmla="*/ 70 h 84"/>
                  <a:gd name="T80" fmla="*/ 4 w 111"/>
                  <a:gd name="T81" fmla="*/ 71 h 84"/>
                  <a:gd name="T82" fmla="*/ 12 w 111"/>
                  <a:gd name="T83" fmla="*/ 79 h 84"/>
                  <a:gd name="T84" fmla="*/ 42 w 111"/>
                  <a:gd name="T85" fmla="*/ 81 h 84"/>
                  <a:gd name="T86" fmla="*/ 44 w 111"/>
                  <a:gd name="T87" fmla="*/ 80 h 84"/>
                  <a:gd name="T88" fmla="*/ 72 w 111"/>
                  <a:gd name="T89" fmla="*/ 66 h 84"/>
                  <a:gd name="T90" fmla="*/ 43 w 111"/>
                  <a:gd name="T91" fmla="*/ 80 h 84"/>
                  <a:gd name="T92" fmla="*/ 38 w 111"/>
                  <a:gd name="T93" fmla="*/ 82 h 84"/>
                  <a:gd name="T94" fmla="*/ 4 w 111"/>
                  <a:gd name="T95" fmla="*/ 69 h 84"/>
                  <a:gd name="T96" fmla="*/ 3 w 111"/>
                  <a:gd name="T97" fmla="*/ 69 h 84"/>
                  <a:gd name="T98" fmla="*/ 1 w 111"/>
                  <a:gd name="T99" fmla="*/ 62 h 84"/>
                  <a:gd name="T100" fmla="*/ 9 w 111"/>
                  <a:gd name="T101" fmla="*/ 33 h 84"/>
                  <a:gd name="T102" fmla="*/ 1 w 111"/>
                  <a:gd name="T103" fmla="*/ 55 h 84"/>
                  <a:gd name="T104" fmla="*/ 4 w 111"/>
                  <a:gd name="T105" fmla="*/ 68 h 84"/>
                  <a:gd name="T106" fmla="*/ 5 w 111"/>
                  <a:gd name="T107" fmla="*/ 69 h 84"/>
                  <a:gd name="T108" fmla="*/ 10 w 111"/>
                  <a:gd name="T109" fmla="*/ 76 h 84"/>
                  <a:gd name="T110" fmla="*/ 42 w 111"/>
                  <a:gd name="T111" fmla="*/ 80 h 84"/>
                  <a:gd name="T112" fmla="*/ 73 w 111"/>
                  <a:gd name="T113" fmla="*/ 64 h 84"/>
                  <a:gd name="T114" fmla="*/ 94 w 111"/>
                  <a:gd name="T115" fmla="*/ 56 h 84"/>
                  <a:gd name="T116" fmla="*/ 110 w 111"/>
                  <a:gd name="T117" fmla="*/ 3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" h="84">
                    <a:moveTo>
                      <a:pt x="105" y="44"/>
                    </a:moveTo>
                    <a:cubicBezTo>
                      <a:pt x="104" y="47"/>
                      <a:pt x="101" y="49"/>
                      <a:pt x="99" y="50"/>
                    </a:cubicBezTo>
                    <a:cubicBezTo>
                      <a:pt x="98" y="51"/>
                      <a:pt x="98" y="51"/>
                      <a:pt x="97" y="52"/>
                    </a:cubicBezTo>
                    <a:cubicBezTo>
                      <a:pt x="97" y="52"/>
                      <a:pt x="96" y="52"/>
                      <a:pt x="96" y="52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3" y="58"/>
                      <a:pt x="75" y="62"/>
                      <a:pt x="66" y="66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1" y="78"/>
                      <a:pt x="41" y="79"/>
                      <a:pt x="40" y="79"/>
                    </a:cubicBezTo>
                    <a:cubicBezTo>
                      <a:pt x="35" y="81"/>
                      <a:pt x="29" y="82"/>
                      <a:pt x="24" y="81"/>
                    </a:cubicBezTo>
                    <a:cubicBezTo>
                      <a:pt x="19" y="80"/>
                      <a:pt x="15" y="78"/>
                      <a:pt x="12" y="76"/>
                    </a:cubicBezTo>
                    <a:cubicBezTo>
                      <a:pt x="15" y="78"/>
                      <a:pt x="18" y="79"/>
                      <a:pt x="22" y="80"/>
                    </a:cubicBezTo>
                    <a:cubicBezTo>
                      <a:pt x="26" y="81"/>
                      <a:pt x="31" y="81"/>
                      <a:pt x="36" y="80"/>
                    </a:cubicBezTo>
                    <a:cubicBezTo>
                      <a:pt x="37" y="80"/>
                      <a:pt x="38" y="79"/>
                      <a:pt x="40" y="79"/>
                    </a:cubicBezTo>
                    <a:cubicBezTo>
                      <a:pt x="40" y="79"/>
                      <a:pt x="41" y="78"/>
                      <a:pt x="41" y="78"/>
                    </a:cubicBezTo>
                    <a:cubicBezTo>
                      <a:pt x="42" y="78"/>
                      <a:pt x="42" y="77"/>
                      <a:pt x="43" y="77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3"/>
                      <a:pt x="56" y="71"/>
                      <a:pt x="59" y="69"/>
                    </a:cubicBezTo>
                    <a:cubicBezTo>
                      <a:pt x="70" y="64"/>
                      <a:pt x="79" y="60"/>
                      <a:pt x="89" y="55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0"/>
                      <a:pt x="101" y="48"/>
                      <a:pt x="103" y="45"/>
                    </a:cubicBezTo>
                    <a:cubicBezTo>
                      <a:pt x="107" y="40"/>
                      <a:pt x="109" y="34"/>
                      <a:pt x="109" y="28"/>
                    </a:cubicBezTo>
                    <a:cubicBezTo>
                      <a:pt x="109" y="26"/>
                      <a:pt x="109" y="25"/>
                      <a:pt x="109" y="24"/>
                    </a:cubicBezTo>
                    <a:cubicBezTo>
                      <a:pt x="108" y="22"/>
                      <a:pt x="107" y="21"/>
                      <a:pt x="107" y="19"/>
                    </a:cubicBezTo>
                    <a:cubicBezTo>
                      <a:pt x="105" y="17"/>
                      <a:pt x="103" y="16"/>
                      <a:pt x="103" y="16"/>
                    </a:cubicBezTo>
                    <a:cubicBezTo>
                      <a:pt x="102" y="16"/>
                      <a:pt x="102" y="17"/>
                      <a:pt x="102" y="18"/>
                    </a:cubicBezTo>
                    <a:cubicBezTo>
                      <a:pt x="102" y="19"/>
                      <a:pt x="102" y="21"/>
                      <a:pt x="102" y="23"/>
                    </a:cubicBezTo>
                    <a:cubicBezTo>
                      <a:pt x="103" y="24"/>
                      <a:pt x="103" y="26"/>
                      <a:pt x="103" y="27"/>
                    </a:cubicBezTo>
                    <a:cubicBezTo>
                      <a:pt x="103" y="29"/>
                      <a:pt x="103" y="30"/>
                      <a:pt x="103" y="30"/>
                    </a:cubicBezTo>
                    <a:cubicBezTo>
                      <a:pt x="102" y="31"/>
                      <a:pt x="102" y="30"/>
                      <a:pt x="101" y="30"/>
                    </a:cubicBezTo>
                    <a:cubicBezTo>
                      <a:pt x="101" y="33"/>
                      <a:pt x="100" y="36"/>
                      <a:pt x="98" y="39"/>
                    </a:cubicBezTo>
                    <a:cubicBezTo>
                      <a:pt x="97" y="41"/>
                      <a:pt x="95" y="44"/>
                      <a:pt x="92" y="4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4" y="58"/>
                      <a:pt x="55" y="62"/>
                      <a:pt x="47" y="66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1"/>
                      <a:pt x="36" y="72"/>
                      <a:pt x="35" y="72"/>
                    </a:cubicBezTo>
                    <a:cubicBezTo>
                      <a:pt x="32" y="73"/>
                      <a:pt x="28" y="73"/>
                      <a:pt x="25" y="72"/>
                    </a:cubicBezTo>
                    <a:cubicBezTo>
                      <a:pt x="28" y="73"/>
                      <a:pt x="32" y="73"/>
                      <a:pt x="35" y="72"/>
                    </a:cubicBezTo>
                    <a:cubicBezTo>
                      <a:pt x="36" y="71"/>
                      <a:pt x="36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8" y="71"/>
                      <a:pt x="38" y="71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3"/>
                      <a:pt x="97" y="41"/>
                      <a:pt x="98" y="38"/>
                    </a:cubicBezTo>
                    <a:cubicBezTo>
                      <a:pt x="100" y="36"/>
                      <a:pt x="100" y="32"/>
                      <a:pt x="100" y="29"/>
                    </a:cubicBezTo>
                    <a:cubicBezTo>
                      <a:pt x="100" y="29"/>
                      <a:pt x="99" y="29"/>
                      <a:pt x="98" y="31"/>
                    </a:cubicBezTo>
                    <a:cubicBezTo>
                      <a:pt x="98" y="33"/>
                      <a:pt x="97" y="37"/>
                      <a:pt x="94" y="40"/>
                    </a:cubicBezTo>
                    <a:cubicBezTo>
                      <a:pt x="94" y="41"/>
                      <a:pt x="93" y="41"/>
                      <a:pt x="92" y="42"/>
                    </a:cubicBezTo>
                    <a:cubicBezTo>
                      <a:pt x="92" y="42"/>
                      <a:pt x="91" y="43"/>
                      <a:pt x="91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6" y="45"/>
                      <a:pt x="84" y="46"/>
                      <a:pt x="82" y="47"/>
                    </a:cubicBezTo>
                    <a:cubicBezTo>
                      <a:pt x="76" y="50"/>
                      <a:pt x="70" y="52"/>
                      <a:pt x="64" y="5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5" y="69"/>
                      <a:pt x="35" y="69"/>
                      <a:pt x="34" y="70"/>
                    </a:cubicBezTo>
                    <a:cubicBezTo>
                      <a:pt x="33" y="70"/>
                      <a:pt x="32" y="70"/>
                      <a:pt x="31" y="70"/>
                    </a:cubicBezTo>
                    <a:cubicBezTo>
                      <a:pt x="26" y="71"/>
                      <a:pt x="21" y="69"/>
                      <a:pt x="19" y="67"/>
                    </a:cubicBezTo>
                    <a:cubicBezTo>
                      <a:pt x="18" y="66"/>
                      <a:pt x="17" y="65"/>
                      <a:pt x="16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15" y="62"/>
                      <a:pt x="15" y="61"/>
                      <a:pt x="15" y="61"/>
                    </a:cubicBezTo>
                    <a:cubicBezTo>
                      <a:pt x="15" y="60"/>
                      <a:pt x="15" y="60"/>
                      <a:pt x="14" y="59"/>
                    </a:cubicBezTo>
                    <a:cubicBezTo>
                      <a:pt x="14" y="58"/>
                      <a:pt x="14" y="56"/>
                      <a:pt x="14" y="54"/>
                    </a:cubicBezTo>
                    <a:cubicBezTo>
                      <a:pt x="14" y="53"/>
                      <a:pt x="14" y="53"/>
                      <a:pt x="14" y="52"/>
                    </a:cubicBezTo>
                    <a:cubicBezTo>
                      <a:pt x="14" y="51"/>
                      <a:pt x="14" y="50"/>
                      <a:pt x="15" y="50"/>
                    </a:cubicBezTo>
                    <a:cubicBezTo>
                      <a:pt x="16" y="47"/>
                      <a:pt x="17" y="44"/>
                      <a:pt x="19" y="43"/>
                    </a:cubicBezTo>
                    <a:cubicBezTo>
                      <a:pt x="20" y="43"/>
                      <a:pt x="20" y="43"/>
                      <a:pt x="20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42" y="31"/>
                      <a:pt x="54" y="25"/>
                      <a:pt x="65" y="20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6" y="15"/>
                      <a:pt x="76" y="14"/>
                    </a:cubicBezTo>
                    <a:cubicBezTo>
                      <a:pt x="77" y="14"/>
                      <a:pt x="78" y="14"/>
                      <a:pt x="79" y="14"/>
                    </a:cubicBezTo>
                    <a:cubicBezTo>
                      <a:pt x="84" y="13"/>
                      <a:pt x="88" y="14"/>
                      <a:pt x="91" y="15"/>
                    </a:cubicBezTo>
                    <a:cubicBezTo>
                      <a:pt x="93" y="17"/>
                      <a:pt x="95" y="18"/>
                      <a:pt x="96" y="19"/>
                    </a:cubicBezTo>
                    <a:cubicBezTo>
                      <a:pt x="96" y="19"/>
                      <a:pt x="96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8"/>
                      <a:pt x="98" y="16"/>
                      <a:pt x="97" y="13"/>
                    </a:cubicBezTo>
                    <a:cubicBezTo>
                      <a:pt x="95" y="11"/>
                      <a:pt x="92" y="8"/>
                      <a:pt x="88" y="7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93" y="7"/>
                      <a:pt x="96" y="9"/>
                      <a:pt x="97" y="10"/>
                    </a:cubicBezTo>
                    <a:cubicBezTo>
                      <a:pt x="99" y="11"/>
                      <a:pt x="100" y="11"/>
                      <a:pt x="100" y="11"/>
                    </a:cubicBezTo>
                    <a:cubicBezTo>
                      <a:pt x="101" y="10"/>
                      <a:pt x="100" y="8"/>
                      <a:pt x="102" y="8"/>
                    </a:cubicBezTo>
                    <a:cubicBezTo>
                      <a:pt x="98" y="4"/>
                      <a:pt x="92" y="2"/>
                      <a:pt x="87" y="1"/>
                    </a:cubicBezTo>
                    <a:cubicBezTo>
                      <a:pt x="81" y="0"/>
                      <a:pt x="75" y="0"/>
                      <a:pt x="70" y="2"/>
                    </a:cubicBezTo>
                    <a:cubicBezTo>
                      <a:pt x="69" y="2"/>
                      <a:pt x="68" y="2"/>
                      <a:pt x="67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3" y="30"/>
                      <a:pt x="12" y="30"/>
                    </a:cubicBezTo>
                    <a:cubicBezTo>
                      <a:pt x="10" y="32"/>
                      <a:pt x="9" y="33"/>
                      <a:pt x="7" y="35"/>
                    </a:cubicBezTo>
                    <a:cubicBezTo>
                      <a:pt x="4" y="38"/>
                      <a:pt x="2" y="42"/>
                      <a:pt x="1" y="46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60"/>
                      <a:pt x="0" y="62"/>
                      <a:pt x="1" y="64"/>
                    </a:cubicBezTo>
                    <a:cubicBezTo>
                      <a:pt x="1" y="65"/>
                      <a:pt x="2" y="66"/>
                      <a:pt x="2" y="67"/>
                    </a:cubicBezTo>
                    <a:cubicBezTo>
                      <a:pt x="2" y="67"/>
                      <a:pt x="2" y="68"/>
                      <a:pt x="3" y="68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5" y="72"/>
                      <a:pt x="5" y="72"/>
                    </a:cubicBezTo>
                    <a:cubicBezTo>
                      <a:pt x="5" y="73"/>
                      <a:pt x="6" y="74"/>
                      <a:pt x="7" y="75"/>
                    </a:cubicBezTo>
                    <a:cubicBezTo>
                      <a:pt x="8" y="77"/>
                      <a:pt x="10" y="78"/>
                      <a:pt x="12" y="79"/>
                    </a:cubicBezTo>
                    <a:cubicBezTo>
                      <a:pt x="15" y="82"/>
                      <a:pt x="19" y="83"/>
                      <a:pt x="23" y="84"/>
                    </a:cubicBezTo>
                    <a:cubicBezTo>
                      <a:pt x="27" y="84"/>
                      <a:pt x="32" y="84"/>
                      <a:pt x="36" y="83"/>
                    </a:cubicBezTo>
                    <a:cubicBezTo>
                      <a:pt x="38" y="83"/>
                      <a:pt x="40" y="82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3" y="80"/>
                      <a:pt x="44" y="80"/>
                      <a:pt x="44" y="80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82"/>
                      <a:pt x="39" y="82"/>
                      <a:pt x="38" y="82"/>
                    </a:cubicBezTo>
                    <a:cubicBezTo>
                      <a:pt x="33" y="84"/>
                      <a:pt x="27" y="84"/>
                      <a:pt x="22" y="83"/>
                    </a:cubicBezTo>
                    <a:cubicBezTo>
                      <a:pt x="17" y="82"/>
                      <a:pt x="12" y="80"/>
                      <a:pt x="9" y="76"/>
                    </a:cubicBezTo>
                    <a:cubicBezTo>
                      <a:pt x="7" y="74"/>
                      <a:pt x="5" y="72"/>
                      <a:pt x="4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0"/>
                      <a:pt x="4" y="69"/>
                      <a:pt x="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8"/>
                      <a:pt x="3" y="68"/>
                    </a:cubicBezTo>
                    <a:cubicBezTo>
                      <a:pt x="3" y="67"/>
                      <a:pt x="2" y="67"/>
                      <a:pt x="2" y="66"/>
                    </a:cubicBezTo>
                    <a:cubicBezTo>
                      <a:pt x="2" y="65"/>
                      <a:pt x="1" y="64"/>
                      <a:pt x="1" y="62"/>
                    </a:cubicBezTo>
                    <a:cubicBezTo>
                      <a:pt x="0" y="60"/>
                      <a:pt x="0" y="57"/>
                      <a:pt x="0" y="55"/>
                    </a:cubicBezTo>
                    <a:cubicBezTo>
                      <a:pt x="0" y="52"/>
                      <a:pt x="0" y="50"/>
                      <a:pt x="1" y="47"/>
                    </a:cubicBezTo>
                    <a:cubicBezTo>
                      <a:pt x="2" y="42"/>
                      <a:pt x="5" y="37"/>
                      <a:pt x="9" y="33"/>
                    </a:cubicBezTo>
                    <a:cubicBezTo>
                      <a:pt x="9" y="34"/>
                      <a:pt x="9" y="34"/>
                      <a:pt x="10" y="34"/>
                    </a:cubicBezTo>
                    <a:cubicBezTo>
                      <a:pt x="6" y="37"/>
                      <a:pt x="3" y="42"/>
                      <a:pt x="2" y="47"/>
                    </a:cubicBezTo>
                    <a:cubicBezTo>
                      <a:pt x="1" y="50"/>
                      <a:pt x="1" y="52"/>
                      <a:pt x="1" y="55"/>
                    </a:cubicBezTo>
                    <a:cubicBezTo>
                      <a:pt x="1" y="57"/>
                      <a:pt x="1" y="60"/>
                      <a:pt x="2" y="62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3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3" y="79"/>
                      <a:pt x="18" y="81"/>
                      <a:pt x="23" y="82"/>
                    </a:cubicBezTo>
                    <a:cubicBezTo>
                      <a:pt x="28" y="83"/>
                      <a:pt x="33" y="83"/>
                      <a:pt x="38" y="81"/>
                    </a:cubicBezTo>
                    <a:cubicBezTo>
                      <a:pt x="40" y="81"/>
                      <a:pt x="41" y="81"/>
                      <a:pt x="42" y="80"/>
                    </a:cubicBezTo>
                    <a:cubicBezTo>
                      <a:pt x="43" y="79"/>
                      <a:pt x="44" y="79"/>
                      <a:pt x="45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8" y="72"/>
                      <a:pt x="65" y="68"/>
                      <a:pt x="73" y="64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5"/>
                      <a:pt x="96" y="55"/>
                      <a:pt x="98" y="53"/>
                    </a:cubicBezTo>
                    <a:cubicBezTo>
                      <a:pt x="102" y="51"/>
                      <a:pt x="105" y="48"/>
                      <a:pt x="107" y="44"/>
                    </a:cubicBezTo>
                    <a:cubicBezTo>
                      <a:pt x="109" y="41"/>
                      <a:pt x="110" y="38"/>
                      <a:pt x="110" y="35"/>
                    </a:cubicBezTo>
                    <a:cubicBezTo>
                      <a:pt x="111" y="33"/>
                      <a:pt x="110" y="30"/>
                      <a:pt x="110" y="28"/>
                    </a:cubicBezTo>
                    <a:cubicBezTo>
                      <a:pt x="110" y="33"/>
                      <a:pt x="109" y="39"/>
                      <a:pt x="105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1" name="Freeform 23"/>
              <p:cNvSpPr/>
              <p:nvPr/>
            </p:nvSpPr>
            <p:spPr bwMode="auto">
              <a:xfrm>
                <a:off x="7693026" y="24050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2" name="Freeform 24"/>
              <p:cNvSpPr/>
              <p:nvPr/>
            </p:nvSpPr>
            <p:spPr bwMode="auto">
              <a:xfrm>
                <a:off x="7697788" y="2397126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3" name="Freeform 25"/>
              <p:cNvSpPr/>
              <p:nvPr/>
            </p:nvSpPr>
            <p:spPr bwMode="auto">
              <a:xfrm>
                <a:off x="7316788" y="2201863"/>
                <a:ext cx="444500" cy="258763"/>
              </a:xfrm>
              <a:custGeom>
                <a:avLst/>
                <a:gdLst>
                  <a:gd name="T0" fmla="*/ 95 w 118"/>
                  <a:gd name="T1" fmla="*/ 0 h 69"/>
                  <a:gd name="T2" fmla="*/ 111 w 118"/>
                  <a:gd name="T3" fmla="*/ 43 h 69"/>
                  <a:gd name="T4" fmla="*/ 95 w 118"/>
                  <a:gd name="T5" fmla="*/ 53 h 69"/>
                  <a:gd name="T6" fmla="*/ 83 w 118"/>
                  <a:gd name="T7" fmla="*/ 56 h 69"/>
                  <a:gd name="T8" fmla="*/ 90 w 118"/>
                  <a:gd name="T9" fmla="*/ 54 h 69"/>
                  <a:gd name="T10" fmla="*/ 96 w 118"/>
                  <a:gd name="T11" fmla="*/ 53 h 69"/>
                  <a:gd name="T12" fmla="*/ 113 w 118"/>
                  <a:gd name="T13" fmla="*/ 39 h 69"/>
                  <a:gd name="T14" fmla="*/ 95 w 118"/>
                  <a:gd name="T15" fmla="*/ 1 h 69"/>
                  <a:gd name="T16" fmla="*/ 82 w 118"/>
                  <a:gd name="T17" fmla="*/ 4 h 69"/>
                  <a:gd name="T18" fmla="*/ 93 w 118"/>
                  <a:gd name="T19" fmla="*/ 7 h 69"/>
                  <a:gd name="T20" fmla="*/ 106 w 118"/>
                  <a:gd name="T21" fmla="*/ 23 h 69"/>
                  <a:gd name="T22" fmla="*/ 98 w 118"/>
                  <a:gd name="T23" fmla="*/ 44 h 69"/>
                  <a:gd name="T24" fmla="*/ 79 w 118"/>
                  <a:gd name="T25" fmla="*/ 48 h 69"/>
                  <a:gd name="T26" fmla="*/ 92 w 118"/>
                  <a:gd name="T27" fmla="*/ 45 h 69"/>
                  <a:gd name="T28" fmla="*/ 102 w 118"/>
                  <a:gd name="T29" fmla="*/ 41 h 69"/>
                  <a:gd name="T30" fmla="*/ 94 w 118"/>
                  <a:gd name="T31" fmla="*/ 10 h 69"/>
                  <a:gd name="T32" fmla="*/ 102 w 118"/>
                  <a:gd name="T33" fmla="*/ 19 h 69"/>
                  <a:gd name="T34" fmla="*/ 97 w 118"/>
                  <a:gd name="T35" fmla="*/ 42 h 69"/>
                  <a:gd name="T36" fmla="*/ 79 w 118"/>
                  <a:gd name="T37" fmla="*/ 46 h 69"/>
                  <a:gd name="T38" fmla="*/ 30 w 118"/>
                  <a:gd name="T39" fmla="*/ 55 h 69"/>
                  <a:gd name="T40" fmla="*/ 28 w 118"/>
                  <a:gd name="T41" fmla="*/ 55 h 69"/>
                  <a:gd name="T42" fmla="*/ 25 w 118"/>
                  <a:gd name="T43" fmla="*/ 54 h 69"/>
                  <a:gd name="T44" fmla="*/ 16 w 118"/>
                  <a:gd name="T45" fmla="*/ 36 h 69"/>
                  <a:gd name="T46" fmla="*/ 25 w 118"/>
                  <a:gd name="T47" fmla="*/ 25 h 69"/>
                  <a:gd name="T48" fmla="*/ 31 w 118"/>
                  <a:gd name="T49" fmla="*/ 24 h 69"/>
                  <a:gd name="T50" fmla="*/ 66 w 118"/>
                  <a:gd name="T51" fmla="*/ 9 h 69"/>
                  <a:gd name="T52" fmla="*/ 49 w 118"/>
                  <a:gd name="T53" fmla="*/ 6 h 69"/>
                  <a:gd name="T54" fmla="*/ 25 w 118"/>
                  <a:gd name="T55" fmla="*/ 11 h 69"/>
                  <a:gd name="T56" fmla="*/ 9 w 118"/>
                  <a:gd name="T57" fmla="*/ 19 h 69"/>
                  <a:gd name="T58" fmla="*/ 2 w 118"/>
                  <a:gd name="T59" fmla="*/ 31 h 69"/>
                  <a:gd name="T60" fmla="*/ 25 w 118"/>
                  <a:gd name="T61" fmla="*/ 69 h 69"/>
                  <a:gd name="T62" fmla="*/ 27 w 118"/>
                  <a:gd name="T63" fmla="*/ 69 h 69"/>
                  <a:gd name="T64" fmla="*/ 37 w 118"/>
                  <a:gd name="T65" fmla="*/ 69 h 69"/>
                  <a:gd name="T66" fmla="*/ 84 w 118"/>
                  <a:gd name="T67" fmla="*/ 58 h 69"/>
                  <a:gd name="T68" fmla="*/ 99 w 118"/>
                  <a:gd name="T69" fmla="*/ 55 h 69"/>
                  <a:gd name="T70" fmla="*/ 94 w 118"/>
                  <a:gd name="T71" fmla="*/ 56 h 69"/>
                  <a:gd name="T72" fmla="*/ 55 w 118"/>
                  <a:gd name="T73" fmla="*/ 64 h 69"/>
                  <a:gd name="T74" fmla="*/ 29 w 118"/>
                  <a:gd name="T75" fmla="*/ 69 h 69"/>
                  <a:gd name="T76" fmla="*/ 27 w 118"/>
                  <a:gd name="T77" fmla="*/ 69 h 69"/>
                  <a:gd name="T78" fmla="*/ 14 w 118"/>
                  <a:gd name="T79" fmla="*/ 65 h 69"/>
                  <a:gd name="T80" fmla="*/ 15 w 118"/>
                  <a:gd name="T81" fmla="*/ 64 h 69"/>
                  <a:gd name="T82" fmla="*/ 27 w 118"/>
                  <a:gd name="T83" fmla="*/ 67 h 69"/>
                  <a:gd name="T84" fmla="*/ 29 w 118"/>
                  <a:gd name="T85" fmla="*/ 68 h 69"/>
                  <a:gd name="T86" fmla="*/ 55 w 118"/>
                  <a:gd name="T87" fmla="*/ 63 h 69"/>
                  <a:gd name="T88" fmla="*/ 95 w 118"/>
                  <a:gd name="T89" fmla="*/ 55 h 69"/>
                  <a:gd name="T90" fmla="*/ 105 w 118"/>
                  <a:gd name="T91" fmla="*/ 50 h 69"/>
                  <a:gd name="T92" fmla="*/ 118 w 118"/>
                  <a:gd name="T93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69">
                    <a:moveTo>
                      <a:pt x="110" y="9"/>
                    </a:moveTo>
                    <a:cubicBezTo>
                      <a:pt x="108" y="6"/>
                      <a:pt x="106" y="4"/>
                      <a:pt x="103" y="3"/>
                    </a:cubicBezTo>
                    <a:cubicBezTo>
                      <a:pt x="101" y="1"/>
                      <a:pt x="98" y="0"/>
                      <a:pt x="95" y="0"/>
                    </a:cubicBezTo>
                    <a:cubicBezTo>
                      <a:pt x="101" y="2"/>
                      <a:pt x="106" y="6"/>
                      <a:pt x="109" y="10"/>
                    </a:cubicBezTo>
                    <a:cubicBezTo>
                      <a:pt x="113" y="15"/>
                      <a:pt x="115" y="20"/>
                      <a:pt x="115" y="26"/>
                    </a:cubicBezTo>
                    <a:cubicBezTo>
                      <a:pt x="116" y="32"/>
                      <a:pt x="115" y="38"/>
                      <a:pt x="111" y="43"/>
                    </a:cubicBezTo>
                    <a:cubicBezTo>
                      <a:pt x="110" y="45"/>
                      <a:pt x="108" y="47"/>
                      <a:pt x="105" y="49"/>
                    </a:cubicBezTo>
                    <a:cubicBezTo>
                      <a:pt x="103" y="51"/>
                      <a:pt x="100" y="52"/>
                      <a:pt x="97" y="53"/>
                    </a:cubicBezTo>
                    <a:cubicBezTo>
                      <a:pt x="97" y="53"/>
                      <a:pt x="96" y="53"/>
                      <a:pt x="95" y="53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90" y="54"/>
                      <a:pt x="90" y="5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56" y="61"/>
                      <a:pt x="74" y="57"/>
                      <a:pt x="90" y="54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6" y="53"/>
                      <a:pt x="96" y="53"/>
                    </a:cubicBezTo>
                    <a:cubicBezTo>
                      <a:pt x="97" y="53"/>
                      <a:pt x="98" y="52"/>
                      <a:pt x="98" y="52"/>
                    </a:cubicBezTo>
                    <a:cubicBezTo>
                      <a:pt x="102" y="51"/>
                      <a:pt x="105" y="50"/>
                      <a:pt x="107" y="47"/>
                    </a:cubicBezTo>
                    <a:cubicBezTo>
                      <a:pt x="110" y="45"/>
                      <a:pt x="112" y="42"/>
                      <a:pt x="113" y="39"/>
                    </a:cubicBezTo>
                    <a:cubicBezTo>
                      <a:pt x="114" y="36"/>
                      <a:pt x="115" y="33"/>
                      <a:pt x="115" y="30"/>
                    </a:cubicBezTo>
                    <a:cubicBezTo>
                      <a:pt x="115" y="24"/>
                      <a:pt x="113" y="17"/>
                      <a:pt x="110" y="12"/>
                    </a:cubicBezTo>
                    <a:cubicBezTo>
                      <a:pt x="106" y="7"/>
                      <a:pt x="101" y="3"/>
                      <a:pt x="95" y="1"/>
                    </a:cubicBezTo>
                    <a:cubicBezTo>
                      <a:pt x="94" y="1"/>
                      <a:pt x="92" y="0"/>
                      <a:pt x="91" y="0"/>
                    </a:cubicBezTo>
                    <a:cubicBezTo>
                      <a:pt x="89" y="0"/>
                      <a:pt x="88" y="0"/>
                      <a:pt x="86" y="1"/>
                    </a:cubicBezTo>
                    <a:cubicBezTo>
                      <a:pt x="84" y="2"/>
                      <a:pt x="82" y="3"/>
                      <a:pt x="82" y="4"/>
                    </a:cubicBezTo>
                    <a:cubicBezTo>
                      <a:pt x="82" y="5"/>
                      <a:pt x="83" y="5"/>
                      <a:pt x="84" y="5"/>
                    </a:cubicBezTo>
                    <a:cubicBezTo>
                      <a:pt x="85" y="5"/>
                      <a:pt x="87" y="6"/>
                      <a:pt x="89" y="6"/>
                    </a:cubicBezTo>
                    <a:cubicBezTo>
                      <a:pt x="90" y="6"/>
                      <a:pt x="91" y="6"/>
                      <a:pt x="93" y="7"/>
                    </a:cubicBezTo>
                    <a:cubicBezTo>
                      <a:pt x="94" y="7"/>
                      <a:pt x="95" y="7"/>
                      <a:pt x="95" y="7"/>
                    </a:cubicBezTo>
                    <a:cubicBezTo>
                      <a:pt x="96" y="8"/>
                      <a:pt x="95" y="9"/>
                      <a:pt x="94" y="9"/>
                    </a:cubicBezTo>
                    <a:cubicBezTo>
                      <a:pt x="100" y="12"/>
                      <a:pt x="105" y="17"/>
                      <a:pt x="106" y="23"/>
                    </a:cubicBezTo>
                    <a:cubicBezTo>
                      <a:pt x="107" y="27"/>
                      <a:pt x="107" y="30"/>
                      <a:pt x="107" y="33"/>
                    </a:cubicBezTo>
                    <a:cubicBezTo>
                      <a:pt x="106" y="36"/>
                      <a:pt x="105" y="39"/>
                      <a:pt x="102" y="41"/>
                    </a:cubicBezTo>
                    <a:cubicBezTo>
                      <a:pt x="101" y="42"/>
                      <a:pt x="100" y="43"/>
                      <a:pt x="98" y="44"/>
                    </a:cubicBezTo>
                    <a:cubicBezTo>
                      <a:pt x="97" y="44"/>
                      <a:pt x="96" y="45"/>
                      <a:pt x="95" y="45"/>
                    </a:cubicBezTo>
                    <a:cubicBezTo>
                      <a:pt x="94" y="45"/>
                      <a:pt x="93" y="45"/>
                      <a:pt x="92" y="46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0" y="50"/>
                      <a:pt x="61" y="52"/>
                      <a:pt x="52" y="53"/>
                    </a:cubicBezTo>
                    <a:cubicBezTo>
                      <a:pt x="61" y="52"/>
                      <a:pt x="70" y="50"/>
                      <a:pt x="79" y="48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3" y="45"/>
                      <a:pt x="94" y="45"/>
                      <a:pt x="95" y="45"/>
                    </a:cubicBezTo>
                    <a:cubicBezTo>
                      <a:pt x="96" y="45"/>
                      <a:pt x="97" y="44"/>
                      <a:pt x="98" y="44"/>
                    </a:cubicBezTo>
                    <a:cubicBezTo>
                      <a:pt x="100" y="43"/>
                      <a:pt x="101" y="42"/>
                      <a:pt x="102" y="41"/>
                    </a:cubicBezTo>
                    <a:cubicBezTo>
                      <a:pt x="105" y="39"/>
                      <a:pt x="106" y="36"/>
                      <a:pt x="106" y="33"/>
                    </a:cubicBezTo>
                    <a:cubicBezTo>
                      <a:pt x="107" y="30"/>
                      <a:pt x="107" y="27"/>
                      <a:pt x="106" y="23"/>
                    </a:cubicBezTo>
                    <a:cubicBezTo>
                      <a:pt x="104" y="17"/>
                      <a:pt x="100" y="12"/>
                      <a:pt x="94" y="10"/>
                    </a:cubicBezTo>
                    <a:cubicBezTo>
                      <a:pt x="93" y="10"/>
                      <a:pt x="93" y="11"/>
                      <a:pt x="95" y="12"/>
                    </a:cubicBezTo>
                    <a:cubicBezTo>
                      <a:pt x="96" y="13"/>
                      <a:pt x="97" y="14"/>
                      <a:pt x="98" y="15"/>
                    </a:cubicBezTo>
                    <a:cubicBezTo>
                      <a:pt x="99" y="16"/>
                      <a:pt x="101" y="17"/>
                      <a:pt x="102" y="19"/>
                    </a:cubicBezTo>
                    <a:cubicBezTo>
                      <a:pt x="103" y="21"/>
                      <a:pt x="104" y="24"/>
                      <a:pt x="105" y="26"/>
                    </a:cubicBezTo>
                    <a:cubicBezTo>
                      <a:pt x="105" y="28"/>
                      <a:pt x="105" y="30"/>
                      <a:pt x="105" y="32"/>
                    </a:cubicBezTo>
                    <a:cubicBezTo>
                      <a:pt x="104" y="36"/>
                      <a:pt x="101" y="40"/>
                      <a:pt x="97" y="42"/>
                    </a:cubicBezTo>
                    <a:cubicBezTo>
                      <a:pt x="96" y="42"/>
                      <a:pt x="94" y="43"/>
                      <a:pt x="93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6" y="48"/>
                      <a:pt x="53" y="51"/>
                      <a:pt x="41" y="5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1" y="55"/>
                      <a:pt x="3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6" y="54"/>
                      <a:pt x="25" y="54"/>
                      <a:pt x="25" y="54"/>
                    </a:cubicBezTo>
                    <a:cubicBezTo>
                      <a:pt x="23" y="54"/>
                      <a:pt x="22" y="53"/>
                      <a:pt x="21" y="52"/>
                    </a:cubicBezTo>
                    <a:cubicBezTo>
                      <a:pt x="19" y="51"/>
                      <a:pt x="17" y="48"/>
                      <a:pt x="16" y="45"/>
                    </a:cubicBezTo>
                    <a:cubicBezTo>
                      <a:pt x="15" y="42"/>
                      <a:pt x="15" y="39"/>
                      <a:pt x="16" y="36"/>
                    </a:cubicBezTo>
                    <a:cubicBezTo>
                      <a:pt x="16" y="33"/>
                      <a:pt x="17" y="32"/>
                      <a:pt x="18" y="30"/>
                    </a:cubicBezTo>
                    <a:cubicBezTo>
                      <a:pt x="20" y="28"/>
                      <a:pt x="21" y="27"/>
                      <a:pt x="23" y="26"/>
                    </a:cubicBezTo>
                    <a:cubicBezTo>
                      <a:pt x="24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52" y="20"/>
                      <a:pt x="64" y="17"/>
                      <a:pt x="74" y="15"/>
                    </a:cubicBezTo>
                    <a:cubicBezTo>
                      <a:pt x="91" y="10"/>
                      <a:pt x="84" y="7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3" y="5"/>
                      <a:pt x="74" y="3"/>
                      <a:pt x="76" y="1"/>
                    </a:cubicBezTo>
                    <a:cubicBezTo>
                      <a:pt x="67" y="3"/>
                      <a:pt x="58" y="5"/>
                      <a:pt x="49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6" y="14"/>
                      <a:pt x="12" y="16"/>
                      <a:pt x="9" y="19"/>
                    </a:cubicBezTo>
                    <a:cubicBezTo>
                      <a:pt x="8" y="20"/>
                      <a:pt x="7" y="21"/>
                      <a:pt x="7" y="22"/>
                    </a:cubicBezTo>
                    <a:cubicBezTo>
                      <a:pt x="6" y="23"/>
                      <a:pt x="6" y="23"/>
                      <a:pt x="5" y="25"/>
                    </a:cubicBezTo>
                    <a:cubicBezTo>
                      <a:pt x="4" y="26"/>
                      <a:pt x="3" y="29"/>
                      <a:pt x="2" y="31"/>
                    </a:cubicBezTo>
                    <a:cubicBezTo>
                      <a:pt x="0" y="38"/>
                      <a:pt x="1" y="47"/>
                      <a:pt x="4" y="54"/>
                    </a:cubicBezTo>
                    <a:cubicBezTo>
                      <a:pt x="6" y="58"/>
                      <a:pt x="9" y="62"/>
                      <a:pt x="13" y="64"/>
                    </a:cubicBezTo>
                    <a:cubicBezTo>
                      <a:pt x="16" y="67"/>
                      <a:pt x="21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8" y="69"/>
                      <a:pt x="29" y="69"/>
                      <a:pt x="30" y="69"/>
                    </a:cubicBezTo>
                    <a:cubicBezTo>
                      <a:pt x="32" y="69"/>
                      <a:pt x="35" y="69"/>
                      <a:pt x="37" y="6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6"/>
                      <a:pt x="98" y="55"/>
                      <a:pt x="99" y="55"/>
                    </a:cubicBezTo>
                    <a:cubicBezTo>
                      <a:pt x="99" y="55"/>
                      <a:pt x="100" y="55"/>
                      <a:pt x="100" y="54"/>
                    </a:cubicBezTo>
                    <a:cubicBezTo>
                      <a:pt x="99" y="55"/>
                      <a:pt x="98" y="55"/>
                      <a:pt x="97" y="55"/>
                    </a:cubicBezTo>
                    <a:cubicBezTo>
                      <a:pt x="95" y="56"/>
                      <a:pt x="95" y="56"/>
                      <a:pt x="94" y="56"/>
                    </a:cubicBezTo>
                    <a:cubicBezTo>
                      <a:pt x="91" y="57"/>
                      <a:pt x="91" y="57"/>
                      <a:pt x="91" y="57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4" y="69"/>
                      <a:pt x="32" y="69"/>
                      <a:pt x="29" y="69"/>
                    </a:cubicBezTo>
                    <a:cubicBezTo>
                      <a:pt x="28" y="69"/>
                      <a:pt x="28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6" y="68"/>
                      <a:pt x="26" y="68"/>
                    </a:cubicBezTo>
                    <a:cubicBezTo>
                      <a:pt x="24" y="68"/>
                      <a:pt x="23" y="68"/>
                      <a:pt x="22" y="68"/>
                    </a:cubicBezTo>
                    <a:cubicBezTo>
                      <a:pt x="19" y="67"/>
                      <a:pt x="17" y="66"/>
                      <a:pt x="14" y="65"/>
                    </a:cubicBezTo>
                    <a:cubicBezTo>
                      <a:pt x="9" y="62"/>
                      <a:pt x="6" y="57"/>
                      <a:pt x="4" y="52"/>
                    </a:cubicBezTo>
                    <a:cubicBezTo>
                      <a:pt x="4" y="52"/>
                      <a:pt x="5" y="53"/>
                      <a:pt x="4" y="52"/>
                    </a:cubicBezTo>
                    <a:cubicBezTo>
                      <a:pt x="6" y="57"/>
                      <a:pt x="10" y="61"/>
                      <a:pt x="15" y="64"/>
                    </a:cubicBezTo>
                    <a:cubicBezTo>
                      <a:pt x="17" y="65"/>
                      <a:pt x="19" y="66"/>
                      <a:pt x="22" y="67"/>
                    </a:cubicBezTo>
                    <a:cubicBezTo>
                      <a:pt x="23" y="67"/>
                      <a:pt x="25" y="67"/>
                      <a:pt x="26" y="67"/>
                    </a:cubicBezTo>
                    <a:cubicBezTo>
                      <a:pt x="26" y="67"/>
                      <a:pt x="27" y="67"/>
                      <a:pt x="27" y="67"/>
                    </a:cubicBezTo>
                    <a:cubicBezTo>
                      <a:pt x="27" y="68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8" y="68"/>
                      <a:pt x="29" y="68"/>
                      <a:pt x="29" y="68"/>
                    </a:cubicBezTo>
                    <a:cubicBezTo>
                      <a:pt x="32" y="68"/>
                      <a:pt x="34" y="68"/>
                      <a:pt x="37" y="67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3" y="62"/>
                      <a:pt x="71" y="60"/>
                      <a:pt x="79" y="58"/>
                    </a:cubicBezTo>
                    <a:cubicBezTo>
                      <a:pt x="83" y="58"/>
                      <a:pt x="87" y="57"/>
                      <a:pt x="91" y="5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7" y="54"/>
                      <a:pt x="97" y="54"/>
                      <a:pt x="98" y="54"/>
                    </a:cubicBezTo>
                    <a:cubicBezTo>
                      <a:pt x="101" y="53"/>
                      <a:pt x="103" y="52"/>
                      <a:pt x="105" y="50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9" y="49"/>
                      <a:pt x="112" y="46"/>
                      <a:pt x="114" y="42"/>
                    </a:cubicBezTo>
                    <a:cubicBezTo>
                      <a:pt x="116" y="39"/>
                      <a:pt x="117" y="35"/>
                      <a:pt x="118" y="31"/>
                    </a:cubicBezTo>
                    <a:cubicBezTo>
                      <a:pt x="118" y="23"/>
                      <a:pt x="115" y="15"/>
                      <a:pt x="11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4" name="Freeform 26"/>
              <p:cNvSpPr/>
              <p:nvPr/>
            </p:nvSpPr>
            <p:spPr bwMode="auto">
              <a:xfrm>
                <a:off x="4427538" y="2193926"/>
                <a:ext cx="431800" cy="266700"/>
              </a:xfrm>
              <a:custGeom>
                <a:avLst/>
                <a:gdLst>
                  <a:gd name="T0" fmla="*/ 26 w 115"/>
                  <a:gd name="T1" fmla="*/ 58 h 71"/>
                  <a:gd name="T2" fmla="*/ 20 w 115"/>
                  <a:gd name="T3" fmla="*/ 56 h 71"/>
                  <a:gd name="T4" fmla="*/ 1 w 115"/>
                  <a:gd name="T5" fmla="*/ 25 h 71"/>
                  <a:gd name="T6" fmla="*/ 13 w 115"/>
                  <a:gd name="T7" fmla="*/ 5 h 71"/>
                  <a:gd name="T8" fmla="*/ 13 w 115"/>
                  <a:gd name="T9" fmla="*/ 6 h 71"/>
                  <a:gd name="T10" fmla="*/ 2 w 115"/>
                  <a:gd name="T11" fmla="*/ 26 h 71"/>
                  <a:gd name="T12" fmla="*/ 21 w 115"/>
                  <a:gd name="T13" fmla="*/ 56 h 71"/>
                  <a:gd name="T14" fmla="*/ 24 w 115"/>
                  <a:gd name="T15" fmla="*/ 57 h 71"/>
                  <a:gd name="T16" fmla="*/ 58 w 115"/>
                  <a:gd name="T17" fmla="*/ 64 h 71"/>
                  <a:gd name="T18" fmla="*/ 80 w 115"/>
                  <a:gd name="T19" fmla="*/ 70 h 71"/>
                  <a:gd name="T20" fmla="*/ 97 w 115"/>
                  <a:gd name="T21" fmla="*/ 70 h 71"/>
                  <a:gd name="T22" fmla="*/ 96 w 115"/>
                  <a:gd name="T23" fmla="*/ 68 h 71"/>
                  <a:gd name="T24" fmla="*/ 81 w 115"/>
                  <a:gd name="T25" fmla="*/ 68 h 71"/>
                  <a:gd name="T26" fmla="*/ 23 w 115"/>
                  <a:gd name="T27" fmla="*/ 55 h 71"/>
                  <a:gd name="T28" fmla="*/ 19 w 115"/>
                  <a:gd name="T29" fmla="*/ 54 h 71"/>
                  <a:gd name="T30" fmla="*/ 4 w 115"/>
                  <a:gd name="T31" fmla="*/ 31 h 71"/>
                  <a:gd name="T32" fmla="*/ 21 w 115"/>
                  <a:gd name="T33" fmla="*/ 54 h 71"/>
                  <a:gd name="T34" fmla="*/ 32 w 115"/>
                  <a:gd name="T35" fmla="*/ 57 h 71"/>
                  <a:gd name="T36" fmla="*/ 80 w 115"/>
                  <a:gd name="T37" fmla="*/ 68 h 71"/>
                  <a:gd name="T38" fmla="*/ 109 w 115"/>
                  <a:gd name="T39" fmla="*/ 57 h 71"/>
                  <a:gd name="T40" fmla="*/ 111 w 115"/>
                  <a:gd name="T41" fmla="*/ 44 h 71"/>
                  <a:gd name="T42" fmla="*/ 105 w 115"/>
                  <a:gd name="T43" fmla="*/ 53 h 71"/>
                  <a:gd name="T44" fmla="*/ 94 w 115"/>
                  <a:gd name="T45" fmla="*/ 60 h 71"/>
                  <a:gd name="T46" fmla="*/ 80 w 115"/>
                  <a:gd name="T47" fmla="*/ 59 h 71"/>
                  <a:gd name="T48" fmla="*/ 37 w 115"/>
                  <a:gd name="T49" fmla="*/ 50 h 71"/>
                  <a:gd name="T50" fmla="*/ 25 w 115"/>
                  <a:gd name="T51" fmla="*/ 47 h 71"/>
                  <a:gd name="T52" fmla="*/ 24 w 115"/>
                  <a:gd name="T53" fmla="*/ 46 h 71"/>
                  <a:gd name="T54" fmla="*/ 74 w 115"/>
                  <a:gd name="T55" fmla="*/ 58 h 71"/>
                  <a:gd name="T56" fmla="*/ 85 w 115"/>
                  <a:gd name="T57" fmla="*/ 60 h 71"/>
                  <a:gd name="T58" fmla="*/ 99 w 115"/>
                  <a:gd name="T59" fmla="*/ 54 h 71"/>
                  <a:gd name="T60" fmla="*/ 76 w 115"/>
                  <a:gd name="T61" fmla="*/ 56 h 71"/>
                  <a:gd name="T62" fmla="*/ 26 w 115"/>
                  <a:gd name="T63" fmla="*/ 45 h 71"/>
                  <a:gd name="T64" fmla="*/ 24 w 115"/>
                  <a:gd name="T65" fmla="*/ 44 h 71"/>
                  <a:gd name="T66" fmla="*/ 15 w 115"/>
                  <a:gd name="T67" fmla="*/ 27 h 71"/>
                  <a:gd name="T68" fmla="*/ 21 w 115"/>
                  <a:gd name="T69" fmla="*/ 16 h 71"/>
                  <a:gd name="T70" fmla="*/ 33 w 115"/>
                  <a:gd name="T71" fmla="*/ 14 h 71"/>
                  <a:gd name="T72" fmla="*/ 42 w 115"/>
                  <a:gd name="T73" fmla="*/ 16 h 71"/>
                  <a:gd name="T74" fmla="*/ 93 w 115"/>
                  <a:gd name="T75" fmla="*/ 27 h 71"/>
                  <a:gd name="T76" fmla="*/ 104 w 115"/>
                  <a:gd name="T77" fmla="*/ 42 h 71"/>
                  <a:gd name="T78" fmla="*/ 106 w 115"/>
                  <a:gd name="T79" fmla="*/ 44 h 71"/>
                  <a:gd name="T80" fmla="*/ 107 w 115"/>
                  <a:gd name="T81" fmla="*/ 27 h 71"/>
                  <a:gd name="T82" fmla="*/ 112 w 115"/>
                  <a:gd name="T83" fmla="*/ 39 h 71"/>
                  <a:gd name="T84" fmla="*/ 109 w 115"/>
                  <a:gd name="T85" fmla="*/ 22 h 71"/>
                  <a:gd name="T86" fmla="*/ 96 w 115"/>
                  <a:gd name="T87" fmla="*/ 14 h 71"/>
                  <a:gd name="T88" fmla="*/ 47 w 115"/>
                  <a:gd name="T89" fmla="*/ 3 h 71"/>
                  <a:gd name="T90" fmla="*/ 34 w 115"/>
                  <a:gd name="T91" fmla="*/ 0 h 71"/>
                  <a:gd name="T92" fmla="*/ 14 w 115"/>
                  <a:gd name="T93" fmla="*/ 4 h 71"/>
                  <a:gd name="T94" fmla="*/ 1 w 115"/>
                  <a:gd name="T95" fmla="*/ 25 h 71"/>
                  <a:gd name="T96" fmla="*/ 17 w 115"/>
                  <a:gd name="T97" fmla="*/ 56 h 71"/>
                  <a:gd name="T98" fmla="*/ 23 w 115"/>
                  <a:gd name="T99" fmla="*/ 58 h 71"/>
                  <a:gd name="T100" fmla="*/ 56 w 115"/>
                  <a:gd name="T101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71">
                    <a:moveTo>
                      <a:pt x="56" y="65"/>
                    </a:moveTo>
                    <a:cubicBezTo>
                      <a:pt x="32" y="59"/>
                      <a:pt x="32" y="59"/>
                      <a:pt x="32" y="5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14" y="55"/>
                      <a:pt x="10" y="51"/>
                      <a:pt x="7" y="47"/>
                    </a:cubicBezTo>
                    <a:cubicBezTo>
                      <a:pt x="4" y="43"/>
                      <a:pt x="2" y="38"/>
                      <a:pt x="1" y="33"/>
                    </a:cubicBezTo>
                    <a:cubicBezTo>
                      <a:pt x="1" y="30"/>
                      <a:pt x="1" y="28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0"/>
                      <a:pt x="2" y="19"/>
                      <a:pt x="3" y="18"/>
                    </a:cubicBezTo>
                    <a:cubicBezTo>
                      <a:pt x="5" y="13"/>
                      <a:pt x="9" y="8"/>
                      <a:pt x="13" y="5"/>
                    </a:cubicBezTo>
                    <a:cubicBezTo>
                      <a:pt x="17" y="2"/>
                      <a:pt x="22" y="1"/>
                      <a:pt x="28" y="0"/>
                    </a:cubicBezTo>
                    <a:cubicBezTo>
                      <a:pt x="27" y="0"/>
                      <a:pt x="26" y="1"/>
                      <a:pt x="28" y="1"/>
                    </a:cubicBezTo>
                    <a:cubicBezTo>
                      <a:pt x="23" y="1"/>
                      <a:pt x="18" y="3"/>
                      <a:pt x="13" y="6"/>
                    </a:cubicBezTo>
                    <a:cubicBezTo>
                      <a:pt x="9" y="9"/>
                      <a:pt x="6" y="13"/>
                      <a:pt x="4" y="18"/>
                    </a:cubicBezTo>
                    <a:cubicBezTo>
                      <a:pt x="3" y="19"/>
                      <a:pt x="3" y="21"/>
                      <a:pt x="3" y="22"/>
                    </a:cubicBezTo>
                    <a:cubicBezTo>
                      <a:pt x="2" y="23"/>
                      <a:pt x="2" y="24"/>
                      <a:pt x="2" y="26"/>
                    </a:cubicBezTo>
                    <a:cubicBezTo>
                      <a:pt x="2" y="28"/>
                      <a:pt x="2" y="31"/>
                      <a:pt x="2" y="33"/>
                    </a:cubicBezTo>
                    <a:cubicBezTo>
                      <a:pt x="3" y="38"/>
                      <a:pt x="5" y="43"/>
                      <a:pt x="8" y="47"/>
                    </a:cubicBezTo>
                    <a:cubicBezTo>
                      <a:pt x="11" y="51"/>
                      <a:pt x="15" y="55"/>
                      <a:pt x="21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41" y="61"/>
                      <a:pt x="49" y="62"/>
                      <a:pt x="58" y="64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1" y="71"/>
                      <a:pt x="82" y="71"/>
                    </a:cubicBezTo>
                    <a:cubicBezTo>
                      <a:pt x="83" y="71"/>
                      <a:pt x="84" y="71"/>
                      <a:pt x="85" y="71"/>
                    </a:cubicBezTo>
                    <a:cubicBezTo>
                      <a:pt x="89" y="71"/>
                      <a:pt x="93" y="71"/>
                      <a:pt x="97" y="70"/>
                    </a:cubicBezTo>
                    <a:cubicBezTo>
                      <a:pt x="101" y="68"/>
                      <a:pt x="103" y="66"/>
                      <a:pt x="105" y="64"/>
                    </a:cubicBezTo>
                    <a:cubicBezTo>
                      <a:pt x="107" y="62"/>
                      <a:pt x="109" y="60"/>
                      <a:pt x="110" y="58"/>
                    </a:cubicBezTo>
                    <a:cubicBezTo>
                      <a:pt x="106" y="63"/>
                      <a:pt x="102" y="66"/>
                      <a:pt x="96" y="68"/>
                    </a:cubicBezTo>
                    <a:cubicBezTo>
                      <a:pt x="93" y="69"/>
                      <a:pt x="90" y="69"/>
                      <a:pt x="87" y="69"/>
                    </a:cubicBezTo>
                    <a:cubicBezTo>
                      <a:pt x="86" y="69"/>
                      <a:pt x="84" y="69"/>
                      <a:pt x="83" y="69"/>
                    </a:cubicBezTo>
                    <a:cubicBezTo>
                      <a:pt x="82" y="69"/>
                      <a:pt x="82" y="68"/>
                      <a:pt x="81" y="68"/>
                    </a:cubicBezTo>
                    <a:cubicBezTo>
                      <a:pt x="79" y="68"/>
                      <a:pt x="79" y="68"/>
                      <a:pt x="79" y="68"/>
                    </a:cubicBezTo>
                    <a:cubicBezTo>
                      <a:pt x="70" y="66"/>
                      <a:pt x="61" y="63"/>
                      <a:pt x="51" y="61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0" y="54"/>
                      <a:pt x="19" y="54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3" y="50"/>
                      <a:pt x="11" y="48"/>
                      <a:pt x="9" y="46"/>
                    </a:cubicBezTo>
                    <a:cubicBezTo>
                      <a:pt x="6" y="42"/>
                      <a:pt x="4" y="36"/>
                      <a:pt x="4" y="31"/>
                    </a:cubicBezTo>
                    <a:cubicBezTo>
                      <a:pt x="4" y="35"/>
                      <a:pt x="5" y="40"/>
                      <a:pt x="8" y="44"/>
                    </a:cubicBezTo>
                    <a:cubicBezTo>
                      <a:pt x="11" y="48"/>
                      <a:pt x="15" y="52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7" y="58"/>
                      <a:pt x="41" y="58"/>
                      <a:pt x="44" y="59"/>
                    </a:cubicBezTo>
                    <a:cubicBezTo>
                      <a:pt x="55" y="62"/>
                      <a:pt x="66" y="64"/>
                      <a:pt x="76" y="6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8"/>
                      <a:pt x="83" y="68"/>
                      <a:pt x="84" y="68"/>
                    </a:cubicBezTo>
                    <a:cubicBezTo>
                      <a:pt x="87" y="69"/>
                      <a:pt x="91" y="69"/>
                      <a:pt x="94" y="68"/>
                    </a:cubicBezTo>
                    <a:cubicBezTo>
                      <a:pt x="100" y="66"/>
                      <a:pt x="105" y="62"/>
                      <a:pt x="109" y="57"/>
                    </a:cubicBezTo>
                    <a:cubicBezTo>
                      <a:pt x="110" y="56"/>
                      <a:pt x="111" y="55"/>
                      <a:pt x="111" y="54"/>
                    </a:cubicBezTo>
                    <a:cubicBezTo>
                      <a:pt x="112" y="52"/>
                      <a:pt x="112" y="51"/>
                      <a:pt x="112" y="49"/>
                    </a:cubicBezTo>
                    <a:cubicBezTo>
                      <a:pt x="112" y="47"/>
                      <a:pt x="112" y="45"/>
                      <a:pt x="111" y="44"/>
                    </a:cubicBezTo>
                    <a:cubicBezTo>
                      <a:pt x="110" y="44"/>
                      <a:pt x="110" y="45"/>
                      <a:pt x="109" y="46"/>
                    </a:cubicBezTo>
                    <a:cubicBezTo>
                      <a:pt x="109" y="46"/>
                      <a:pt x="108" y="48"/>
                      <a:pt x="107" y="50"/>
                    </a:cubicBezTo>
                    <a:cubicBezTo>
                      <a:pt x="106" y="51"/>
                      <a:pt x="105" y="52"/>
                      <a:pt x="105" y="53"/>
                    </a:cubicBezTo>
                    <a:cubicBezTo>
                      <a:pt x="104" y="55"/>
                      <a:pt x="103" y="55"/>
                      <a:pt x="103" y="55"/>
                    </a:cubicBezTo>
                    <a:cubicBezTo>
                      <a:pt x="102" y="56"/>
                      <a:pt x="102" y="55"/>
                      <a:pt x="102" y="54"/>
                    </a:cubicBezTo>
                    <a:cubicBezTo>
                      <a:pt x="100" y="57"/>
                      <a:pt x="97" y="58"/>
                      <a:pt x="94" y="60"/>
                    </a:cubicBezTo>
                    <a:cubicBezTo>
                      <a:pt x="91" y="61"/>
                      <a:pt x="88" y="61"/>
                      <a:pt x="85" y="60"/>
                    </a:cubicBezTo>
                    <a:cubicBezTo>
                      <a:pt x="84" y="60"/>
                      <a:pt x="83" y="60"/>
                      <a:pt x="82" y="60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54"/>
                      <a:pt x="46" y="52"/>
                      <a:pt x="37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6"/>
                    </a:cubicBezTo>
                    <a:cubicBezTo>
                      <a:pt x="20" y="45"/>
                      <a:pt x="18" y="43"/>
                      <a:pt x="16" y="40"/>
                    </a:cubicBezTo>
                    <a:cubicBezTo>
                      <a:pt x="18" y="43"/>
                      <a:pt x="21" y="45"/>
                      <a:pt x="24" y="46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60"/>
                      <a:pt x="85" y="60"/>
                    </a:cubicBezTo>
                    <a:cubicBezTo>
                      <a:pt x="88" y="61"/>
                      <a:pt x="91" y="60"/>
                      <a:pt x="94" y="59"/>
                    </a:cubicBezTo>
                    <a:cubicBezTo>
                      <a:pt x="97" y="58"/>
                      <a:pt x="99" y="56"/>
                      <a:pt x="101" y="53"/>
                    </a:cubicBezTo>
                    <a:cubicBezTo>
                      <a:pt x="101" y="53"/>
                      <a:pt x="101" y="52"/>
                      <a:pt x="99" y="54"/>
                    </a:cubicBezTo>
                    <a:cubicBezTo>
                      <a:pt x="97" y="55"/>
                      <a:pt x="94" y="57"/>
                      <a:pt x="90" y="58"/>
                    </a:cubicBezTo>
                    <a:cubicBezTo>
                      <a:pt x="88" y="58"/>
                      <a:pt x="85" y="58"/>
                      <a:pt x="83" y="58"/>
                    </a:cubicBezTo>
                    <a:cubicBezTo>
                      <a:pt x="81" y="57"/>
                      <a:pt x="78" y="57"/>
                      <a:pt x="76" y="56"/>
                    </a:cubicBezTo>
                    <a:cubicBezTo>
                      <a:pt x="64" y="53"/>
                      <a:pt x="51" y="50"/>
                      <a:pt x="38" y="47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2" y="43"/>
                      <a:pt x="21" y="43"/>
                    </a:cubicBezTo>
                    <a:cubicBezTo>
                      <a:pt x="18" y="41"/>
                      <a:pt x="16" y="37"/>
                      <a:pt x="15" y="32"/>
                    </a:cubicBezTo>
                    <a:cubicBezTo>
                      <a:pt x="15" y="30"/>
                      <a:pt x="15" y="29"/>
                      <a:pt x="15" y="27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7" y="20"/>
                      <a:pt x="19" y="18"/>
                      <a:pt x="21" y="16"/>
                    </a:cubicBezTo>
                    <a:cubicBezTo>
                      <a:pt x="24" y="15"/>
                      <a:pt x="27" y="14"/>
                      <a:pt x="30" y="14"/>
                    </a:cubicBezTo>
                    <a:cubicBezTo>
                      <a:pt x="31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5" y="19"/>
                      <a:pt x="67" y="22"/>
                      <a:pt x="79" y="24"/>
                    </a:cubicBezTo>
                    <a:cubicBezTo>
                      <a:pt x="89" y="26"/>
                      <a:pt x="89" y="26"/>
                      <a:pt x="89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8"/>
                      <a:pt x="95" y="28"/>
                      <a:pt x="96" y="28"/>
                    </a:cubicBezTo>
                    <a:cubicBezTo>
                      <a:pt x="99" y="30"/>
                      <a:pt x="101" y="32"/>
                      <a:pt x="102" y="36"/>
                    </a:cubicBezTo>
                    <a:cubicBezTo>
                      <a:pt x="103" y="39"/>
                      <a:pt x="104" y="41"/>
                      <a:pt x="104" y="42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5" y="43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4"/>
                    </a:cubicBezTo>
                    <a:cubicBezTo>
                      <a:pt x="107" y="43"/>
                      <a:pt x="108" y="41"/>
                      <a:pt x="108" y="38"/>
                    </a:cubicBezTo>
                    <a:cubicBezTo>
                      <a:pt x="109" y="36"/>
                      <a:pt x="109" y="32"/>
                      <a:pt x="106" y="28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9" y="29"/>
                      <a:pt x="110" y="31"/>
                      <a:pt x="110" y="32"/>
                    </a:cubicBezTo>
                    <a:cubicBezTo>
                      <a:pt x="111" y="34"/>
                      <a:pt x="111" y="35"/>
                      <a:pt x="111" y="36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13" y="39"/>
                      <a:pt x="114" y="37"/>
                      <a:pt x="115" y="38"/>
                    </a:cubicBezTo>
                    <a:cubicBezTo>
                      <a:pt x="115" y="35"/>
                      <a:pt x="115" y="33"/>
                      <a:pt x="114" y="30"/>
                    </a:cubicBezTo>
                    <a:cubicBezTo>
                      <a:pt x="113" y="27"/>
                      <a:pt x="111" y="24"/>
                      <a:pt x="109" y="22"/>
                    </a:cubicBezTo>
                    <a:cubicBezTo>
                      <a:pt x="107" y="20"/>
                      <a:pt x="105" y="18"/>
                      <a:pt x="102" y="16"/>
                    </a:cubicBezTo>
                    <a:cubicBezTo>
                      <a:pt x="101" y="16"/>
                      <a:pt x="99" y="15"/>
                      <a:pt x="98" y="14"/>
                    </a:cubicBezTo>
                    <a:cubicBezTo>
                      <a:pt x="97" y="14"/>
                      <a:pt x="97" y="14"/>
                      <a:pt x="96" y="14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29" y="0"/>
                      <a:pt x="27" y="0"/>
                      <a:pt x="25" y="0"/>
                    </a:cubicBezTo>
                    <a:cubicBezTo>
                      <a:pt x="21" y="1"/>
                      <a:pt x="17" y="2"/>
                      <a:pt x="14" y="4"/>
                    </a:cubicBezTo>
                    <a:cubicBezTo>
                      <a:pt x="10" y="6"/>
                      <a:pt x="7" y="9"/>
                      <a:pt x="5" y="13"/>
                    </a:cubicBezTo>
                    <a:cubicBezTo>
                      <a:pt x="4" y="15"/>
                      <a:pt x="3" y="17"/>
                      <a:pt x="2" y="19"/>
                    </a:cubicBezTo>
                    <a:cubicBezTo>
                      <a:pt x="1" y="21"/>
                      <a:pt x="1" y="23"/>
                      <a:pt x="1" y="25"/>
                    </a:cubicBezTo>
                    <a:cubicBezTo>
                      <a:pt x="0" y="29"/>
                      <a:pt x="1" y="33"/>
                      <a:pt x="2" y="37"/>
                    </a:cubicBezTo>
                    <a:cubicBezTo>
                      <a:pt x="3" y="41"/>
                      <a:pt x="4" y="45"/>
                      <a:pt x="7" y="48"/>
                    </a:cubicBezTo>
                    <a:cubicBezTo>
                      <a:pt x="10" y="51"/>
                      <a:pt x="13" y="54"/>
                      <a:pt x="17" y="56"/>
                    </a:cubicBezTo>
                    <a:cubicBezTo>
                      <a:pt x="18" y="56"/>
                      <a:pt x="19" y="57"/>
                      <a:pt x="20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37" y="61"/>
                      <a:pt x="37" y="61"/>
                      <a:pt x="37" y="61"/>
                    </a:cubicBez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5" name="Freeform 27"/>
              <p:cNvSpPr/>
              <p:nvPr/>
            </p:nvSpPr>
            <p:spPr bwMode="auto">
              <a:xfrm>
                <a:off x="6843713" y="1300163"/>
                <a:ext cx="363538" cy="390525"/>
              </a:xfrm>
              <a:custGeom>
                <a:avLst/>
                <a:gdLst>
                  <a:gd name="T0" fmla="*/ 86 w 97"/>
                  <a:gd name="T1" fmla="*/ 48 h 104"/>
                  <a:gd name="T2" fmla="*/ 56 w 97"/>
                  <a:gd name="T3" fmla="*/ 83 h 104"/>
                  <a:gd name="T4" fmla="*/ 48 w 97"/>
                  <a:gd name="T5" fmla="*/ 93 h 104"/>
                  <a:gd name="T6" fmla="*/ 31 w 97"/>
                  <a:gd name="T7" fmla="*/ 101 h 104"/>
                  <a:gd name="T8" fmla="*/ 43 w 97"/>
                  <a:gd name="T9" fmla="*/ 97 h 104"/>
                  <a:gd name="T10" fmla="*/ 49 w 97"/>
                  <a:gd name="T11" fmla="*/ 92 h 104"/>
                  <a:gd name="T12" fmla="*/ 82 w 97"/>
                  <a:gd name="T13" fmla="*/ 52 h 104"/>
                  <a:gd name="T14" fmla="*/ 86 w 97"/>
                  <a:gd name="T15" fmla="*/ 47 h 104"/>
                  <a:gd name="T16" fmla="*/ 93 w 97"/>
                  <a:gd name="T17" fmla="*/ 20 h 104"/>
                  <a:gd name="T18" fmla="*/ 83 w 97"/>
                  <a:gd name="T19" fmla="*/ 11 h 104"/>
                  <a:gd name="T20" fmla="*/ 87 w 97"/>
                  <a:gd name="T21" fmla="*/ 21 h 104"/>
                  <a:gd name="T22" fmla="*/ 80 w 97"/>
                  <a:gd name="T23" fmla="*/ 42 h 104"/>
                  <a:gd name="T24" fmla="*/ 44 w 97"/>
                  <a:gd name="T25" fmla="*/ 85 h 104"/>
                  <a:gd name="T26" fmla="*/ 40 w 97"/>
                  <a:gd name="T27" fmla="*/ 89 h 104"/>
                  <a:gd name="T28" fmla="*/ 41 w 97"/>
                  <a:gd name="T29" fmla="*/ 88 h 104"/>
                  <a:gd name="T30" fmla="*/ 44 w 97"/>
                  <a:gd name="T31" fmla="*/ 85 h 104"/>
                  <a:gd name="T32" fmla="*/ 80 w 97"/>
                  <a:gd name="T33" fmla="*/ 42 h 104"/>
                  <a:gd name="T34" fmla="*/ 83 w 97"/>
                  <a:gd name="T35" fmla="*/ 30 h 104"/>
                  <a:gd name="T36" fmla="*/ 78 w 97"/>
                  <a:gd name="T37" fmla="*/ 41 h 104"/>
                  <a:gd name="T38" fmla="*/ 47 w 97"/>
                  <a:gd name="T39" fmla="*/ 77 h 104"/>
                  <a:gd name="T40" fmla="*/ 38 w 97"/>
                  <a:gd name="T41" fmla="*/ 87 h 104"/>
                  <a:gd name="T42" fmla="*/ 20 w 97"/>
                  <a:gd name="T43" fmla="*/ 87 h 104"/>
                  <a:gd name="T44" fmla="*/ 19 w 97"/>
                  <a:gd name="T45" fmla="*/ 86 h 104"/>
                  <a:gd name="T46" fmla="*/ 18 w 97"/>
                  <a:gd name="T47" fmla="*/ 85 h 104"/>
                  <a:gd name="T48" fmla="*/ 15 w 97"/>
                  <a:gd name="T49" fmla="*/ 74 h 104"/>
                  <a:gd name="T50" fmla="*/ 20 w 97"/>
                  <a:gd name="T51" fmla="*/ 62 h 104"/>
                  <a:gd name="T52" fmla="*/ 50 w 97"/>
                  <a:gd name="T53" fmla="*/ 24 h 104"/>
                  <a:gd name="T54" fmla="*/ 56 w 97"/>
                  <a:gd name="T55" fmla="*/ 17 h 104"/>
                  <a:gd name="T56" fmla="*/ 60 w 97"/>
                  <a:gd name="T57" fmla="*/ 14 h 104"/>
                  <a:gd name="T58" fmla="*/ 79 w 97"/>
                  <a:gd name="T59" fmla="*/ 16 h 104"/>
                  <a:gd name="T60" fmla="*/ 66 w 97"/>
                  <a:gd name="T61" fmla="*/ 6 h 104"/>
                  <a:gd name="T62" fmla="*/ 79 w 97"/>
                  <a:gd name="T63" fmla="*/ 7 h 104"/>
                  <a:gd name="T64" fmla="*/ 55 w 97"/>
                  <a:gd name="T65" fmla="*/ 1 h 104"/>
                  <a:gd name="T66" fmla="*/ 43 w 97"/>
                  <a:gd name="T67" fmla="*/ 10 h 104"/>
                  <a:gd name="T68" fmla="*/ 10 w 97"/>
                  <a:gd name="T69" fmla="*/ 52 h 104"/>
                  <a:gd name="T70" fmla="*/ 7 w 97"/>
                  <a:gd name="T71" fmla="*/ 56 h 104"/>
                  <a:gd name="T72" fmla="*/ 2 w 97"/>
                  <a:gd name="T73" fmla="*/ 85 h 104"/>
                  <a:gd name="T74" fmla="*/ 11 w 97"/>
                  <a:gd name="T75" fmla="*/ 98 h 104"/>
                  <a:gd name="T76" fmla="*/ 31 w 97"/>
                  <a:gd name="T77" fmla="*/ 103 h 104"/>
                  <a:gd name="T78" fmla="*/ 50 w 97"/>
                  <a:gd name="T79" fmla="*/ 95 h 104"/>
                  <a:gd name="T80" fmla="*/ 58 w 97"/>
                  <a:gd name="T81" fmla="*/ 84 h 104"/>
                  <a:gd name="T82" fmla="*/ 51 w 97"/>
                  <a:gd name="T83" fmla="*/ 93 h 104"/>
                  <a:gd name="T84" fmla="*/ 49 w 97"/>
                  <a:gd name="T85" fmla="*/ 96 h 104"/>
                  <a:gd name="T86" fmla="*/ 16 w 97"/>
                  <a:gd name="T87" fmla="*/ 100 h 104"/>
                  <a:gd name="T88" fmla="*/ 10 w 97"/>
                  <a:gd name="T89" fmla="*/ 97 h 104"/>
                  <a:gd name="T90" fmla="*/ 4 w 97"/>
                  <a:gd name="T91" fmla="*/ 89 h 104"/>
                  <a:gd name="T92" fmla="*/ 6 w 97"/>
                  <a:gd name="T93" fmla="*/ 59 h 104"/>
                  <a:gd name="T94" fmla="*/ 7 w 97"/>
                  <a:gd name="T95" fmla="*/ 92 h 104"/>
                  <a:gd name="T96" fmla="*/ 10 w 97"/>
                  <a:gd name="T97" fmla="*/ 95 h 104"/>
                  <a:gd name="T98" fmla="*/ 13 w 97"/>
                  <a:gd name="T99" fmla="*/ 97 h 104"/>
                  <a:gd name="T100" fmla="*/ 46 w 97"/>
                  <a:gd name="T101" fmla="*/ 97 h 104"/>
                  <a:gd name="T102" fmla="*/ 55 w 97"/>
                  <a:gd name="T103" fmla="*/ 87 h 104"/>
                  <a:gd name="T104" fmla="*/ 83 w 97"/>
                  <a:gd name="T105" fmla="*/ 55 h 104"/>
                  <a:gd name="T106" fmla="*/ 88 w 97"/>
                  <a:gd name="T107" fmla="*/ 48 h 104"/>
                  <a:gd name="T108" fmla="*/ 94 w 97"/>
                  <a:gd name="T109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104">
                    <a:moveTo>
                      <a:pt x="92" y="37"/>
                    </a:moveTo>
                    <a:cubicBezTo>
                      <a:pt x="91" y="40"/>
                      <a:pt x="90" y="42"/>
                      <a:pt x="89" y="44"/>
                    </a:cubicBezTo>
                    <a:cubicBezTo>
                      <a:pt x="88" y="45"/>
                      <a:pt x="87" y="47"/>
                      <a:pt x="86" y="48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8" y="57"/>
                      <a:pt x="72" y="65"/>
                      <a:pt x="65" y="7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5" y="96"/>
                      <a:pt x="42" y="98"/>
                      <a:pt x="39" y="99"/>
                    </a:cubicBezTo>
                    <a:cubicBezTo>
                      <a:pt x="37" y="100"/>
                      <a:pt x="34" y="101"/>
                      <a:pt x="31" y="101"/>
                    </a:cubicBezTo>
                    <a:cubicBezTo>
                      <a:pt x="26" y="101"/>
                      <a:pt x="20" y="99"/>
                      <a:pt x="16" y="97"/>
                    </a:cubicBezTo>
                    <a:cubicBezTo>
                      <a:pt x="20" y="99"/>
                      <a:pt x="24" y="100"/>
                      <a:pt x="29" y="100"/>
                    </a:cubicBezTo>
                    <a:cubicBezTo>
                      <a:pt x="34" y="101"/>
                      <a:pt x="39" y="100"/>
                      <a:pt x="43" y="97"/>
                    </a:cubicBezTo>
                    <a:cubicBezTo>
                      <a:pt x="44" y="96"/>
                      <a:pt x="45" y="95"/>
                      <a:pt x="46" y="94"/>
                    </a:cubicBezTo>
                    <a:cubicBezTo>
                      <a:pt x="47" y="94"/>
                      <a:pt x="47" y="93"/>
                      <a:pt x="48" y="9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5" y="84"/>
                      <a:pt x="58" y="80"/>
                      <a:pt x="61" y="77"/>
                    </a:cubicBezTo>
                    <a:cubicBezTo>
                      <a:pt x="68" y="69"/>
                      <a:pt x="75" y="61"/>
                      <a:pt x="82" y="52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8" y="44"/>
                      <a:pt x="90" y="41"/>
                      <a:pt x="91" y="38"/>
                    </a:cubicBezTo>
                    <a:cubicBezTo>
                      <a:pt x="93" y="33"/>
                      <a:pt x="94" y="27"/>
                      <a:pt x="93" y="20"/>
                    </a:cubicBezTo>
                    <a:cubicBezTo>
                      <a:pt x="93" y="19"/>
                      <a:pt x="92" y="18"/>
                      <a:pt x="92" y="16"/>
                    </a:cubicBezTo>
                    <a:cubicBezTo>
                      <a:pt x="91" y="15"/>
                      <a:pt x="89" y="13"/>
                      <a:pt x="88" y="12"/>
                    </a:cubicBezTo>
                    <a:cubicBezTo>
                      <a:pt x="86" y="11"/>
                      <a:pt x="84" y="10"/>
                      <a:pt x="83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4" y="14"/>
                      <a:pt x="84" y="15"/>
                      <a:pt x="85" y="18"/>
                    </a:cubicBezTo>
                    <a:cubicBezTo>
                      <a:pt x="86" y="18"/>
                      <a:pt x="87" y="20"/>
                      <a:pt x="87" y="21"/>
                    </a:cubicBezTo>
                    <a:cubicBezTo>
                      <a:pt x="87" y="23"/>
                      <a:pt x="87" y="24"/>
                      <a:pt x="87" y="24"/>
                    </a:cubicBezTo>
                    <a:cubicBezTo>
                      <a:pt x="87" y="25"/>
                      <a:pt x="86" y="24"/>
                      <a:pt x="86" y="24"/>
                    </a:cubicBezTo>
                    <a:cubicBezTo>
                      <a:pt x="86" y="30"/>
                      <a:pt x="84" y="37"/>
                      <a:pt x="80" y="42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0" y="66"/>
                      <a:pt x="54" y="73"/>
                      <a:pt x="48" y="80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9"/>
                      <a:pt x="40" y="89"/>
                      <a:pt x="40" y="89"/>
                    </a:cubicBezTo>
                    <a:cubicBezTo>
                      <a:pt x="37" y="91"/>
                      <a:pt x="34" y="92"/>
                      <a:pt x="30" y="92"/>
                    </a:cubicBezTo>
                    <a:cubicBezTo>
                      <a:pt x="34" y="92"/>
                      <a:pt x="37" y="91"/>
                      <a:pt x="40" y="89"/>
                    </a:cubicBezTo>
                    <a:cubicBezTo>
                      <a:pt x="40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4" y="37"/>
                      <a:pt x="86" y="30"/>
                      <a:pt x="85" y="23"/>
                    </a:cubicBezTo>
                    <a:cubicBezTo>
                      <a:pt x="84" y="23"/>
                      <a:pt x="84" y="24"/>
                      <a:pt x="83" y="26"/>
                    </a:cubicBezTo>
                    <a:cubicBezTo>
                      <a:pt x="83" y="27"/>
                      <a:pt x="83" y="28"/>
                      <a:pt x="83" y="30"/>
                    </a:cubicBezTo>
                    <a:cubicBezTo>
                      <a:pt x="82" y="32"/>
                      <a:pt x="82" y="34"/>
                      <a:pt x="81" y="36"/>
                    </a:cubicBezTo>
                    <a:cubicBezTo>
                      <a:pt x="80" y="37"/>
                      <a:pt x="80" y="38"/>
                      <a:pt x="79" y="39"/>
                    </a:cubicBezTo>
                    <a:cubicBezTo>
                      <a:pt x="79" y="40"/>
                      <a:pt x="79" y="40"/>
                      <a:pt x="78" y="41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4"/>
                      <a:pt x="73" y="46"/>
                      <a:pt x="72" y="48"/>
                    </a:cubicBezTo>
                    <a:cubicBezTo>
                      <a:pt x="64" y="57"/>
                      <a:pt x="55" y="67"/>
                      <a:pt x="47" y="77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0" y="86"/>
                      <a:pt x="40" y="86"/>
                      <a:pt x="39" y="87"/>
                    </a:cubicBezTo>
                    <a:cubicBezTo>
                      <a:pt x="39" y="87"/>
                      <a:pt x="39" y="87"/>
                      <a:pt x="38" y="87"/>
                    </a:cubicBezTo>
                    <a:cubicBezTo>
                      <a:pt x="38" y="88"/>
                      <a:pt x="37" y="88"/>
                      <a:pt x="36" y="89"/>
                    </a:cubicBezTo>
                    <a:cubicBezTo>
                      <a:pt x="32" y="90"/>
                      <a:pt x="27" y="90"/>
                      <a:pt x="22" y="88"/>
                    </a:cubicBezTo>
                    <a:cubicBezTo>
                      <a:pt x="22" y="88"/>
                      <a:pt x="21" y="87"/>
                      <a:pt x="20" y="87"/>
                    </a:cubicBezTo>
                    <a:cubicBezTo>
                      <a:pt x="20" y="87"/>
                      <a:pt x="20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8" y="84"/>
                      <a:pt x="18" y="84"/>
                    </a:cubicBezTo>
                    <a:cubicBezTo>
                      <a:pt x="17" y="84"/>
                      <a:pt x="17" y="83"/>
                      <a:pt x="16" y="82"/>
                    </a:cubicBezTo>
                    <a:cubicBezTo>
                      <a:pt x="15" y="80"/>
                      <a:pt x="14" y="77"/>
                      <a:pt x="15" y="74"/>
                    </a:cubicBezTo>
                    <a:cubicBezTo>
                      <a:pt x="15" y="70"/>
                      <a:pt x="16" y="67"/>
                      <a:pt x="18" y="65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44"/>
                      <a:pt x="42" y="34"/>
                      <a:pt x="50" y="2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6"/>
                      <a:pt x="57" y="15"/>
                      <a:pt x="57" y="15"/>
                    </a:cubicBezTo>
                    <a:cubicBezTo>
                      <a:pt x="58" y="15"/>
                      <a:pt x="59" y="14"/>
                      <a:pt x="60" y="14"/>
                    </a:cubicBezTo>
                    <a:cubicBezTo>
                      <a:pt x="63" y="13"/>
                      <a:pt x="67" y="13"/>
                      <a:pt x="71" y="14"/>
                    </a:cubicBezTo>
                    <a:cubicBezTo>
                      <a:pt x="74" y="15"/>
                      <a:pt x="76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0" y="16"/>
                      <a:pt x="80" y="15"/>
                    </a:cubicBezTo>
                    <a:cubicBezTo>
                      <a:pt x="80" y="14"/>
                      <a:pt x="79" y="12"/>
                      <a:pt x="77" y="10"/>
                    </a:cubicBezTo>
                    <a:cubicBezTo>
                      <a:pt x="74" y="8"/>
                      <a:pt x="71" y="6"/>
                      <a:pt x="66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71" y="5"/>
                      <a:pt x="74" y="6"/>
                      <a:pt x="76" y="7"/>
                    </a:cubicBezTo>
                    <a:cubicBezTo>
                      <a:pt x="78" y="7"/>
                      <a:pt x="78" y="7"/>
                      <a:pt x="79" y="7"/>
                    </a:cubicBezTo>
                    <a:cubicBezTo>
                      <a:pt x="79" y="6"/>
                      <a:pt x="78" y="4"/>
                      <a:pt x="80" y="4"/>
                    </a:cubicBezTo>
                    <a:cubicBezTo>
                      <a:pt x="75" y="2"/>
                      <a:pt x="70" y="0"/>
                      <a:pt x="64" y="0"/>
                    </a:cubicBezTo>
                    <a:cubicBezTo>
                      <a:pt x="61" y="0"/>
                      <a:pt x="58" y="0"/>
                      <a:pt x="55" y="1"/>
                    </a:cubicBezTo>
                    <a:cubicBezTo>
                      <a:pt x="52" y="2"/>
                      <a:pt x="49" y="4"/>
                      <a:pt x="47" y="6"/>
                    </a:cubicBezTo>
                    <a:cubicBezTo>
                      <a:pt x="46" y="6"/>
                      <a:pt x="46" y="7"/>
                      <a:pt x="45" y="8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7"/>
                      <a:pt x="5" y="59"/>
                      <a:pt x="4" y="61"/>
                    </a:cubicBezTo>
                    <a:cubicBezTo>
                      <a:pt x="2" y="64"/>
                      <a:pt x="1" y="68"/>
                      <a:pt x="0" y="73"/>
                    </a:cubicBezTo>
                    <a:cubicBezTo>
                      <a:pt x="0" y="77"/>
                      <a:pt x="0" y="81"/>
                      <a:pt x="2" y="85"/>
                    </a:cubicBezTo>
                    <a:cubicBezTo>
                      <a:pt x="3" y="89"/>
                      <a:pt x="6" y="92"/>
                      <a:pt x="8" y="95"/>
                    </a:cubicBezTo>
                    <a:cubicBezTo>
                      <a:pt x="9" y="96"/>
                      <a:pt x="9" y="96"/>
                      <a:pt x="10" y="97"/>
                    </a:cubicBezTo>
                    <a:cubicBezTo>
                      <a:pt x="11" y="97"/>
                      <a:pt x="11" y="98"/>
                      <a:pt x="11" y="98"/>
                    </a:cubicBezTo>
                    <a:cubicBezTo>
                      <a:pt x="12" y="98"/>
                      <a:pt x="13" y="99"/>
                      <a:pt x="14" y="99"/>
                    </a:cubicBezTo>
                    <a:cubicBezTo>
                      <a:pt x="16" y="100"/>
                      <a:pt x="18" y="101"/>
                      <a:pt x="20" y="102"/>
                    </a:cubicBezTo>
                    <a:cubicBezTo>
                      <a:pt x="23" y="103"/>
                      <a:pt x="27" y="104"/>
                      <a:pt x="31" y="103"/>
                    </a:cubicBezTo>
                    <a:cubicBezTo>
                      <a:pt x="35" y="103"/>
                      <a:pt x="40" y="102"/>
                      <a:pt x="44" y="100"/>
                    </a:cubicBezTo>
                    <a:cubicBezTo>
                      <a:pt x="46" y="99"/>
                      <a:pt x="47" y="98"/>
                      <a:pt x="49" y="96"/>
                    </a:cubicBezTo>
                    <a:cubicBezTo>
                      <a:pt x="49" y="95"/>
                      <a:pt x="50" y="95"/>
                      <a:pt x="50" y="95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8" y="97"/>
                      <a:pt x="47" y="98"/>
                      <a:pt x="45" y="99"/>
                    </a:cubicBezTo>
                    <a:cubicBezTo>
                      <a:pt x="41" y="102"/>
                      <a:pt x="35" y="103"/>
                      <a:pt x="30" y="103"/>
                    </a:cubicBezTo>
                    <a:cubicBezTo>
                      <a:pt x="25" y="103"/>
                      <a:pt x="20" y="102"/>
                      <a:pt x="16" y="100"/>
                    </a:cubicBezTo>
                    <a:cubicBezTo>
                      <a:pt x="15" y="99"/>
                      <a:pt x="14" y="99"/>
                      <a:pt x="12" y="98"/>
                    </a:cubicBezTo>
                    <a:cubicBezTo>
                      <a:pt x="12" y="98"/>
                      <a:pt x="11" y="97"/>
                      <a:pt x="11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9" y="96"/>
                      <a:pt x="9" y="95"/>
                    </a:cubicBezTo>
                    <a:cubicBezTo>
                      <a:pt x="7" y="93"/>
                      <a:pt x="6" y="91"/>
                      <a:pt x="4" y="89"/>
                    </a:cubicBezTo>
                    <a:cubicBezTo>
                      <a:pt x="2" y="84"/>
                      <a:pt x="1" y="79"/>
                      <a:pt x="1" y="74"/>
                    </a:cubicBezTo>
                    <a:cubicBezTo>
                      <a:pt x="1" y="69"/>
                      <a:pt x="3" y="64"/>
                      <a:pt x="5" y="59"/>
                    </a:cubicBezTo>
                    <a:cubicBezTo>
                      <a:pt x="5" y="59"/>
                      <a:pt x="5" y="60"/>
                      <a:pt x="6" y="59"/>
                    </a:cubicBezTo>
                    <a:cubicBezTo>
                      <a:pt x="3" y="64"/>
                      <a:pt x="2" y="69"/>
                      <a:pt x="2" y="74"/>
                    </a:cubicBezTo>
                    <a:cubicBezTo>
                      <a:pt x="2" y="79"/>
                      <a:pt x="3" y="84"/>
                      <a:pt x="5" y="89"/>
                    </a:cubicBezTo>
                    <a:cubicBezTo>
                      <a:pt x="6" y="90"/>
                      <a:pt x="7" y="91"/>
                      <a:pt x="7" y="92"/>
                    </a:cubicBezTo>
                    <a:cubicBezTo>
                      <a:pt x="8" y="92"/>
                      <a:pt x="8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10" y="94"/>
                      <a:pt x="10" y="95"/>
                    </a:cubicBezTo>
                    <a:cubicBezTo>
                      <a:pt x="10" y="95"/>
                      <a:pt x="11" y="95"/>
                      <a:pt x="11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3" y="97"/>
                      <a:pt x="13" y="97"/>
                    </a:cubicBezTo>
                    <a:cubicBezTo>
                      <a:pt x="14" y="98"/>
                      <a:pt x="16" y="99"/>
                      <a:pt x="17" y="99"/>
                    </a:cubicBezTo>
                    <a:cubicBezTo>
                      <a:pt x="21" y="101"/>
                      <a:pt x="26" y="102"/>
                      <a:pt x="31" y="102"/>
                    </a:cubicBezTo>
                    <a:cubicBezTo>
                      <a:pt x="36" y="102"/>
                      <a:pt x="41" y="101"/>
                      <a:pt x="46" y="97"/>
                    </a:cubicBezTo>
                    <a:cubicBezTo>
                      <a:pt x="47" y="96"/>
                      <a:pt x="48" y="96"/>
                      <a:pt x="49" y="9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1"/>
                      <a:pt x="66" y="74"/>
                      <a:pt x="71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9" y="48"/>
                      <a:pt x="89" y="48"/>
                      <a:pt x="89" y="47"/>
                    </a:cubicBezTo>
                    <a:cubicBezTo>
                      <a:pt x="92" y="44"/>
                      <a:pt x="93" y="41"/>
                      <a:pt x="95" y="37"/>
                    </a:cubicBezTo>
                    <a:cubicBezTo>
                      <a:pt x="97" y="31"/>
                      <a:pt x="96" y="25"/>
                      <a:pt x="94" y="20"/>
                    </a:cubicBezTo>
                    <a:cubicBezTo>
                      <a:pt x="95" y="26"/>
                      <a:pt x="94" y="32"/>
                      <a:pt x="9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6" name="Freeform 28"/>
              <p:cNvSpPr/>
              <p:nvPr/>
            </p:nvSpPr>
            <p:spPr bwMode="auto">
              <a:xfrm>
                <a:off x="5175251" y="16716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7" name="Freeform 29"/>
              <p:cNvSpPr/>
              <p:nvPr/>
            </p:nvSpPr>
            <p:spPr bwMode="auto">
              <a:xfrm>
                <a:off x="5160963" y="1660526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8" name="Freeform 30"/>
              <p:cNvSpPr/>
              <p:nvPr/>
            </p:nvSpPr>
            <p:spPr bwMode="auto">
              <a:xfrm>
                <a:off x="5180013" y="1674813"/>
                <a:ext cx="11113" cy="4763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9" name="Freeform 31"/>
              <p:cNvSpPr/>
              <p:nvPr/>
            </p:nvSpPr>
            <p:spPr bwMode="auto">
              <a:xfrm>
                <a:off x="5164138" y="1663701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0" name="Freeform 32"/>
              <p:cNvSpPr/>
              <p:nvPr/>
            </p:nvSpPr>
            <p:spPr bwMode="auto">
              <a:xfrm>
                <a:off x="5172076" y="166846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1" name="Freeform 33"/>
              <p:cNvSpPr/>
              <p:nvPr/>
            </p:nvSpPr>
            <p:spPr bwMode="auto">
              <a:xfrm>
                <a:off x="4987926" y="1292226"/>
                <a:ext cx="360363" cy="398463"/>
              </a:xfrm>
              <a:custGeom>
                <a:avLst/>
                <a:gdLst>
                  <a:gd name="T0" fmla="*/ 38 w 96"/>
                  <a:gd name="T1" fmla="*/ 88 h 106"/>
                  <a:gd name="T2" fmla="*/ 46 w 96"/>
                  <a:gd name="T3" fmla="*/ 98 h 106"/>
                  <a:gd name="T4" fmla="*/ 42 w 96"/>
                  <a:gd name="T5" fmla="*/ 93 h 106"/>
                  <a:gd name="T6" fmla="*/ 12 w 96"/>
                  <a:gd name="T7" fmla="*/ 55 h 106"/>
                  <a:gd name="T8" fmla="*/ 0 w 96"/>
                  <a:gd name="T9" fmla="*/ 29 h 106"/>
                  <a:gd name="T10" fmla="*/ 6 w 96"/>
                  <a:gd name="T11" fmla="*/ 14 h 106"/>
                  <a:gd name="T12" fmla="*/ 5 w 96"/>
                  <a:gd name="T13" fmla="*/ 43 h 106"/>
                  <a:gd name="T14" fmla="*/ 20 w 96"/>
                  <a:gd name="T15" fmla="*/ 64 h 106"/>
                  <a:gd name="T16" fmla="*/ 45 w 96"/>
                  <a:gd name="T17" fmla="*/ 96 h 106"/>
                  <a:gd name="T18" fmla="*/ 48 w 96"/>
                  <a:gd name="T19" fmla="*/ 99 h 106"/>
                  <a:gd name="T20" fmla="*/ 67 w 96"/>
                  <a:gd name="T21" fmla="*/ 106 h 106"/>
                  <a:gd name="T22" fmla="*/ 86 w 96"/>
                  <a:gd name="T23" fmla="*/ 98 h 106"/>
                  <a:gd name="T24" fmla="*/ 95 w 96"/>
                  <a:gd name="T25" fmla="*/ 86 h 106"/>
                  <a:gd name="T26" fmla="*/ 92 w 96"/>
                  <a:gd name="T27" fmla="*/ 86 h 106"/>
                  <a:gd name="T28" fmla="*/ 81 w 96"/>
                  <a:gd name="T29" fmla="*/ 99 h 106"/>
                  <a:gd name="T30" fmla="*/ 49 w 96"/>
                  <a:gd name="T31" fmla="*/ 97 h 106"/>
                  <a:gd name="T32" fmla="*/ 40 w 96"/>
                  <a:gd name="T33" fmla="*/ 86 h 106"/>
                  <a:gd name="T34" fmla="*/ 44 w 96"/>
                  <a:gd name="T35" fmla="*/ 91 h 106"/>
                  <a:gd name="T36" fmla="*/ 50 w 96"/>
                  <a:gd name="T37" fmla="*/ 98 h 106"/>
                  <a:gd name="T38" fmla="*/ 78 w 96"/>
                  <a:gd name="T39" fmla="*/ 101 h 106"/>
                  <a:gd name="T40" fmla="*/ 92 w 96"/>
                  <a:gd name="T41" fmla="*/ 69 h 106"/>
                  <a:gd name="T42" fmla="*/ 83 w 96"/>
                  <a:gd name="T43" fmla="*/ 59 h 106"/>
                  <a:gd name="T44" fmla="*/ 86 w 96"/>
                  <a:gd name="T45" fmla="*/ 70 h 106"/>
                  <a:gd name="T46" fmla="*/ 85 w 96"/>
                  <a:gd name="T47" fmla="*/ 82 h 106"/>
                  <a:gd name="T48" fmla="*/ 57 w 96"/>
                  <a:gd name="T49" fmla="*/ 93 h 106"/>
                  <a:gd name="T50" fmla="*/ 53 w 96"/>
                  <a:gd name="T51" fmla="*/ 90 h 106"/>
                  <a:gd name="T52" fmla="*/ 28 w 96"/>
                  <a:gd name="T53" fmla="*/ 57 h 106"/>
                  <a:gd name="T54" fmla="*/ 54 w 96"/>
                  <a:gd name="T55" fmla="*/ 91 h 106"/>
                  <a:gd name="T56" fmla="*/ 62 w 96"/>
                  <a:gd name="T57" fmla="*/ 95 h 106"/>
                  <a:gd name="T58" fmla="*/ 84 w 96"/>
                  <a:gd name="T59" fmla="*/ 72 h 106"/>
                  <a:gd name="T60" fmla="*/ 79 w 96"/>
                  <a:gd name="T61" fmla="*/ 87 h 106"/>
                  <a:gd name="T62" fmla="*/ 72 w 96"/>
                  <a:gd name="T63" fmla="*/ 92 h 106"/>
                  <a:gd name="T64" fmla="*/ 56 w 96"/>
                  <a:gd name="T65" fmla="*/ 89 h 106"/>
                  <a:gd name="T66" fmla="*/ 23 w 96"/>
                  <a:gd name="T67" fmla="*/ 47 h 106"/>
                  <a:gd name="T68" fmla="*/ 18 w 96"/>
                  <a:gd name="T69" fmla="*/ 40 h 106"/>
                  <a:gd name="T70" fmla="*/ 17 w 96"/>
                  <a:gd name="T71" fmla="*/ 21 h 106"/>
                  <a:gd name="T72" fmla="*/ 21 w 96"/>
                  <a:gd name="T73" fmla="*/ 18 h 106"/>
                  <a:gd name="T74" fmla="*/ 37 w 96"/>
                  <a:gd name="T75" fmla="*/ 17 h 106"/>
                  <a:gd name="T76" fmla="*/ 39 w 96"/>
                  <a:gd name="T77" fmla="*/ 19 h 106"/>
                  <a:gd name="T78" fmla="*/ 70 w 96"/>
                  <a:gd name="T79" fmla="*/ 57 h 106"/>
                  <a:gd name="T80" fmla="*/ 83 w 96"/>
                  <a:gd name="T81" fmla="*/ 53 h 106"/>
                  <a:gd name="T82" fmla="*/ 55 w 96"/>
                  <a:gd name="T83" fmla="*/ 16 h 106"/>
                  <a:gd name="T84" fmla="*/ 48 w 96"/>
                  <a:gd name="T85" fmla="*/ 7 h 106"/>
                  <a:gd name="T86" fmla="*/ 12 w 96"/>
                  <a:gd name="T87" fmla="*/ 6 h 106"/>
                  <a:gd name="T88" fmla="*/ 7 w 96"/>
                  <a:gd name="T89" fmla="*/ 10 h 106"/>
                  <a:gd name="T90" fmla="*/ 2 w 96"/>
                  <a:gd name="T91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6">
                    <a:moveTo>
                      <a:pt x="14" y="58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6" y="98"/>
                      <a:pt x="46" y="98"/>
                    </a:cubicBezTo>
                    <a:cubicBezTo>
                      <a:pt x="46" y="98"/>
                      <a:pt x="45" y="97"/>
                      <a:pt x="45" y="97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48"/>
                      <a:pt x="5" y="46"/>
                      <a:pt x="4" y="44"/>
                    </a:cubicBezTo>
                    <a:cubicBezTo>
                      <a:pt x="2" y="39"/>
                      <a:pt x="0" y="34"/>
                      <a:pt x="0" y="29"/>
                    </a:cubicBezTo>
                    <a:cubicBezTo>
                      <a:pt x="0" y="27"/>
                      <a:pt x="0" y="24"/>
                      <a:pt x="1" y="21"/>
                    </a:cubicBezTo>
                    <a:cubicBezTo>
                      <a:pt x="2" y="18"/>
                      <a:pt x="3" y="16"/>
                      <a:pt x="5" y="13"/>
                    </a:cubicBezTo>
                    <a:cubicBezTo>
                      <a:pt x="5" y="14"/>
                      <a:pt x="4" y="15"/>
                      <a:pt x="6" y="14"/>
                    </a:cubicBezTo>
                    <a:cubicBezTo>
                      <a:pt x="4" y="16"/>
                      <a:pt x="3" y="18"/>
                      <a:pt x="2" y="21"/>
                    </a:cubicBezTo>
                    <a:cubicBezTo>
                      <a:pt x="1" y="24"/>
                      <a:pt x="1" y="27"/>
                      <a:pt x="1" y="29"/>
                    </a:cubicBezTo>
                    <a:cubicBezTo>
                      <a:pt x="1" y="34"/>
                      <a:pt x="3" y="39"/>
                      <a:pt x="5" y="43"/>
                    </a:cubicBezTo>
                    <a:cubicBezTo>
                      <a:pt x="6" y="46"/>
                      <a:pt x="7" y="48"/>
                      <a:pt x="9" y="50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5" y="71"/>
                      <a:pt x="30" y="77"/>
                      <a:pt x="36" y="84"/>
                    </a:cubicBezTo>
                    <a:cubicBezTo>
                      <a:pt x="38" y="87"/>
                      <a:pt x="41" y="90"/>
                      <a:pt x="43" y="93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7"/>
                      <a:pt x="47" y="97"/>
                      <a:pt x="47" y="97"/>
                    </a:cubicBezTo>
                    <a:cubicBezTo>
                      <a:pt x="47" y="98"/>
                      <a:pt x="48" y="98"/>
                      <a:pt x="48" y="99"/>
                    </a:cubicBezTo>
                    <a:cubicBezTo>
                      <a:pt x="51" y="101"/>
                      <a:pt x="53" y="102"/>
                      <a:pt x="56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6"/>
                      <a:pt x="63" y="106"/>
                      <a:pt x="67" y="106"/>
                    </a:cubicBezTo>
                    <a:cubicBezTo>
                      <a:pt x="71" y="106"/>
                      <a:pt x="75" y="105"/>
                      <a:pt x="78" y="103"/>
                    </a:cubicBezTo>
                    <a:cubicBezTo>
                      <a:pt x="80" y="102"/>
                      <a:pt x="82" y="101"/>
                      <a:pt x="84" y="100"/>
                    </a:cubicBezTo>
                    <a:cubicBezTo>
                      <a:pt x="84" y="100"/>
                      <a:pt x="85" y="99"/>
                      <a:pt x="86" y="98"/>
                    </a:cubicBezTo>
                    <a:cubicBezTo>
                      <a:pt x="86" y="98"/>
                      <a:pt x="87" y="98"/>
                      <a:pt x="87" y="97"/>
                    </a:cubicBezTo>
                    <a:cubicBezTo>
                      <a:pt x="88" y="97"/>
                      <a:pt x="88" y="97"/>
                      <a:pt x="88" y="96"/>
                    </a:cubicBezTo>
                    <a:cubicBezTo>
                      <a:pt x="91" y="93"/>
                      <a:pt x="93" y="90"/>
                      <a:pt x="95" y="86"/>
                    </a:cubicBezTo>
                    <a:cubicBezTo>
                      <a:pt x="96" y="82"/>
                      <a:pt x="96" y="79"/>
                      <a:pt x="95" y="76"/>
                    </a:cubicBezTo>
                    <a:cubicBezTo>
                      <a:pt x="95" y="73"/>
                      <a:pt x="94" y="71"/>
                      <a:pt x="93" y="69"/>
                    </a:cubicBezTo>
                    <a:cubicBezTo>
                      <a:pt x="95" y="74"/>
                      <a:pt x="95" y="80"/>
                      <a:pt x="92" y="86"/>
                    </a:cubicBezTo>
                    <a:cubicBezTo>
                      <a:pt x="91" y="89"/>
                      <a:pt x="90" y="91"/>
                      <a:pt x="88" y="93"/>
                    </a:cubicBezTo>
                    <a:cubicBezTo>
                      <a:pt x="87" y="94"/>
                      <a:pt x="86" y="95"/>
                      <a:pt x="85" y="96"/>
                    </a:cubicBezTo>
                    <a:cubicBezTo>
                      <a:pt x="84" y="97"/>
                      <a:pt x="83" y="98"/>
                      <a:pt x="81" y="99"/>
                    </a:cubicBezTo>
                    <a:cubicBezTo>
                      <a:pt x="76" y="102"/>
                      <a:pt x="71" y="103"/>
                      <a:pt x="65" y="103"/>
                    </a:cubicBezTo>
                    <a:cubicBezTo>
                      <a:pt x="62" y="103"/>
                      <a:pt x="60" y="103"/>
                      <a:pt x="57" y="102"/>
                    </a:cubicBezTo>
                    <a:cubicBezTo>
                      <a:pt x="54" y="101"/>
                      <a:pt x="51" y="100"/>
                      <a:pt x="49" y="97"/>
                    </a:cubicBezTo>
                    <a:cubicBezTo>
                      <a:pt x="48" y="96"/>
                      <a:pt x="47" y="95"/>
                      <a:pt x="46" y="9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3" y="64"/>
                      <a:pt x="35" y="78"/>
                      <a:pt x="44" y="91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5"/>
                      <a:pt x="48" y="96"/>
                      <a:pt x="48" y="96"/>
                    </a:cubicBezTo>
                    <a:cubicBezTo>
                      <a:pt x="49" y="97"/>
                      <a:pt x="49" y="98"/>
                      <a:pt x="50" y="98"/>
                    </a:cubicBezTo>
                    <a:cubicBezTo>
                      <a:pt x="53" y="100"/>
                      <a:pt x="56" y="102"/>
                      <a:pt x="59" y="103"/>
                    </a:cubicBezTo>
                    <a:cubicBezTo>
                      <a:pt x="63" y="103"/>
                      <a:pt x="66" y="103"/>
                      <a:pt x="69" y="103"/>
                    </a:cubicBezTo>
                    <a:cubicBezTo>
                      <a:pt x="72" y="103"/>
                      <a:pt x="75" y="102"/>
                      <a:pt x="78" y="101"/>
                    </a:cubicBezTo>
                    <a:cubicBezTo>
                      <a:pt x="81" y="99"/>
                      <a:pt x="83" y="97"/>
                      <a:pt x="86" y="95"/>
                    </a:cubicBezTo>
                    <a:cubicBezTo>
                      <a:pt x="88" y="93"/>
                      <a:pt x="90" y="90"/>
                      <a:pt x="91" y="87"/>
                    </a:cubicBezTo>
                    <a:cubicBezTo>
                      <a:pt x="94" y="81"/>
                      <a:pt x="94" y="75"/>
                      <a:pt x="92" y="69"/>
                    </a:cubicBezTo>
                    <a:cubicBezTo>
                      <a:pt x="92" y="68"/>
                      <a:pt x="91" y="66"/>
                      <a:pt x="91" y="65"/>
                    </a:cubicBezTo>
                    <a:cubicBezTo>
                      <a:pt x="90" y="64"/>
                      <a:pt x="89" y="62"/>
                      <a:pt x="88" y="61"/>
                    </a:cubicBezTo>
                    <a:cubicBezTo>
                      <a:pt x="86" y="60"/>
                      <a:pt x="84" y="59"/>
                      <a:pt x="83" y="59"/>
                    </a:cubicBezTo>
                    <a:cubicBezTo>
                      <a:pt x="83" y="60"/>
                      <a:pt x="83" y="60"/>
                      <a:pt x="83" y="61"/>
                    </a:cubicBezTo>
                    <a:cubicBezTo>
                      <a:pt x="83" y="62"/>
                      <a:pt x="84" y="64"/>
                      <a:pt x="84" y="66"/>
                    </a:cubicBezTo>
                    <a:cubicBezTo>
                      <a:pt x="85" y="67"/>
                      <a:pt x="86" y="69"/>
                      <a:pt x="86" y="70"/>
                    </a:cubicBezTo>
                    <a:cubicBezTo>
                      <a:pt x="87" y="71"/>
                      <a:pt x="87" y="72"/>
                      <a:pt x="87" y="72"/>
                    </a:cubicBezTo>
                    <a:cubicBezTo>
                      <a:pt x="86" y="73"/>
                      <a:pt x="86" y="73"/>
                      <a:pt x="85" y="73"/>
                    </a:cubicBezTo>
                    <a:cubicBezTo>
                      <a:pt x="86" y="76"/>
                      <a:pt x="86" y="79"/>
                      <a:pt x="85" y="82"/>
                    </a:cubicBezTo>
                    <a:cubicBezTo>
                      <a:pt x="84" y="85"/>
                      <a:pt x="82" y="88"/>
                      <a:pt x="80" y="90"/>
                    </a:cubicBezTo>
                    <a:cubicBezTo>
                      <a:pt x="75" y="94"/>
                      <a:pt x="68" y="96"/>
                      <a:pt x="62" y="95"/>
                    </a:cubicBezTo>
                    <a:cubicBezTo>
                      <a:pt x="60" y="95"/>
                      <a:pt x="58" y="94"/>
                      <a:pt x="57" y="93"/>
                    </a:cubicBezTo>
                    <a:cubicBezTo>
                      <a:pt x="56" y="93"/>
                      <a:pt x="55" y="92"/>
                      <a:pt x="55" y="92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90"/>
                      <a:pt x="53" y="90"/>
                      <a:pt x="53" y="90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71"/>
                      <a:pt x="33" y="64"/>
                      <a:pt x="28" y="57"/>
                    </a:cubicBezTo>
                    <a:cubicBezTo>
                      <a:pt x="34" y="64"/>
                      <a:pt x="39" y="72"/>
                      <a:pt x="45" y="7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0"/>
                      <a:pt x="54" y="90"/>
                      <a:pt x="54" y="91"/>
                    </a:cubicBezTo>
                    <a:cubicBezTo>
                      <a:pt x="54" y="91"/>
                      <a:pt x="54" y="91"/>
                      <a:pt x="55" y="92"/>
                    </a:cubicBezTo>
                    <a:cubicBezTo>
                      <a:pt x="55" y="92"/>
                      <a:pt x="56" y="93"/>
                      <a:pt x="57" y="93"/>
                    </a:cubicBezTo>
                    <a:cubicBezTo>
                      <a:pt x="58" y="94"/>
                      <a:pt x="60" y="95"/>
                      <a:pt x="62" y="95"/>
                    </a:cubicBezTo>
                    <a:cubicBezTo>
                      <a:pt x="68" y="96"/>
                      <a:pt x="75" y="94"/>
                      <a:pt x="79" y="90"/>
                    </a:cubicBezTo>
                    <a:cubicBezTo>
                      <a:pt x="82" y="87"/>
                      <a:pt x="83" y="85"/>
                      <a:pt x="84" y="82"/>
                    </a:cubicBezTo>
                    <a:cubicBezTo>
                      <a:pt x="85" y="79"/>
                      <a:pt x="85" y="76"/>
                      <a:pt x="84" y="72"/>
                    </a:cubicBezTo>
                    <a:cubicBezTo>
                      <a:pt x="83" y="72"/>
                      <a:pt x="83" y="72"/>
                      <a:pt x="83" y="75"/>
                    </a:cubicBezTo>
                    <a:cubicBezTo>
                      <a:pt x="83" y="77"/>
                      <a:pt x="83" y="81"/>
                      <a:pt x="81" y="84"/>
                    </a:cubicBezTo>
                    <a:cubicBezTo>
                      <a:pt x="80" y="85"/>
                      <a:pt x="80" y="86"/>
                      <a:pt x="79" y="87"/>
                    </a:cubicBezTo>
                    <a:cubicBezTo>
                      <a:pt x="79" y="88"/>
                      <a:pt x="78" y="88"/>
                      <a:pt x="78" y="88"/>
                    </a:cubicBezTo>
                    <a:cubicBezTo>
                      <a:pt x="78" y="89"/>
                      <a:pt x="77" y="89"/>
                      <a:pt x="77" y="89"/>
                    </a:cubicBezTo>
                    <a:cubicBezTo>
                      <a:pt x="75" y="91"/>
                      <a:pt x="73" y="92"/>
                      <a:pt x="72" y="92"/>
                    </a:cubicBezTo>
                    <a:cubicBezTo>
                      <a:pt x="69" y="93"/>
                      <a:pt x="67" y="93"/>
                      <a:pt x="64" y="93"/>
                    </a:cubicBezTo>
                    <a:cubicBezTo>
                      <a:pt x="62" y="93"/>
                      <a:pt x="60" y="92"/>
                      <a:pt x="58" y="91"/>
                    </a:cubicBezTo>
                    <a:cubicBezTo>
                      <a:pt x="57" y="90"/>
                      <a:pt x="56" y="90"/>
                      <a:pt x="56" y="89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9" y="67"/>
                      <a:pt x="31" y="57"/>
                      <a:pt x="23" y="47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7" y="39"/>
                      <a:pt x="17" y="38"/>
                      <a:pt x="16" y="37"/>
                    </a:cubicBezTo>
                    <a:cubicBezTo>
                      <a:pt x="15" y="34"/>
                      <a:pt x="14" y="31"/>
                      <a:pt x="14" y="28"/>
                    </a:cubicBezTo>
                    <a:cubicBezTo>
                      <a:pt x="14" y="25"/>
                      <a:pt x="15" y="23"/>
                      <a:pt x="17" y="21"/>
                    </a:cubicBezTo>
                    <a:cubicBezTo>
                      <a:pt x="17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9" y="19"/>
                    </a:cubicBezTo>
                    <a:cubicBezTo>
                      <a:pt x="19" y="19"/>
                      <a:pt x="20" y="18"/>
                      <a:pt x="21" y="18"/>
                    </a:cubicBezTo>
                    <a:cubicBezTo>
                      <a:pt x="22" y="17"/>
                      <a:pt x="24" y="16"/>
                      <a:pt x="26" y="16"/>
                    </a:cubicBezTo>
                    <a:cubicBezTo>
                      <a:pt x="28" y="15"/>
                      <a:pt x="30" y="15"/>
                      <a:pt x="32" y="15"/>
                    </a:cubicBezTo>
                    <a:cubicBezTo>
                      <a:pt x="34" y="15"/>
                      <a:pt x="36" y="16"/>
                      <a:pt x="37" y="17"/>
                    </a:cubicBezTo>
                    <a:cubicBezTo>
                      <a:pt x="38" y="17"/>
                      <a:pt x="38" y="17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6" y="40"/>
                      <a:pt x="63" y="49"/>
                      <a:pt x="70" y="57"/>
                    </a:cubicBezTo>
                    <a:cubicBezTo>
                      <a:pt x="82" y="70"/>
                      <a:pt x="82" y="62"/>
                      <a:pt x="72" y="4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83" y="61"/>
                      <a:pt x="80" y="52"/>
                      <a:pt x="83" y="53"/>
                    </a:cubicBezTo>
                    <a:cubicBezTo>
                      <a:pt x="77" y="45"/>
                      <a:pt x="72" y="38"/>
                      <a:pt x="67" y="30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49" y="8"/>
                      <a:pt x="48" y="7"/>
                    </a:cubicBezTo>
                    <a:cubicBezTo>
                      <a:pt x="45" y="4"/>
                      <a:pt x="40" y="2"/>
                      <a:pt x="36" y="1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19" y="3"/>
                      <a:pt x="16" y="4"/>
                      <a:pt x="12" y="6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6" y="12"/>
                      <a:pt x="4" y="13"/>
                      <a:pt x="3" y="15"/>
                    </a:cubicBezTo>
                    <a:cubicBezTo>
                      <a:pt x="1" y="19"/>
                      <a:pt x="0" y="24"/>
                      <a:pt x="0" y="28"/>
                    </a:cubicBezTo>
                    <a:cubicBezTo>
                      <a:pt x="0" y="32"/>
                      <a:pt x="0" y="36"/>
                      <a:pt x="2" y="40"/>
                    </a:cubicBezTo>
                    <a:cubicBezTo>
                      <a:pt x="3" y="43"/>
                      <a:pt x="5" y="47"/>
                      <a:pt x="7" y="50"/>
                    </a:cubicBez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2" name="Freeform 34"/>
              <p:cNvSpPr/>
              <p:nvPr/>
            </p:nvSpPr>
            <p:spPr bwMode="auto">
              <a:xfrm>
                <a:off x="5984876" y="954088"/>
                <a:ext cx="222250" cy="431800"/>
              </a:xfrm>
              <a:custGeom>
                <a:avLst/>
                <a:gdLst>
                  <a:gd name="T0" fmla="*/ 0 w 59"/>
                  <a:gd name="T1" fmla="*/ 87 h 115"/>
                  <a:gd name="T2" fmla="*/ 17 w 59"/>
                  <a:gd name="T3" fmla="*/ 113 h 115"/>
                  <a:gd name="T4" fmla="*/ 47 w 59"/>
                  <a:gd name="T5" fmla="*/ 110 h 115"/>
                  <a:gd name="T6" fmla="*/ 48 w 59"/>
                  <a:gd name="T7" fmla="*/ 108 h 115"/>
                  <a:gd name="T8" fmla="*/ 51 w 59"/>
                  <a:gd name="T9" fmla="*/ 106 h 115"/>
                  <a:gd name="T10" fmla="*/ 58 w 59"/>
                  <a:gd name="T11" fmla="*/ 87 h 115"/>
                  <a:gd name="T12" fmla="*/ 58 w 59"/>
                  <a:gd name="T13" fmla="*/ 73 h 115"/>
                  <a:gd name="T14" fmla="*/ 58 w 59"/>
                  <a:gd name="T15" fmla="*/ 85 h 115"/>
                  <a:gd name="T16" fmla="*/ 57 w 59"/>
                  <a:gd name="T17" fmla="*/ 92 h 115"/>
                  <a:gd name="T18" fmla="*/ 48 w 59"/>
                  <a:gd name="T19" fmla="*/ 108 h 115"/>
                  <a:gd name="T20" fmla="*/ 47 w 59"/>
                  <a:gd name="T21" fmla="*/ 108 h 115"/>
                  <a:gd name="T22" fmla="*/ 29 w 59"/>
                  <a:gd name="T23" fmla="*/ 115 h 115"/>
                  <a:gd name="T24" fmla="*/ 1 w 59"/>
                  <a:gd name="T25" fmla="*/ 92 h 115"/>
                  <a:gd name="T26" fmla="*/ 37 w 59"/>
                  <a:gd name="T27" fmla="*/ 113 h 115"/>
                  <a:gd name="T28" fmla="*/ 48 w 59"/>
                  <a:gd name="T29" fmla="*/ 106 h 115"/>
                  <a:gd name="T30" fmla="*/ 57 w 59"/>
                  <a:gd name="T31" fmla="*/ 87 h 115"/>
                  <a:gd name="T32" fmla="*/ 57 w 59"/>
                  <a:gd name="T33" fmla="*/ 53 h 115"/>
                  <a:gd name="T34" fmla="*/ 59 w 59"/>
                  <a:gd name="T35" fmla="*/ 30 h 115"/>
                  <a:gd name="T36" fmla="*/ 43 w 59"/>
                  <a:gd name="T37" fmla="*/ 2 h 115"/>
                  <a:gd name="T38" fmla="*/ 57 w 59"/>
                  <a:gd name="T39" fmla="*/ 25 h 115"/>
                  <a:gd name="T40" fmla="*/ 57 w 59"/>
                  <a:gd name="T41" fmla="*/ 31 h 115"/>
                  <a:gd name="T42" fmla="*/ 56 w 59"/>
                  <a:gd name="T43" fmla="*/ 81 h 115"/>
                  <a:gd name="T44" fmla="*/ 56 w 59"/>
                  <a:gd name="T45" fmla="*/ 88 h 115"/>
                  <a:gd name="T46" fmla="*/ 47 w 59"/>
                  <a:gd name="T47" fmla="*/ 105 h 115"/>
                  <a:gd name="T48" fmla="*/ 46 w 59"/>
                  <a:gd name="T49" fmla="*/ 107 h 115"/>
                  <a:gd name="T50" fmla="*/ 41 w 59"/>
                  <a:gd name="T51" fmla="*/ 110 h 115"/>
                  <a:gd name="T52" fmla="*/ 46 w 59"/>
                  <a:gd name="T53" fmla="*/ 106 h 115"/>
                  <a:gd name="T54" fmla="*/ 55 w 59"/>
                  <a:gd name="T55" fmla="*/ 93 h 115"/>
                  <a:gd name="T56" fmla="*/ 55 w 59"/>
                  <a:gd name="T57" fmla="*/ 79 h 115"/>
                  <a:gd name="T58" fmla="*/ 56 w 59"/>
                  <a:gd name="T59" fmla="*/ 26 h 115"/>
                  <a:gd name="T60" fmla="*/ 39 w 59"/>
                  <a:gd name="T61" fmla="*/ 1 h 115"/>
                  <a:gd name="T62" fmla="*/ 31 w 59"/>
                  <a:gd name="T63" fmla="*/ 4 h 115"/>
                  <a:gd name="T64" fmla="*/ 41 w 59"/>
                  <a:gd name="T65" fmla="*/ 9 h 115"/>
                  <a:gd name="T66" fmla="*/ 48 w 59"/>
                  <a:gd name="T67" fmla="*/ 49 h 115"/>
                  <a:gd name="T68" fmla="*/ 47 w 59"/>
                  <a:gd name="T69" fmla="*/ 86 h 115"/>
                  <a:gd name="T70" fmla="*/ 47 w 59"/>
                  <a:gd name="T71" fmla="*/ 89 h 115"/>
                  <a:gd name="T72" fmla="*/ 47 w 59"/>
                  <a:gd name="T73" fmla="*/ 76 h 115"/>
                  <a:gd name="T74" fmla="*/ 39 w 59"/>
                  <a:gd name="T75" fmla="*/ 11 h 115"/>
                  <a:gd name="T76" fmla="*/ 46 w 59"/>
                  <a:gd name="T77" fmla="*/ 25 h 115"/>
                  <a:gd name="T78" fmla="*/ 46 w 59"/>
                  <a:gd name="T79" fmla="*/ 37 h 115"/>
                  <a:gd name="T80" fmla="*/ 45 w 59"/>
                  <a:gd name="T81" fmla="*/ 86 h 115"/>
                  <a:gd name="T82" fmla="*/ 44 w 59"/>
                  <a:gd name="T83" fmla="*/ 92 h 115"/>
                  <a:gd name="T84" fmla="*/ 39 w 59"/>
                  <a:gd name="T85" fmla="*/ 98 h 115"/>
                  <a:gd name="T86" fmla="*/ 34 w 59"/>
                  <a:gd name="T87" fmla="*/ 101 h 115"/>
                  <a:gd name="T88" fmla="*/ 18 w 59"/>
                  <a:gd name="T89" fmla="*/ 96 h 115"/>
                  <a:gd name="T90" fmla="*/ 14 w 59"/>
                  <a:gd name="T91" fmla="*/ 85 h 115"/>
                  <a:gd name="T92" fmla="*/ 14 w 59"/>
                  <a:gd name="T93" fmla="*/ 36 h 115"/>
                  <a:gd name="T94" fmla="*/ 14 w 59"/>
                  <a:gd name="T95" fmla="*/ 26 h 115"/>
                  <a:gd name="T96" fmla="*/ 22 w 59"/>
                  <a:gd name="T97" fmla="*/ 13 h 115"/>
                  <a:gd name="T98" fmla="*/ 30 w 59"/>
                  <a:gd name="T99" fmla="*/ 9 h 115"/>
                  <a:gd name="T100" fmla="*/ 13 w 59"/>
                  <a:gd name="T101" fmla="*/ 10 h 115"/>
                  <a:gd name="T102" fmla="*/ 23 w 59"/>
                  <a:gd name="T103" fmla="*/ 2 h 115"/>
                  <a:gd name="T104" fmla="*/ 0 w 59"/>
                  <a:gd name="T105" fmla="*/ 24 h 115"/>
                  <a:gd name="T106" fmla="*/ 0 w 59"/>
                  <a:gd name="T107" fmla="*/ 3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" h="115">
                    <a:moveTo>
                      <a:pt x="0" y="83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8"/>
                      <a:pt x="0" y="88"/>
                    </a:cubicBezTo>
                    <a:cubicBezTo>
                      <a:pt x="0" y="90"/>
                      <a:pt x="0" y="92"/>
                      <a:pt x="1" y="94"/>
                    </a:cubicBezTo>
                    <a:cubicBezTo>
                      <a:pt x="3" y="103"/>
                      <a:pt x="9" y="109"/>
                      <a:pt x="17" y="113"/>
                    </a:cubicBezTo>
                    <a:cubicBezTo>
                      <a:pt x="21" y="115"/>
                      <a:pt x="25" y="115"/>
                      <a:pt x="29" y="115"/>
                    </a:cubicBezTo>
                    <a:cubicBezTo>
                      <a:pt x="33" y="115"/>
                      <a:pt x="37" y="115"/>
                      <a:pt x="41" y="113"/>
                    </a:cubicBezTo>
                    <a:cubicBezTo>
                      <a:pt x="43" y="112"/>
                      <a:pt x="45" y="111"/>
                      <a:pt x="47" y="110"/>
                    </a:cubicBezTo>
                    <a:cubicBezTo>
                      <a:pt x="47" y="109"/>
                      <a:pt x="48" y="109"/>
                      <a:pt x="48" y="109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7"/>
                      <a:pt x="50" y="106"/>
                      <a:pt x="51" y="106"/>
                    </a:cubicBezTo>
                    <a:cubicBezTo>
                      <a:pt x="54" y="103"/>
                      <a:pt x="56" y="99"/>
                      <a:pt x="57" y="94"/>
                    </a:cubicBezTo>
                    <a:cubicBezTo>
                      <a:pt x="58" y="92"/>
                      <a:pt x="58" y="90"/>
                      <a:pt x="58" y="88"/>
                    </a:cubicBezTo>
                    <a:cubicBezTo>
                      <a:pt x="58" y="88"/>
                      <a:pt x="58" y="87"/>
                      <a:pt x="58" y="87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7"/>
                      <a:pt x="58" y="88"/>
                      <a:pt x="58" y="88"/>
                    </a:cubicBezTo>
                    <a:cubicBezTo>
                      <a:pt x="58" y="90"/>
                      <a:pt x="58" y="91"/>
                      <a:pt x="57" y="92"/>
                    </a:cubicBezTo>
                    <a:cubicBezTo>
                      <a:pt x="57" y="97"/>
                      <a:pt x="54" y="102"/>
                      <a:pt x="50" y="106"/>
                    </a:cubicBezTo>
                    <a:cubicBezTo>
                      <a:pt x="50" y="107"/>
                      <a:pt x="49" y="107"/>
                      <a:pt x="49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6" y="109"/>
                      <a:pt x="45" y="110"/>
                      <a:pt x="44" y="111"/>
                    </a:cubicBezTo>
                    <a:cubicBezTo>
                      <a:pt x="42" y="112"/>
                      <a:pt x="39" y="113"/>
                      <a:pt x="37" y="114"/>
                    </a:cubicBezTo>
                    <a:cubicBezTo>
                      <a:pt x="34" y="115"/>
                      <a:pt x="32" y="115"/>
                      <a:pt x="29" y="115"/>
                    </a:cubicBezTo>
                    <a:cubicBezTo>
                      <a:pt x="27" y="115"/>
                      <a:pt x="24" y="115"/>
                      <a:pt x="21" y="114"/>
                    </a:cubicBezTo>
                    <a:cubicBezTo>
                      <a:pt x="11" y="111"/>
                      <a:pt x="3" y="103"/>
                      <a:pt x="1" y="92"/>
                    </a:cubicBezTo>
                    <a:cubicBezTo>
                      <a:pt x="1" y="92"/>
                      <a:pt x="1" y="93"/>
                      <a:pt x="1" y="92"/>
                    </a:cubicBezTo>
                    <a:cubicBezTo>
                      <a:pt x="4" y="102"/>
                      <a:pt x="12" y="110"/>
                      <a:pt x="22" y="113"/>
                    </a:cubicBezTo>
                    <a:cubicBezTo>
                      <a:pt x="24" y="114"/>
                      <a:pt x="27" y="114"/>
                      <a:pt x="30" y="114"/>
                    </a:cubicBezTo>
                    <a:cubicBezTo>
                      <a:pt x="32" y="114"/>
                      <a:pt x="35" y="114"/>
                      <a:pt x="37" y="113"/>
                    </a:cubicBezTo>
                    <a:cubicBezTo>
                      <a:pt x="40" y="112"/>
                      <a:pt x="42" y="111"/>
                      <a:pt x="44" y="110"/>
                    </a:cubicBezTo>
                    <a:cubicBezTo>
                      <a:pt x="45" y="109"/>
                      <a:pt x="46" y="108"/>
                      <a:pt x="47" y="107"/>
                    </a:cubicBezTo>
                    <a:cubicBezTo>
                      <a:pt x="47" y="107"/>
                      <a:pt x="48" y="107"/>
                      <a:pt x="48" y="106"/>
                    </a:cubicBezTo>
                    <a:cubicBezTo>
                      <a:pt x="49" y="106"/>
                      <a:pt x="49" y="106"/>
                      <a:pt x="50" y="105"/>
                    </a:cubicBezTo>
                    <a:cubicBezTo>
                      <a:pt x="54" y="101"/>
                      <a:pt x="56" y="96"/>
                      <a:pt x="57" y="91"/>
                    </a:cubicBezTo>
                    <a:cubicBezTo>
                      <a:pt x="57" y="90"/>
                      <a:pt x="57" y="89"/>
                      <a:pt x="57" y="87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8" y="70"/>
                      <a:pt x="58" y="61"/>
                      <a:pt x="57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8"/>
                      <a:pt x="59" y="27"/>
                      <a:pt x="59" y="25"/>
                    </a:cubicBezTo>
                    <a:cubicBezTo>
                      <a:pt x="59" y="21"/>
                      <a:pt x="58" y="17"/>
                      <a:pt x="56" y="13"/>
                    </a:cubicBezTo>
                    <a:cubicBezTo>
                      <a:pt x="53" y="7"/>
                      <a:pt x="48" y="4"/>
                      <a:pt x="43" y="2"/>
                    </a:cubicBezTo>
                    <a:cubicBezTo>
                      <a:pt x="48" y="5"/>
                      <a:pt x="52" y="10"/>
                      <a:pt x="54" y="15"/>
                    </a:cubicBezTo>
                    <a:cubicBezTo>
                      <a:pt x="55" y="17"/>
                      <a:pt x="56" y="20"/>
                      <a:pt x="57" y="23"/>
                    </a:cubicBezTo>
                    <a:cubicBezTo>
                      <a:pt x="57" y="24"/>
                      <a:pt x="57" y="25"/>
                      <a:pt x="57" y="2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40"/>
                      <a:pt x="56" y="50"/>
                      <a:pt x="56" y="59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6" y="87"/>
                      <a:pt x="56" y="88"/>
                      <a:pt x="56" y="88"/>
                    </a:cubicBezTo>
                    <a:cubicBezTo>
                      <a:pt x="55" y="91"/>
                      <a:pt x="55" y="94"/>
                      <a:pt x="54" y="97"/>
                    </a:cubicBezTo>
                    <a:cubicBezTo>
                      <a:pt x="53" y="99"/>
                      <a:pt x="51" y="102"/>
                      <a:pt x="49" y="104"/>
                    </a:cubicBezTo>
                    <a:cubicBezTo>
                      <a:pt x="48" y="104"/>
                      <a:pt x="48" y="105"/>
                      <a:pt x="47" y="105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5" y="107"/>
                      <a:pt x="44" y="108"/>
                      <a:pt x="43" y="109"/>
                    </a:cubicBezTo>
                    <a:cubicBezTo>
                      <a:pt x="40" y="110"/>
                      <a:pt x="37" y="111"/>
                      <a:pt x="35" y="112"/>
                    </a:cubicBezTo>
                    <a:cubicBezTo>
                      <a:pt x="37" y="111"/>
                      <a:pt x="39" y="111"/>
                      <a:pt x="41" y="110"/>
                    </a:cubicBezTo>
                    <a:cubicBezTo>
                      <a:pt x="42" y="109"/>
                      <a:pt x="44" y="108"/>
                      <a:pt x="45" y="108"/>
                    </a:cubicBezTo>
                    <a:cubicBezTo>
                      <a:pt x="45" y="107"/>
                      <a:pt x="46" y="107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2"/>
                      <a:pt x="54" y="97"/>
                      <a:pt x="55" y="93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6"/>
                      <a:pt x="55" y="8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75"/>
                      <a:pt x="55" y="71"/>
                      <a:pt x="56" y="67"/>
                    </a:cubicBezTo>
                    <a:cubicBezTo>
                      <a:pt x="56" y="55"/>
                      <a:pt x="56" y="45"/>
                      <a:pt x="56" y="34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3"/>
                      <a:pt x="56" y="20"/>
                      <a:pt x="54" y="17"/>
                    </a:cubicBezTo>
                    <a:cubicBezTo>
                      <a:pt x="52" y="11"/>
                      <a:pt x="48" y="6"/>
                      <a:pt x="43" y="3"/>
                    </a:cubicBezTo>
                    <a:cubicBezTo>
                      <a:pt x="41" y="2"/>
                      <a:pt x="40" y="1"/>
                      <a:pt x="39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1"/>
                      <a:pt x="29" y="2"/>
                      <a:pt x="29" y="3"/>
                    </a:cubicBezTo>
                    <a:cubicBezTo>
                      <a:pt x="29" y="3"/>
                      <a:pt x="30" y="4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6" y="6"/>
                      <a:pt x="38" y="7"/>
                      <a:pt x="39" y="8"/>
                    </a:cubicBezTo>
                    <a:cubicBezTo>
                      <a:pt x="40" y="8"/>
                      <a:pt x="41" y="9"/>
                      <a:pt x="41" y="9"/>
                    </a:cubicBezTo>
                    <a:cubicBezTo>
                      <a:pt x="41" y="10"/>
                      <a:pt x="41" y="10"/>
                      <a:pt x="40" y="10"/>
                    </a:cubicBezTo>
                    <a:cubicBezTo>
                      <a:pt x="45" y="14"/>
                      <a:pt x="49" y="21"/>
                      <a:pt x="48" y="2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8"/>
                      <a:pt x="48" y="67"/>
                      <a:pt x="48" y="7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7" y="87"/>
                      <a:pt x="47" y="88"/>
                      <a:pt x="47" y="89"/>
                    </a:cubicBezTo>
                    <a:cubicBezTo>
                      <a:pt x="46" y="93"/>
                      <a:pt x="45" y="96"/>
                      <a:pt x="42" y="98"/>
                    </a:cubicBezTo>
                    <a:cubicBezTo>
                      <a:pt x="45" y="96"/>
                      <a:pt x="46" y="93"/>
                      <a:pt x="47" y="89"/>
                    </a:cubicBezTo>
                    <a:cubicBezTo>
                      <a:pt x="47" y="88"/>
                      <a:pt x="47" y="87"/>
                      <a:pt x="47" y="8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0"/>
                      <a:pt x="45" y="14"/>
                      <a:pt x="39" y="11"/>
                    </a:cubicBezTo>
                    <a:cubicBezTo>
                      <a:pt x="38" y="11"/>
                      <a:pt x="38" y="12"/>
                      <a:pt x="40" y="14"/>
                    </a:cubicBezTo>
                    <a:cubicBezTo>
                      <a:pt x="41" y="15"/>
                      <a:pt x="44" y="18"/>
                      <a:pt x="45" y="22"/>
                    </a:cubicBezTo>
                    <a:cubicBezTo>
                      <a:pt x="46" y="23"/>
                      <a:pt x="46" y="24"/>
                      <a:pt x="46" y="25"/>
                    </a:cubicBezTo>
                    <a:cubicBezTo>
                      <a:pt x="46" y="26"/>
                      <a:pt x="46" y="26"/>
                      <a:pt x="46" y="2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2"/>
                      <a:pt x="46" y="35"/>
                      <a:pt x="46" y="37"/>
                    </a:cubicBezTo>
                    <a:cubicBezTo>
                      <a:pt x="45" y="49"/>
                      <a:pt x="45" y="62"/>
                      <a:pt x="45" y="7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8"/>
                      <a:pt x="45" y="89"/>
                      <a:pt x="45" y="89"/>
                    </a:cubicBezTo>
                    <a:cubicBezTo>
                      <a:pt x="44" y="90"/>
                      <a:pt x="44" y="91"/>
                      <a:pt x="44" y="92"/>
                    </a:cubicBezTo>
                    <a:cubicBezTo>
                      <a:pt x="43" y="94"/>
                      <a:pt x="42" y="96"/>
                      <a:pt x="40" y="97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9"/>
                    </a:cubicBezTo>
                    <a:cubicBezTo>
                      <a:pt x="38" y="99"/>
                      <a:pt x="38" y="99"/>
                      <a:pt x="37" y="99"/>
                    </a:cubicBezTo>
                    <a:cubicBezTo>
                      <a:pt x="36" y="100"/>
                      <a:pt x="35" y="100"/>
                      <a:pt x="34" y="101"/>
                    </a:cubicBezTo>
                    <a:cubicBezTo>
                      <a:pt x="33" y="101"/>
                      <a:pt x="31" y="101"/>
                      <a:pt x="30" y="101"/>
                    </a:cubicBezTo>
                    <a:cubicBezTo>
                      <a:pt x="28" y="101"/>
                      <a:pt x="27" y="101"/>
                      <a:pt x="25" y="101"/>
                    </a:cubicBezTo>
                    <a:cubicBezTo>
                      <a:pt x="22" y="100"/>
                      <a:pt x="20" y="98"/>
                      <a:pt x="18" y="96"/>
                    </a:cubicBezTo>
                    <a:cubicBezTo>
                      <a:pt x="16" y="93"/>
                      <a:pt x="14" y="90"/>
                      <a:pt x="14" y="87"/>
                    </a:cubicBezTo>
                    <a:cubicBezTo>
                      <a:pt x="14" y="87"/>
                      <a:pt x="14" y="87"/>
                      <a:pt x="14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2"/>
                      <a:pt x="14" y="49"/>
                      <a:pt x="14" y="3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5" y="21"/>
                    </a:cubicBezTo>
                    <a:cubicBezTo>
                      <a:pt x="16" y="18"/>
                      <a:pt x="19" y="15"/>
                      <a:pt x="22" y="13"/>
                    </a:cubicBezTo>
                    <a:cubicBezTo>
                      <a:pt x="25" y="11"/>
                      <a:pt x="27" y="10"/>
                      <a:pt x="28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7" y="6"/>
                      <a:pt x="24" y="6"/>
                    </a:cubicBezTo>
                    <a:cubicBezTo>
                      <a:pt x="21" y="6"/>
                      <a:pt x="17" y="7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6"/>
                      <a:pt x="19" y="5"/>
                      <a:pt x="21" y="4"/>
                    </a:cubicBezTo>
                    <a:cubicBezTo>
                      <a:pt x="22" y="3"/>
                      <a:pt x="23" y="3"/>
                      <a:pt x="23" y="2"/>
                    </a:cubicBezTo>
                    <a:cubicBezTo>
                      <a:pt x="23" y="1"/>
                      <a:pt x="21" y="1"/>
                      <a:pt x="22" y="0"/>
                    </a:cubicBezTo>
                    <a:cubicBezTo>
                      <a:pt x="17" y="1"/>
                      <a:pt x="12" y="4"/>
                      <a:pt x="8" y="8"/>
                    </a:cubicBezTo>
                    <a:cubicBezTo>
                      <a:pt x="4" y="12"/>
                      <a:pt x="1" y="18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3" name="Freeform 35"/>
              <p:cNvSpPr/>
              <p:nvPr/>
            </p:nvSpPr>
            <p:spPr bwMode="auto">
              <a:xfrm>
                <a:off x="6292851" y="2822576"/>
                <a:ext cx="49213" cy="33338"/>
              </a:xfrm>
              <a:custGeom>
                <a:avLst/>
                <a:gdLst>
                  <a:gd name="T0" fmla="*/ 13 w 13"/>
                  <a:gd name="T1" fmla="*/ 0 h 9"/>
                  <a:gd name="T2" fmla="*/ 9 w 13"/>
                  <a:gd name="T3" fmla="*/ 3 h 9"/>
                  <a:gd name="T4" fmla="*/ 0 w 13"/>
                  <a:gd name="T5" fmla="*/ 9 h 9"/>
                  <a:gd name="T6" fmla="*/ 0 w 13"/>
                  <a:gd name="T7" fmla="*/ 9 h 9"/>
                  <a:gd name="T8" fmla="*/ 9 w 13"/>
                  <a:gd name="T9" fmla="*/ 3 h 9"/>
                  <a:gd name="T10" fmla="*/ 13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2" y="1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4" name="Freeform 36"/>
              <p:cNvSpPr/>
              <p:nvPr/>
            </p:nvSpPr>
            <p:spPr bwMode="auto">
              <a:xfrm>
                <a:off x="6289676" y="2833688"/>
                <a:ext cx="3175" cy="2222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4 h 14"/>
                  <a:gd name="T4" fmla="*/ 0 w 2"/>
                  <a:gd name="T5" fmla="*/ 0 h 14"/>
                  <a:gd name="T6" fmla="*/ 2 w 2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14"/>
                    </a:lnTo>
                    <a:lnTo>
                      <a:pt x="0" y="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5" name="Freeform 37"/>
              <p:cNvSpPr>
                <a:spLocks noEditPoints="1"/>
              </p:cNvSpPr>
              <p:nvPr/>
            </p:nvSpPr>
            <p:spPr bwMode="auto">
              <a:xfrm>
                <a:off x="6286501" y="2674938"/>
                <a:ext cx="120650" cy="177800"/>
              </a:xfrm>
              <a:custGeom>
                <a:avLst/>
                <a:gdLst>
                  <a:gd name="T0" fmla="*/ 1 w 32"/>
                  <a:gd name="T1" fmla="*/ 18 h 47"/>
                  <a:gd name="T2" fmla="*/ 3 w 32"/>
                  <a:gd name="T3" fmla="*/ 14 h 47"/>
                  <a:gd name="T4" fmla="*/ 3 w 32"/>
                  <a:gd name="T5" fmla="*/ 13 h 47"/>
                  <a:gd name="T6" fmla="*/ 5 w 32"/>
                  <a:gd name="T7" fmla="*/ 12 h 47"/>
                  <a:gd name="T8" fmla="*/ 2 w 32"/>
                  <a:gd name="T9" fmla="*/ 19 h 47"/>
                  <a:gd name="T10" fmla="*/ 1 w 32"/>
                  <a:gd name="T11" fmla="*/ 38 h 47"/>
                  <a:gd name="T12" fmla="*/ 11 w 32"/>
                  <a:gd name="T13" fmla="*/ 41 h 47"/>
                  <a:gd name="T14" fmla="*/ 15 w 32"/>
                  <a:gd name="T15" fmla="*/ 39 h 47"/>
                  <a:gd name="T16" fmla="*/ 25 w 32"/>
                  <a:gd name="T17" fmla="*/ 27 h 47"/>
                  <a:gd name="T18" fmla="*/ 4 w 32"/>
                  <a:gd name="T19" fmla="*/ 44 h 47"/>
                  <a:gd name="T20" fmla="*/ 10 w 32"/>
                  <a:gd name="T21" fmla="*/ 40 h 47"/>
                  <a:gd name="T22" fmla="*/ 18 w 32"/>
                  <a:gd name="T23" fmla="*/ 34 h 47"/>
                  <a:gd name="T24" fmla="*/ 25 w 32"/>
                  <a:gd name="T25" fmla="*/ 26 h 47"/>
                  <a:gd name="T26" fmla="*/ 20 w 32"/>
                  <a:gd name="T27" fmla="*/ 22 h 47"/>
                  <a:gd name="T28" fmla="*/ 17 w 32"/>
                  <a:gd name="T29" fmla="*/ 23 h 47"/>
                  <a:gd name="T30" fmla="*/ 14 w 32"/>
                  <a:gd name="T31" fmla="*/ 26 h 47"/>
                  <a:gd name="T32" fmla="*/ 15 w 32"/>
                  <a:gd name="T33" fmla="*/ 22 h 47"/>
                  <a:gd name="T34" fmla="*/ 16 w 32"/>
                  <a:gd name="T35" fmla="*/ 20 h 47"/>
                  <a:gd name="T36" fmla="*/ 16 w 32"/>
                  <a:gd name="T37" fmla="*/ 19 h 47"/>
                  <a:gd name="T38" fmla="*/ 17 w 32"/>
                  <a:gd name="T39" fmla="*/ 19 h 47"/>
                  <a:gd name="T40" fmla="*/ 21 w 32"/>
                  <a:gd name="T41" fmla="*/ 20 h 47"/>
                  <a:gd name="T42" fmla="*/ 24 w 32"/>
                  <a:gd name="T43" fmla="*/ 17 h 47"/>
                  <a:gd name="T44" fmla="*/ 27 w 32"/>
                  <a:gd name="T45" fmla="*/ 22 h 47"/>
                  <a:gd name="T46" fmla="*/ 28 w 32"/>
                  <a:gd name="T47" fmla="*/ 8 h 47"/>
                  <a:gd name="T48" fmla="*/ 27 w 32"/>
                  <a:gd name="T49" fmla="*/ 5 h 47"/>
                  <a:gd name="T50" fmla="*/ 26 w 32"/>
                  <a:gd name="T51" fmla="*/ 5 h 47"/>
                  <a:gd name="T52" fmla="*/ 20 w 32"/>
                  <a:gd name="T53" fmla="*/ 1 h 47"/>
                  <a:gd name="T54" fmla="*/ 20 w 32"/>
                  <a:gd name="T55" fmla="*/ 1 h 47"/>
                  <a:gd name="T56" fmla="*/ 15 w 32"/>
                  <a:gd name="T57" fmla="*/ 2 h 47"/>
                  <a:gd name="T58" fmla="*/ 5 w 32"/>
                  <a:gd name="T59" fmla="*/ 10 h 47"/>
                  <a:gd name="T60" fmla="*/ 3 w 32"/>
                  <a:gd name="T61" fmla="*/ 14 h 47"/>
                  <a:gd name="T62" fmla="*/ 2 w 32"/>
                  <a:gd name="T63" fmla="*/ 16 h 47"/>
                  <a:gd name="T64" fmla="*/ 0 w 32"/>
                  <a:gd name="T65" fmla="*/ 38 h 47"/>
                  <a:gd name="T66" fmla="*/ 1 w 32"/>
                  <a:gd name="T67" fmla="*/ 38 h 47"/>
                  <a:gd name="T68" fmla="*/ 11 w 32"/>
                  <a:gd name="T69" fmla="*/ 29 h 47"/>
                  <a:gd name="T70" fmla="*/ 11 w 32"/>
                  <a:gd name="T71" fmla="*/ 29 h 47"/>
                  <a:gd name="T72" fmla="*/ 11 w 32"/>
                  <a:gd name="T73" fmla="*/ 29 h 47"/>
                  <a:gd name="T74" fmla="*/ 3 w 32"/>
                  <a:gd name="T75" fmla="*/ 24 h 47"/>
                  <a:gd name="T76" fmla="*/ 4 w 32"/>
                  <a:gd name="T77" fmla="*/ 42 h 47"/>
                  <a:gd name="T78" fmla="*/ 6 w 32"/>
                  <a:gd name="T79" fmla="*/ 32 h 47"/>
                  <a:gd name="T80" fmla="*/ 5 w 32"/>
                  <a:gd name="T81" fmla="*/ 33 h 47"/>
                  <a:gd name="T82" fmla="*/ 6 w 32"/>
                  <a:gd name="T83" fmla="*/ 32 h 47"/>
                  <a:gd name="T84" fmla="*/ 11 w 32"/>
                  <a:gd name="T85" fmla="*/ 34 h 47"/>
                  <a:gd name="T86" fmla="*/ 11 w 32"/>
                  <a:gd name="T87" fmla="*/ 36 h 47"/>
                  <a:gd name="T88" fmla="*/ 21 w 32"/>
                  <a:gd name="T8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47">
                    <a:moveTo>
                      <a:pt x="0" y="25"/>
                    </a:moveTo>
                    <a:cubicBezTo>
                      <a:pt x="0" y="23"/>
                      <a:pt x="1" y="21"/>
                      <a:pt x="1" y="18"/>
                    </a:cubicBezTo>
                    <a:cubicBezTo>
                      <a:pt x="2" y="17"/>
                      <a:pt x="2" y="16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8"/>
                      <a:pt x="2" y="19"/>
                    </a:cubicBezTo>
                    <a:cubicBezTo>
                      <a:pt x="2" y="21"/>
                      <a:pt x="1" y="23"/>
                      <a:pt x="1" y="25"/>
                    </a:cubicBezTo>
                    <a:cubicBezTo>
                      <a:pt x="1" y="29"/>
                      <a:pt x="1" y="34"/>
                      <a:pt x="1" y="38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0"/>
                      <a:pt x="13" y="39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37"/>
                      <a:pt x="21" y="34"/>
                      <a:pt x="24" y="32"/>
                    </a:cubicBezTo>
                    <a:cubicBezTo>
                      <a:pt x="25" y="30"/>
                      <a:pt x="25" y="29"/>
                      <a:pt x="25" y="27"/>
                    </a:cubicBezTo>
                    <a:cubicBezTo>
                      <a:pt x="20" y="32"/>
                      <a:pt x="15" y="36"/>
                      <a:pt x="10" y="4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3" y="38"/>
                      <a:pt x="16" y="36"/>
                      <a:pt x="18" y="34"/>
                    </a:cubicBezTo>
                    <a:cubicBezTo>
                      <a:pt x="20" y="31"/>
                      <a:pt x="22" y="29"/>
                      <a:pt x="24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5" y="25"/>
                      <a:pt x="25" y="24"/>
                    </a:cubicBezTo>
                    <a:cubicBezTo>
                      <a:pt x="24" y="22"/>
                      <a:pt x="22" y="21"/>
                      <a:pt x="20" y="22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8" y="24"/>
                      <a:pt x="18" y="23"/>
                      <a:pt x="17" y="23"/>
                    </a:cubicBezTo>
                    <a:cubicBezTo>
                      <a:pt x="16" y="24"/>
                      <a:pt x="15" y="26"/>
                      <a:pt x="14" y="27"/>
                    </a:cubicBezTo>
                    <a:cubicBezTo>
                      <a:pt x="14" y="27"/>
                      <a:pt x="14" y="26"/>
                      <a:pt x="14" y="26"/>
                    </a:cubicBezTo>
                    <a:cubicBezTo>
                      <a:pt x="15" y="25"/>
                      <a:pt x="16" y="24"/>
                      <a:pt x="17" y="22"/>
                    </a:cubicBezTo>
                    <a:cubicBezTo>
                      <a:pt x="16" y="22"/>
                      <a:pt x="16" y="22"/>
                      <a:pt x="15" y="22"/>
                    </a:cubicBezTo>
                    <a:cubicBezTo>
                      <a:pt x="15" y="22"/>
                      <a:pt x="15" y="21"/>
                      <a:pt x="15" y="21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2" y="18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20"/>
                      <a:pt x="24" y="20"/>
                      <a:pt x="25" y="21"/>
                    </a:cubicBezTo>
                    <a:cubicBezTo>
                      <a:pt x="25" y="21"/>
                      <a:pt x="27" y="21"/>
                      <a:pt x="27" y="22"/>
                    </a:cubicBezTo>
                    <a:cubicBezTo>
                      <a:pt x="28" y="18"/>
                      <a:pt x="28" y="15"/>
                      <a:pt x="29" y="11"/>
                    </a:cubicBezTo>
                    <a:cubicBezTo>
                      <a:pt x="29" y="11"/>
                      <a:pt x="28" y="9"/>
                      <a:pt x="28" y="8"/>
                    </a:cubicBezTo>
                    <a:cubicBezTo>
                      <a:pt x="28" y="8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32" y="8"/>
                      <a:pt x="19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5" y="2"/>
                    </a:cubicBezTo>
                    <a:cubicBezTo>
                      <a:pt x="13" y="3"/>
                      <a:pt x="11" y="4"/>
                      <a:pt x="10" y="5"/>
                    </a:cubicBezTo>
                    <a:cubicBezTo>
                      <a:pt x="8" y="7"/>
                      <a:pt x="7" y="8"/>
                      <a:pt x="5" y="10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0" y="20"/>
                      <a:pt x="0" y="23"/>
                      <a:pt x="0" y="27"/>
                    </a:cubicBezTo>
                    <a:cubicBezTo>
                      <a:pt x="0" y="31"/>
                      <a:pt x="0" y="34"/>
                      <a:pt x="0" y="38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4"/>
                      <a:pt x="0" y="29"/>
                      <a:pt x="0" y="25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3" y="37"/>
                    </a:moveTo>
                    <a:cubicBezTo>
                      <a:pt x="2" y="33"/>
                      <a:pt x="2" y="28"/>
                      <a:pt x="3" y="24"/>
                    </a:cubicBezTo>
                    <a:cubicBezTo>
                      <a:pt x="2" y="28"/>
                      <a:pt x="3" y="33"/>
                      <a:pt x="3" y="37"/>
                    </a:cubicBezTo>
                    <a:cubicBezTo>
                      <a:pt x="4" y="42"/>
                      <a:pt x="4" y="42"/>
                      <a:pt x="4" y="42"/>
                    </a:cubicBezTo>
                    <a:lnTo>
                      <a:pt x="3" y="37"/>
                    </a:lnTo>
                    <a:close/>
                    <a:moveTo>
                      <a:pt x="6" y="32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3"/>
                      <a:pt x="6" y="32"/>
                    </a:cubicBezTo>
                    <a:close/>
                    <a:moveTo>
                      <a:pt x="11" y="36"/>
                    </a:move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6"/>
                    </a:cubicBezTo>
                    <a:close/>
                    <a:moveTo>
                      <a:pt x="21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6" name="Freeform 38"/>
              <p:cNvSpPr/>
              <p:nvPr/>
            </p:nvSpPr>
            <p:spPr bwMode="auto">
              <a:xfrm>
                <a:off x="5940426" y="2652713"/>
                <a:ext cx="112713" cy="173038"/>
              </a:xfrm>
              <a:custGeom>
                <a:avLst/>
                <a:gdLst>
                  <a:gd name="T0" fmla="*/ 15 w 30"/>
                  <a:gd name="T1" fmla="*/ 42 h 46"/>
                  <a:gd name="T2" fmla="*/ 16 w 30"/>
                  <a:gd name="T3" fmla="*/ 41 h 46"/>
                  <a:gd name="T4" fmla="*/ 17 w 30"/>
                  <a:gd name="T5" fmla="*/ 36 h 46"/>
                  <a:gd name="T6" fmla="*/ 14 w 30"/>
                  <a:gd name="T7" fmla="*/ 36 h 46"/>
                  <a:gd name="T8" fmla="*/ 10 w 30"/>
                  <a:gd name="T9" fmla="*/ 40 h 46"/>
                  <a:gd name="T10" fmla="*/ 7 w 30"/>
                  <a:gd name="T11" fmla="*/ 43 h 46"/>
                  <a:gd name="T12" fmla="*/ 6 w 30"/>
                  <a:gd name="T13" fmla="*/ 41 h 46"/>
                  <a:gd name="T14" fmla="*/ 5 w 30"/>
                  <a:gd name="T15" fmla="*/ 36 h 46"/>
                  <a:gd name="T16" fmla="*/ 4 w 30"/>
                  <a:gd name="T17" fmla="*/ 37 h 46"/>
                  <a:gd name="T18" fmla="*/ 3 w 30"/>
                  <a:gd name="T19" fmla="*/ 31 h 46"/>
                  <a:gd name="T20" fmla="*/ 4 w 30"/>
                  <a:gd name="T21" fmla="*/ 36 h 46"/>
                  <a:gd name="T22" fmla="*/ 4 w 30"/>
                  <a:gd name="T23" fmla="*/ 36 h 46"/>
                  <a:gd name="T24" fmla="*/ 5 w 30"/>
                  <a:gd name="T25" fmla="*/ 36 h 46"/>
                  <a:gd name="T26" fmla="*/ 5 w 30"/>
                  <a:gd name="T27" fmla="*/ 37 h 46"/>
                  <a:gd name="T28" fmla="*/ 7 w 30"/>
                  <a:gd name="T29" fmla="*/ 43 h 46"/>
                  <a:gd name="T30" fmla="*/ 12 w 30"/>
                  <a:gd name="T31" fmla="*/ 38 h 46"/>
                  <a:gd name="T32" fmla="*/ 14 w 30"/>
                  <a:gd name="T33" fmla="*/ 36 h 46"/>
                  <a:gd name="T34" fmla="*/ 15 w 30"/>
                  <a:gd name="T35" fmla="*/ 38 h 46"/>
                  <a:gd name="T36" fmla="*/ 15 w 30"/>
                  <a:gd name="T37" fmla="*/ 38 h 46"/>
                  <a:gd name="T38" fmla="*/ 25 w 30"/>
                  <a:gd name="T39" fmla="*/ 26 h 46"/>
                  <a:gd name="T40" fmla="*/ 24 w 30"/>
                  <a:gd name="T41" fmla="*/ 20 h 46"/>
                  <a:gd name="T42" fmla="*/ 19 w 30"/>
                  <a:gd name="T43" fmla="*/ 20 h 46"/>
                  <a:gd name="T44" fmla="*/ 12 w 30"/>
                  <a:gd name="T45" fmla="*/ 27 h 46"/>
                  <a:gd name="T46" fmla="*/ 12 w 30"/>
                  <a:gd name="T47" fmla="*/ 27 h 46"/>
                  <a:gd name="T48" fmla="*/ 12 w 30"/>
                  <a:gd name="T49" fmla="*/ 27 h 46"/>
                  <a:gd name="T50" fmla="*/ 13 w 30"/>
                  <a:gd name="T51" fmla="*/ 26 h 46"/>
                  <a:gd name="T52" fmla="*/ 17 w 30"/>
                  <a:gd name="T53" fmla="*/ 18 h 46"/>
                  <a:gd name="T54" fmla="*/ 15 w 30"/>
                  <a:gd name="T55" fmla="*/ 20 h 46"/>
                  <a:gd name="T56" fmla="*/ 14 w 30"/>
                  <a:gd name="T57" fmla="*/ 19 h 46"/>
                  <a:gd name="T58" fmla="*/ 15 w 30"/>
                  <a:gd name="T59" fmla="*/ 16 h 46"/>
                  <a:gd name="T60" fmla="*/ 16 w 30"/>
                  <a:gd name="T61" fmla="*/ 15 h 46"/>
                  <a:gd name="T62" fmla="*/ 18 w 30"/>
                  <a:gd name="T63" fmla="*/ 16 h 46"/>
                  <a:gd name="T64" fmla="*/ 20 w 30"/>
                  <a:gd name="T65" fmla="*/ 17 h 46"/>
                  <a:gd name="T66" fmla="*/ 25 w 30"/>
                  <a:gd name="T67" fmla="*/ 13 h 46"/>
                  <a:gd name="T68" fmla="*/ 29 w 30"/>
                  <a:gd name="T69" fmla="*/ 18 h 46"/>
                  <a:gd name="T70" fmla="*/ 28 w 30"/>
                  <a:gd name="T71" fmla="*/ 2 h 46"/>
                  <a:gd name="T72" fmla="*/ 18 w 30"/>
                  <a:gd name="T73" fmla="*/ 0 h 46"/>
                  <a:gd name="T74" fmla="*/ 0 w 30"/>
                  <a:gd name="T75" fmla="*/ 28 h 46"/>
                  <a:gd name="T76" fmla="*/ 2 w 30"/>
                  <a:gd name="T77" fmla="*/ 40 h 46"/>
                  <a:gd name="T78" fmla="*/ 2 w 30"/>
                  <a:gd name="T79" fmla="*/ 40 h 46"/>
                  <a:gd name="T80" fmla="*/ 3 w 30"/>
                  <a:gd name="T81" fmla="*/ 39 h 46"/>
                  <a:gd name="T82" fmla="*/ 6 w 30"/>
                  <a:gd name="T83" fmla="*/ 44 h 46"/>
                  <a:gd name="T84" fmla="*/ 11 w 30"/>
                  <a:gd name="T85" fmla="*/ 41 h 46"/>
                  <a:gd name="T86" fmla="*/ 6 w 30"/>
                  <a:gd name="T87" fmla="*/ 45 h 46"/>
                  <a:gd name="T88" fmla="*/ 4 w 30"/>
                  <a:gd name="T89" fmla="*/ 40 h 46"/>
                  <a:gd name="T90" fmla="*/ 4 w 30"/>
                  <a:gd name="T91" fmla="*/ 38 h 46"/>
                  <a:gd name="T92" fmla="*/ 2 w 30"/>
                  <a:gd name="T93" fmla="*/ 40 h 46"/>
                  <a:gd name="T94" fmla="*/ 2 w 30"/>
                  <a:gd name="T95" fmla="*/ 38 h 46"/>
                  <a:gd name="T96" fmla="*/ 3 w 30"/>
                  <a:gd name="T97" fmla="*/ 17 h 46"/>
                  <a:gd name="T98" fmla="*/ 4 w 30"/>
                  <a:gd name="T99" fmla="*/ 38 h 46"/>
                  <a:gd name="T100" fmla="*/ 4 w 30"/>
                  <a:gd name="T101" fmla="*/ 38 h 46"/>
                  <a:gd name="T102" fmla="*/ 6 w 30"/>
                  <a:gd name="T103" fmla="*/ 44 h 46"/>
                  <a:gd name="T104" fmla="*/ 7 w 30"/>
                  <a:gd name="T105" fmla="*/ 44 h 46"/>
                  <a:gd name="T106" fmla="*/ 11 w 30"/>
                  <a:gd name="T107" fmla="*/ 41 h 46"/>
                  <a:gd name="T108" fmla="*/ 14 w 30"/>
                  <a:gd name="T109" fmla="*/ 38 h 46"/>
                  <a:gd name="T110" fmla="*/ 15 w 30"/>
                  <a:gd name="T111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46">
                    <a:moveTo>
                      <a:pt x="15" y="4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8" y="39"/>
                      <a:pt x="20" y="36"/>
                      <a:pt x="22" y="34"/>
                    </a:cubicBezTo>
                    <a:cubicBezTo>
                      <a:pt x="24" y="32"/>
                      <a:pt x="25" y="29"/>
                      <a:pt x="25" y="27"/>
                    </a:cubicBezTo>
                    <a:cubicBezTo>
                      <a:pt x="22" y="30"/>
                      <a:pt x="20" y="33"/>
                      <a:pt x="17" y="36"/>
                    </a:cubicBezTo>
                    <a:cubicBezTo>
                      <a:pt x="16" y="37"/>
                      <a:pt x="16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8"/>
                      <a:pt x="11" y="39"/>
                      <a:pt x="10" y="40"/>
                    </a:cubicBezTo>
                    <a:cubicBezTo>
                      <a:pt x="9" y="41"/>
                      <a:pt x="8" y="42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6" y="40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3" y="34"/>
                      <a:pt x="3" y="32"/>
                      <a:pt x="3" y="31"/>
                    </a:cubicBezTo>
                    <a:cubicBezTo>
                      <a:pt x="3" y="32"/>
                      <a:pt x="3" y="33"/>
                      <a:pt x="3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7"/>
                      <a:pt x="4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9"/>
                      <a:pt x="6" y="40"/>
                      <a:pt x="7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8" y="42"/>
                      <a:pt x="9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3"/>
                      <a:pt x="22" y="30"/>
                      <a:pt x="25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23" y="19"/>
                      <a:pt x="22" y="19"/>
                      <a:pt x="21" y="20"/>
                    </a:cubicBezTo>
                    <a:cubicBezTo>
                      <a:pt x="21" y="20"/>
                      <a:pt x="20" y="22"/>
                      <a:pt x="20" y="22"/>
                    </a:cubicBezTo>
                    <a:cubicBezTo>
                      <a:pt x="20" y="21"/>
                      <a:pt x="19" y="20"/>
                      <a:pt x="19" y="20"/>
                    </a:cubicBezTo>
                    <a:cubicBezTo>
                      <a:pt x="17" y="22"/>
                      <a:pt x="16" y="24"/>
                      <a:pt x="14" y="25"/>
                    </a:cubicBezTo>
                    <a:cubicBezTo>
                      <a:pt x="14" y="25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3"/>
                      <a:pt x="12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6" y="23"/>
                      <a:pt x="17" y="21"/>
                      <a:pt x="19" y="19"/>
                    </a:cubicBezTo>
                    <a:cubicBezTo>
                      <a:pt x="18" y="19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6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20" y="17"/>
                    </a:cubicBezTo>
                    <a:cubicBezTo>
                      <a:pt x="20" y="18"/>
                      <a:pt x="21" y="17"/>
                      <a:pt x="22" y="17"/>
                    </a:cubicBezTo>
                    <a:cubicBezTo>
                      <a:pt x="23" y="16"/>
                      <a:pt x="24" y="15"/>
                      <a:pt x="24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6" y="18"/>
                      <a:pt x="26" y="18"/>
                    </a:cubicBezTo>
                    <a:cubicBezTo>
                      <a:pt x="27" y="18"/>
                      <a:pt x="28" y="18"/>
                      <a:pt x="29" y="18"/>
                    </a:cubicBezTo>
                    <a:cubicBezTo>
                      <a:pt x="29" y="16"/>
                      <a:pt x="30" y="14"/>
                      <a:pt x="30" y="11"/>
                    </a:cubicBezTo>
                    <a:cubicBezTo>
                      <a:pt x="30" y="9"/>
                      <a:pt x="30" y="6"/>
                      <a:pt x="29" y="4"/>
                    </a:cubicBezTo>
                    <a:cubicBezTo>
                      <a:pt x="29" y="4"/>
                      <a:pt x="29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ubicBezTo>
                      <a:pt x="26" y="0"/>
                      <a:pt x="24" y="0"/>
                      <a:pt x="23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5" y="1"/>
                      <a:pt x="11" y="3"/>
                      <a:pt x="8" y="7"/>
                    </a:cubicBezTo>
                    <a:cubicBezTo>
                      <a:pt x="4" y="10"/>
                      <a:pt x="2" y="15"/>
                      <a:pt x="1" y="18"/>
                    </a:cubicBezTo>
                    <a:cubicBezTo>
                      <a:pt x="0" y="22"/>
                      <a:pt x="0" y="25"/>
                      <a:pt x="0" y="28"/>
                    </a:cubicBezTo>
                    <a:cubicBezTo>
                      <a:pt x="0" y="31"/>
                      <a:pt x="0" y="33"/>
                      <a:pt x="0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3"/>
                      <a:pt x="5" y="44"/>
                      <a:pt x="6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7" y="45"/>
                    </a:cubicBezTo>
                    <a:cubicBezTo>
                      <a:pt x="8" y="44"/>
                      <a:pt x="9" y="42"/>
                      <a:pt x="11" y="41"/>
                    </a:cubicBezTo>
                    <a:cubicBezTo>
                      <a:pt x="10" y="42"/>
                      <a:pt x="9" y="43"/>
                      <a:pt x="8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3"/>
                      <a:pt x="5" y="41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5"/>
                      <a:pt x="0" y="33"/>
                      <a:pt x="0" y="29"/>
                    </a:cubicBezTo>
                    <a:cubicBezTo>
                      <a:pt x="0" y="26"/>
                      <a:pt x="0" y="22"/>
                      <a:pt x="2" y="17"/>
                    </a:cubicBezTo>
                    <a:cubicBezTo>
                      <a:pt x="2" y="17"/>
                      <a:pt x="2" y="18"/>
                      <a:pt x="3" y="17"/>
                    </a:cubicBezTo>
                    <a:cubicBezTo>
                      <a:pt x="2" y="22"/>
                      <a:pt x="1" y="25"/>
                      <a:pt x="1" y="28"/>
                    </a:cubicBezTo>
                    <a:cubicBezTo>
                      <a:pt x="1" y="32"/>
                      <a:pt x="2" y="35"/>
                      <a:pt x="2" y="37"/>
                    </a:cubicBezTo>
                    <a:cubicBezTo>
                      <a:pt x="2" y="38"/>
                      <a:pt x="2" y="40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1"/>
                      <a:pt x="5" y="42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1" y="41"/>
                      <a:pt x="12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2"/>
                      <a:pt x="15" y="42"/>
                      <a:pt x="15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7" name="Freeform 39"/>
              <p:cNvSpPr>
                <a:spLocks noEditPoints="1"/>
              </p:cNvSpPr>
              <p:nvPr/>
            </p:nvSpPr>
            <p:spPr bwMode="auto">
              <a:xfrm>
                <a:off x="5534026" y="2908301"/>
                <a:ext cx="160338" cy="146050"/>
              </a:xfrm>
              <a:custGeom>
                <a:avLst/>
                <a:gdLst>
                  <a:gd name="T0" fmla="*/ 42 w 43"/>
                  <a:gd name="T1" fmla="*/ 30 h 39"/>
                  <a:gd name="T2" fmla="*/ 38 w 43"/>
                  <a:gd name="T3" fmla="*/ 23 h 39"/>
                  <a:gd name="T4" fmla="*/ 43 w 43"/>
                  <a:gd name="T5" fmla="*/ 33 h 39"/>
                  <a:gd name="T6" fmla="*/ 42 w 43"/>
                  <a:gd name="T7" fmla="*/ 36 h 39"/>
                  <a:gd name="T8" fmla="*/ 40 w 43"/>
                  <a:gd name="T9" fmla="*/ 37 h 39"/>
                  <a:gd name="T10" fmla="*/ 23 w 43"/>
                  <a:gd name="T11" fmla="*/ 35 h 39"/>
                  <a:gd name="T12" fmla="*/ 39 w 43"/>
                  <a:gd name="T13" fmla="*/ 36 h 39"/>
                  <a:gd name="T14" fmla="*/ 40 w 43"/>
                  <a:gd name="T15" fmla="*/ 36 h 39"/>
                  <a:gd name="T16" fmla="*/ 41 w 43"/>
                  <a:gd name="T17" fmla="*/ 35 h 39"/>
                  <a:gd name="T18" fmla="*/ 42 w 43"/>
                  <a:gd name="T19" fmla="*/ 34 h 39"/>
                  <a:gd name="T20" fmla="*/ 41 w 43"/>
                  <a:gd name="T21" fmla="*/ 32 h 39"/>
                  <a:gd name="T22" fmla="*/ 39 w 43"/>
                  <a:gd name="T23" fmla="*/ 27 h 39"/>
                  <a:gd name="T24" fmla="*/ 34 w 43"/>
                  <a:gd name="T25" fmla="*/ 14 h 39"/>
                  <a:gd name="T26" fmla="*/ 27 w 43"/>
                  <a:gd name="T27" fmla="*/ 7 h 39"/>
                  <a:gd name="T28" fmla="*/ 36 w 43"/>
                  <a:gd name="T29" fmla="*/ 23 h 39"/>
                  <a:gd name="T30" fmla="*/ 38 w 43"/>
                  <a:gd name="T31" fmla="*/ 29 h 39"/>
                  <a:gd name="T32" fmla="*/ 39 w 43"/>
                  <a:gd name="T33" fmla="*/ 32 h 39"/>
                  <a:gd name="T34" fmla="*/ 39 w 43"/>
                  <a:gd name="T35" fmla="*/ 33 h 39"/>
                  <a:gd name="T36" fmla="*/ 38 w 43"/>
                  <a:gd name="T37" fmla="*/ 35 h 39"/>
                  <a:gd name="T38" fmla="*/ 39 w 43"/>
                  <a:gd name="T39" fmla="*/ 33 h 39"/>
                  <a:gd name="T40" fmla="*/ 39 w 43"/>
                  <a:gd name="T41" fmla="*/ 32 h 39"/>
                  <a:gd name="T42" fmla="*/ 38 w 43"/>
                  <a:gd name="T43" fmla="*/ 28 h 39"/>
                  <a:gd name="T44" fmla="*/ 31 w 43"/>
                  <a:gd name="T45" fmla="*/ 14 h 39"/>
                  <a:gd name="T46" fmla="*/ 17 w 43"/>
                  <a:gd name="T47" fmla="*/ 2 h 39"/>
                  <a:gd name="T48" fmla="*/ 18 w 43"/>
                  <a:gd name="T49" fmla="*/ 8 h 39"/>
                  <a:gd name="T50" fmla="*/ 23 w 43"/>
                  <a:gd name="T51" fmla="*/ 19 h 39"/>
                  <a:gd name="T52" fmla="*/ 22 w 43"/>
                  <a:gd name="T53" fmla="*/ 21 h 39"/>
                  <a:gd name="T54" fmla="*/ 22 w 43"/>
                  <a:gd name="T55" fmla="*/ 21 h 39"/>
                  <a:gd name="T56" fmla="*/ 22 w 43"/>
                  <a:gd name="T57" fmla="*/ 20 h 39"/>
                  <a:gd name="T58" fmla="*/ 17 w 43"/>
                  <a:gd name="T59" fmla="*/ 10 h 39"/>
                  <a:gd name="T60" fmla="*/ 17 w 43"/>
                  <a:gd name="T61" fmla="*/ 14 h 39"/>
                  <a:gd name="T62" fmla="*/ 16 w 43"/>
                  <a:gd name="T63" fmla="*/ 16 h 39"/>
                  <a:gd name="T64" fmla="*/ 14 w 43"/>
                  <a:gd name="T65" fmla="*/ 14 h 39"/>
                  <a:gd name="T66" fmla="*/ 13 w 43"/>
                  <a:gd name="T67" fmla="*/ 13 h 39"/>
                  <a:gd name="T68" fmla="*/ 13 w 43"/>
                  <a:gd name="T69" fmla="*/ 13 h 39"/>
                  <a:gd name="T70" fmla="*/ 13 w 43"/>
                  <a:gd name="T71" fmla="*/ 13 h 39"/>
                  <a:gd name="T72" fmla="*/ 13 w 43"/>
                  <a:gd name="T73" fmla="*/ 13 h 39"/>
                  <a:gd name="T74" fmla="*/ 15 w 43"/>
                  <a:gd name="T75" fmla="*/ 9 h 39"/>
                  <a:gd name="T76" fmla="*/ 9 w 43"/>
                  <a:gd name="T77" fmla="*/ 6 h 39"/>
                  <a:gd name="T78" fmla="*/ 12 w 43"/>
                  <a:gd name="T79" fmla="*/ 0 h 39"/>
                  <a:gd name="T80" fmla="*/ 1 w 43"/>
                  <a:gd name="T81" fmla="*/ 9 h 39"/>
                  <a:gd name="T82" fmla="*/ 7 w 43"/>
                  <a:gd name="T83" fmla="*/ 27 h 39"/>
                  <a:gd name="T84" fmla="*/ 35 w 43"/>
                  <a:gd name="T85" fmla="*/ 39 h 39"/>
                  <a:gd name="T86" fmla="*/ 40 w 43"/>
                  <a:gd name="T87" fmla="*/ 37 h 39"/>
                  <a:gd name="T88" fmla="*/ 43 w 43"/>
                  <a:gd name="T89" fmla="*/ 36 h 39"/>
                  <a:gd name="T90" fmla="*/ 43 w 43"/>
                  <a:gd name="T91" fmla="*/ 34 h 39"/>
                  <a:gd name="T92" fmla="*/ 12 w 43"/>
                  <a:gd name="T9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39">
                    <a:moveTo>
                      <a:pt x="43" y="33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40" y="26"/>
                      <a:pt x="41" y="28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9"/>
                      <a:pt x="35" y="38"/>
                      <a:pt x="32" y="38"/>
                    </a:cubicBezTo>
                    <a:cubicBezTo>
                      <a:pt x="30" y="38"/>
                      <a:pt x="26" y="37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6" y="36"/>
                      <a:pt x="29" y="37"/>
                      <a:pt x="32" y="37"/>
                    </a:cubicBezTo>
                    <a:cubicBezTo>
                      <a:pt x="33" y="37"/>
                      <a:pt x="35" y="37"/>
                      <a:pt x="36" y="37"/>
                    </a:cubicBezTo>
                    <a:cubicBezTo>
                      <a:pt x="37" y="37"/>
                      <a:pt x="39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7" y="23"/>
                      <a:pt x="36" y="21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7" y="19"/>
                      <a:pt x="36" y="17"/>
                      <a:pt x="34" y="14"/>
                    </a:cubicBezTo>
                    <a:cubicBezTo>
                      <a:pt x="33" y="11"/>
                      <a:pt x="31" y="8"/>
                      <a:pt x="29" y="6"/>
                    </a:cubicBezTo>
                    <a:cubicBezTo>
                      <a:pt x="27" y="3"/>
                      <a:pt x="24" y="2"/>
                      <a:pt x="22" y="2"/>
                    </a:cubicBezTo>
                    <a:cubicBezTo>
                      <a:pt x="24" y="3"/>
                      <a:pt x="26" y="5"/>
                      <a:pt x="27" y="7"/>
                    </a:cubicBezTo>
                    <a:cubicBezTo>
                      <a:pt x="28" y="9"/>
                      <a:pt x="30" y="11"/>
                      <a:pt x="31" y="12"/>
                    </a:cubicBezTo>
                    <a:cubicBezTo>
                      <a:pt x="32" y="14"/>
                      <a:pt x="33" y="16"/>
                      <a:pt x="33" y="1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9"/>
                      <a:pt x="38" y="29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6"/>
                      <a:pt x="35" y="36"/>
                      <a:pt x="34" y="36"/>
                    </a:cubicBezTo>
                    <a:cubicBezTo>
                      <a:pt x="35" y="36"/>
                      <a:pt x="36" y="36"/>
                      <a:pt x="37" y="35"/>
                    </a:cubicBezTo>
                    <a:cubicBezTo>
                      <a:pt x="38" y="35"/>
                      <a:pt x="38" y="34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8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4"/>
                      <a:pt x="35" y="22"/>
                      <a:pt x="34" y="20"/>
                    </a:cubicBezTo>
                    <a:cubicBezTo>
                      <a:pt x="33" y="18"/>
                      <a:pt x="32" y="16"/>
                      <a:pt x="31" y="14"/>
                    </a:cubicBezTo>
                    <a:cubicBezTo>
                      <a:pt x="28" y="10"/>
                      <a:pt x="26" y="6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6" y="2"/>
                      <a:pt x="15" y="3"/>
                      <a:pt x="15" y="4"/>
                    </a:cubicBezTo>
                    <a:cubicBezTo>
                      <a:pt x="15" y="5"/>
                      <a:pt x="15" y="6"/>
                      <a:pt x="16" y="7"/>
                    </a:cubicBezTo>
                    <a:cubicBezTo>
                      <a:pt x="17" y="7"/>
                      <a:pt x="18" y="8"/>
                      <a:pt x="18" y="8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9" y="11"/>
                      <a:pt x="21" y="14"/>
                      <a:pt x="21" y="16"/>
                    </a:cubicBezTo>
                    <a:cubicBezTo>
                      <a:pt x="22" y="17"/>
                      <a:pt x="23" y="18"/>
                      <a:pt x="23" y="19"/>
                    </a:cubicBezTo>
                    <a:cubicBezTo>
                      <a:pt x="23" y="20"/>
                      <a:pt x="23" y="20"/>
                      <a:pt x="23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1" y="16"/>
                    </a:cubicBezTo>
                    <a:cubicBezTo>
                      <a:pt x="20" y="14"/>
                      <a:pt x="19" y="11"/>
                      <a:pt x="17" y="10"/>
                    </a:cubicBezTo>
                    <a:cubicBezTo>
                      <a:pt x="16" y="10"/>
                      <a:pt x="16" y="11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5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3" y="7"/>
                    </a:cubicBezTo>
                    <a:cubicBezTo>
                      <a:pt x="12" y="7"/>
                      <a:pt x="11" y="6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2"/>
                      <a:pt x="12" y="1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2"/>
                      <a:pt x="5" y="3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2" y="20"/>
                      <a:pt x="4" y="24"/>
                      <a:pt x="7" y="27"/>
                    </a:cubicBezTo>
                    <a:cubicBezTo>
                      <a:pt x="10" y="30"/>
                      <a:pt x="13" y="32"/>
                      <a:pt x="16" y="33"/>
                    </a:cubicBezTo>
                    <a:cubicBezTo>
                      <a:pt x="21" y="37"/>
                      <a:pt x="27" y="38"/>
                      <a:pt x="32" y="39"/>
                    </a:cubicBezTo>
                    <a:cubicBezTo>
                      <a:pt x="33" y="39"/>
                      <a:pt x="34" y="39"/>
                      <a:pt x="35" y="39"/>
                    </a:cubicBezTo>
                    <a:cubicBezTo>
                      <a:pt x="36" y="39"/>
                      <a:pt x="37" y="39"/>
                      <a:pt x="38" y="39"/>
                    </a:cubicBezTo>
                    <a:cubicBezTo>
                      <a:pt x="39" y="39"/>
                      <a:pt x="40" y="38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lnTo>
                      <a:pt x="43" y="33"/>
                    </a:ln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8" name="Freeform 40"/>
              <p:cNvSpPr/>
              <p:nvPr/>
            </p:nvSpPr>
            <p:spPr bwMode="auto">
              <a:xfrm>
                <a:off x="6613526" y="2957513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9" name="Freeform 41"/>
              <p:cNvSpPr/>
              <p:nvPr/>
            </p:nvSpPr>
            <p:spPr bwMode="auto">
              <a:xfrm>
                <a:off x="6613526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0" name="Freeform 42"/>
              <p:cNvSpPr/>
              <p:nvPr/>
            </p:nvSpPr>
            <p:spPr bwMode="auto">
              <a:xfrm>
                <a:off x="6616701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1" name="Freeform 43"/>
              <p:cNvSpPr>
                <a:spLocks noEditPoints="1"/>
              </p:cNvSpPr>
              <p:nvPr/>
            </p:nvSpPr>
            <p:spPr bwMode="auto">
              <a:xfrm>
                <a:off x="6503988" y="2938463"/>
                <a:ext cx="150813" cy="153988"/>
              </a:xfrm>
              <a:custGeom>
                <a:avLst/>
                <a:gdLst>
                  <a:gd name="T0" fmla="*/ 32 w 40"/>
                  <a:gd name="T1" fmla="*/ 31 h 41"/>
                  <a:gd name="T2" fmla="*/ 32 w 40"/>
                  <a:gd name="T3" fmla="*/ 31 h 41"/>
                  <a:gd name="T4" fmla="*/ 12 w 40"/>
                  <a:gd name="T5" fmla="*/ 39 h 41"/>
                  <a:gd name="T6" fmla="*/ 6 w 40"/>
                  <a:gd name="T7" fmla="*/ 30 h 41"/>
                  <a:gd name="T8" fmla="*/ 9 w 40"/>
                  <a:gd name="T9" fmla="*/ 26 h 41"/>
                  <a:gd name="T10" fmla="*/ 3 w 40"/>
                  <a:gd name="T11" fmla="*/ 39 h 41"/>
                  <a:gd name="T12" fmla="*/ 26 w 40"/>
                  <a:gd name="T13" fmla="*/ 35 h 41"/>
                  <a:gd name="T14" fmla="*/ 36 w 40"/>
                  <a:gd name="T15" fmla="*/ 23 h 41"/>
                  <a:gd name="T16" fmla="*/ 39 w 40"/>
                  <a:gd name="T17" fmla="*/ 10 h 41"/>
                  <a:gd name="T18" fmla="*/ 38 w 40"/>
                  <a:gd name="T19" fmla="*/ 10 h 41"/>
                  <a:gd name="T20" fmla="*/ 37 w 40"/>
                  <a:gd name="T21" fmla="*/ 15 h 41"/>
                  <a:gd name="T22" fmla="*/ 27 w 40"/>
                  <a:gd name="T23" fmla="*/ 32 h 41"/>
                  <a:gd name="T24" fmla="*/ 19 w 40"/>
                  <a:gd name="T25" fmla="*/ 35 h 41"/>
                  <a:gd name="T26" fmla="*/ 37 w 40"/>
                  <a:gd name="T27" fmla="*/ 16 h 41"/>
                  <a:gd name="T28" fmla="*/ 36 w 40"/>
                  <a:gd name="T29" fmla="*/ 5 h 41"/>
                  <a:gd name="T30" fmla="*/ 34 w 40"/>
                  <a:gd name="T31" fmla="*/ 3 h 41"/>
                  <a:gd name="T32" fmla="*/ 30 w 40"/>
                  <a:gd name="T33" fmla="*/ 3 h 41"/>
                  <a:gd name="T34" fmla="*/ 30 w 40"/>
                  <a:gd name="T35" fmla="*/ 6 h 41"/>
                  <a:gd name="T36" fmla="*/ 30 w 40"/>
                  <a:gd name="T37" fmla="*/ 8 h 41"/>
                  <a:gd name="T38" fmla="*/ 30 w 40"/>
                  <a:gd name="T39" fmla="*/ 6 h 41"/>
                  <a:gd name="T40" fmla="*/ 25 w 40"/>
                  <a:gd name="T41" fmla="*/ 7 h 41"/>
                  <a:gd name="T42" fmla="*/ 26 w 40"/>
                  <a:gd name="T43" fmla="*/ 3 h 41"/>
                  <a:gd name="T44" fmla="*/ 20 w 40"/>
                  <a:gd name="T45" fmla="*/ 4 h 41"/>
                  <a:gd name="T46" fmla="*/ 15 w 40"/>
                  <a:gd name="T47" fmla="*/ 10 h 41"/>
                  <a:gd name="T48" fmla="*/ 15 w 40"/>
                  <a:gd name="T49" fmla="*/ 11 h 41"/>
                  <a:gd name="T50" fmla="*/ 14 w 40"/>
                  <a:gd name="T51" fmla="*/ 13 h 41"/>
                  <a:gd name="T52" fmla="*/ 10 w 40"/>
                  <a:gd name="T53" fmla="*/ 20 h 41"/>
                  <a:gd name="T54" fmla="*/ 0 w 40"/>
                  <a:gd name="T55" fmla="*/ 41 h 41"/>
                  <a:gd name="T56" fmla="*/ 26 w 40"/>
                  <a:gd name="T57" fmla="*/ 36 h 41"/>
                  <a:gd name="T58" fmla="*/ 18 w 40"/>
                  <a:gd name="T59" fmla="*/ 36 h 41"/>
                  <a:gd name="T60" fmla="*/ 25 w 40"/>
                  <a:gd name="T61" fmla="*/ 24 h 41"/>
                  <a:gd name="T62" fmla="*/ 24 w 40"/>
                  <a:gd name="T63" fmla="*/ 24 h 41"/>
                  <a:gd name="T64" fmla="*/ 28 w 40"/>
                  <a:gd name="T65" fmla="*/ 19 h 41"/>
                  <a:gd name="T66" fmla="*/ 29 w 40"/>
                  <a:gd name="T67" fmla="*/ 15 h 41"/>
                  <a:gd name="T68" fmla="*/ 25 w 40"/>
                  <a:gd name="T6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41">
                    <a:moveTo>
                      <a:pt x="26" y="36"/>
                    </a:moveTo>
                    <a:cubicBezTo>
                      <a:pt x="28" y="35"/>
                      <a:pt x="30" y="33"/>
                      <a:pt x="32" y="31"/>
                    </a:cubicBezTo>
                    <a:cubicBezTo>
                      <a:pt x="34" y="29"/>
                      <a:pt x="36" y="27"/>
                      <a:pt x="37" y="24"/>
                    </a:cubicBezTo>
                    <a:cubicBezTo>
                      <a:pt x="36" y="27"/>
                      <a:pt x="34" y="29"/>
                      <a:pt x="32" y="31"/>
                    </a:cubicBezTo>
                    <a:cubicBezTo>
                      <a:pt x="30" y="33"/>
                      <a:pt x="28" y="34"/>
                      <a:pt x="26" y="35"/>
                    </a:cubicBezTo>
                    <a:cubicBezTo>
                      <a:pt x="21" y="38"/>
                      <a:pt x="17" y="39"/>
                      <a:pt x="12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9" y="26"/>
                      <a:pt x="9" y="26"/>
                    </a:cubicBezTo>
                    <a:cubicBezTo>
                      <a:pt x="8" y="27"/>
                      <a:pt x="8" y="29"/>
                      <a:pt x="7" y="3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7" y="37"/>
                      <a:pt x="21" y="37"/>
                      <a:pt x="26" y="35"/>
                    </a:cubicBezTo>
                    <a:cubicBezTo>
                      <a:pt x="28" y="34"/>
                      <a:pt x="30" y="32"/>
                      <a:pt x="32" y="30"/>
                    </a:cubicBezTo>
                    <a:cubicBezTo>
                      <a:pt x="34" y="28"/>
                      <a:pt x="36" y="26"/>
                      <a:pt x="36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0" y="19"/>
                      <a:pt x="40" y="14"/>
                      <a:pt x="39" y="10"/>
                    </a:cubicBezTo>
                    <a:cubicBezTo>
                      <a:pt x="39" y="8"/>
                      <a:pt x="38" y="6"/>
                      <a:pt x="37" y="5"/>
                    </a:cubicBezTo>
                    <a:cubicBezTo>
                      <a:pt x="37" y="7"/>
                      <a:pt x="37" y="9"/>
                      <a:pt x="38" y="10"/>
                    </a:cubicBezTo>
                    <a:cubicBezTo>
                      <a:pt x="38" y="11"/>
                      <a:pt x="37" y="12"/>
                      <a:pt x="37" y="13"/>
                    </a:cubicBezTo>
                    <a:cubicBezTo>
                      <a:pt x="37" y="13"/>
                      <a:pt x="37" y="14"/>
                      <a:pt x="37" y="15"/>
                    </a:cubicBezTo>
                    <a:cubicBezTo>
                      <a:pt x="37" y="18"/>
                      <a:pt x="36" y="22"/>
                      <a:pt x="34" y="25"/>
                    </a:cubicBezTo>
                    <a:cubicBezTo>
                      <a:pt x="32" y="28"/>
                      <a:pt x="30" y="31"/>
                      <a:pt x="27" y="32"/>
                    </a:cubicBezTo>
                    <a:cubicBezTo>
                      <a:pt x="24" y="34"/>
                      <a:pt x="22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4" y="34"/>
                      <a:pt x="29" y="31"/>
                      <a:pt x="32" y="27"/>
                    </a:cubicBezTo>
                    <a:cubicBezTo>
                      <a:pt x="35" y="24"/>
                      <a:pt x="36" y="20"/>
                      <a:pt x="37" y="16"/>
                    </a:cubicBezTo>
                    <a:cubicBezTo>
                      <a:pt x="37" y="14"/>
                      <a:pt x="37" y="12"/>
                      <a:pt x="37" y="11"/>
                    </a:cubicBezTo>
                    <a:cubicBezTo>
                      <a:pt x="37" y="9"/>
                      <a:pt x="37" y="7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6"/>
                    </a:cubicBezTo>
                    <a:cubicBezTo>
                      <a:pt x="30" y="7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6" y="6"/>
                      <a:pt x="25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4"/>
                      <a:pt x="27" y="3"/>
                      <a:pt x="26" y="3"/>
                    </a:cubicBezTo>
                    <a:cubicBezTo>
                      <a:pt x="26" y="2"/>
                      <a:pt x="24" y="1"/>
                      <a:pt x="24" y="0"/>
                    </a:cubicBezTo>
                    <a:cubicBezTo>
                      <a:pt x="23" y="2"/>
                      <a:pt x="22" y="3"/>
                      <a:pt x="20" y="4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7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39"/>
                      <a:pt x="22" y="38"/>
                      <a:pt x="26" y="36"/>
                    </a:cubicBezTo>
                    <a:close/>
                    <a:moveTo>
                      <a:pt x="1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lose/>
                    <a:moveTo>
                      <a:pt x="25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2"/>
                      <a:pt x="27" y="21"/>
                      <a:pt x="28" y="19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8"/>
                      <a:pt x="28" y="19"/>
                    </a:cubicBezTo>
                    <a:cubicBezTo>
                      <a:pt x="27" y="21"/>
                      <a:pt x="26" y="23"/>
                      <a:pt x="25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2" name="Freeform 44"/>
              <p:cNvSpPr/>
              <p:nvPr/>
            </p:nvSpPr>
            <p:spPr bwMode="auto">
              <a:xfrm>
                <a:off x="6613526" y="2957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3" name="Freeform 45"/>
              <p:cNvSpPr/>
              <p:nvPr/>
            </p:nvSpPr>
            <p:spPr bwMode="auto">
              <a:xfrm>
                <a:off x="6613526" y="296068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4" name="Freeform 46"/>
              <p:cNvSpPr>
                <a:spLocks noEditPoints="1"/>
              </p:cNvSpPr>
              <p:nvPr/>
            </p:nvSpPr>
            <p:spPr bwMode="auto">
              <a:xfrm>
                <a:off x="4999038" y="1544638"/>
                <a:ext cx="2201863" cy="3138488"/>
              </a:xfrm>
              <a:custGeom>
                <a:avLst/>
                <a:gdLst>
                  <a:gd name="T0" fmla="*/ 329 w 585"/>
                  <a:gd name="T1" fmla="*/ 617 h 835"/>
                  <a:gd name="T2" fmla="*/ 393 w 585"/>
                  <a:gd name="T3" fmla="*/ 406 h 835"/>
                  <a:gd name="T4" fmla="*/ 334 w 585"/>
                  <a:gd name="T5" fmla="*/ 317 h 835"/>
                  <a:gd name="T6" fmla="*/ 383 w 585"/>
                  <a:gd name="T7" fmla="*/ 401 h 835"/>
                  <a:gd name="T8" fmla="*/ 359 w 585"/>
                  <a:gd name="T9" fmla="*/ 523 h 835"/>
                  <a:gd name="T10" fmla="*/ 535 w 585"/>
                  <a:gd name="T11" fmla="*/ 440 h 835"/>
                  <a:gd name="T12" fmla="*/ 406 w 585"/>
                  <a:gd name="T13" fmla="*/ 544 h 835"/>
                  <a:gd name="T14" fmla="*/ 404 w 585"/>
                  <a:gd name="T15" fmla="*/ 430 h 835"/>
                  <a:gd name="T16" fmla="*/ 385 w 585"/>
                  <a:gd name="T17" fmla="*/ 393 h 835"/>
                  <a:gd name="T18" fmla="*/ 408 w 585"/>
                  <a:gd name="T19" fmla="*/ 429 h 835"/>
                  <a:gd name="T20" fmla="*/ 406 w 585"/>
                  <a:gd name="T21" fmla="*/ 570 h 835"/>
                  <a:gd name="T22" fmla="*/ 413 w 585"/>
                  <a:gd name="T23" fmla="*/ 536 h 835"/>
                  <a:gd name="T24" fmla="*/ 407 w 585"/>
                  <a:gd name="T25" fmla="*/ 431 h 835"/>
                  <a:gd name="T26" fmla="*/ 363 w 585"/>
                  <a:gd name="T27" fmla="*/ 361 h 835"/>
                  <a:gd name="T28" fmla="*/ 289 w 585"/>
                  <a:gd name="T29" fmla="*/ 345 h 835"/>
                  <a:gd name="T30" fmla="*/ 217 w 585"/>
                  <a:gd name="T31" fmla="*/ 366 h 835"/>
                  <a:gd name="T32" fmla="*/ 206 w 585"/>
                  <a:gd name="T33" fmla="*/ 480 h 835"/>
                  <a:gd name="T34" fmla="*/ 40 w 585"/>
                  <a:gd name="T35" fmla="*/ 170 h 835"/>
                  <a:gd name="T36" fmla="*/ 157 w 585"/>
                  <a:gd name="T37" fmla="*/ 545 h 835"/>
                  <a:gd name="T38" fmla="*/ 185 w 585"/>
                  <a:gd name="T39" fmla="*/ 719 h 835"/>
                  <a:gd name="T40" fmla="*/ 249 w 585"/>
                  <a:gd name="T41" fmla="*/ 831 h 835"/>
                  <a:gd name="T42" fmla="*/ 245 w 585"/>
                  <a:gd name="T43" fmla="*/ 829 h 835"/>
                  <a:gd name="T44" fmla="*/ 224 w 585"/>
                  <a:gd name="T45" fmla="*/ 805 h 835"/>
                  <a:gd name="T46" fmla="*/ 360 w 585"/>
                  <a:gd name="T47" fmla="*/ 812 h 835"/>
                  <a:gd name="T48" fmla="*/ 382 w 585"/>
                  <a:gd name="T49" fmla="*/ 767 h 835"/>
                  <a:gd name="T50" fmla="*/ 375 w 585"/>
                  <a:gd name="T51" fmla="*/ 779 h 835"/>
                  <a:gd name="T52" fmla="*/ 354 w 585"/>
                  <a:gd name="T53" fmla="*/ 801 h 835"/>
                  <a:gd name="T54" fmla="*/ 358 w 585"/>
                  <a:gd name="T55" fmla="*/ 789 h 835"/>
                  <a:gd name="T56" fmla="*/ 180 w 585"/>
                  <a:gd name="T57" fmla="*/ 750 h 835"/>
                  <a:gd name="T58" fmla="*/ 296 w 585"/>
                  <a:gd name="T59" fmla="*/ 716 h 835"/>
                  <a:gd name="T60" fmla="*/ 397 w 585"/>
                  <a:gd name="T61" fmla="*/ 709 h 835"/>
                  <a:gd name="T62" fmla="*/ 362 w 585"/>
                  <a:gd name="T63" fmla="*/ 675 h 835"/>
                  <a:gd name="T64" fmla="*/ 414 w 585"/>
                  <a:gd name="T65" fmla="*/ 634 h 835"/>
                  <a:gd name="T66" fmla="*/ 397 w 585"/>
                  <a:gd name="T67" fmla="*/ 658 h 835"/>
                  <a:gd name="T68" fmla="*/ 405 w 585"/>
                  <a:gd name="T69" fmla="*/ 620 h 835"/>
                  <a:gd name="T70" fmla="*/ 416 w 585"/>
                  <a:gd name="T71" fmla="*/ 599 h 835"/>
                  <a:gd name="T72" fmla="*/ 256 w 585"/>
                  <a:gd name="T73" fmla="*/ 820 h 835"/>
                  <a:gd name="T74" fmla="*/ 228 w 585"/>
                  <a:gd name="T75" fmla="*/ 811 h 835"/>
                  <a:gd name="T76" fmla="*/ 185 w 585"/>
                  <a:gd name="T77" fmla="*/ 718 h 835"/>
                  <a:gd name="T78" fmla="*/ 225 w 585"/>
                  <a:gd name="T79" fmla="*/ 376 h 835"/>
                  <a:gd name="T80" fmla="*/ 270 w 585"/>
                  <a:gd name="T81" fmla="*/ 353 h 835"/>
                  <a:gd name="T82" fmla="*/ 358 w 585"/>
                  <a:gd name="T83" fmla="*/ 348 h 835"/>
                  <a:gd name="T84" fmla="*/ 446 w 585"/>
                  <a:gd name="T85" fmla="*/ 390 h 835"/>
                  <a:gd name="T86" fmla="*/ 407 w 585"/>
                  <a:gd name="T87" fmla="*/ 418 h 835"/>
                  <a:gd name="T88" fmla="*/ 355 w 585"/>
                  <a:gd name="T89" fmla="*/ 374 h 835"/>
                  <a:gd name="T90" fmla="*/ 332 w 585"/>
                  <a:gd name="T91" fmla="*/ 354 h 835"/>
                  <a:gd name="T92" fmla="*/ 242 w 585"/>
                  <a:gd name="T93" fmla="*/ 333 h 835"/>
                  <a:gd name="T94" fmla="*/ 139 w 585"/>
                  <a:gd name="T95" fmla="*/ 387 h 835"/>
                  <a:gd name="T96" fmla="*/ 182 w 585"/>
                  <a:gd name="T97" fmla="*/ 623 h 835"/>
                  <a:gd name="T98" fmla="*/ 372 w 585"/>
                  <a:gd name="T99" fmla="*/ 434 h 835"/>
                  <a:gd name="T100" fmla="*/ 255 w 585"/>
                  <a:gd name="T101" fmla="*/ 373 h 835"/>
                  <a:gd name="T102" fmla="*/ 374 w 585"/>
                  <a:gd name="T103" fmla="*/ 423 h 835"/>
                  <a:gd name="T104" fmla="*/ 235 w 585"/>
                  <a:gd name="T105" fmla="*/ 391 h 835"/>
                  <a:gd name="T106" fmla="*/ 368 w 585"/>
                  <a:gd name="T107" fmla="*/ 468 h 835"/>
                  <a:gd name="T108" fmla="*/ 263 w 585"/>
                  <a:gd name="T109" fmla="*/ 358 h 835"/>
                  <a:gd name="T110" fmla="*/ 343 w 585"/>
                  <a:gd name="T111" fmla="*/ 372 h 835"/>
                  <a:gd name="T112" fmla="*/ 339 w 585"/>
                  <a:gd name="T113" fmla="*/ 361 h 835"/>
                  <a:gd name="T114" fmla="*/ 240 w 585"/>
                  <a:gd name="T115" fmla="*/ 513 h 835"/>
                  <a:gd name="T116" fmla="*/ 185 w 585"/>
                  <a:gd name="T117" fmla="*/ 382 h 835"/>
                  <a:gd name="T118" fmla="*/ 287 w 585"/>
                  <a:gd name="T119" fmla="*/ 300 h 835"/>
                  <a:gd name="T120" fmla="*/ 336 w 585"/>
                  <a:gd name="T121" fmla="*/ 336 h 835"/>
                  <a:gd name="T122" fmla="*/ 382 w 585"/>
                  <a:gd name="T123" fmla="*/ 404 h 835"/>
                  <a:gd name="T124" fmla="*/ 333 w 585"/>
                  <a:gd name="T125" fmla="*/ 593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" h="835">
                    <a:moveTo>
                      <a:pt x="542" y="139"/>
                    </a:moveTo>
                    <a:cubicBezTo>
                      <a:pt x="526" y="111"/>
                      <a:pt x="507" y="89"/>
                      <a:pt x="486" y="71"/>
                    </a:cubicBezTo>
                    <a:cubicBezTo>
                      <a:pt x="466" y="53"/>
                      <a:pt x="445" y="39"/>
                      <a:pt x="425" y="29"/>
                    </a:cubicBezTo>
                    <a:cubicBezTo>
                      <a:pt x="460" y="48"/>
                      <a:pt x="492" y="74"/>
                      <a:pt x="517" y="106"/>
                    </a:cubicBezTo>
                    <a:cubicBezTo>
                      <a:pt x="542" y="138"/>
                      <a:pt x="561" y="175"/>
                      <a:pt x="571" y="215"/>
                    </a:cubicBezTo>
                    <a:cubicBezTo>
                      <a:pt x="581" y="255"/>
                      <a:pt x="583" y="297"/>
                      <a:pt x="575" y="338"/>
                    </a:cubicBezTo>
                    <a:cubicBezTo>
                      <a:pt x="568" y="378"/>
                      <a:pt x="552" y="418"/>
                      <a:pt x="528" y="452"/>
                    </a:cubicBezTo>
                    <a:cubicBezTo>
                      <a:pt x="504" y="486"/>
                      <a:pt x="472" y="515"/>
                      <a:pt x="436" y="536"/>
                    </a:cubicBezTo>
                    <a:cubicBezTo>
                      <a:pt x="432" y="539"/>
                      <a:pt x="427" y="541"/>
                      <a:pt x="422" y="544"/>
                    </a:cubicBezTo>
                    <a:cubicBezTo>
                      <a:pt x="419" y="545"/>
                      <a:pt x="419" y="545"/>
                      <a:pt x="419" y="545"/>
                    </a:cubicBezTo>
                    <a:cubicBezTo>
                      <a:pt x="416" y="547"/>
                      <a:pt x="416" y="547"/>
                      <a:pt x="416" y="547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9"/>
                      <a:pt x="414" y="549"/>
                      <a:pt x="414" y="549"/>
                    </a:cubicBezTo>
                    <a:cubicBezTo>
                      <a:pt x="414" y="580"/>
                      <a:pt x="414" y="580"/>
                      <a:pt x="414" y="580"/>
                    </a:cubicBezTo>
                    <a:cubicBezTo>
                      <a:pt x="414" y="595"/>
                      <a:pt x="414" y="595"/>
                      <a:pt x="414" y="595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600"/>
                      <a:pt x="414" y="601"/>
                      <a:pt x="414" y="601"/>
                    </a:cubicBezTo>
                    <a:cubicBezTo>
                      <a:pt x="414" y="602"/>
                      <a:pt x="414" y="603"/>
                      <a:pt x="414" y="604"/>
                    </a:cubicBezTo>
                    <a:cubicBezTo>
                      <a:pt x="413" y="607"/>
                      <a:pt x="412" y="610"/>
                      <a:pt x="410" y="613"/>
                    </a:cubicBezTo>
                    <a:cubicBezTo>
                      <a:pt x="406" y="618"/>
                      <a:pt x="400" y="621"/>
                      <a:pt x="393" y="621"/>
                    </a:cubicBezTo>
                    <a:cubicBezTo>
                      <a:pt x="377" y="621"/>
                      <a:pt x="377" y="621"/>
                      <a:pt x="377" y="621"/>
                    </a:cubicBezTo>
                    <a:cubicBezTo>
                      <a:pt x="346" y="621"/>
                      <a:pt x="346" y="621"/>
                      <a:pt x="346" y="621"/>
                    </a:cubicBezTo>
                    <a:cubicBezTo>
                      <a:pt x="336" y="621"/>
                      <a:pt x="336" y="621"/>
                      <a:pt x="336" y="621"/>
                    </a:cubicBezTo>
                    <a:cubicBezTo>
                      <a:pt x="330" y="621"/>
                      <a:pt x="330" y="621"/>
                      <a:pt x="330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32" y="606"/>
                      <a:pt x="332" y="606"/>
                      <a:pt x="332" y="606"/>
                    </a:cubicBezTo>
                    <a:cubicBezTo>
                      <a:pt x="334" y="598"/>
                      <a:pt x="334" y="598"/>
                      <a:pt x="334" y="598"/>
                    </a:cubicBezTo>
                    <a:cubicBezTo>
                      <a:pt x="340" y="578"/>
                      <a:pt x="346" y="558"/>
                      <a:pt x="353" y="539"/>
                    </a:cubicBezTo>
                    <a:cubicBezTo>
                      <a:pt x="360" y="519"/>
                      <a:pt x="367" y="499"/>
                      <a:pt x="374" y="480"/>
                    </a:cubicBezTo>
                    <a:cubicBezTo>
                      <a:pt x="378" y="470"/>
                      <a:pt x="382" y="460"/>
                      <a:pt x="386" y="451"/>
                    </a:cubicBezTo>
                    <a:cubicBezTo>
                      <a:pt x="388" y="446"/>
                      <a:pt x="390" y="441"/>
                      <a:pt x="392" y="437"/>
                    </a:cubicBezTo>
                    <a:cubicBezTo>
                      <a:pt x="395" y="429"/>
                      <a:pt x="395" y="429"/>
                      <a:pt x="395" y="429"/>
                    </a:cubicBezTo>
                    <a:cubicBezTo>
                      <a:pt x="397" y="425"/>
                      <a:pt x="397" y="425"/>
                      <a:pt x="397" y="425"/>
                    </a:cubicBezTo>
                    <a:cubicBezTo>
                      <a:pt x="398" y="423"/>
                      <a:pt x="399" y="421"/>
                      <a:pt x="400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5" y="420"/>
                      <a:pt x="405" y="420"/>
                      <a:pt x="406" y="420"/>
                    </a:cubicBezTo>
                    <a:cubicBezTo>
                      <a:pt x="407" y="420"/>
                      <a:pt x="407" y="420"/>
                      <a:pt x="407" y="420"/>
                    </a:cubicBezTo>
                    <a:cubicBezTo>
                      <a:pt x="408" y="420"/>
                      <a:pt x="408" y="420"/>
                      <a:pt x="408" y="420"/>
                    </a:cubicBezTo>
                    <a:cubicBezTo>
                      <a:pt x="410" y="420"/>
                      <a:pt x="411" y="420"/>
                      <a:pt x="413" y="420"/>
                    </a:cubicBezTo>
                    <a:cubicBezTo>
                      <a:pt x="417" y="420"/>
                      <a:pt x="420" y="419"/>
                      <a:pt x="423" y="418"/>
                    </a:cubicBezTo>
                    <a:cubicBezTo>
                      <a:pt x="430" y="416"/>
                      <a:pt x="435" y="413"/>
                      <a:pt x="440" y="408"/>
                    </a:cubicBezTo>
                    <a:cubicBezTo>
                      <a:pt x="442" y="406"/>
                      <a:pt x="444" y="403"/>
                      <a:pt x="445" y="400"/>
                    </a:cubicBezTo>
                    <a:cubicBezTo>
                      <a:pt x="446" y="397"/>
                      <a:pt x="447" y="394"/>
                      <a:pt x="448" y="390"/>
                    </a:cubicBezTo>
                    <a:cubicBezTo>
                      <a:pt x="449" y="384"/>
                      <a:pt x="448" y="377"/>
                      <a:pt x="445" y="371"/>
                    </a:cubicBezTo>
                    <a:cubicBezTo>
                      <a:pt x="443" y="365"/>
                      <a:pt x="438" y="360"/>
                      <a:pt x="432" y="359"/>
                    </a:cubicBezTo>
                    <a:cubicBezTo>
                      <a:pt x="431" y="359"/>
                      <a:pt x="430" y="359"/>
                      <a:pt x="428" y="359"/>
                    </a:cubicBezTo>
                    <a:cubicBezTo>
                      <a:pt x="427" y="359"/>
                      <a:pt x="425" y="360"/>
                      <a:pt x="424" y="361"/>
                    </a:cubicBezTo>
                    <a:cubicBezTo>
                      <a:pt x="421" y="362"/>
                      <a:pt x="419" y="364"/>
                      <a:pt x="416" y="366"/>
                    </a:cubicBezTo>
                    <a:cubicBezTo>
                      <a:pt x="414" y="368"/>
                      <a:pt x="411" y="371"/>
                      <a:pt x="409" y="374"/>
                    </a:cubicBezTo>
                    <a:cubicBezTo>
                      <a:pt x="409" y="375"/>
                      <a:pt x="408" y="375"/>
                      <a:pt x="408" y="376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7" y="378"/>
                      <a:pt x="407" y="378"/>
                      <a:pt x="407" y="378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399" y="393"/>
                      <a:pt x="399" y="393"/>
                      <a:pt x="399" y="393"/>
                    </a:cubicBezTo>
                    <a:cubicBezTo>
                      <a:pt x="393" y="406"/>
                      <a:pt x="393" y="406"/>
                      <a:pt x="393" y="406"/>
                    </a:cubicBezTo>
                    <a:cubicBezTo>
                      <a:pt x="393" y="406"/>
                      <a:pt x="392" y="406"/>
                      <a:pt x="392" y="406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4"/>
                      <a:pt x="388" y="404"/>
                      <a:pt x="388" y="404"/>
                    </a:cubicBezTo>
                    <a:cubicBezTo>
                      <a:pt x="386" y="403"/>
                      <a:pt x="385" y="403"/>
                      <a:pt x="383" y="402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1" y="400"/>
                      <a:pt x="381" y="400"/>
                      <a:pt x="381" y="400"/>
                    </a:cubicBezTo>
                    <a:cubicBezTo>
                      <a:pt x="380" y="400"/>
                      <a:pt x="380" y="400"/>
                      <a:pt x="379" y="399"/>
                    </a:cubicBezTo>
                    <a:cubicBezTo>
                      <a:pt x="378" y="398"/>
                      <a:pt x="377" y="398"/>
                      <a:pt x="376" y="397"/>
                    </a:cubicBezTo>
                    <a:cubicBezTo>
                      <a:pt x="372" y="394"/>
                      <a:pt x="368" y="390"/>
                      <a:pt x="365" y="386"/>
                    </a:cubicBezTo>
                    <a:cubicBezTo>
                      <a:pt x="362" y="381"/>
                      <a:pt x="359" y="377"/>
                      <a:pt x="357" y="373"/>
                    </a:cubicBezTo>
                    <a:cubicBezTo>
                      <a:pt x="356" y="370"/>
                      <a:pt x="355" y="368"/>
                      <a:pt x="354" y="366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1" y="359"/>
                      <a:pt x="350" y="357"/>
                      <a:pt x="350" y="356"/>
                    </a:cubicBezTo>
                    <a:cubicBezTo>
                      <a:pt x="352" y="354"/>
                      <a:pt x="354" y="353"/>
                      <a:pt x="356" y="352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9" y="350"/>
                      <a:pt x="359" y="350"/>
                      <a:pt x="359" y="350"/>
                    </a:cubicBezTo>
                    <a:cubicBezTo>
                      <a:pt x="359" y="349"/>
                      <a:pt x="360" y="349"/>
                      <a:pt x="360" y="349"/>
                    </a:cubicBezTo>
                    <a:cubicBezTo>
                      <a:pt x="363" y="347"/>
                      <a:pt x="365" y="345"/>
                      <a:pt x="367" y="342"/>
                    </a:cubicBezTo>
                    <a:cubicBezTo>
                      <a:pt x="372" y="338"/>
                      <a:pt x="376" y="333"/>
                      <a:pt x="378" y="328"/>
                    </a:cubicBezTo>
                    <a:cubicBezTo>
                      <a:pt x="380" y="322"/>
                      <a:pt x="382" y="317"/>
                      <a:pt x="380" y="311"/>
                    </a:cubicBezTo>
                    <a:cubicBezTo>
                      <a:pt x="380" y="308"/>
                      <a:pt x="379" y="306"/>
                      <a:pt x="377" y="303"/>
                    </a:cubicBezTo>
                    <a:cubicBezTo>
                      <a:pt x="377" y="302"/>
                      <a:pt x="376" y="301"/>
                      <a:pt x="375" y="300"/>
                    </a:cubicBezTo>
                    <a:cubicBezTo>
                      <a:pt x="374" y="299"/>
                      <a:pt x="373" y="297"/>
                      <a:pt x="372" y="297"/>
                    </a:cubicBezTo>
                    <a:cubicBezTo>
                      <a:pt x="368" y="293"/>
                      <a:pt x="362" y="292"/>
                      <a:pt x="357" y="293"/>
                    </a:cubicBezTo>
                    <a:cubicBezTo>
                      <a:pt x="354" y="294"/>
                      <a:pt x="352" y="295"/>
                      <a:pt x="349" y="296"/>
                    </a:cubicBezTo>
                    <a:cubicBezTo>
                      <a:pt x="347" y="298"/>
                      <a:pt x="345" y="300"/>
                      <a:pt x="343" y="302"/>
                    </a:cubicBezTo>
                    <a:cubicBezTo>
                      <a:pt x="338" y="306"/>
                      <a:pt x="336" y="311"/>
                      <a:pt x="334" y="317"/>
                    </a:cubicBezTo>
                    <a:cubicBezTo>
                      <a:pt x="332" y="323"/>
                      <a:pt x="332" y="329"/>
                      <a:pt x="333" y="335"/>
                    </a:cubicBezTo>
                    <a:cubicBezTo>
                      <a:pt x="332" y="329"/>
                      <a:pt x="332" y="323"/>
                      <a:pt x="334" y="317"/>
                    </a:cubicBezTo>
                    <a:cubicBezTo>
                      <a:pt x="335" y="312"/>
                      <a:pt x="338" y="307"/>
                      <a:pt x="342" y="302"/>
                    </a:cubicBezTo>
                    <a:cubicBezTo>
                      <a:pt x="343" y="301"/>
                      <a:pt x="344" y="300"/>
                      <a:pt x="345" y="299"/>
                    </a:cubicBezTo>
                    <a:cubicBezTo>
                      <a:pt x="346" y="299"/>
                      <a:pt x="346" y="298"/>
                      <a:pt x="347" y="298"/>
                    </a:cubicBezTo>
                    <a:cubicBezTo>
                      <a:pt x="348" y="297"/>
                      <a:pt x="348" y="297"/>
                      <a:pt x="349" y="297"/>
                    </a:cubicBezTo>
                    <a:cubicBezTo>
                      <a:pt x="351" y="295"/>
                      <a:pt x="354" y="294"/>
                      <a:pt x="356" y="293"/>
                    </a:cubicBezTo>
                    <a:cubicBezTo>
                      <a:pt x="362" y="292"/>
                      <a:pt x="368" y="293"/>
                      <a:pt x="372" y="296"/>
                    </a:cubicBezTo>
                    <a:cubicBezTo>
                      <a:pt x="372" y="297"/>
                      <a:pt x="373" y="297"/>
                      <a:pt x="373" y="297"/>
                    </a:cubicBezTo>
                    <a:cubicBezTo>
                      <a:pt x="374" y="298"/>
                      <a:pt x="374" y="299"/>
                      <a:pt x="375" y="299"/>
                    </a:cubicBezTo>
                    <a:cubicBezTo>
                      <a:pt x="375" y="300"/>
                      <a:pt x="376" y="301"/>
                      <a:pt x="377" y="303"/>
                    </a:cubicBezTo>
                    <a:cubicBezTo>
                      <a:pt x="379" y="305"/>
                      <a:pt x="380" y="308"/>
                      <a:pt x="380" y="310"/>
                    </a:cubicBezTo>
                    <a:cubicBezTo>
                      <a:pt x="382" y="316"/>
                      <a:pt x="381" y="322"/>
                      <a:pt x="378" y="327"/>
                    </a:cubicBezTo>
                    <a:cubicBezTo>
                      <a:pt x="376" y="333"/>
                      <a:pt x="372" y="338"/>
                      <a:pt x="368" y="342"/>
                    </a:cubicBezTo>
                    <a:cubicBezTo>
                      <a:pt x="366" y="345"/>
                      <a:pt x="363" y="347"/>
                      <a:pt x="361" y="349"/>
                    </a:cubicBezTo>
                    <a:cubicBezTo>
                      <a:pt x="360" y="349"/>
                      <a:pt x="359" y="350"/>
                      <a:pt x="359" y="350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6" y="352"/>
                      <a:pt x="356" y="352"/>
                      <a:pt x="356" y="352"/>
                    </a:cubicBezTo>
                    <a:cubicBezTo>
                      <a:pt x="354" y="353"/>
                      <a:pt x="352" y="354"/>
                      <a:pt x="350" y="356"/>
                    </a:cubicBezTo>
                    <a:cubicBezTo>
                      <a:pt x="350" y="356"/>
                      <a:pt x="350" y="356"/>
                      <a:pt x="350" y="356"/>
                    </a:cubicBezTo>
                    <a:cubicBezTo>
                      <a:pt x="351" y="357"/>
                      <a:pt x="351" y="357"/>
                      <a:pt x="351" y="357"/>
                    </a:cubicBezTo>
                    <a:cubicBezTo>
                      <a:pt x="351" y="358"/>
                      <a:pt x="351" y="358"/>
                      <a:pt x="351" y="358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4" y="366"/>
                      <a:pt x="354" y="366"/>
                      <a:pt x="354" y="366"/>
                    </a:cubicBezTo>
                    <a:cubicBezTo>
                      <a:pt x="355" y="368"/>
                      <a:pt x="356" y="370"/>
                      <a:pt x="357" y="372"/>
                    </a:cubicBezTo>
                    <a:cubicBezTo>
                      <a:pt x="359" y="377"/>
                      <a:pt x="362" y="381"/>
                      <a:pt x="365" y="385"/>
                    </a:cubicBezTo>
                    <a:cubicBezTo>
                      <a:pt x="368" y="389"/>
                      <a:pt x="372" y="393"/>
                      <a:pt x="376" y="397"/>
                    </a:cubicBezTo>
                    <a:cubicBezTo>
                      <a:pt x="377" y="397"/>
                      <a:pt x="378" y="398"/>
                      <a:pt x="379" y="399"/>
                    </a:cubicBezTo>
                    <a:cubicBezTo>
                      <a:pt x="380" y="399"/>
                      <a:pt x="380" y="400"/>
                      <a:pt x="381" y="400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3" y="401"/>
                      <a:pt x="383" y="401"/>
                      <a:pt x="383" y="401"/>
                    </a:cubicBezTo>
                    <a:cubicBezTo>
                      <a:pt x="385" y="402"/>
                      <a:pt x="386" y="403"/>
                      <a:pt x="388" y="404"/>
                    </a:cubicBezTo>
                    <a:cubicBezTo>
                      <a:pt x="390" y="405"/>
                      <a:pt x="390" y="405"/>
                      <a:pt x="390" y="405"/>
                    </a:cubicBezTo>
                    <a:cubicBezTo>
                      <a:pt x="392" y="405"/>
                      <a:pt x="392" y="405"/>
                      <a:pt x="392" y="405"/>
                    </a:cubicBezTo>
                    <a:cubicBezTo>
                      <a:pt x="392" y="405"/>
                      <a:pt x="393" y="406"/>
                      <a:pt x="393" y="406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08" y="375"/>
                      <a:pt x="409" y="374"/>
                      <a:pt x="409" y="374"/>
                    </a:cubicBezTo>
                    <a:cubicBezTo>
                      <a:pt x="411" y="371"/>
                      <a:pt x="414" y="368"/>
                      <a:pt x="416" y="366"/>
                    </a:cubicBezTo>
                    <a:cubicBezTo>
                      <a:pt x="421" y="361"/>
                      <a:pt x="427" y="358"/>
                      <a:pt x="432" y="359"/>
                    </a:cubicBezTo>
                    <a:cubicBezTo>
                      <a:pt x="435" y="360"/>
                      <a:pt x="438" y="361"/>
                      <a:pt x="440" y="363"/>
                    </a:cubicBezTo>
                    <a:cubicBezTo>
                      <a:pt x="443" y="365"/>
                      <a:pt x="444" y="368"/>
                      <a:pt x="446" y="371"/>
                    </a:cubicBezTo>
                    <a:cubicBezTo>
                      <a:pt x="448" y="377"/>
                      <a:pt x="449" y="384"/>
                      <a:pt x="448" y="390"/>
                    </a:cubicBezTo>
                    <a:cubicBezTo>
                      <a:pt x="447" y="394"/>
                      <a:pt x="447" y="397"/>
                      <a:pt x="445" y="400"/>
                    </a:cubicBezTo>
                    <a:cubicBezTo>
                      <a:pt x="444" y="403"/>
                      <a:pt x="442" y="406"/>
                      <a:pt x="440" y="408"/>
                    </a:cubicBezTo>
                    <a:cubicBezTo>
                      <a:pt x="436" y="413"/>
                      <a:pt x="430" y="417"/>
                      <a:pt x="423" y="419"/>
                    </a:cubicBezTo>
                    <a:cubicBezTo>
                      <a:pt x="420" y="420"/>
                      <a:pt x="416" y="420"/>
                      <a:pt x="413" y="420"/>
                    </a:cubicBezTo>
                    <a:cubicBezTo>
                      <a:pt x="411" y="421"/>
                      <a:pt x="410" y="421"/>
                      <a:pt x="408" y="421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1"/>
                      <a:pt x="407" y="421"/>
                      <a:pt x="406" y="421"/>
                    </a:cubicBezTo>
                    <a:cubicBezTo>
                      <a:pt x="405" y="421"/>
                      <a:pt x="405" y="421"/>
                      <a:pt x="404" y="420"/>
                    </a:cubicBezTo>
                    <a:cubicBezTo>
                      <a:pt x="400" y="420"/>
                      <a:pt x="400" y="420"/>
                      <a:pt x="400" y="420"/>
                    </a:cubicBezTo>
                    <a:cubicBezTo>
                      <a:pt x="399" y="422"/>
                      <a:pt x="399" y="423"/>
                      <a:pt x="398" y="425"/>
                    </a:cubicBezTo>
                    <a:cubicBezTo>
                      <a:pt x="396" y="429"/>
                      <a:pt x="396" y="429"/>
                      <a:pt x="396" y="429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88" y="447"/>
                      <a:pt x="388" y="447"/>
                      <a:pt x="388" y="447"/>
                    </a:cubicBezTo>
                    <a:cubicBezTo>
                      <a:pt x="384" y="456"/>
                      <a:pt x="381" y="464"/>
                      <a:pt x="378" y="472"/>
                    </a:cubicBezTo>
                    <a:cubicBezTo>
                      <a:pt x="371" y="489"/>
                      <a:pt x="365" y="506"/>
                      <a:pt x="359" y="523"/>
                    </a:cubicBezTo>
                    <a:cubicBezTo>
                      <a:pt x="353" y="539"/>
                      <a:pt x="347" y="556"/>
                      <a:pt x="342" y="573"/>
                    </a:cubicBezTo>
                    <a:cubicBezTo>
                      <a:pt x="340" y="581"/>
                      <a:pt x="337" y="590"/>
                      <a:pt x="335" y="598"/>
                    </a:cubicBezTo>
                    <a:cubicBezTo>
                      <a:pt x="330" y="612"/>
                      <a:pt x="330" y="612"/>
                      <a:pt x="330" y="612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39" y="621"/>
                      <a:pt x="339" y="621"/>
                      <a:pt x="339" y="621"/>
                    </a:cubicBezTo>
                    <a:cubicBezTo>
                      <a:pt x="392" y="621"/>
                      <a:pt x="392" y="621"/>
                      <a:pt x="392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4" y="621"/>
                      <a:pt x="395" y="621"/>
                      <a:pt x="395" y="621"/>
                    </a:cubicBezTo>
                    <a:cubicBezTo>
                      <a:pt x="397" y="621"/>
                      <a:pt x="398" y="620"/>
                      <a:pt x="399" y="620"/>
                    </a:cubicBezTo>
                    <a:cubicBezTo>
                      <a:pt x="402" y="619"/>
                      <a:pt x="404" y="618"/>
                      <a:pt x="406" y="616"/>
                    </a:cubicBezTo>
                    <a:cubicBezTo>
                      <a:pt x="410" y="613"/>
                      <a:pt x="413" y="608"/>
                      <a:pt x="414" y="603"/>
                    </a:cubicBezTo>
                    <a:cubicBezTo>
                      <a:pt x="414" y="602"/>
                      <a:pt x="414" y="601"/>
                      <a:pt x="414" y="601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596"/>
                      <a:pt x="414" y="596"/>
                      <a:pt x="414" y="596"/>
                    </a:cubicBezTo>
                    <a:cubicBezTo>
                      <a:pt x="414" y="590"/>
                      <a:pt x="414" y="590"/>
                      <a:pt x="414" y="590"/>
                    </a:cubicBezTo>
                    <a:cubicBezTo>
                      <a:pt x="414" y="577"/>
                      <a:pt x="414" y="577"/>
                      <a:pt x="414" y="577"/>
                    </a:cubicBezTo>
                    <a:cubicBezTo>
                      <a:pt x="414" y="552"/>
                      <a:pt x="414" y="552"/>
                      <a:pt x="414" y="552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7"/>
                      <a:pt x="415" y="547"/>
                      <a:pt x="415" y="547"/>
                    </a:cubicBezTo>
                    <a:cubicBezTo>
                      <a:pt x="416" y="546"/>
                      <a:pt x="416" y="546"/>
                      <a:pt x="416" y="546"/>
                    </a:cubicBezTo>
                    <a:cubicBezTo>
                      <a:pt x="420" y="545"/>
                      <a:pt x="424" y="543"/>
                      <a:pt x="428" y="541"/>
                    </a:cubicBezTo>
                    <a:cubicBezTo>
                      <a:pt x="442" y="533"/>
                      <a:pt x="456" y="523"/>
                      <a:pt x="470" y="513"/>
                    </a:cubicBezTo>
                    <a:cubicBezTo>
                      <a:pt x="496" y="493"/>
                      <a:pt x="518" y="468"/>
                      <a:pt x="535" y="440"/>
                    </a:cubicBezTo>
                    <a:cubicBezTo>
                      <a:pt x="553" y="412"/>
                      <a:pt x="565" y="382"/>
                      <a:pt x="572" y="350"/>
                    </a:cubicBezTo>
                    <a:cubicBezTo>
                      <a:pt x="580" y="319"/>
                      <a:pt x="581" y="286"/>
                      <a:pt x="578" y="255"/>
                    </a:cubicBezTo>
                    <a:cubicBezTo>
                      <a:pt x="574" y="223"/>
                      <a:pt x="566" y="192"/>
                      <a:pt x="552" y="164"/>
                    </a:cubicBezTo>
                    <a:cubicBezTo>
                      <a:pt x="539" y="135"/>
                      <a:pt x="521" y="109"/>
                      <a:pt x="499" y="86"/>
                    </a:cubicBezTo>
                    <a:cubicBezTo>
                      <a:pt x="477" y="63"/>
                      <a:pt x="451" y="44"/>
                      <a:pt x="424" y="30"/>
                    </a:cubicBezTo>
                    <a:cubicBezTo>
                      <a:pt x="412" y="23"/>
                      <a:pt x="399" y="18"/>
                      <a:pt x="386" y="13"/>
                    </a:cubicBezTo>
                    <a:cubicBezTo>
                      <a:pt x="369" y="8"/>
                      <a:pt x="353" y="4"/>
                      <a:pt x="339" y="2"/>
                    </a:cubicBezTo>
                    <a:cubicBezTo>
                      <a:pt x="325" y="0"/>
                      <a:pt x="313" y="0"/>
                      <a:pt x="305" y="0"/>
                    </a:cubicBezTo>
                    <a:cubicBezTo>
                      <a:pt x="296" y="0"/>
                      <a:pt x="291" y="0"/>
                      <a:pt x="291" y="1"/>
                    </a:cubicBezTo>
                    <a:cubicBezTo>
                      <a:pt x="291" y="1"/>
                      <a:pt x="296" y="2"/>
                      <a:pt x="308" y="3"/>
                    </a:cubicBezTo>
                    <a:cubicBezTo>
                      <a:pt x="314" y="3"/>
                      <a:pt x="322" y="4"/>
                      <a:pt x="331" y="6"/>
                    </a:cubicBezTo>
                    <a:cubicBezTo>
                      <a:pt x="341" y="7"/>
                      <a:pt x="352" y="10"/>
                      <a:pt x="365" y="13"/>
                    </a:cubicBezTo>
                    <a:cubicBezTo>
                      <a:pt x="372" y="15"/>
                      <a:pt x="380" y="18"/>
                      <a:pt x="388" y="21"/>
                    </a:cubicBezTo>
                    <a:cubicBezTo>
                      <a:pt x="397" y="24"/>
                      <a:pt x="405" y="28"/>
                      <a:pt x="413" y="31"/>
                    </a:cubicBezTo>
                    <a:cubicBezTo>
                      <a:pt x="429" y="39"/>
                      <a:pt x="440" y="46"/>
                      <a:pt x="440" y="46"/>
                    </a:cubicBezTo>
                    <a:cubicBezTo>
                      <a:pt x="445" y="49"/>
                      <a:pt x="445" y="50"/>
                      <a:pt x="444" y="50"/>
                    </a:cubicBezTo>
                    <a:cubicBezTo>
                      <a:pt x="443" y="50"/>
                      <a:pt x="440" y="48"/>
                      <a:pt x="437" y="47"/>
                    </a:cubicBezTo>
                    <a:cubicBezTo>
                      <a:pt x="475" y="70"/>
                      <a:pt x="507" y="102"/>
                      <a:pt x="530" y="139"/>
                    </a:cubicBezTo>
                    <a:cubicBezTo>
                      <a:pt x="553" y="176"/>
                      <a:pt x="567" y="219"/>
                      <a:pt x="571" y="263"/>
                    </a:cubicBezTo>
                    <a:cubicBezTo>
                      <a:pt x="572" y="285"/>
                      <a:pt x="572" y="307"/>
                      <a:pt x="568" y="329"/>
                    </a:cubicBezTo>
                    <a:cubicBezTo>
                      <a:pt x="565" y="350"/>
                      <a:pt x="559" y="371"/>
                      <a:pt x="551" y="392"/>
                    </a:cubicBezTo>
                    <a:cubicBezTo>
                      <a:pt x="535" y="432"/>
                      <a:pt x="509" y="469"/>
                      <a:pt x="475" y="498"/>
                    </a:cubicBezTo>
                    <a:cubicBezTo>
                      <a:pt x="462" y="510"/>
                      <a:pt x="448" y="520"/>
                      <a:pt x="432" y="529"/>
                    </a:cubicBezTo>
                    <a:cubicBezTo>
                      <a:pt x="428" y="531"/>
                      <a:pt x="425" y="533"/>
                      <a:pt x="421" y="535"/>
                    </a:cubicBezTo>
                    <a:cubicBezTo>
                      <a:pt x="419" y="536"/>
                      <a:pt x="417" y="537"/>
                      <a:pt x="415" y="538"/>
                    </a:cubicBezTo>
                    <a:cubicBezTo>
                      <a:pt x="413" y="539"/>
                      <a:pt x="410" y="541"/>
                      <a:pt x="407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4"/>
                      <a:pt x="406" y="544"/>
                      <a:pt x="406" y="544"/>
                    </a:cubicBezTo>
                    <a:cubicBezTo>
                      <a:pt x="406" y="547"/>
                      <a:pt x="406" y="547"/>
                      <a:pt x="406" y="547"/>
                    </a:cubicBezTo>
                    <a:cubicBezTo>
                      <a:pt x="406" y="551"/>
                      <a:pt x="406" y="551"/>
                      <a:pt x="406" y="551"/>
                    </a:cubicBezTo>
                    <a:cubicBezTo>
                      <a:pt x="406" y="558"/>
                      <a:pt x="406" y="558"/>
                      <a:pt x="406" y="558"/>
                    </a:cubicBezTo>
                    <a:cubicBezTo>
                      <a:pt x="406" y="571"/>
                      <a:pt x="406" y="571"/>
                      <a:pt x="406" y="571"/>
                    </a:cubicBezTo>
                    <a:cubicBezTo>
                      <a:pt x="406" y="598"/>
                      <a:pt x="406" y="598"/>
                      <a:pt x="406" y="598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1"/>
                      <a:pt x="406" y="601"/>
                      <a:pt x="406" y="601"/>
                    </a:cubicBezTo>
                    <a:cubicBezTo>
                      <a:pt x="406" y="602"/>
                      <a:pt x="406" y="603"/>
                      <a:pt x="406" y="604"/>
                    </a:cubicBezTo>
                    <a:cubicBezTo>
                      <a:pt x="405" y="605"/>
                      <a:pt x="404" y="607"/>
                      <a:pt x="403" y="608"/>
                    </a:cubicBezTo>
                    <a:cubicBezTo>
                      <a:pt x="401" y="611"/>
                      <a:pt x="398" y="613"/>
                      <a:pt x="394" y="613"/>
                    </a:cubicBezTo>
                    <a:cubicBezTo>
                      <a:pt x="394" y="613"/>
                      <a:pt x="393" y="613"/>
                      <a:pt x="393" y="613"/>
                    </a:cubicBezTo>
                    <a:cubicBezTo>
                      <a:pt x="391" y="613"/>
                      <a:pt x="391" y="613"/>
                      <a:pt x="391" y="613"/>
                    </a:cubicBezTo>
                    <a:cubicBezTo>
                      <a:pt x="388" y="613"/>
                      <a:pt x="388" y="613"/>
                      <a:pt x="388" y="613"/>
                    </a:cubicBezTo>
                    <a:cubicBezTo>
                      <a:pt x="381" y="613"/>
                      <a:pt x="381" y="613"/>
                      <a:pt x="381" y="613"/>
                    </a:cubicBezTo>
                    <a:cubicBezTo>
                      <a:pt x="368" y="613"/>
                      <a:pt x="368" y="613"/>
                      <a:pt x="368" y="613"/>
                    </a:cubicBezTo>
                    <a:cubicBezTo>
                      <a:pt x="342" y="613"/>
                      <a:pt x="342" y="613"/>
                      <a:pt x="342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8" y="613"/>
                      <a:pt x="339" y="613"/>
                      <a:pt x="339" y="613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0"/>
                      <a:pt x="339" y="610"/>
                      <a:pt x="339" y="610"/>
                    </a:cubicBezTo>
                    <a:cubicBezTo>
                      <a:pt x="342" y="599"/>
                      <a:pt x="342" y="599"/>
                      <a:pt x="342" y="599"/>
                    </a:cubicBezTo>
                    <a:cubicBezTo>
                      <a:pt x="345" y="591"/>
                      <a:pt x="348" y="582"/>
                      <a:pt x="350" y="574"/>
                    </a:cubicBezTo>
                    <a:cubicBezTo>
                      <a:pt x="355" y="557"/>
                      <a:pt x="361" y="540"/>
                      <a:pt x="367" y="524"/>
                    </a:cubicBezTo>
                    <a:cubicBezTo>
                      <a:pt x="373" y="507"/>
                      <a:pt x="379" y="490"/>
                      <a:pt x="385" y="474"/>
                    </a:cubicBezTo>
                    <a:cubicBezTo>
                      <a:pt x="389" y="466"/>
                      <a:pt x="392" y="458"/>
                      <a:pt x="396" y="450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403" y="432"/>
                      <a:pt x="403" y="432"/>
                      <a:pt x="403" y="432"/>
                    </a:cubicBezTo>
                    <a:cubicBezTo>
                      <a:pt x="404" y="430"/>
                      <a:pt x="404" y="430"/>
                      <a:pt x="404" y="430"/>
                    </a:cubicBezTo>
                    <a:cubicBezTo>
                      <a:pt x="405" y="429"/>
                      <a:pt x="405" y="429"/>
                      <a:pt x="405" y="428"/>
                    </a:cubicBezTo>
                    <a:cubicBezTo>
                      <a:pt x="405" y="428"/>
                      <a:pt x="406" y="428"/>
                      <a:pt x="406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8" y="429"/>
                      <a:pt x="408" y="429"/>
                      <a:pt x="408" y="429"/>
                    </a:cubicBezTo>
                    <a:cubicBezTo>
                      <a:pt x="410" y="429"/>
                      <a:pt x="412" y="429"/>
                      <a:pt x="414" y="428"/>
                    </a:cubicBezTo>
                    <a:cubicBezTo>
                      <a:pt x="418" y="428"/>
                      <a:pt x="422" y="427"/>
                      <a:pt x="426" y="426"/>
                    </a:cubicBezTo>
                    <a:cubicBezTo>
                      <a:pt x="433" y="424"/>
                      <a:pt x="441" y="420"/>
                      <a:pt x="446" y="413"/>
                    </a:cubicBezTo>
                    <a:cubicBezTo>
                      <a:pt x="449" y="410"/>
                      <a:pt x="451" y="407"/>
                      <a:pt x="453" y="403"/>
                    </a:cubicBezTo>
                    <a:cubicBezTo>
                      <a:pt x="454" y="399"/>
                      <a:pt x="455" y="395"/>
                      <a:pt x="456" y="391"/>
                    </a:cubicBezTo>
                    <a:cubicBezTo>
                      <a:pt x="457" y="383"/>
                      <a:pt x="457" y="375"/>
                      <a:pt x="453" y="367"/>
                    </a:cubicBezTo>
                    <a:cubicBezTo>
                      <a:pt x="451" y="363"/>
                      <a:pt x="449" y="360"/>
                      <a:pt x="446" y="357"/>
                    </a:cubicBezTo>
                    <a:cubicBezTo>
                      <a:pt x="442" y="354"/>
                      <a:pt x="438" y="352"/>
                      <a:pt x="434" y="351"/>
                    </a:cubicBezTo>
                    <a:cubicBezTo>
                      <a:pt x="433" y="351"/>
                      <a:pt x="431" y="351"/>
                      <a:pt x="430" y="351"/>
                    </a:cubicBezTo>
                    <a:cubicBezTo>
                      <a:pt x="429" y="351"/>
                      <a:pt x="428" y="351"/>
                      <a:pt x="427" y="351"/>
                    </a:cubicBezTo>
                    <a:cubicBezTo>
                      <a:pt x="424" y="351"/>
                      <a:pt x="422" y="352"/>
                      <a:pt x="420" y="353"/>
                    </a:cubicBezTo>
                    <a:cubicBezTo>
                      <a:pt x="416" y="355"/>
                      <a:pt x="413" y="357"/>
                      <a:pt x="410" y="360"/>
                    </a:cubicBezTo>
                    <a:cubicBezTo>
                      <a:pt x="407" y="363"/>
                      <a:pt x="405" y="366"/>
                      <a:pt x="402" y="369"/>
                    </a:cubicBezTo>
                    <a:cubicBezTo>
                      <a:pt x="402" y="369"/>
                      <a:pt x="401" y="370"/>
                      <a:pt x="401" y="371"/>
                    </a:cubicBezTo>
                    <a:cubicBezTo>
                      <a:pt x="400" y="372"/>
                      <a:pt x="400" y="372"/>
                      <a:pt x="400" y="372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5"/>
                      <a:pt x="389" y="395"/>
                      <a:pt x="389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7" y="394"/>
                      <a:pt x="387" y="394"/>
                      <a:pt x="387" y="394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385" y="392"/>
                      <a:pt x="384" y="392"/>
                      <a:pt x="383" y="391"/>
                    </a:cubicBezTo>
                    <a:cubicBezTo>
                      <a:pt x="380" y="389"/>
                      <a:pt x="377" y="386"/>
                      <a:pt x="375" y="383"/>
                    </a:cubicBezTo>
                    <a:cubicBezTo>
                      <a:pt x="369" y="377"/>
                      <a:pt x="365" y="370"/>
                      <a:pt x="362" y="363"/>
                    </a:cubicBezTo>
                    <a:cubicBezTo>
                      <a:pt x="365" y="370"/>
                      <a:pt x="369" y="377"/>
                      <a:pt x="375" y="383"/>
                    </a:cubicBezTo>
                    <a:cubicBezTo>
                      <a:pt x="377" y="386"/>
                      <a:pt x="380" y="389"/>
                      <a:pt x="383" y="391"/>
                    </a:cubicBezTo>
                    <a:cubicBezTo>
                      <a:pt x="384" y="392"/>
                      <a:pt x="385" y="392"/>
                      <a:pt x="385" y="393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7" y="393"/>
                      <a:pt x="387" y="393"/>
                      <a:pt x="387" y="393"/>
                    </a:cubicBezTo>
                    <a:cubicBezTo>
                      <a:pt x="387" y="394"/>
                      <a:pt x="387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4"/>
                      <a:pt x="389" y="395"/>
                      <a:pt x="389" y="394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9" y="373"/>
                      <a:pt x="399" y="373"/>
                      <a:pt x="400" y="372"/>
                    </a:cubicBezTo>
                    <a:cubicBezTo>
                      <a:pt x="401" y="371"/>
                      <a:pt x="401" y="371"/>
                      <a:pt x="401" y="371"/>
                    </a:cubicBezTo>
                    <a:cubicBezTo>
                      <a:pt x="401" y="370"/>
                      <a:pt x="402" y="369"/>
                      <a:pt x="402" y="369"/>
                    </a:cubicBezTo>
                    <a:cubicBezTo>
                      <a:pt x="405" y="365"/>
                      <a:pt x="407" y="362"/>
                      <a:pt x="410" y="360"/>
                    </a:cubicBezTo>
                    <a:cubicBezTo>
                      <a:pt x="413" y="357"/>
                      <a:pt x="417" y="354"/>
                      <a:pt x="421" y="353"/>
                    </a:cubicBezTo>
                    <a:cubicBezTo>
                      <a:pt x="423" y="352"/>
                      <a:pt x="425" y="351"/>
                      <a:pt x="427" y="351"/>
                    </a:cubicBezTo>
                    <a:cubicBezTo>
                      <a:pt x="429" y="350"/>
                      <a:pt x="432" y="350"/>
                      <a:pt x="434" y="351"/>
                    </a:cubicBezTo>
                    <a:cubicBezTo>
                      <a:pt x="439" y="352"/>
                      <a:pt x="443" y="354"/>
                      <a:pt x="446" y="357"/>
                    </a:cubicBezTo>
                    <a:cubicBezTo>
                      <a:pt x="449" y="360"/>
                      <a:pt x="452" y="364"/>
                      <a:pt x="453" y="368"/>
                    </a:cubicBezTo>
                    <a:cubicBezTo>
                      <a:pt x="457" y="375"/>
                      <a:pt x="457" y="384"/>
                      <a:pt x="456" y="392"/>
                    </a:cubicBezTo>
                    <a:cubicBezTo>
                      <a:pt x="455" y="396"/>
                      <a:pt x="454" y="400"/>
                      <a:pt x="453" y="403"/>
                    </a:cubicBezTo>
                    <a:cubicBezTo>
                      <a:pt x="451" y="407"/>
                      <a:pt x="449" y="411"/>
                      <a:pt x="446" y="414"/>
                    </a:cubicBezTo>
                    <a:cubicBezTo>
                      <a:pt x="441" y="420"/>
                      <a:pt x="433" y="424"/>
                      <a:pt x="425" y="426"/>
                    </a:cubicBezTo>
                    <a:cubicBezTo>
                      <a:pt x="422" y="428"/>
                      <a:pt x="418" y="428"/>
                      <a:pt x="414" y="429"/>
                    </a:cubicBezTo>
                    <a:cubicBezTo>
                      <a:pt x="412" y="429"/>
                      <a:pt x="410" y="429"/>
                      <a:pt x="408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6" y="429"/>
                      <a:pt x="406" y="429"/>
                      <a:pt x="406" y="429"/>
                    </a:cubicBezTo>
                    <a:cubicBezTo>
                      <a:pt x="406" y="429"/>
                      <a:pt x="405" y="429"/>
                      <a:pt x="405" y="429"/>
                    </a:cubicBezTo>
                    <a:cubicBezTo>
                      <a:pt x="405" y="429"/>
                      <a:pt x="405" y="429"/>
                      <a:pt x="404" y="430"/>
                    </a:cubicBezTo>
                    <a:cubicBezTo>
                      <a:pt x="404" y="432"/>
                      <a:pt x="404" y="432"/>
                      <a:pt x="404" y="432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58"/>
                      <a:pt x="389" y="466"/>
                      <a:pt x="385" y="475"/>
                    </a:cubicBezTo>
                    <a:cubicBezTo>
                      <a:pt x="379" y="491"/>
                      <a:pt x="373" y="508"/>
                      <a:pt x="367" y="525"/>
                    </a:cubicBezTo>
                    <a:cubicBezTo>
                      <a:pt x="361" y="541"/>
                      <a:pt x="355" y="558"/>
                      <a:pt x="350" y="575"/>
                    </a:cubicBezTo>
                    <a:cubicBezTo>
                      <a:pt x="347" y="584"/>
                      <a:pt x="345" y="592"/>
                      <a:pt x="342" y="601"/>
                    </a:cubicBezTo>
                    <a:cubicBezTo>
                      <a:pt x="339" y="611"/>
                      <a:pt x="339" y="611"/>
                      <a:pt x="339" y="611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40" y="613"/>
                      <a:pt x="340" y="613"/>
                      <a:pt x="340" y="613"/>
                    </a:cubicBezTo>
                    <a:cubicBezTo>
                      <a:pt x="343" y="613"/>
                      <a:pt x="343" y="613"/>
                      <a:pt x="343" y="613"/>
                    </a:cubicBezTo>
                    <a:cubicBezTo>
                      <a:pt x="369" y="613"/>
                      <a:pt x="369" y="613"/>
                      <a:pt x="369" y="613"/>
                    </a:cubicBezTo>
                    <a:cubicBezTo>
                      <a:pt x="382" y="613"/>
                      <a:pt x="382" y="613"/>
                      <a:pt x="382" y="613"/>
                    </a:cubicBezTo>
                    <a:cubicBezTo>
                      <a:pt x="389" y="613"/>
                      <a:pt x="389" y="613"/>
                      <a:pt x="389" y="613"/>
                    </a:cubicBezTo>
                    <a:cubicBezTo>
                      <a:pt x="392" y="613"/>
                      <a:pt x="392" y="613"/>
                      <a:pt x="392" y="613"/>
                    </a:cubicBezTo>
                    <a:cubicBezTo>
                      <a:pt x="393" y="613"/>
                      <a:pt x="393" y="613"/>
                      <a:pt x="394" y="613"/>
                    </a:cubicBezTo>
                    <a:cubicBezTo>
                      <a:pt x="394" y="613"/>
                      <a:pt x="395" y="613"/>
                      <a:pt x="395" y="613"/>
                    </a:cubicBezTo>
                    <a:cubicBezTo>
                      <a:pt x="398" y="612"/>
                      <a:pt x="402" y="610"/>
                      <a:pt x="404" y="607"/>
                    </a:cubicBezTo>
                    <a:cubicBezTo>
                      <a:pt x="405" y="606"/>
                      <a:pt x="405" y="604"/>
                      <a:pt x="406" y="603"/>
                    </a:cubicBezTo>
                    <a:cubicBezTo>
                      <a:pt x="406" y="602"/>
                      <a:pt x="406" y="601"/>
                      <a:pt x="406" y="600"/>
                    </a:cubicBezTo>
                    <a:cubicBezTo>
                      <a:pt x="406" y="597"/>
                      <a:pt x="406" y="597"/>
                      <a:pt x="406" y="597"/>
                    </a:cubicBezTo>
                    <a:cubicBezTo>
                      <a:pt x="406" y="570"/>
                      <a:pt x="406" y="570"/>
                      <a:pt x="406" y="570"/>
                    </a:cubicBezTo>
                    <a:cubicBezTo>
                      <a:pt x="406" y="557"/>
                      <a:pt x="406" y="557"/>
                      <a:pt x="406" y="557"/>
                    </a:cubicBezTo>
                    <a:cubicBezTo>
                      <a:pt x="406" y="550"/>
                      <a:pt x="406" y="550"/>
                      <a:pt x="406" y="550"/>
                    </a:cubicBezTo>
                    <a:cubicBezTo>
                      <a:pt x="406" y="545"/>
                      <a:pt x="406" y="545"/>
                      <a:pt x="406" y="545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7" y="542"/>
                      <a:pt x="407" y="542"/>
                      <a:pt x="407" y="542"/>
                    </a:cubicBezTo>
                    <a:cubicBezTo>
                      <a:pt x="408" y="542"/>
                      <a:pt x="408" y="542"/>
                      <a:pt x="408" y="542"/>
                    </a:cubicBezTo>
                    <a:cubicBezTo>
                      <a:pt x="412" y="540"/>
                      <a:pt x="412" y="540"/>
                      <a:pt x="412" y="540"/>
                    </a:cubicBezTo>
                    <a:cubicBezTo>
                      <a:pt x="415" y="538"/>
                      <a:pt x="415" y="538"/>
                      <a:pt x="415" y="538"/>
                    </a:cubicBezTo>
                    <a:cubicBezTo>
                      <a:pt x="417" y="537"/>
                      <a:pt x="419" y="536"/>
                      <a:pt x="421" y="535"/>
                    </a:cubicBezTo>
                    <a:cubicBezTo>
                      <a:pt x="425" y="533"/>
                      <a:pt x="429" y="531"/>
                      <a:pt x="433" y="529"/>
                    </a:cubicBezTo>
                    <a:cubicBezTo>
                      <a:pt x="448" y="520"/>
                      <a:pt x="462" y="509"/>
                      <a:pt x="475" y="498"/>
                    </a:cubicBezTo>
                    <a:cubicBezTo>
                      <a:pt x="509" y="469"/>
                      <a:pt x="535" y="432"/>
                      <a:pt x="551" y="391"/>
                    </a:cubicBezTo>
                    <a:cubicBezTo>
                      <a:pt x="568" y="350"/>
                      <a:pt x="574" y="305"/>
                      <a:pt x="570" y="261"/>
                    </a:cubicBezTo>
                    <a:cubicBezTo>
                      <a:pt x="566" y="217"/>
                      <a:pt x="552" y="174"/>
                      <a:pt x="528" y="136"/>
                    </a:cubicBezTo>
                    <a:cubicBezTo>
                      <a:pt x="504" y="99"/>
                      <a:pt x="471" y="67"/>
                      <a:pt x="432" y="44"/>
                    </a:cubicBezTo>
                    <a:cubicBezTo>
                      <a:pt x="430" y="43"/>
                      <a:pt x="429" y="43"/>
                      <a:pt x="432" y="45"/>
                    </a:cubicBezTo>
                    <a:cubicBezTo>
                      <a:pt x="442" y="52"/>
                      <a:pt x="442" y="52"/>
                      <a:pt x="442" y="52"/>
                    </a:cubicBezTo>
                    <a:cubicBezTo>
                      <a:pt x="446" y="55"/>
                      <a:pt x="452" y="59"/>
                      <a:pt x="460" y="65"/>
                    </a:cubicBezTo>
                    <a:cubicBezTo>
                      <a:pt x="470" y="73"/>
                      <a:pt x="487" y="88"/>
                      <a:pt x="505" y="108"/>
                    </a:cubicBezTo>
                    <a:cubicBezTo>
                      <a:pt x="513" y="119"/>
                      <a:pt x="522" y="131"/>
                      <a:pt x="530" y="144"/>
                    </a:cubicBezTo>
                    <a:cubicBezTo>
                      <a:pt x="538" y="157"/>
                      <a:pt x="545" y="172"/>
                      <a:pt x="551" y="188"/>
                    </a:cubicBezTo>
                    <a:cubicBezTo>
                      <a:pt x="557" y="203"/>
                      <a:pt x="562" y="220"/>
                      <a:pt x="565" y="237"/>
                    </a:cubicBezTo>
                    <a:cubicBezTo>
                      <a:pt x="568" y="254"/>
                      <a:pt x="569" y="271"/>
                      <a:pt x="569" y="288"/>
                    </a:cubicBezTo>
                    <a:cubicBezTo>
                      <a:pt x="569" y="305"/>
                      <a:pt x="568" y="321"/>
                      <a:pt x="565" y="337"/>
                    </a:cubicBezTo>
                    <a:cubicBezTo>
                      <a:pt x="562" y="352"/>
                      <a:pt x="558" y="366"/>
                      <a:pt x="554" y="379"/>
                    </a:cubicBezTo>
                    <a:cubicBezTo>
                      <a:pt x="539" y="422"/>
                      <a:pt x="513" y="461"/>
                      <a:pt x="478" y="492"/>
                    </a:cubicBezTo>
                    <a:cubicBezTo>
                      <a:pt x="461" y="508"/>
                      <a:pt x="442" y="521"/>
                      <a:pt x="421" y="532"/>
                    </a:cubicBezTo>
                    <a:cubicBezTo>
                      <a:pt x="419" y="534"/>
                      <a:pt x="416" y="535"/>
                      <a:pt x="413" y="536"/>
                    </a:cubicBezTo>
                    <a:cubicBezTo>
                      <a:pt x="408" y="539"/>
                      <a:pt x="408" y="539"/>
                      <a:pt x="408" y="539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2"/>
                      <a:pt x="404" y="542"/>
                      <a:pt x="404" y="542"/>
                    </a:cubicBezTo>
                    <a:cubicBezTo>
                      <a:pt x="404" y="543"/>
                      <a:pt x="404" y="543"/>
                      <a:pt x="404" y="543"/>
                    </a:cubicBezTo>
                    <a:cubicBezTo>
                      <a:pt x="404" y="545"/>
                      <a:pt x="404" y="545"/>
                      <a:pt x="404" y="545"/>
                    </a:cubicBezTo>
                    <a:cubicBezTo>
                      <a:pt x="404" y="565"/>
                      <a:pt x="404" y="565"/>
                      <a:pt x="404" y="565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3" y="602"/>
                      <a:pt x="403" y="604"/>
                      <a:pt x="402" y="606"/>
                    </a:cubicBezTo>
                    <a:cubicBezTo>
                      <a:pt x="401" y="607"/>
                      <a:pt x="399" y="609"/>
                      <a:pt x="397" y="609"/>
                    </a:cubicBezTo>
                    <a:cubicBezTo>
                      <a:pt x="397" y="610"/>
                      <a:pt x="396" y="610"/>
                      <a:pt x="395" y="610"/>
                    </a:cubicBezTo>
                    <a:cubicBezTo>
                      <a:pt x="394" y="610"/>
                      <a:pt x="393" y="610"/>
                      <a:pt x="391" y="610"/>
                    </a:cubicBezTo>
                    <a:cubicBezTo>
                      <a:pt x="382" y="610"/>
                      <a:pt x="382" y="610"/>
                      <a:pt x="382" y="610"/>
                    </a:cubicBezTo>
                    <a:cubicBezTo>
                      <a:pt x="346" y="610"/>
                      <a:pt x="346" y="610"/>
                      <a:pt x="346" y="610"/>
                    </a:cubicBezTo>
                    <a:cubicBezTo>
                      <a:pt x="343" y="610"/>
                      <a:pt x="343" y="610"/>
                      <a:pt x="343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09"/>
                      <a:pt x="342" y="609"/>
                      <a:pt x="342" y="609"/>
                    </a:cubicBezTo>
                    <a:cubicBezTo>
                      <a:pt x="346" y="596"/>
                      <a:pt x="346" y="596"/>
                      <a:pt x="346" y="596"/>
                    </a:cubicBezTo>
                    <a:cubicBezTo>
                      <a:pt x="350" y="584"/>
                      <a:pt x="353" y="573"/>
                      <a:pt x="357" y="561"/>
                    </a:cubicBezTo>
                    <a:cubicBezTo>
                      <a:pt x="364" y="539"/>
                      <a:pt x="372" y="516"/>
                      <a:pt x="381" y="493"/>
                    </a:cubicBezTo>
                    <a:cubicBezTo>
                      <a:pt x="385" y="482"/>
                      <a:pt x="389" y="471"/>
                      <a:pt x="394" y="460"/>
                    </a:cubicBezTo>
                    <a:cubicBezTo>
                      <a:pt x="396" y="454"/>
                      <a:pt x="399" y="449"/>
                      <a:pt x="401" y="443"/>
                    </a:cubicBezTo>
                    <a:cubicBezTo>
                      <a:pt x="405" y="435"/>
                      <a:pt x="405" y="435"/>
                      <a:pt x="405" y="435"/>
                    </a:cubicBezTo>
                    <a:cubicBezTo>
                      <a:pt x="406" y="432"/>
                      <a:pt x="406" y="432"/>
                      <a:pt x="406" y="432"/>
                    </a:cubicBezTo>
                    <a:cubicBezTo>
                      <a:pt x="406" y="431"/>
                      <a:pt x="406" y="431"/>
                      <a:pt x="406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8" y="431"/>
                      <a:pt x="408" y="431"/>
                      <a:pt x="408" y="431"/>
                    </a:cubicBezTo>
                    <a:cubicBezTo>
                      <a:pt x="410" y="431"/>
                      <a:pt x="412" y="431"/>
                      <a:pt x="414" y="431"/>
                    </a:cubicBezTo>
                    <a:cubicBezTo>
                      <a:pt x="418" y="430"/>
                      <a:pt x="422" y="430"/>
                      <a:pt x="426" y="429"/>
                    </a:cubicBezTo>
                    <a:cubicBezTo>
                      <a:pt x="434" y="426"/>
                      <a:pt x="442" y="422"/>
                      <a:pt x="448" y="415"/>
                    </a:cubicBezTo>
                    <a:cubicBezTo>
                      <a:pt x="451" y="412"/>
                      <a:pt x="453" y="408"/>
                      <a:pt x="455" y="404"/>
                    </a:cubicBezTo>
                    <a:cubicBezTo>
                      <a:pt x="457" y="400"/>
                      <a:pt x="458" y="396"/>
                      <a:pt x="458" y="392"/>
                    </a:cubicBezTo>
                    <a:cubicBezTo>
                      <a:pt x="460" y="383"/>
                      <a:pt x="459" y="374"/>
                      <a:pt x="455" y="366"/>
                    </a:cubicBezTo>
                    <a:cubicBezTo>
                      <a:pt x="453" y="362"/>
                      <a:pt x="450" y="358"/>
                      <a:pt x="447" y="355"/>
                    </a:cubicBezTo>
                    <a:cubicBezTo>
                      <a:pt x="444" y="352"/>
                      <a:pt x="439" y="350"/>
                      <a:pt x="434" y="349"/>
                    </a:cubicBezTo>
                    <a:cubicBezTo>
                      <a:pt x="433" y="348"/>
                      <a:pt x="432" y="348"/>
                      <a:pt x="430" y="348"/>
                    </a:cubicBezTo>
                    <a:cubicBezTo>
                      <a:pt x="429" y="348"/>
                      <a:pt x="428" y="348"/>
                      <a:pt x="426" y="349"/>
                    </a:cubicBezTo>
                    <a:cubicBezTo>
                      <a:pt x="424" y="349"/>
                      <a:pt x="421" y="350"/>
                      <a:pt x="419" y="351"/>
                    </a:cubicBezTo>
                    <a:cubicBezTo>
                      <a:pt x="415" y="353"/>
                      <a:pt x="412" y="355"/>
                      <a:pt x="409" y="358"/>
                    </a:cubicBezTo>
                    <a:cubicBezTo>
                      <a:pt x="406" y="361"/>
                      <a:pt x="403" y="364"/>
                      <a:pt x="401" y="367"/>
                    </a:cubicBezTo>
                    <a:cubicBezTo>
                      <a:pt x="400" y="368"/>
                      <a:pt x="399" y="369"/>
                      <a:pt x="399" y="370"/>
                    </a:cubicBezTo>
                    <a:cubicBezTo>
                      <a:pt x="398" y="370"/>
                      <a:pt x="398" y="370"/>
                      <a:pt x="398" y="370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7" y="373"/>
                      <a:pt x="397" y="373"/>
                      <a:pt x="397" y="373"/>
                    </a:cubicBezTo>
                    <a:cubicBezTo>
                      <a:pt x="395" y="378"/>
                      <a:pt x="395" y="378"/>
                      <a:pt x="395" y="378"/>
                    </a:cubicBezTo>
                    <a:cubicBezTo>
                      <a:pt x="388" y="392"/>
                      <a:pt x="388" y="392"/>
                      <a:pt x="388" y="392"/>
                    </a:cubicBezTo>
                    <a:cubicBezTo>
                      <a:pt x="388" y="392"/>
                      <a:pt x="387" y="391"/>
                      <a:pt x="387" y="391"/>
                    </a:cubicBezTo>
                    <a:cubicBezTo>
                      <a:pt x="387" y="391"/>
                      <a:pt x="387" y="391"/>
                      <a:pt x="387" y="391"/>
                    </a:cubicBezTo>
                    <a:cubicBezTo>
                      <a:pt x="385" y="390"/>
                      <a:pt x="385" y="390"/>
                      <a:pt x="385" y="390"/>
                    </a:cubicBezTo>
                    <a:cubicBezTo>
                      <a:pt x="384" y="390"/>
                      <a:pt x="384" y="389"/>
                      <a:pt x="383" y="388"/>
                    </a:cubicBezTo>
                    <a:cubicBezTo>
                      <a:pt x="379" y="386"/>
                      <a:pt x="376" y="382"/>
                      <a:pt x="374" y="379"/>
                    </a:cubicBezTo>
                    <a:cubicBezTo>
                      <a:pt x="371" y="375"/>
                      <a:pt x="369" y="372"/>
                      <a:pt x="367" y="367"/>
                    </a:cubicBezTo>
                    <a:cubicBezTo>
                      <a:pt x="366" y="365"/>
                      <a:pt x="365" y="363"/>
                      <a:pt x="364" y="361"/>
                    </a:cubicBezTo>
                    <a:cubicBezTo>
                      <a:pt x="363" y="361"/>
                      <a:pt x="363" y="361"/>
                      <a:pt x="363" y="361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5" y="359"/>
                      <a:pt x="365" y="359"/>
                      <a:pt x="365" y="359"/>
                    </a:cubicBezTo>
                    <a:cubicBezTo>
                      <a:pt x="368" y="357"/>
                      <a:pt x="370" y="355"/>
                      <a:pt x="372" y="353"/>
                    </a:cubicBezTo>
                    <a:cubicBezTo>
                      <a:pt x="376" y="349"/>
                      <a:pt x="380" y="345"/>
                      <a:pt x="383" y="340"/>
                    </a:cubicBezTo>
                    <a:cubicBezTo>
                      <a:pt x="387" y="336"/>
                      <a:pt x="390" y="330"/>
                      <a:pt x="391" y="324"/>
                    </a:cubicBezTo>
                    <a:cubicBezTo>
                      <a:pt x="392" y="318"/>
                      <a:pt x="392" y="311"/>
                      <a:pt x="390" y="305"/>
                    </a:cubicBezTo>
                    <a:cubicBezTo>
                      <a:pt x="389" y="302"/>
                      <a:pt x="388" y="299"/>
                      <a:pt x="386" y="296"/>
                    </a:cubicBezTo>
                    <a:cubicBezTo>
                      <a:pt x="385" y="295"/>
                      <a:pt x="384" y="294"/>
                      <a:pt x="383" y="292"/>
                    </a:cubicBezTo>
                    <a:cubicBezTo>
                      <a:pt x="383" y="292"/>
                      <a:pt x="382" y="291"/>
                      <a:pt x="382" y="291"/>
                    </a:cubicBezTo>
                    <a:cubicBezTo>
                      <a:pt x="381" y="290"/>
                      <a:pt x="381" y="290"/>
                      <a:pt x="381" y="290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77" y="287"/>
                      <a:pt x="374" y="285"/>
                      <a:pt x="371" y="283"/>
                    </a:cubicBezTo>
                    <a:cubicBezTo>
                      <a:pt x="368" y="282"/>
                      <a:pt x="364" y="282"/>
                      <a:pt x="361" y="282"/>
                    </a:cubicBezTo>
                    <a:cubicBezTo>
                      <a:pt x="354" y="282"/>
                      <a:pt x="348" y="284"/>
                      <a:pt x="343" y="287"/>
                    </a:cubicBezTo>
                    <a:cubicBezTo>
                      <a:pt x="340" y="289"/>
                      <a:pt x="338" y="291"/>
                      <a:pt x="336" y="293"/>
                    </a:cubicBezTo>
                    <a:cubicBezTo>
                      <a:pt x="333" y="295"/>
                      <a:pt x="331" y="298"/>
                      <a:pt x="330" y="300"/>
                    </a:cubicBezTo>
                    <a:cubicBezTo>
                      <a:pt x="327" y="304"/>
                      <a:pt x="325" y="308"/>
                      <a:pt x="324" y="312"/>
                    </a:cubicBezTo>
                    <a:cubicBezTo>
                      <a:pt x="322" y="316"/>
                      <a:pt x="322" y="321"/>
                      <a:pt x="321" y="325"/>
                    </a:cubicBezTo>
                    <a:cubicBezTo>
                      <a:pt x="321" y="329"/>
                      <a:pt x="321" y="333"/>
                      <a:pt x="322" y="337"/>
                    </a:cubicBezTo>
                    <a:cubicBezTo>
                      <a:pt x="322" y="340"/>
                      <a:pt x="322" y="340"/>
                      <a:pt x="322" y="340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3" y="343"/>
                      <a:pt x="323" y="343"/>
                      <a:pt x="323" y="343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0" y="344"/>
                      <a:pt x="318" y="345"/>
                      <a:pt x="315" y="345"/>
                    </a:cubicBezTo>
                    <a:cubicBezTo>
                      <a:pt x="311" y="346"/>
                      <a:pt x="307" y="347"/>
                      <a:pt x="302" y="347"/>
                    </a:cubicBezTo>
                    <a:cubicBezTo>
                      <a:pt x="298" y="346"/>
                      <a:pt x="293" y="346"/>
                      <a:pt x="289" y="345"/>
                    </a:cubicBezTo>
                    <a:cubicBezTo>
                      <a:pt x="287" y="345"/>
                      <a:pt x="287" y="345"/>
                      <a:pt x="287" y="345"/>
                    </a:cubicBezTo>
                    <a:cubicBezTo>
                      <a:pt x="286" y="345"/>
                      <a:pt x="286" y="345"/>
                      <a:pt x="286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4"/>
                      <a:pt x="285" y="344"/>
                      <a:pt x="285" y="344"/>
                    </a:cubicBezTo>
                    <a:cubicBezTo>
                      <a:pt x="286" y="343"/>
                      <a:pt x="286" y="343"/>
                      <a:pt x="286" y="343"/>
                    </a:cubicBezTo>
                    <a:cubicBezTo>
                      <a:pt x="290" y="339"/>
                      <a:pt x="293" y="334"/>
                      <a:pt x="295" y="330"/>
                    </a:cubicBezTo>
                    <a:cubicBezTo>
                      <a:pt x="298" y="325"/>
                      <a:pt x="300" y="320"/>
                      <a:pt x="302" y="314"/>
                    </a:cubicBezTo>
                    <a:cubicBezTo>
                      <a:pt x="302" y="311"/>
                      <a:pt x="303" y="308"/>
                      <a:pt x="302" y="305"/>
                    </a:cubicBezTo>
                    <a:cubicBezTo>
                      <a:pt x="302" y="301"/>
                      <a:pt x="302" y="298"/>
                      <a:pt x="300" y="295"/>
                    </a:cubicBezTo>
                    <a:cubicBezTo>
                      <a:pt x="298" y="289"/>
                      <a:pt x="293" y="284"/>
                      <a:pt x="289" y="280"/>
                    </a:cubicBezTo>
                    <a:cubicBezTo>
                      <a:pt x="284" y="277"/>
                      <a:pt x="278" y="274"/>
                      <a:pt x="271" y="274"/>
                    </a:cubicBezTo>
                    <a:cubicBezTo>
                      <a:pt x="268" y="273"/>
                      <a:pt x="264" y="274"/>
                      <a:pt x="261" y="275"/>
                    </a:cubicBezTo>
                    <a:cubicBezTo>
                      <a:pt x="258" y="276"/>
                      <a:pt x="255" y="277"/>
                      <a:pt x="252" y="279"/>
                    </a:cubicBezTo>
                    <a:cubicBezTo>
                      <a:pt x="247" y="282"/>
                      <a:pt x="243" y="287"/>
                      <a:pt x="240" y="291"/>
                    </a:cubicBezTo>
                    <a:cubicBezTo>
                      <a:pt x="237" y="296"/>
                      <a:pt x="234" y="301"/>
                      <a:pt x="232" y="306"/>
                    </a:cubicBezTo>
                    <a:cubicBezTo>
                      <a:pt x="230" y="311"/>
                      <a:pt x="229" y="316"/>
                      <a:pt x="228" y="322"/>
                    </a:cubicBezTo>
                    <a:cubicBezTo>
                      <a:pt x="228" y="325"/>
                      <a:pt x="228" y="328"/>
                      <a:pt x="228" y="331"/>
                    </a:cubicBezTo>
                    <a:cubicBezTo>
                      <a:pt x="228" y="331"/>
                      <a:pt x="228" y="332"/>
                      <a:pt x="228" y="333"/>
                    </a:cubicBezTo>
                    <a:cubicBezTo>
                      <a:pt x="228" y="334"/>
                      <a:pt x="228" y="334"/>
                      <a:pt x="228" y="335"/>
                    </a:cubicBezTo>
                    <a:cubicBezTo>
                      <a:pt x="229" y="337"/>
                      <a:pt x="229" y="338"/>
                      <a:pt x="229" y="339"/>
                    </a:cubicBezTo>
                    <a:cubicBezTo>
                      <a:pt x="230" y="342"/>
                      <a:pt x="231" y="345"/>
                      <a:pt x="232" y="348"/>
                    </a:cubicBezTo>
                    <a:cubicBezTo>
                      <a:pt x="233" y="348"/>
                      <a:pt x="233" y="349"/>
                      <a:pt x="233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3" y="351"/>
                      <a:pt x="233" y="351"/>
                      <a:pt x="233" y="351"/>
                    </a:cubicBezTo>
                    <a:cubicBezTo>
                      <a:pt x="231" y="353"/>
                      <a:pt x="229" y="355"/>
                      <a:pt x="228" y="357"/>
                    </a:cubicBezTo>
                    <a:cubicBezTo>
                      <a:pt x="224" y="360"/>
                      <a:pt x="221" y="363"/>
                      <a:pt x="217" y="366"/>
                    </a:cubicBezTo>
                    <a:cubicBezTo>
                      <a:pt x="213" y="369"/>
                      <a:pt x="209" y="372"/>
                      <a:pt x="205" y="375"/>
                    </a:cubicBezTo>
                    <a:cubicBezTo>
                      <a:pt x="204" y="376"/>
                      <a:pt x="203" y="376"/>
                      <a:pt x="202" y="377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198" y="375"/>
                      <a:pt x="198" y="375"/>
                      <a:pt x="198" y="375"/>
                    </a:cubicBezTo>
                    <a:cubicBezTo>
                      <a:pt x="196" y="370"/>
                      <a:pt x="196" y="370"/>
                      <a:pt x="196" y="370"/>
                    </a:cubicBezTo>
                    <a:cubicBezTo>
                      <a:pt x="195" y="368"/>
                      <a:pt x="194" y="366"/>
                      <a:pt x="192" y="365"/>
                    </a:cubicBezTo>
                    <a:cubicBezTo>
                      <a:pt x="188" y="358"/>
                      <a:pt x="182" y="351"/>
                      <a:pt x="174" y="346"/>
                    </a:cubicBezTo>
                    <a:cubicBezTo>
                      <a:pt x="170" y="344"/>
                      <a:pt x="166" y="342"/>
                      <a:pt x="161" y="342"/>
                    </a:cubicBezTo>
                    <a:cubicBezTo>
                      <a:pt x="157" y="341"/>
                      <a:pt x="152" y="341"/>
                      <a:pt x="147" y="342"/>
                    </a:cubicBezTo>
                    <a:cubicBezTo>
                      <a:pt x="145" y="343"/>
                      <a:pt x="142" y="344"/>
                      <a:pt x="140" y="345"/>
                    </a:cubicBezTo>
                    <a:cubicBezTo>
                      <a:pt x="138" y="346"/>
                      <a:pt x="136" y="347"/>
                      <a:pt x="134" y="348"/>
                    </a:cubicBezTo>
                    <a:cubicBezTo>
                      <a:pt x="131" y="351"/>
                      <a:pt x="127" y="355"/>
                      <a:pt x="125" y="359"/>
                    </a:cubicBezTo>
                    <a:cubicBezTo>
                      <a:pt x="123" y="364"/>
                      <a:pt x="122" y="369"/>
                      <a:pt x="122" y="374"/>
                    </a:cubicBezTo>
                    <a:cubicBezTo>
                      <a:pt x="122" y="379"/>
                      <a:pt x="123" y="383"/>
                      <a:pt x="125" y="387"/>
                    </a:cubicBezTo>
                    <a:cubicBezTo>
                      <a:pt x="126" y="391"/>
                      <a:pt x="128" y="395"/>
                      <a:pt x="131" y="399"/>
                    </a:cubicBezTo>
                    <a:cubicBezTo>
                      <a:pt x="133" y="402"/>
                      <a:pt x="136" y="405"/>
                      <a:pt x="139" y="408"/>
                    </a:cubicBezTo>
                    <a:cubicBezTo>
                      <a:pt x="146" y="414"/>
                      <a:pt x="154" y="418"/>
                      <a:pt x="162" y="421"/>
                    </a:cubicBezTo>
                    <a:cubicBezTo>
                      <a:pt x="166" y="422"/>
                      <a:pt x="171" y="422"/>
                      <a:pt x="175" y="422"/>
                    </a:cubicBezTo>
                    <a:cubicBezTo>
                      <a:pt x="177" y="422"/>
                      <a:pt x="179" y="422"/>
                      <a:pt x="181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3" y="425"/>
                      <a:pt x="183" y="425"/>
                      <a:pt x="183" y="425"/>
                    </a:cubicBezTo>
                    <a:cubicBezTo>
                      <a:pt x="186" y="432"/>
                      <a:pt x="186" y="432"/>
                      <a:pt x="186" y="432"/>
                    </a:cubicBezTo>
                    <a:cubicBezTo>
                      <a:pt x="189" y="438"/>
                      <a:pt x="191" y="443"/>
                      <a:pt x="193" y="448"/>
                    </a:cubicBezTo>
                    <a:cubicBezTo>
                      <a:pt x="198" y="458"/>
                      <a:pt x="202" y="469"/>
                      <a:pt x="206" y="480"/>
                    </a:cubicBezTo>
                    <a:cubicBezTo>
                      <a:pt x="215" y="501"/>
                      <a:pt x="222" y="522"/>
                      <a:pt x="230" y="544"/>
                    </a:cubicBezTo>
                    <a:cubicBezTo>
                      <a:pt x="236" y="562"/>
                      <a:pt x="241" y="580"/>
                      <a:pt x="247" y="598"/>
                    </a:cubicBezTo>
                    <a:cubicBezTo>
                      <a:pt x="250" y="609"/>
                      <a:pt x="250" y="609"/>
                      <a:pt x="250" y="609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24" y="610"/>
                      <a:pt x="224" y="610"/>
                      <a:pt x="224" y="610"/>
                    </a:cubicBezTo>
                    <a:cubicBezTo>
                      <a:pt x="196" y="610"/>
                      <a:pt x="196" y="610"/>
                      <a:pt x="196" y="610"/>
                    </a:cubicBezTo>
                    <a:cubicBezTo>
                      <a:pt x="188" y="610"/>
                      <a:pt x="188" y="610"/>
                      <a:pt x="188" y="610"/>
                    </a:cubicBezTo>
                    <a:cubicBezTo>
                      <a:pt x="187" y="610"/>
                      <a:pt x="186" y="609"/>
                      <a:pt x="184" y="609"/>
                    </a:cubicBezTo>
                    <a:cubicBezTo>
                      <a:pt x="182" y="608"/>
                      <a:pt x="180" y="605"/>
                      <a:pt x="179" y="603"/>
                    </a:cubicBezTo>
                    <a:cubicBezTo>
                      <a:pt x="179" y="602"/>
                      <a:pt x="179" y="601"/>
                      <a:pt x="179" y="600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179" y="599"/>
                      <a:pt x="179" y="599"/>
                      <a:pt x="179" y="599"/>
                    </a:cubicBezTo>
                    <a:cubicBezTo>
                      <a:pt x="179" y="597"/>
                      <a:pt x="179" y="597"/>
                      <a:pt x="179" y="597"/>
                    </a:cubicBezTo>
                    <a:cubicBezTo>
                      <a:pt x="179" y="590"/>
                      <a:pt x="179" y="590"/>
                      <a:pt x="179" y="590"/>
                    </a:cubicBezTo>
                    <a:cubicBezTo>
                      <a:pt x="179" y="576"/>
                      <a:pt x="179" y="576"/>
                      <a:pt x="179" y="576"/>
                    </a:cubicBezTo>
                    <a:cubicBezTo>
                      <a:pt x="179" y="544"/>
                      <a:pt x="179" y="544"/>
                      <a:pt x="179" y="544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7" y="540"/>
                      <a:pt x="177" y="540"/>
                      <a:pt x="177" y="540"/>
                    </a:cubicBezTo>
                    <a:cubicBezTo>
                      <a:pt x="176" y="539"/>
                      <a:pt x="176" y="539"/>
                      <a:pt x="176" y="539"/>
                    </a:cubicBezTo>
                    <a:cubicBezTo>
                      <a:pt x="170" y="536"/>
                      <a:pt x="170" y="536"/>
                      <a:pt x="170" y="536"/>
                    </a:cubicBezTo>
                    <a:cubicBezTo>
                      <a:pt x="168" y="535"/>
                      <a:pt x="166" y="534"/>
                      <a:pt x="164" y="533"/>
                    </a:cubicBezTo>
                    <a:cubicBezTo>
                      <a:pt x="160" y="531"/>
                      <a:pt x="155" y="528"/>
                      <a:pt x="151" y="526"/>
                    </a:cubicBezTo>
                    <a:cubicBezTo>
                      <a:pt x="143" y="521"/>
                      <a:pt x="135" y="516"/>
                      <a:pt x="128" y="511"/>
                    </a:cubicBezTo>
                    <a:cubicBezTo>
                      <a:pt x="113" y="500"/>
                      <a:pt x="99" y="487"/>
                      <a:pt x="86" y="473"/>
                    </a:cubicBezTo>
                    <a:cubicBezTo>
                      <a:pt x="61" y="446"/>
                      <a:pt x="41" y="413"/>
                      <a:pt x="29" y="378"/>
                    </a:cubicBezTo>
                    <a:cubicBezTo>
                      <a:pt x="17" y="344"/>
                      <a:pt x="12" y="307"/>
                      <a:pt x="14" y="271"/>
                    </a:cubicBezTo>
                    <a:cubicBezTo>
                      <a:pt x="16" y="235"/>
                      <a:pt x="25" y="201"/>
                      <a:pt x="40" y="170"/>
                    </a:cubicBezTo>
                    <a:cubicBezTo>
                      <a:pt x="54" y="139"/>
                      <a:pt x="74" y="111"/>
                      <a:pt x="97" y="89"/>
                    </a:cubicBezTo>
                    <a:cubicBezTo>
                      <a:pt x="120" y="66"/>
                      <a:pt x="147" y="48"/>
                      <a:pt x="174" y="35"/>
                    </a:cubicBezTo>
                    <a:cubicBezTo>
                      <a:pt x="198" y="24"/>
                      <a:pt x="220" y="18"/>
                      <a:pt x="237" y="14"/>
                    </a:cubicBezTo>
                    <a:cubicBezTo>
                      <a:pt x="255" y="10"/>
                      <a:pt x="268" y="9"/>
                      <a:pt x="278" y="8"/>
                    </a:cubicBezTo>
                    <a:cubicBezTo>
                      <a:pt x="283" y="8"/>
                      <a:pt x="287" y="8"/>
                      <a:pt x="290" y="8"/>
                    </a:cubicBezTo>
                    <a:cubicBezTo>
                      <a:pt x="293" y="7"/>
                      <a:pt x="295" y="7"/>
                      <a:pt x="296" y="7"/>
                    </a:cubicBezTo>
                    <a:cubicBezTo>
                      <a:pt x="298" y="7"/>
                      <a:pt x="296" y="6"/>
                      <a:pt x="291" y="6"/>
                    </a:cubicBezTo>
                    <a:cubicBezTo>
                      <a:pt x="286" y="6"/>
                      <a:pt x="277" y="5"/>
                      <a:pt x="266" y="6"/>
                    </a:cubicBezTo>
                    <a:cubicBezTo>
                      <a:pt x="254" y="7"/>
                      <a:pt x="239" y="8"/>
                      <a:pt x="222" y="12"/>
                    </a:cubicBezTo>
                    <a:cubicBezTo>
                      <a:pt x="205" y="16"/>
                      <a:pt x="186" y="22"/>
                      <a:pt x="165" y="32"/>
                    </a:cubicBezTo>
                    <a:cubicBezTo>
                      <a:pt x="145" y="42"/>
                      <a:pt x="123" y="56"/>
                      <a:pt x="102" y="74"/>
                    </a:cubicBezTo>
                    <a:cubicBezTo>
                      <a:pt x="101" y="73"/>
                      <a:pt x="101" y="73"/>
                      <a:pt x="101" y="73"/>
                    </a:cubicBezTo>
                    <a:cubicBezTo>
                      <a:pt x="122" y="55"/>
                      <a:pt x="141" y="43"/>
                      <a:pt x="157" y="34"/>
                    </a:cubicBezTo>
                    <a:cubicBezTo>
                      <a:pt x="173" y="26"/>
                      <a:pt x="186" y="20"/>
                      <a:pt x="196" y="17"/>
                    </a:cubicBezTo>
                    <a:cubicBezTo>
                      <a:pt x="206" y="13"/>
                      <a:pt x="213" y="11"/>
                      <a:pt x="218" y="10"/>
                    </a:cubicBezTo>
                    <a:cubicBezTo>
                      <a:pt x="222" y="8"/>
                      <a:pt x="225" y="8"/>
                      <a:pt x="225" y="7"/>
                    </a:cubicBezTo>
                    <a:cubicBezTo>
                      <a:pt x="227" y="6"/>
                      <a:pt x="223" y="7"/>
                      <a:pt x="220" y="7"/>
                    </a:cubicBezTo>
                    <a:cubicBezTo>
                      <a:pt x="217" y="8"/>
                      <a:pt x="215" y="7"/>
                      <a:pt x="221" y="5"/>
                    </a:cubicBezTo>
                    <a:cubicBezTo>
                      <a:pt x="194" y="12"/>
                      <a:pt x="168" y="23"/>
                      <a:pt x="144" y="37"/>
                    </a:cubicBezTo>
                    <a:cubicBezTo>
                      <a:pt x="120" y="51"/>
                      <a:pt x="98" y="69"/>
                      <a:pt x="78" y="89"/>
                    </a:cubicBezTo>
                    <a:cubicBezTo>
                      <a:pt x="59" y="110"/>
                      <a:pt x="43" y="133"/>
                      <a:pt x="30" y="158"/>
                    </a:cubicBezTo>
                    <a:cubicBezTo>
                      <a:pt x="18" y="183"/>
                      <a:pt x="9" y="210"/>
                      <a:pt x="4" y="237"/>
                    </a:cubicBezTo>
                    <a:cubicBezTo>
                      <a:pt x="3" y="244"/>
                      <a:pt x="1" y="253"/>
                      <a:pt x="1" y="263"/>
                    </a:cubicBezTo>
                    <a:cubicBezTo>
                      <a:pt x="0" y="272"/>
                      <a:pt x="0" y="283"/>
                      <a:pt x="0" y="293"/>
                    </a:cubicBezTo>
                    <a:cubicBezTo>
                      <a:pt x="0" y="304"/>
                      <a:pt x="1" y="314"/>
                      <a:pt x="2" y="324"/>
                    </a:cubicBezTo>
                    <a:cubicBezTo>
                      <a:pt x="3" y="334"/>
                      <a:pt x="5" y="342"/>
                      <a:pt x="6" y="349"/>
                    </a:cubicBezTo>
                    <a:cubicBezTo>
                      <a:pt x="12" y="376"/>
                      <a:pt x="22" y="402"/>
                      <a:pt x="35" y="426"/>
                    </a:cubicBezTo>
                    <a:cubicBezTo>
                      <a:pt x="48" y="450"/>
                      <a:pt x="64" y="472"/>
                      <a:pt x="83" y="491"/>
                    </a:cubicBezTo>
                    <a:cubicBezTo>
                      <a:pt x="102" y="510"/>
                      <a:pt x="124" y="527"/>
                      <a:pt x="148" y="540"/>
                    </a:cubicBezTo>
                    <a:cubicBezTo>
                      <a:pt x="151" y="542"/>
                      <a:pt x="154" y="544"/>
                      <a:pt x="157" y="545"/>
                    </a:cubicBezTo>
                    <a:cubicBezTo>
                      <a:pt x="161" y="547"/>
                      <a:pt x="161" y="547"/>
                      <a:pt x="161" y="547"/>
                    </a:cubicBezTo>
                    <a:cubicBezTo>
                      <a:pt x="164" y="549"/>
                      <a:pt x="164" y="549"/>
                      <a:pt x="164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5" y="561"/>
                      <a:pt x="165" y="561"/>
                      <a:pt x="165" y="561"/>
                    </a:cubicBezTo>
                    <a:cubicBezTo>
                      <a:pt x="165" y="601"/>
                      <a:pt x="165" y="601"/>
                      <a:pt x="165" y="601"/>
                    </a:cubicBezTo>
                    <a:cubicBezTo>
                      <a:pt x="165" y="605"/>
                      <a:pt x="167" y="610"/>
                      <a:pt x="169" y="614"/>
                    </a:cubicBezTo>
                    <a:cubicBezTo>
                      <a:pt x="172" y="618"/>
                      <a:pt x="176" y="621"/>
                      <a:pt x="180" y="622"/>
                    </a:cubicBezTo>
                    <a:cubicBezTo>
                      <a:pt x="180" y="622"/>
                      <a:pt x="180" y="622"/>
                      <a:pt x="181" y="622"/>
                    </a:cubicBezTo>
                    <a:cubicBezTo>
                      <a:pt x="176" y="623"/>
                      <a:pt x="172" y="626"/>
                      <a:pt x="169" y="629"/>
                    </a:cubicBezTo>
                    <a:cubicBezTo>
                      <a:pt x="166" y="633"/>
                      <a:pt x="164" y="637"/>
                      <a:pt x="164" y="641"/>
                    </a:cubicBezTo>
                    <a:cubicBezTo>
                      <a:pt x="163" y="646"/>
                      <a:pt x="163" y="650"/>
                      <a:pt x="165" y="654"/>
                    </a:cubicBezTo>
                    <a:cubicBezTo>
                      <a:pt x="166" y="658"/>
                      <a:pt x="169" y="662"/>
                      <a:pt x="172" y="665"/>
                    </a:cubicBezTo>
                    <a:cubicBezTo>
                      <a:pt x="174" y="667"/>
                      <a:pt x="176" y="668"/>
                      <a:pt x="178" y="669"/>
                    </a:cubicBezTo>
                    <a:cubicBezTo>
                      <a:pt x="181" y="670"/>
                      <a:pt x="183" y="670"/>
                      <a:pt x="185" y="670"/>
                    </a:cubicBezTo>
                    <a:cubicBezTo>
                      <a:pt x="205" y="670"/>
                      <a:pt x="205" y="670"/>
                      <a:pt x="205" y="670"/>
                    </a:cubicBezTo>
                    <a:cubicBezTo>
                      <a:pt x="244" y="670"/>
                      <a:pt x="244" y="670"/>
                      <a:pt x="244" y="670"/>
                    </a:cubicBezTo>
                    <a:cubicBezTo>
                      <a:pt x="268" y="670"/>
                      <a:pt x="268" y="670"/>
                      <a:pt x="268" y="670"/>
                    </a:cubicBezTo>
                    <a:cubicBezTo>
                      <a:pt x="232" y="670"/>
                      <a:pt x="232" y="670"/>
                      <a:pt x="232" y="670"/>
                    </a:cubicBezTo>
                    <a:cubicBezTo>
                      <a:pt x="192" y="670"/>
                      <a:pt x="192" y="670"/>
                      <a:pt x="192" y="670"/>
                    </a:cubicBezTo>
                    <a:cubicBezTo>
                      <a:pt x="188" y="670"/>
                      <a:pt x="188" y="670"/>
                      <a:pt x="188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3" y="671"/>
                      <a:pt x="181" y="671"/>
                    </a:cubicBezTo>
                    <a:cubicBezTo>
                      <a:pt x="177" y="672"/>
                      <a:pt x="172" y="674"/>
                      <a:pt x="169" y="678"/>
                    </a:cubicBezTo>
                    <a:cubicBezTo>
                      <a:pt x="166" y="681"/>
                      <a:pt x="164" y="686"/>
                      <a:pt x="164" y="690"/>
                    </a:cubicBezTo>
                    <a:cubicBezTo>
                      <a:pt x="163" y="694"/>
                      <a:pt x="163" y="699"/>
                      <a:pt x="165" y="703"/>
                    </a:cubicBezTo>
                    <a:cubicBezTo>
                      <a:pt x="166" y="707"/>
                      <a:pt x="169" y="711"/>
                      <a:pt x="172" y="714"/>
                    </a:cubicBezTo>
                    <a:cubicBezTo>
                      <a:pt x="174" y="715"/>
                      <a:pt x="176" y="717"/>
                      <a:pt x="178" y="717"/>
                    </a:cubicBezTo>
                    <a:cubicBezTo>
                      <a:pt x="181" y="718"/>
                      <a:pt x="183" y="719"/>
                      <a:pt x="18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244" y="719"/>
                      <a:pt x="244" y="719"/>
                      <a:pt x="244" y="719"/>
                    </a:cubicBezTo>
                    <a:cubicBezTo>
                      <a:pt x="265" y="719"/>
                      <a:pt x="265" y="719"/>
                      <a:pt x="26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193" y="719"/>
                      <a:pt x="193" y="719"/>
                      <a:pt x="193" y="719"/>
                    </a:cubicBezTo>
                    <a:cubicBezTo>
                      <a:pt x="187" y="719"/>
                      <a:pt x="187" y="719"/>
                      <a:pt x="187" y="719"/>
                    </a:cubicBezTo>
                    <a:cubicBezTo>
                      <a:pt x="186" y="719"/>
                      <a:pt x="186" y="719"/>
                      <a:pt x="186" y="719"/>
                    </a:cubicBezTo>
                    <a:cubicBezTo>
                      <a:pt x="185" y="719"/>
                      <a:pt x="185" y="719"/>
                      <a:pt x="185" y="719"/>
                    </a:cubicBezTo>
                    <a:cubicBezTo>
                      <a:pt x="184" y="719"/>
                      <a:pt x="184" y="719"/>
                      <a:pt x="184" y="719"/>
                    </a:cubicBezTo>
                    <a:cubicBezTo>
                      <a:pt x="182" y="719"/>
                      <a:pt x="181" y="719"/>
                      <a:pt x="179" y="720"/>
                    </a:cubicBezTo>
                    <a:cubicBezTo>
                      <a:pt x="174" y="722"/>
                      <a:pt x="169" y="726"/>
                      <a:pt x="167" y="730"/>
                    </a:cubicBezTo>
                    <a:cubicBezTo>
                      <a:pt x="164" y="735"/>
                      <a:pt x="163" y="740"/>
                      <a:pt x="163" y="746"/>
                    </a:cubicBezTo>
                    <a:cubicBezTo>
                      <a:pt x="164" y="751"/>
                      <a:pt x="166" y="756"/>
                      <a:pt x="169" y="760"/>
                    </a:cubicBezTo>
                    <a:cubicBezTo>
                      <a:pt x="171" y="762"/>
                      <a:pt x="173" y="764"/>
                      <a:pt x="176" y="765"/>
                    </a:cubicBezTo>
                    <a:cubicBezTo>
                      <a:pt x="179" y="766"/>
                      <a:pt x="181" y="767"/>
                      <a:pt x="184" y="767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22" y="805"/>
                      <a:pt x="222" y="805"/>
                      <a:pt x="222" y="805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5" y="810"/>
                      <a:pt x="225" y="810"/>
                      <a:pt x="225" y="810"/>
                    </a:cubicBezTo>
                    <a:cubicBezTo>
                      <a:pt x="225" y="810"/>
                      <a:pt x="225" y="811"/>
                      <a:pt x="225" y="811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9" y="815"/>
                      <a:pt x="229" y="815"/>
                      <a:pt x="229" y="815"/>
                    </a:cubicBezTo>
                    <a:cubicBezTo>
                      <a:pt x="230" y="817"/>
                      <a:pt x="231" y="818"/>
                      <a:pt x="232" y="820"/>
                    </a:cubicBezTo>
                    <a:cubicBezTo>
                      <a:pt x="234" y="821"/>
                      <a:pt x="235" y="822"/>
                      <a:pt x="236" y="824"/>
                    </a:cubicBezTo>
                    <a:cubicBezTo>
                      <a:pt x="238" y="825"/>
                      <a:pt x="239" y="826"/>
                      <a:pt x="241" y="828"/>
                    </a:cubicBezTo>
                    <a:cubicBezTo>
                      <a:pt x="242" y="828"/>
                      <a:pt x="243" y="829"/>
                      <a:pt x="245" y="830"/>
                    </a:cubicBezTo>
                    <a:cubicBezTo>
                      <a:pt x="246" y="830"/>
                      <a:pt x="247" y="830"/>
                      <a:pt x="247" y="830"/>
                    </a:cubicBezTo>
                    <a:cubicBezTo>
                      <a:pt x="249" y="831"/>
                      <a:pt x="249" y="831"/>
                      <a:pt x="249" y="831"/>
                    </a:cubicBezTo>
                    <a:cubicBezTo>
                      <a:pt x="250" y="831"/>
                      <a:pt x="252" y="831"/>
                      <a:pt x="254" y="831"/>
                    </a:cubicBezTo>
                    <a:cubicBezTo>
                      <a:pt x="268" y="833"/>
                      <a:pt x="282" y="834"/>
                      <a:pt x="296" y="834"/>
                    </a:cubicBezTo>
                    <a:cubicBezTo>
                      <a:pt x="303" y="835"/>
                      <a:pt x="310" y="835"/>
                      <a:pt x="318" y="834"/>
                    </a:cubicBezTo>
                    <a:cubicBezTo>
                      <a:pt x="321" y="834"/>
                      <a:pt x="325" y="834"/>
                      <a:pt x="329" y="833"/>
                    </a:cubicBezTo>
                    <a:cubicBezTo>
                      <a:pt x="331" y="833"/>
                      <a:pt x="332" y="832"/>
                      <a:pt x="334" y="832"/>
                    </a:cubicBezTo>
                    <a:cubicBezTo>
                      <a:pt x="335" y="832"/>
                      <a:pt x="336" y="831"/>
                      <a:pt x="337" y="831"/>
                    </a:cubicBezTo>
                    <a:cubicBezTo>
                      <a:pt x="338" y="831"/>
                      <a:pt x="338" y="831"/>
                      <a:pt x="339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2" y="829"/>
                      <a:pt x="342" y="829"/>
                      <a:pt x="343" y="829"/>
                    </a:cubicBezTo>
                    <a:cubicBezTo>
                      <a:pt x="342" y="829"/>
                      <a:pt x="342" y="829"/>
                      <a:pt x="341" y="829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39" y="830"/>
                      <a:pt x="339" y="830"/>
                      <a:pt x="339" y="830"/>
                    </a:cubicBezTo>
                    <a:cubicBezTo>
                      <a:pt x="338" y="831"/>
                      <a:pt x="338" y="831"/>
                      <a:pt x="337" y="831"/>
                    </a:cubicBezTo>
                    <a:cubicBezTo>
                      <a:pt x="336" y="831"/>
                      <a:pt x="335" y="832"/>
                      <a:pt x="334" y="832"/>
                    </a:cubicBezTo>
                    <a:cubicBezTo>
                      <a:pt x="332" y="832"/>
                      <a:pt x="330" y="833"/>
                      <a:pt x="329" y="833"/>
                    </a:cubicBezTo>
                    <a:cubicBezTo>
                      <a:pt x="325" y="834"/>
                      <a:pt x="321" y="834"/>
                      <a:pt x="317" y="834"/>
                    </a:cubicBezTo>
                    <a:cubicBezTo>
                      <a:pt x="310" y="834"/>
                      <a:pt x="303" y="834"/>
                      <a:pt x="296" y="834"/>
                    </a:cubicBezTo>
                    <a:cubicBezTo>
                      <a:pt x="282" y="834"/>
                      <a:pt x="268" y="833"/>
                      <a:pt x="254" y="831"/>
                    </a:cubicBezTo>
                    <a:cubicBezTo>
                      <a:pt x="252" y="831"/>
                      <a:pt x="250" y="830"/>
                      <a:pt x="248" y="830"/>
                    </a:cubicBezTo>
                    <a:cubicBezTo>
                      <a:pt x="247" y="830"/>
                      <a:pt x="247" y="830"/>
                      <a:pt x="247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5" y="829"/>
                      <a:pt x="245" y="829"/>
                      <a:pt x="245" y="829"/>
                    </a:cubicBezTo>
                    <a:cubicBezTo>
                      <a:pt x="243" y="829"/>
                      <a:pt x="242" y="828"/>
                      <a:pt x="241" y="827"/>
                    </a:cubicBezTo>
                    <a:cubicBezTo>
                      <a:pt x="239" y="826"/>
                      <a:pt x="238" y="825"/>
                      <a:pt x="236" y="823"/>
                    </a:cubicBezTo>
                    <a:cubicBezTo>
                      <a:pt x="235" y="822"/>
                      <a:pt x="234" y="821"/>
                      <a:pt x="232" y="819"/>
                    </a:cubicBezTo>
                    <a:cubicBezTo>
                      <a:pt x="231" y="818"/>
                      <a:pt x="230" y="817"/>
                      <a:pt x="229" y="815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5" y="811"/>
                      <a:pt x="225" y="811"/>
                      <a:pt x="225" y="811"/>
                    </a:cubicBezTo>
                    <a:cubicBezTo>
                      <a:pt x="225" y="810"/>
                      <a:pt x="225" y="810"/>
                      <a:pt x="225" y="809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3" y="805"/>
                      <a:pt x="223" y="805"/>
                      <a:pt x="223" y="805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194" y="767"/>
                      <a:pt x="194" y="767"/>
                      <a:pt x="194" y="767"/>
                    </a:cubicBezTo>
                    <a:cubicBezTo>
                      <a:pt x="187" y="767"/>
                      <a:pt x="187" y="767"/>
                      <a:pt x="187" y="767"/>
                    </a:cubicBezTo>
                    <a:cubicBezTo>
                      <a:pt x="186" y="767"/>
                      <a:pt x="184" y="767"/>
                      <a:pt x="182" y="767"/>
                    </a:cubicBezTo>
                    <a:cubicBezTo>
                      <a:pt x="180" y="766"/>
                      <a:pt x="178" y="766"/>
                      <a:pt x="177" y="765"/>
                    </a:cubicBezTo>
                    <a:cubicBezTo>
                      <a:pt x="171" y="762"/>
                      <a:pt x="166" y="756"/>
                      <a:pt x="165" y="750"/>
                    </a:cubicBezTo>
                    <a:cubicBezTo>
                      <a:pt x="163" y="744"/>
                      <a:pt x="164" y="737"/>
                      <a:pt x="167" y="731"/>
                    </a:cubicBezTo>
                    <a:cubicBezTo>
                      <a:pt x="166" y="732"/>
                      <a:pt x="166" y="733"/>
                      <a:pt x="166" y="733"/>
                    </a:cubicBezTo>
                    <a:cubicBezTo>
                      <a:pt x="166" y="733"/>
                      <a:pt x="167" y="733"/>
                      <a:pt x="167" y="731"/>
                    </a:cubicBezTo>
                    <a:cubicBezTo>
                      <a:pt x="164" y="737"/>
                      <a:pt x="164" y="743"/>
                      <a:pt x="165" y="749"/>
                    </a:cubicBezTo>
                    <a:cubicBezTo>
                      <a:pt x="167" y="755"/>
                      <a:pt x="171" y="761"/>
                      <a:pt x="177" y="764"/>
                    </a:cubicBezTo>
                    <a:cubicBezTo>
                      <a:pt x="178" y="765"/>
                      <a:pt x="180" y="765"/>
                      <a:pt x="182" y="766"/>
                    </a:cubicBezTo>
                    <a:cubicBezTo>
                      <a:pt x="183" y="766"/>
                      <a:pt x="183" y="766"/>
                      <a:pt x="184" y="766"/>
                    </a:cubicBezTo>
                    <a:cubicBezTo>
                      <a:pt x="185" y="766"/>
                      <a:pt x="185" y="766"/>
                      <a:pt x="185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205" y="766"/>
                      <a:pt x="205" y="766"/>
                      <a:pt x="205" y="766"/>
                    </a:cubicBezTo>
                    <a:cubicBezTo>
                      <a:pt x="221" y="800"/>
                      <a:pt x="221" y="800"/>
                      <a:pt x="221" y="800"/>
                    </a:cubicBezTo>
                    <a:cubicBezTo>
                      <a:pt x="224" y="805"/>
                      <a:pt x="224" y="805"/>
                      <a:pt x="224" y="805"/>
                    </a:cubicBezTo>
                    <a:cubicBezTo>
                      <a:pt x="225" y="807"/>
                      <a:pt x="225" y="807"/>
                      <a:pt x="225" y="807"/>
                    </a:cubicBezTo>
                    <a:cubicBezTo>
                      <a:pt x="225" y="808"/>
                      <a:pt x="225" y="808"/>
                      <a:pt x="225" y="808"/>
                    </a:cubicBezTo>
                    <a:cubicBezTo>
                      <a:pt x="226" y="809"/>
                      <a:pt x="226" y="809"/>
                      <a:pt x="226" y="809"/>
                    </a:cubicBezTo>
                    <a:cubicBezTo>
                      <a:pt x="226" y="809"/>
                      <a:pt x="226" y="810"/>
                      <a:pt x="226" y="810"/>
                    </a:cubicBezTo>
                    <a:cubicBezTo>
                      <a:pt x="228" y="812"/>
                      <a:pt x="228" y="812"/>
                      <a:pt x="228" y="812"/>
                    </a:cubicBezTo>
                    <a:cubicBezTo>
                      <a:pt x="230" y="815"/>
                      <a:pt x="230" y="815"/>
                      <a:pt x="230" y="815"/>
                    </a:cubicBezTo>
                    <a:cubicBezTo>
                      <a:pt x="231" y="816"/>
                      <a:pt x="232" y="817"/>
                      <a:pt x="233" y="819"/>
                    </a:cubicBezTo>
                    <a:cubicBezTo>
                      <a:pt x="234" y="820"/>
                      <a:pt x="236" y="821"/>
                      <a:pt x="237" y="823"/>
                    </a:cubicBezTo>
                    <a:cubicBezTo>
                      <a:pt x="238" y="824"/>
                      <a:pt x="240" y="825"/>
                      <a:pt x="242" y="827"/>
                    </a:cubicBezTo>
                    <a:cubicBezTo>
                      <a:pt x="243" y="827"/>
                      <a:pt x="244" y="828"/>
                      <a:pt x="245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7" y="829"/>
                      <a:pt x="247" y="829"/>
                      <a:pt x="247" y="829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250" y="830"/>
                      <a:pt x="252" y="830"/>
                      <a:pt x="254" y="830"/>
                    </a:cubicBezTo>
                    <a:cubicBezTo>
                      <a:pt x="268" y="832"/>
                      <a:pt x="282" y="833"/>
                      <a:pt x="296" y="834"/>
                    </a:cubicBezTo>
                    <a:cubicBezTo>
                      <a:pt x="303" y="834"/>
                      <a:pt x="310" y="834"/>
                      <a:pt x="317" y="833"/>
                    </a:cubicBezTo>
                    <a:cubicBezTo>
                      <a:pt x="321" y="833"/>
                      <a:pt x="325" y="833"/>
                      <a:pt x="328" y="832"/>
                    </a:cubicBezTo>
                    <a:cubicBezTo>
                      <a:pt x="330" y="832"/>
                      <a:pt x="332" y="831"/>
                      <a:pt x="334" y="831"/>
                    </a:cubicBezTo>
                    <a:cubicBezTo>
                      <a:pt x="335" y="831"/>
                      <a:pt x="336" y="830"/>
                      <a:pt x="337" y="830"/>
                    </a:cubicBezTo>
                    <a:cubicBezTo>
                      <a:pt x="337" y="830"/>
                      <a:pt x="338" y="830"/>
                      <a:pt x="338" y="829"/>
                    </a:cubicBezTo>
                    <a:cubicBezTo>
                      <a:pt x="339" y="829"/>
                      <a:pt x="339" y="829"/>
                      <a:pt x="339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1" y="828"/>
                      <a:pt x="341" y="828"/>
                      <a:pt x="341" y="828"/>
                    </a:cubicBezTo>
                    <a:cubicBezTo>
                      <a:pt x="342" y="828"/>
                      <a:pt x="342" y="828"/>
                      <a:pt x="343" y="827"/>
                    </a:cubicBezTo>
                    <a:cubicBezTo>
                      <a:pt x="344" y="827"/>
                      <a:pt x="345" y="826"/>
                      <a:pt x="346" y="826"/>
                    </a:cubicBezTo>
                    <a:cubicBezTo>
                      <a:pt x="346" y="827"/>
                      <a:pt x="346" y="827"/>
                      <a:pt x="346" y="827"/>
                    </a:cubicBezTo>
                    <a:cubicBezTo>
                      <a:pt x="352" y="823"/>
                      <a:pt x="357" y="817"/>
                      <a:pt x="360" y="812"/>
                    </a:cubicBezTo>
                    <a:cubicBezTo>
                      <a:pt x="369" y="796"/>
                      <a:pt x="369" y="796"/>
                      <a:pt x="369" y="796"/>
                    </a:cubicBezTo>
                    <a:cubicBezTo>
                      <a:pt x="377" y="780"/>
                      <a:pt x="377" y="780"/>
                      <a:pt x="377" y="780"/>
                    </a:cubicBezTo>
                    <a:cubicBezTo>
                      <a:pt x="382" y="772"/>
                      <a:pt x="382" y="772"/>
                      <a:pt x="382" y="772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5" y="768"/>
                      <a:pt x="385" y="768"/>
                      <a:pt x="385" y="768"/>
                    </a:cubicBezTo>
                    <a:cubicBezTo>
                      <a:pt x="391" y="768"/>
                      <a:pt x="391" y="768"/>
                      <a:pt x="391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7" y="768"/>
                      <a:pt x="397" y="768"/>
                      <a:pt x="397" y="768"/>
                    </a:cubicBezTo>
                    <a:cubicBezTo>
                      <a:pt x="398" y="768"/>
                      <a:pt x="398" y="768"/>
                      <a:pt x="399" y="768"/>
                    </a:cubicBezTo>
                    <a:cubicBezTo>
                      <a:pt x="400" y="768"/>
                      <a:pt x="401" y="768"/>
                      <a:pt x="402" y="767"/>
                    </a:cubicBezTo>
                    <a:cubicBezTo>
                      <a:pt x="406" y="766"/>
                      <a:pt x="409" y="764"/>
                      <a:pt x="412" y="761"/>
                    </a:cubicBezTo>
                    <a:cubicBezTo>
                      <a:pt x="416" y="756"/>
                      <a:pt x="418" y="749"/>
                      <a:pt x="418" y="744"/>
                    </a:cubicBezTo>
                    <a:cubicBezTo>
                      <a:pt x="417" y="748"/>
                      <a:pt x="416" y="753"/>
                      <a:pt x="414" y="757"/>
                    </a:cubicBezTo>
                    <a:cubicBezTo>
                      <a:pt x="411" y="761"/>
                      <a:pt x="407" y="764"/>
                      <a:pt x="402" y="765"/>
                    </a:cubicBezTo>
                    <a:cubicBezTo>
                      <a:pt x="401" y="766"/>
                      <a:pt x="400" y="766"/>
                      <a:pt x="399" y="766"/>
                    </a:cubicBezTo>
                    <a:cubicBezTo>
                      <a:pt x="398" y="766"/>
                      <a:pt x="397" y="766"/>
                      <a:pt x="397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85" y="766"/>
                      <a:pt x="385" y="766"/>
                      <a:pt x="385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2" y="767"/>
                      <a:pt x="382" y="767"/>
                      <a:pt x="382" y="767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75" y="780"/>
                      <a:pt x="375" y="780"/>
                      <a:pt x="375" y="780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61" y="805"/>
                      <a:pt x="361" y="805"/>
                      <a:pt x="361" y="805"/>
                    </a:cubicBezTo>
                    <a:cubicBezTo>
                      <a:pt x="359" y="809"/>
                      <a:pt x="359" y="809"/>
                      <a:pt x="359" y="809"/>
                    </a:cubicBezTo>
                    <a:cubicBezTo>
                      <a:pt x="358" y="811"/>
                      <a:pt x="357" y="812"/>
                      <a:pt x="356" y="814"/>
                    </a:cubicBezTo>
                    <a:cubicBezTo>
                      <a:pt x="354" y="816"/>
                      <a:pt x="352" y="819"/>
                      <a:pt x="349" y="822"/>
                    </a:cubicBezTo>
                    <a:cubicBezTo>
                      <a:pt x="346" y="824"/>
                      <a:pt x="343" y="826"/>
                      <a:pt x="339" y="828"/>
                    </a:cubicBezTo>
                    <a:cubicBezTo>
                      <a:pt x="339" y="828"/>
                      <a:pt x="339" y="828"/>
                      <a:pt x="339" y="828"/>
                    </a:cubicBezTo>
                    <a:cubicBezTo>
                      <a:pt x="336" y="829"/>
                      <a:pt x="333" y="830"/>
                      <a:pt x="330" y="830"/>
                    </a:cubicBezTo>
                    <a:cubicBezTo>
                      <a:pt x="327" y="831"/>
                      <a:pt x="324" y="831"/>
                      <a:pt x="321" y="831"/>
                    </a:cubicBezTo>
                    <a:cubicBezTo>
                      <a:pt x="315" y="832"/>
                      <a:pt x="309" y="832"/>
                      <a:pt x="303" y="832"/>
                    </a:cubicBezTo>
                    <a:cubicBezTo>
                      <a:pt x="291" y="832"/>
                      <a:pt x="279" y="831"/>
                      <a:pt x="267" y="830"/>
                    </a:cubicBezTo>
                    <a:cubicBezTo>
                      <a:pt x="261" y="829"/>
                      <a:pt x="255" y="829"/>
                      <a:pt x="249" y="828"/>
                    </a:cubicBezTo>
                    <a:cubicBezTo>
                      <a:pt x="248" y="828"/>
                      <a:pt x="247" y="828"/>
                      <a:pt x="246" y="827"/>
                    </a:cubicBezTo>
                    <a:cubicBezTo>
                      <a:pt x="245" y="827"/>
                      <a:pt x="244" y="826"/>
                      <a:pt x="243" y="826"/>
                    </a:cubicBezTo>
                    <a:cubicBezTo>
                      <a:pt x="241" y="825"/>
                      <a:pt x="240" y="824"/>
                      <a:pt x="239" y="823"/>
                    </a:cubicBezTo>
                    <a:cubicBezTo>
                      <a:pt x="238" y="822"/>
                      <a:pt x="237" y="820"/>
                      <a:pt x="236" y="819"/>
                    </a:cubicBezTo>
                    <a:cubicBezTo>
                      <a:pt x="240" y="823"/>
                      <a:pt x="246" y="827"/>
                      <a:pt x="253" y="828"/>
                    </a:cubicBezTo>
                    <a:cubicBezTo>
                      <a:pt x="263" y="829"/>
                      <a:pt x="273" y="830"/>
                      <a:pt x="283" y="831"/>
                    </a:cubicBezTo>
                    <a:cubicBezTo>
                      <a:pt x="292" y="831"/>
                      <a:pt x="302" y="832"/>
                      <a:pt x="311" y="832"/>
                    </a:cubicBezTo>
                    <a:cubicBezTo>
                      <a:pt x="316" y="832"/>
                      <a:pt x="321" y="831"/>
                      <a:pt x="325" y="831"/>
                    </a:cubicBezTo>
                    <a:cubicBezTo>
                      <a:pt x="330" y="830"/>
                      <a:pt x="335" y="829"/>
                      <a:pt x="339" y="827"/>
                    </a:cubicBezTo>
                    <a:cubicBezTo>
                      <a:pt x="339" y="827"/>
                      <a:pt x="339" y="827"/>
                      <a:pt x="339" y="827"/>
                    </a:cubicBezTo>
                    <a:cubicBezTo>
                      <a:pt x="343" y="826"/>
                      <a:pt x="346" y="824"/>
                      <a:pt x="349" y="821"/>
                    </a:cubicBezTo>
                    <a:cubicBezTo>
                      <a:pt x="352" y="819"/>
                      <a:pt x="354" y="816"/>
                      <a:pt x="356" y="813"/>
                    </a:cubicBezTo>
                    <a:cubicBezTo>
                      <a:pt x="357" y="812"/>
                      <a:pt x="358" y="810"/>
                      <a:pt x="359" y="809"/>
                    </a:cubicBezTo>
                    <a:cubicBezTo>
                      <a:pt x="361" y="804"/>
                      <a:pt x="361" y="804"/>
                      <a:pt x="361" y="804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75" y="779"/>
                      <a:pt x="375" y="779"/>
                      <a:pt x="375" y="779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81" y="767"/>
                      <a:pt x="381" y="767"/>
                      <a:pt x="381" y="767"/>
                    </a:cubicBezTo>
                    <a:cubicBezTo>
                      <a:pt x="382" y="765"/>
                      <a:pt x="382" y="765"/>
                      <a:pt x="382" y="765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7" y="766"/>
                      <a:pt x="397" y="766"/>
                      <a:pt x="397" y="766"/>
                    </a:cubicBezTo>
                    <a:cubicBezTo>
                      <a:pt x="397" y="766"/>
                      <a:pt x="398" y="766"/>
                      <a:pt x="398" y="765"/>
                    </a:cubicBezTo>
                    <a:cubicBezTo>
                      <a:pt x="400" y="765"/>
                      <a:pt x="401" y="765"/>
                      <a:pt x="402" y="765"/>
                    </a:cubicBezTo>
                    <a:cubicBezTo>
                      <a:pt x="407" y="763"/>
                      <a:pt x="410" y="760"/>
                      <a:pt x="413" y="756"/>
                    </a:cubicBezTo>
                    <a:cubicBezTo>
                      <a:pt x="415" y="752"/>
                      <a:pt x="417" y="748"/>
                      <a:pt x="417" y="743"/>
                    </a:cubicBezTo>
                    <a:cubicBezTo>
                      <a:pt x="417" y="740"/>
                      <a:pt x="416" y="737"/>
                      <a:pt x="415" y="734"/>
                    </a:cubicBezTo>
                    <a:cubicBezTo>
                      <a:pt x="413" y="730"/>
                      <a:pt x="410" y="727"/>
                      <a:pt x="407" y="725"/>
                    </a:cubicBezTo>
                    <a:cubicBezTo>
                      <a:pt x="405" y="723"/>
                      <a:pt x="402" y="723"/>
                      <a:pt x="399" y="723"/>
                    </a:cubicBezTo>
                    <a:cubicBezTo>
                      <a:pt x="397" y="723"/>
                      <a:pt x="396" y="723"/>
                      <a:pt x="396" y="724"/>
                    </a:cubicBezTo>
                    <a:cubicBezTo>
                      <a:pt x="396" y="724"/>
                      <a:pt x="397" y="725"/>
                      <a:pt x="400" y="726"/>
                    </a:cubicBezTo>
                    <a:cubicBezTo>
                      <a:pt x="402" y="727"/>
                      <a:pt x="405" y="729"/>
                      <a:pt x="408" y="733"/>
                    </a:cubicBezTo>
                    <a:cubicBezTo>
                      <a:pt x="408" y="734"/>
                      <a:pt x="409" y="735"/>
                      <a:pt x="410" y="737"/>
                    </a:cubicBezTo>
                    <a:cubicBezTo>
                      <a:pt x="410" y="739"/>
                      <a:pt x="410" y="740"/>
                      <a:pt x="411" y="742"/>
                    </a:cubicBezTo>
                    <a:cubicBezTo>
                      <a:pt x="411" y="745"/>
                      <a:pt x="410" y="747"/>
                      <a:pt x="410" y="747"/>
                    </a:cubicBezTo>
                    <a:cubicBezTo>
                      <a:pt x="409" y="749"/>
                      <a:pt x="409" y="748"/>
                      <a:pt x="408" y="747"/>
                    </a:cubicBezTo>
                    <a:cubicBezTo>
                      <a:pt x="408" y="749"/>
                      <a:pt x="406" y="752"/>
                      <a:pt x="405" y="754"/>
                    </a:cubicBezTo>
                    <a:cubicBezTo>
                      <a:pt x="403" y="756"/>
                      <a:pt x="401" y="757"/>
                      <a:pt x="398" y="758"/>
                    </a:cubicBezTo>
                    <a:cubicBezTo>
                      <a:pt x="397" y="758"/>
                      <a:pt x="397" y="758"/>
                      <a:pt x="396" y="758"/>
                    </a:cubicBezTo>
                    <a:cubicBezTo>
                      <a:pt x="394" y="758"/>
                      <a:pt x="394" y="758"/>
                      <a:pt x="394" y="758"/>
                    </a:cubicBezTo>
                    <a:cubicBezTo>
                      <a:pt x="389" y="758"/>
                      <a:pt x="389" y="758"/>
                      <a:pt x="389" y="758"/>
                    </a:cubicBezTo>
                    <a:cubicBezTo>
                      <a:pt x="377" y="758"/>
                      <a:pt x="377" y="758"/>
                      <a:pt x="377" y="758"/>
                    </a:cubicBezTo>
                    <a:cubicBezTo>
                      <a:pt x="362" y="787"/>
                      <a:pt x="362" y="787"/>
                      <a:pt x="362" y="787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52" y="804"/>
                      <a:pt x="352" y="804"/>
                      <a:pt x="352" y="804"/>
                    </a:cubicBezTo>
                    <a:cubicBezTo>
                      <a:pt x="352" y="805"/>
                      <a:pt x="351" y="806"/>
                      <a:pt x="350" y="807"/>
                    </a:cubicBezTo>
                    <a:cubicBezTo>
                      <a:pt x="349" y="809"/>
                      <a:pt x="348" y="811"/>
                      <a:pt x="346" y="813"/>
                    </a:cubicBezTo>
                    <a:cubicBezTo>
                      <a:pt x="345" y="815"/>
                      <a:pt x="343" y="816"/>
                      <a:pt x="342" y="817"/>
                    </a:cubicBezTo>
                    <a:cubicBezTo>
                      <a:pt x="341" y="817"/>
                      <a:pt x="341" y="818"/>
                      <a:pt x="341" y="818"/>
                    </a:cubicBezTo>
                    <a:cubicBezTo>
                      <a:pt x="341" y="818"/>
                      <a:pt x="341" y="817"/>
                      <a:pt x="342" y="817"/>
                    </a:cubicBezTo>
                    <a:cubicBezTo>
                      <a:pt x="343" y="816"/>
                      <a:pt x="345" y="815"/>
                      <a:pt x="346" y="813"/>
                    </a:cubicBezTo>
                    <a:cubicBezTo>
                      <a:pt x="348" y="811"/>
                      <a:pt x="349" y="809"/>
                      <a:pt x="350" y="807"/>
                    </a:cubicBezTo>
                    <a:cubicBezTo>
                      <a:pt x="351" y="806"/>
                      <a:pt x="352" y="805"/>
                      <a:pt x="352" y="804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61" y="787"/>
                      <a:pt x="361" y="787"/>
                      <a:pt x="361" y="787"/>
                    </a:cubicBezTo>
                    <a:cubicBezTo>
                      <a:pt x="377" y="757"/>
                      <a:pt x="377" y="757"/>
                      <a:pt x="377" y="757"/>
                    </a:cubicBezTo>
                    <a:cubicBezTo>
                      <a:pt x="389" y="757"/>
                      <a:pt x="389" y="757"/>
                      <a:pt x="389" y="757"/>
                    </a:cubicBezTo>
                    <a:cubicBezTo>
                      <a:pt x="394" y="757"/>
                      <a:pt x="394" y="757"/>
                      <a:pt x="394" y="757"/>
                    </a:cubicBezTo>
                    <a:cubicBezTo>
                      <a:pt x="396" y="757"/>
                      <a:pt x="396" y="757"/>
                      <a:pt x="396" y="757"/>
                    </a:cubicBezTo>
                    <a:cubicBezTo>
                      <a:pt x="397" y="757"/>
                      <a:pt x="398" y="757"/>
                      <a:pt x="398" y="757"/>
                    </a:cubicBezTo>
                    <a:cubicBezTo>
                      <a:pt x="401" y="757"/>
                      <a:pt x="403" y="755"/>
                      <a:pt x="405" y="753"/>
                    </a:cubicBezTo>
                    <a:cubicBezTo>
                      <a:pt x="406" y="751"/>
                      <a:pt x="407" y="748"/>
                      <a:pt x="408" y="746"/>
                    </a:cubicBezTo>
                    <a:cubicBezTo>
                      <a:pt x="408" y="745"/>
                      <a:pt x="407" y="745"/>
                      <a:pt x="407" y="746"/>
                    </a:cubicBezTo>
                    <a:cubicBezTo>
                      <a:pt x="406" y="746"/>
                      <a:pt x="406" y="748"/>
                      <a:pt x="405" y="750"/>
                    </a:cubicBezTo>
                    <a:cubicBezTo>
                      <a:pt x="404" y="751"/>
                      <a:pt x="403" y="752"/>
                      <a:pt x="402" y="753"/>
                    </a:cubicBezTo>
                    <a:cubicBezTo>
                      <a:pt x="401" y="754"/>
                      <a:pt x="399" y="755"/>
                      <a:pt x="398" y="755"/>
                    </a:cubicBezTo>
                    <a:cubicBezTo>
                      <a:pt x="397" y="755"/>
                      <a:pt x="397" y="755"/>
                      <a:pt x="397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4" y="755"/>
                      <a:pt x="394" y="755"/>
                      <a:pt x="394" y="755"/>
                    </a:cubicBezTo>
                    <a:cubicBezTo>
                      <a:pt x="390" y="755"/>
                      <a:pt x="390" y="755"/>
                      <a:pt x="390" y="755"/>
                    </a:cubicBezTo>
                    <a:cubicBezTo>
                      <a:pt x="376" y="755"/>
                      <a:pt x="376" y="755"/>
                      <a:pt x="376" y="755"/>
                    </a:cubicBezTo>
                    <a:cubicBezTo>
                      <a:pt x="366" y="774"/>
                      <a:pt x="366" y="774"/>
                      <a:pt x="366" y="774"/>
                    </a:cubicBezTo>
                    <a:cubicBezTo>
                      <a:pt x="363" y="780"/>
                      <a:pt x="360" y="785"/>
                      <a:pt x="358" y="789"/>
                    </a:cubicBezTo>
                    <a:cubicBezTo>
                      <a:pt x="353" y="798"/>
                      <a:pt x="353" y="798"/>
                      <a:pt x="353" y="798"/>
                    </a:cubicBezTo>
                    <a:cubicBezTo>
                      <a:pt x="351" y="802"/>
                      <a:pt x="351" y="802"/>
                      <a:pt x="351" y="802"/>
                    </a:cubicBezTo>
                    <a:cubicBezTo>
                      <a:pt x="350" y="803"/>
                      <a:pt x="350" y="804"/>
                      <a:pt x="349" y="804"/>
                    </a:cubicBezTo>
                    <a:cubicBezTo>
                      <a:pt x="349" y="805"/>
                      <a:pt x="349" y="806"/>
                      <a:pt x="348" y="806"/>
                    </a:cubicBezTo>
                    <a:cubicBezTo>
                      <a:pt x="347" y="809"/>
                      <a:pt x="345" y="811"/>
                      <a:pt x="342" y="813"/>
                    </a:cubicBezTo>
                    <a:cubicBezTo>
                      <a:pt x="340" y="815"/>
                      <a:pt x="338" y="817"/>
                      <a:pt x="336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1" y="819"/>
                      <a:pt x="326" y="820"/>
                      <a:pt x="320" y="821"/>
                    </a:cubicBezTo>
                    <a:cubicBezTo>
                      <a:pt x="315" y="821"/>
                      <a:pt x="310" y="821"/>
                      <a:pt x="304" y="821"/>
                    </a:cubicBezTo>
                    <a:cubicBezTo>
                      <a:pt x="293" y="821"/>
                      <a:pt x="282" y="821"/>
                      <a:pt x="270" y="820"/>
                    </a:cubicBezTo>
                    <a:cubicBezTo>
                      <a:pt x="265" y="819"/>
                      <a:pt x="259" y="818"/>
                      <a:pt x="254" y="818"/>
                    </a:cubicBezTo>
                    <a:cubicBezTo>
                      <a:pt x="252" y="817"/>
                      <a:pt x="251" y="817"/>
                      <a:pt x="250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6"/>
                    </a:cubicBezTo>
                    <a:cubicBezTo>
                      <a:pt x="247" y="815"/>
                      <a:pt x="245" y="814"/>
                      <a:pt x="244" y="812"/>
                    </a:cubicBezTo>
                    <a:cubicBezTo>
                      <a:pt x="242" y="810"/>
                      <a:pt x="240" y="808"/>
                      <a:pt x="239" y="806"/>
                    </a:cubicBezTo>
                    <a:cubicBezTo>
                      <a:pt x="237" y="804"/>
                      <a:pt x="237" y="804"/>
                      <a:pt x="237" y="804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5" y="800"/>
                      <a:pt x="235" y="800"/>
                      <a:pt x="235" y="800"/>
                    </a:cubicBezTo>
                    <a:cubicBezTo>
                      <a:pt x="228" y="785"/>
                      <a:pt x="228" y="785"/>
                      <a:pt x="228" y="785"/>
                    </a:cubicBezTo>
                    <a:cubicBezTo>
                      <a:pt x="221" y="771"/>
                      <a:pt x="221" y="771"/>
                      <a:pt x="221" y="771"/>
                    </a:cubicBezTo>
                    <a:cubicBezTo>
                      <a:pt x="213" y="753"/>
                      <a:pt x="213" y="753"/>
                      <a:pt x="213" y="753"/>
                    </a:cubicBezTo>
                    <a:cubicBezTo>
                      <a:pt x="185" y="753"/>
                      <a:pt x="185" y="753"/>
                      <a:pt x="185" y="753"/>
                    </a:cubicBezTo>
                    <a:cubicBezTo>
                      <a:pt x="183" y="753"/>
                      <a:pt x="182" y="752"/>
                      <a:pt x="180" y="750"/>
                    </a:cubicBezTo>
                    <a:cubicBezTo>
                      <a:pt x="179" y="749"/>
                      <a:pt x="178" y="746"/>
                      <a:pt x="178" y="744"/>
                    </a:cubicBezTo>
                    <a:cubicBezTo>
                      <a:pt x="178" y="741"/>
                      <a:pt x="178" y="739"/>
                      <a:pt x="179" y="737"/>
                    </a:cubicBezTo>
                    <a:cubicBezTo>
                      <a:pt x="181" y="735"/>
                      <a:pt x="182" y="734"/>
                      <a:pt x="184" y="733"/>
                    </a:cubicBezTo>
                    <a:cubicBezTo>
                      <a:pt x="184" y="733"/>
                      <a:pt x="185" y="733"/>
                      <a:pt x="185" y="733"/>
                    </a:cubicBezTo>
                    <a:cubicBezTo>
                      <a:pt x="188" y="733"/>
                      <a:pt x="188" y="733"/>
                      <a:pt x="188" y="733"/>
                    </a:cubicBezTo>
                    <a:cubicBezTo>
                      <a:pt x="194" y="733"/>
                      <a:pt x="194" y="733"/>
                      <a:pt x="194" y="733"/>
                    </a:cubicBezTo>
                    <a:cubicBezTo>
                      <a:pt x="206" y="733"/>
                      <a:pt x="206" y="733"/>
                      <a:pt x="206" y="733"/>
                    </a:cubicBezTo>
                    <a:cubicBezTo>
                      <a:pt x="263" y="732"/>
                      <a:pt x="326" y="734"/>
                      <a:pt x="373" y="732"/>
                    </a:cubicBezTo>
                    <a:cubicBezTo>
                      <a:pt x="414" y="731"/>
                      <a:pt x="399" y="727"/>
                      <a:pt x="357" y="725"/>
                    </a:cubicBezTo>
                    <a:cubicBezTo>
                      <a:pt x="357" y="724"/>
                      <a:pt x="357" y="724"/>
                      <a:pt x="357" y="724"/>
                    </a:cubicBezTo>
                    <a:cubicBezTo>
                      <a:pt x="399" y="725"/>
                      <a:pt x="378" y="722"/>
                      <a:pt x="383" y="720"/>
                    </a:cubicBezTo>
                    <a:cubicBezTo>
                      <a:pt x="364" y="720"/>
                      <a:pt x="346" y="720"/>
                      <a:pt x="327" y="719"/>
                    </a:cubicBezTo>
                    <a:cubicBezTo>
                      <a:pt x="361" y="719"/>
                      <a:pt x="361" y="719"/>
                      <a:pt x="361" y="719"/>
                    </a:cubicBezTo>
                    <a:cubicBezTo>
                      <a:pt x="380" y="719"/>
                      <a:pt x="380" y="719"/>
                      <a:pt x="380" y="719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3" y="720"/>
                      <a:pt x="393" y="720"/>
                      <a:pt x="393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7" y="720"/>
                      <a:pt x="397" y="720"/>
                      <a:pt x="397" y="720"/>
                    </a:cubicBezTo>
                    <a:cubicBezTo>
                      <a:pt x="398" y="720"/>
                      <a:pt x="398" y="720"/>
                      <a:pt x="399" y="719"/>
                    </a:cubicBezTo>
                    <a:cubicBezTo>
                      <a:pt x="403" y="719"/>
                      <a:pt x="407" y="717"/>
                      <a:pt x="409" y="715"/>
                    </a:cubicBezTo>
                    <a:cubicBezTo>
                      <a:pt x="412" y="713"/>
                      <a:pt x="414" y="710"/>
                      <a:pt x="416" y="707"/>
                    </a:cubicBezTo>
                    <a:cubicBezTo>
                      <a:pt x="418" y="701"/>
                      <a:pt x="418" y="696"/>
                      <a:pt x="417" y="691"/>
                    </a:cubicBezTo>
                    <a:cubicBezTo>
                      <a:pt x="418" y="697"/>
                      <a:pt x="417" y="703"/>
                      <a:pt x="413" y="708"/>
                    </a:cubicBezTo>
                    <a:cubicBezTo>
                      <a:pt x="412" y="711"/>
                      <a:pt x="409" y="713"/>
                      <a:pt x="406" y="715"/>
                    </a:cubicBezTo>
                    <a:cubicBezTo>
                      <a:pt x="404" y="716"/>
                      <a:pt x="400" y="717"/>
                      <a:pt x="397" y="718"/>
                    </a:cubicBezTo>
                    <a:cubicBezTo>
                      <a:pt x="369" y="717"/>
                      <a:pt x="369" y="717"/>
                      <a:pt x="369" y="717"/>
                    </a:cubicBezTo>
                    <a:cubicBezTo>
                      <a:pt x="350" y="717"/>
                      <a:pt x="330" y="717"/>
                      <a:pt x="311" y="716"/>
                    </a:cubicBezTo>
                    <a:cubicBezTo>
                      <a:pt x="195" y="716"/>
                      <a:pt x="195" y="716"/>
                      <a:pt x="195" y="716"/>
                    </a:cubicBezTo>
                    <a:cubicBezTo>
                      <a:pt x="227" y="716"/>
                      <a:pt x="264" y="715"/>
                      <a:pt x="296" y="716"/>
                    </a:cubicBezTo>
                    <a:cubicBezTo>
                      <a:pt x="319" y="716"/>
                      <a:pt x="341" y="717"/>
                      <a:pt x="362" y="717"/>
                    </a:cubicBezTo>
                    <a:cubicBezTo>
                      <a:pt x="394" y="717"/>
                      <a:pt x="394" y="717"/>
                      <a:pt x="394" y="717"/>
                    </a:cubicBezTo>
                    <a:cubicBezTo>
                      <a:pt x="395" y="717"/>
                      <a:pt x="396" y="717"/>
                      <a:pt x="398" y="717"/>
                    </a:cubicBezTo>
                    <a:cubicBezTo>
                      <a:pt x="400" y="717"/>
                      <a:pt x="402" y="716"/>
                      <a:pt x="403" y="716"/>
                    </a:cubicBezTo>
                    <a:cubicBezTo>
                      <a:pt x="406" y="714"/>
                      <a:pt x="409" y="712"/>
                      <a:pt x="411" y="709"/>
                    </a:cubicBezTo>
                    <a:cubicBezTo>
                      <a:pt x="416" y="704"/>
                      <a:pt x="417" y="697"/>
                      <a:pt x="416" y="691"/>
                    </a:cubicBezTo>
                    <a:cubicBezTo>
                      <a:pt x="416" y="688"/>
                      <a:pt x="415" y="685"/>
                      <a:pt x="414" y="683"/>
                    </a:cubicBezTo>
                    <a:cubicBezTo>
                      <a:pt x="412" y="679"/>
                      <a:pt x="409" y="677"/>
                      <a:pt x="406" y="676"/>
                    </a:cubicBezTo>
                    <a:cubicBezTo>
                      <a:pt x="404" y="674"/>
                      <a:pt x="401" y="674"/>
                      <a:pt x="399" y="674"/>
                    </a:cubicBezTo>
                    <a:cubicBezTo>
                      <a:pt x="397" y="674"/>
                      <a:pt x="396" y="675"/>
                      <a:pt x="396" y="675"/>
                    </a:cubicBezTo>
                    <a:cubicBezTo>
                      <a:pt x="396" y="676"/>
                      <a:pt x="397" y="676"/>
                      <a:pt x="399" y="677"/>
                    </a:cubicBezTo>
                    <a:cubicBezTo>
                      <a:pt x="401" y="678"/>
                      <a:pt x="404" y="679"/>
                      <a:pt x="407" y="683"/>
                    </a:cubicBezTo>
                    <a:cubicBezTo>
                      <a:pt x="408" y="685"/>
                      <a:pt x="410" y="688"/>
                      <a:pt x="410" y="690"/>
                    </a:cubicBezTo>
                    <a:cubicBezTo>
                      <a:pt x="411" y="693"/>
                      <a:pt x="411" y="695"/>
                      <a:pt x="411" y="695"/>
                    </a:cubicBezTo>
                    <a:cubicBezTo>
                      <a:pt x="410" y="697"/>
                      <a:pt x="409" y="696"/>
                      <a:pt x="409" y="695"/>
                    </a:cubicBezTo>
                    <a:cubicBezTo>
                      <a:pt x="409" y="698"/>
                      <a:pt x="408" y="701"/>
                      <a:pt x="406" y="704"/>
                    </a:cubicBezTo>
                    <a:cubicBezTo>
                      <a:pt x="404" y="706"/>
                      <a:pt x="401" y="708"/>
                      <a:pt x="398" y="709"/>
                    </a:cubicBezTo>
                    <a:cubicBezTo>
                      <a:pt x="398" y="709"/>
                      <a:pt x="397" y="709"/>
                      <a:pt x="396" y="709"/>
                    </a:cubicBezTo>
                    <a:cubicBezTo>
                      <a:pt x="393" y="709"/>
                      <a:pt x="393" y="709"/>
                      <a:pt x="393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32" y="708"/>
                      <a:pt x="332" y="708"/>
                      <a:pt x="332" y="708"/>
                    </a:cubicBezTo>
                    <a:cubicBezTo>
                      <a:pt x="295" y="708"/>
                      <a:pt x="259" y="708"/>
                      <a:pt x="223" y="707"/>
                    </a:cubicBezTo>
                    <a:cubicBezTo>
                      <a:pt x="259" y="708"/>
                      <a:pt x="296" y="708"/>
                      <a:pt x="332" y="708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94" y="709"/>
                      <a:pt x="394" y="709"/>
                      <a:pt x="394" y="709"/>
                    </a:cubicBezTo>
                    <a:cubicBezTo>
                      <a:pt x="395" y="709"/>
                      <a:pt x="395" y="709"/>
                      <a:pt x="395" y="709"/>
                    </a:cubicBezTo>
                    <a:cubicBezTo>
                      <a:pt x="396" y="709"/>
                      <a:pt x="396" y="709"/>
                      <a:pt x="396" y="709"/>
                    </a:cubicBezTo>
                    <a:cubicBezTo>
                      <a:pt x="397" y="709"/>
                      <a:pt x="397" y="709"/>
                      <a:pt x="397" y="709"/>
                    </a:cubicBezTo>
                    <a:cubicBezTo>
                      <a:pt x="397" y="709"/>
                      <a:pt x="398" y="708"/>
                      <a:pt x="399" y="708"/>
                    </a:cubicBezTo>
                    <a:cubicBezTo>
                      <a:pt x="401" y="708"/>
                      <a:pt x="404" y="706"/>
                      <a:pt x="406" y="703"/>
                    </a:cubicBezTo>
                    <a:cubicBezTo>
                      <a:pt x="407" y="701"/>
                      <a:pt x="408" y="697"/>
                      <a:pt x="408" y="694"/>
                    </a:cubicBezTo>
                    <a:cubicBezTo>
                      <a:pt x="408" y="694"/>
                      <a:pt x="407" y="694"/>
                      <a:pt x="407" y="694"/>
                    </a:cubicBezTo>
                    <a:cubicBezTo>
                      <a:pt x="407" y="695"/>
                      <a:pt x="407" y="696"/>
                      <a:pt x="406" y="699"/>
                    </a:cubicBezTo>
                    <a:cubicBezTo>
                      <a:pt x="405" y="700"/>
                      <a:pt x="404" y="703"/>
                      <a:pt x="402" y="704"/>
                    </a:cubicBezTo>
                    <a:cubicBezTo>
                      <a:pt x="400" y="705"/>
                      <a:pt x="399" y="706"/>
                      <a:pt x="397" y="706"/>
                    </a:cubicBezTo>
                    <a:cubicBezTo>
                      <a:pt x="397" y="706"/>
                      <a:pt x="397" y="706"/>
                      <a:pt x="396" y="706"/>
                    </a:cubicBezTo>
                    <a:cubicBezTo>
                      <a:pt x="394" y="706"/>
                      <a:pt x="394" y="706"/>
                      <a:pt x="394" y="706"/>
                    </a:cubicBezTo>
                    <a:cubicBezTo>
                      <a:pt x="390" y="706"/>
                      <a:pt x="390" y="706"/>
                      <a:pt x="390" y="706"/>
                    </a:cubicBezTo>
                    <a:cubicBezTo>
                      <a:pt x="379" y="707"/>
                      <a:pt x="366" y="707"/>
                      <a:pt x="357" y="707"/>
                    </a:cubicBezTo>
                    <a:cubicBezTo>
                      <a:pt x="306" y="705"/>
                      <a:pt x="251" y="706"/>
                      <a:pt x="201" y="705"/>
                    </a:cubicBezTo>
                    <a:cubicBezTo>
                      <a:pt x="187" y="705"/>
                      <a:pt x="187" y="705"/>
                      <a:pt x="187" y="705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4" y="704"/>
                      <a:pt x="184" y="704"/>
                      <a:pt x="183" y="704"/>
                    </a:cubicBezTo>
                    <a:cubicBezTo>
                      <a:pt x="182" y="704"/>
                      <a:pt x="181" y="703"/>
                      <a:pt x="180" y="702"/>
                    </a:cubicBezTo>
                    <a:cubicBezTo>
                      <a:pt x="179" y="700"/>
                      <a:pt x="178" y="697"/>
                      <a:pt x="178" y="694"/>
                    </a:cubicBezTo>
                    <a:cubicBezTo>
                      <a:pt x="178" y="692"/>
                      <a:pt x="179" y="689"/>
                      <a:pt x="181" y="687"/>
                    </a:cubicBezTo>
                    <a:cubicBezTo>
                      <a:pt x="181" y="686"/>
                      <a:pt x="182" y="686"/>
                      <a:pt x="183" y="685"/>
                    </a:cubicBezTo>
                    <a:cubicBezTo>
                      <a:pt x="184" y="685"/>
                      <a:pt x="184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6" y="685"/>
                      <a:pt x="186" y="685"/>
                      <a:pt x="186" y="685"/>
                    </a:cubicBezTo>
                    <a:cubicBezTo>
                      <a:pt x="187" y="685"/>
                      <a:pt x="187" y="685"/>
                      <a:pt x="187" y="685"/>
                    </a:cubicBezTo>
                    <a:cubicBezTo>
                      <a:pt x="201" y="685"/>
                      <a:pt x="201" y="685"/>
                      <a:pt x="201" y="685"/>
                    </a:cubicBezTo>
                    <a:cubicBezTo>
                      <a:pt x="229" y="685"/>
                      <a:pt x="229" y="685"/>
                      <a:pt x="229" y="685"/>
                    </a:cubicBezTo>
                    <a:cubicBezTo>
                      <a:pt x="279" y="684"/>
                      <a:pt x="334" y="685"/>
                      <a:pt x="376" y="684"/>
                    </a:cubicBezTo>
                    <a:cubicBezTo>
                      <a:pt x="412" y="683"/>
                      <a:pt x="398" y="678"/>
                      <a:pt x="362" y="677"/>
                    </a:cubicBezTo>
                    <a:cubicBezTo>
                      <a:pt x="362" y="675"/>
                      <a:pt x="362" y="675"/>
                      <a:pt x="362" y="675"/>
                    </a:cubicBezTo>
                    <a:cubicBezTo>
                      <a:pt x="398" y="676"/>
                      <a:pt x="380" y="673"/>
                      <a:pt x="385" y="671"/>
                    </a:cubicBezTo>
                    <a:cubicBezTo>
                      <a:pt x="369" y="671"/>
                      <a:pt x="353" y="671"/>
                      <a:pt x="337" y="671"/>
                    </a:cubicBezTo>
                    <a:cubicBezTo>
                      <a:pt x="361" y="671"/>
                      <a:pt x="361" y="671"/>
                      <a:pt x="361" y="671"/>
                    </a:cubicBezTo>
                    <a:cubicBezTo>
                      <a:pt x="380" y="671"/>
                      <a:pt x="380" y="671"/>
                      <a:pt x="380" y="671"/>
                    </a:cubicBezTo>
                    <a:cubicBezTo>
                      <a:pt x="389" y="671"/>
                      <a:pt x="389" y="671"/>
                      <a:pt x="389" y="671"/>
                    </a:cubicBezTo>
                    <a:cubicBezTo>
                      <a:pt x="393" y="671"/>
                      <a:pt x="393" y="671"/>
                      <a:pt x="393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7" y="671"/>
                      <a:pt x="397" y="671"/>
                      <a:pt x="397" y="671"/>
                    </a:cubicBezTo>
                    <a:cubicBezTo>
                      <a:pt x="398" y="671"/>
                      <a:pt x="399" y="671"/>
                      <a:pt x="399" y="671"/>
                    </a:cubicBezTo>
                    <a:cubicBezTo>
                      <a:pt x="403" y="670"/>
                      <a:pt x="407" y="668"/>
                      <a:pt x="409" y="666"/>
                    </a:cubicBezTo>
                    <a:cubicBezTo>
                      <a:pt x="412" y="664"/>
                      <a:pt x="414" y="661"/>
                      <a:pt x="416" y="658"/>
                    </a:cubicBezTo>
                    <a:cubicBezTo>
                      <a:pt x="418" y="653"/>
                      <a:pt x="418" y="647"/>
                      <a:pt x="417" y="642"/>
                    </a:cubicBezTo>
                    <a:cubicBezTo>
                      <a:pt x="418" y="648"/>
                      <a:pt x="417" y="655"/>
                      <a:pt x="413" y="660"/>
                    </a:cubicBezTo>
                    <a:cubicBezTo>
                      <a:pt x="412" y="662"/>
                      <a:pt x="409" y="665"/>
                      <a:pt x="407" y="666"/>
                    </a:cubicBezTo>
                    <a:cubicBezTo>
                      <a:pt x="404" y="668"/>
                      <a:pt x="400" y="669"/>
                      <a:pt x="397" y="669"/>
                    </a:cubicBezTo>
                    <a:cubicBezTo>
                      <a:pt x="369" y="669"/>
                      <a:pt x="369" y="669"/>
                      <a:pt x="369" y="669"/>
                    </a:cubicBezTo>
                    <a:cubicBezTo>
                      <a:pt x="350" y="668"/>
                      <a:pt x="330" y="668"/>
                      <a:pt x="311" y="668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227" y="667"/>
                      <a:pt x="264" y="667"/>
                      <a:pt x="296" y="668"/>
                    </a:cubicBezTo>
                    <a:cubicBezTo>
                      <a:pt x="319" y="668"/>
                      <a:pt x="341" y="668"/>
                      <a:pt x="362" y="668"/>
                    </a:cubicBezTo>
                    <a:cubicBezTo>
                      <a:pt x="394" y="668"/>
                      <a:pt x="394" y="668"/>
                      <a:pt x="394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7" y="668"/>
                      <a:pt x="397" y="668"/>
                      <a:pt x="397" y="668"/>
                    </a:cubicBezTo>
                    <a:cubicBezTo>
                      <a:pt x="397" y="668"/>
                      <a:pt x="398" y="668"/>
                      <a:pt x="398" y="668"/>
                    </a:cubicBezTo>
                    <a:cubicBezTo>
                      <a:pt x="400" y="668"/>
                      <a:pt x="402" y="668"/>
                      <a:pt x="403" y="667"/>
                    </a:cubicBezTo>
                    <a:cubicBezTo>
                      <a:pt x="407" y="666"/>
                      <a:pt x="409" y="663"/>
                      <a:pt x="411" y="661"/>
                    </a:cubicBezTo>
                    <a:cubicBezTo>
                      <a:pt x="416" y="656"/>
                      <a:pt x="417" y="649"/>
                      <a:pt x="416" y="642"/>
                    </a:cubicBezTo>
                    <a:cubicBezTo>
                      <a:pt x="416" y="639"/>
                      <a:pt x="415" y="637"/>
                      <a:pt x="414" y="634"/>
                    </a:cubicBezTo>
                    <a:cubicBezTo>
                      <a:pt x="412" y="631"/>
                      <a:pt x="409" y="629"/>
                      <a:pt x="406" y="627"/>
                    </a:cubicBezTo>
                    <a:cubicBezTo>
                      <a:pt x="404" y="626"/>
                      <a:pt x="401" y="625"/>
                      <a:pt x="399" y="626"/>
                    </a:cubicBezTo>
                    <a:cubicBezTo>
                      <a:pt x="397" y="626"/>
                      <a:pt x="396" y="626"/>
                      <a:pt x="396" y="627"/>
                    </a:cubicBezTo>
                    <a:cubicBezTo>
                      <a:pt x="396" y="627"/>
                      <a:pt x="397" y="628"/>
                      <a:pt x="399" y="628"/>
                    </a:cubicBezTo>
                    <a:cubicBezTo>
                      <a:pt x="401" y="629"/>
                      <a:pt x="404" y="631"/>
                      <a:pt x="407" y="634"/>
                    </a:cubicBezTo>
                    <a:cubicBezTo>
                      <a:pt x="408" y="636"/>
                      <a:pt x="410" y="639"/>
                      <a:pt x="410" y="642"/>
                    </a:cubicBezTo>
                    <a:cubicBezTo>
                      <a:pt x="411" y="645"/>
                      <a:pt x="411" y="647"/>
                      <a:pt x="411" y="647"/>
                    </a:cubicBezTo>
                    <a:cubicBezTo>
                      <a:pt x="410" y="648"/>
                      <a:pt x="409" y="647"/>
                      <a:pt x="409" y="646"/>
                    </a:cubicBezTo>
                    <a:cubicBezTo>
                      <a:pt x="409" y="650"/>
                      <a:pt x="408" y="653"/>
                      <a:pt x="406" y="655"/>
                    </a:cubicBezTo>
                    <a:cubicBezTo>
                      <a:pt x="404" y="658"/>
                      <a:pt x="401" y="660"/>
                      <a:pt x="398" y="660"/>
                    </a:cubicBezTo>
                    <a:cubicBezTo>
                      <a:pt x="398" y="660"/>
                      <a:pt x="397" y="660"/>
                      <a:pt x="396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32" y="660"/>
                      <a:pt x="332" y="660"/>
                      <a:pt x="332" y="660"/>
                    </a:cubicBezTo>
                    <a:cubicBezTo>
                      <a:pt x="295" y="660"/>
                      <a:pt x="259" y="659"/>
                      <a:pt x="223" y="658"/>
                    </a:cubicBezTo>
                    <a:cubicBezTo>
                      <a:pt x="259" y="659"/>
                      <a:pt x="296" y="660"/>
                      <a:pt x="332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95" y="660"/>
                      <a:pt x="395" y="660"/>
                      <a:pt x="395" y="660"/>
                    </a:cubicBezTo>
                    <a:cubicBezTo>
                      <a:pt x="396" y="660"/>
                      <a:pt x="396" y="660"/>
                      <a:pt x="396" y="660"/>
                    </a:cubicBezTo>
                    <a:cubicBezTo>
                      <a:pt x="397" y="660"/>
                      <a:pt x="397" y="660"/>
                      <a:pt x="397" y="660"/>
                    </a:cubicBezTo>
                    <a:cubicBezTo>
                      <a:pt x="397" y="660"/>
                      <a:pt x="398" y="660"/>
                      <a:pt x="399" y="660"/>
                    </a:cubicBezTo>
                    <a:cubicBezTo>
                      <a:pt x="402" y="659"/>
                      <a:pt x="404" y="657"/>
                      <a:pt x="406" y="654"/>
                    </a:cubicBezTo>
                    <a:cubicBezTo>
                      <a:pt x="407" y="652"/>
                      <a:pt x="408" y="649"/>
                      <a:pt x="408" y="646"/>
                    </a:cubicBezTo>
                    <a:cubicBezTo>
                      <a:pt x="408" y="645"/>
                      <a:pt x="407" y="645"/>
                      <a:pt x="407" y="646"/>
                    </a:cubicBezTo>
                    <a:cubicBezTo>
                      <a:pt x="407" y="646"/>
                      <a:pt x="407" y="648"/>
                      <a:pt x="406" y="650"/>
                    </a:cubicBezTo>
                    <a:cubicBezTo>
                      <a:pt x="405" y="651"/>
                      <a:pt x="404" y="654"/>
                      <a:pt x="402" y="656"/>
                    </a:cubicBezTo>
                    <a:cubicBezTo>
                      <a:pt x="400" y="657"/>
                      <a:pt x="399" y="658"/>
                      <a:pt x="397" y="658"/>
                    </a:cubicBezTo>
                    <a:cubicBezTo>
                      <a:pt x="397" y="658"/>
                      <a:pt x="397" y="658"/>
                      <a:pt x="396" y="658"/>
                    </a:cubicBezTo>
                    <a:cubicBezTo>
                      <a:pt x="394" y="658"/>
                      <a:pt x="394" y="658"/>
                      <a:pt x="394" y="658"/>
                    </a:cubicBezTo>
                    <a:cubicBezTo>
                      <a:pt x="390" y="658"/>
                      <a:pt x="390" y="658"/>
                      <a:pt x="390" y="658"/>
                    </a:cubicBezTo>
                    <a:cubicBezTo>
                      <a:pt x="379" y="658"/>
                      <a:pt x="366" y="658"/>
                      <a:pt x="357" y="658"/>
                    </a:cubicBezTo>
                    <a:cubicBezTo>
                      <a:pt x="306" y="657"/>
                      <a:pt x="251" y="657"/>
                      <a:pt x="201" y="656"/>
                    </a:cubicBezTo>
                    <a:cubicBezTo>
                      <a:pt x="187" y="656"/>
                      <a:pt x="187" y="656"/>
                      <a:pt x="187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4" y="656"/>
                      <a:pt x="184" y="656"/>
                      <a:pt x="183" y="655"/>
                    </a:cubicBezTo>
                    <a:cubicBezTo>
                      <a:pt x="182" y="655"/>
                      <a:pt x="181" y="654"/>
                      <a:pt x="180" y="653"/>
                    </a:cubicBezTo>
                    <a:cubicBezTo>
                      <a:pt x="179" y="652"/>
                      <a:pt x="178" y="649"/>
                      <a:pt x="178" y="646"/>
                    </a:cubicBezTo>
                    <a:cubicBezTo>
                      <a:pt x="178" y="643"/>
                      <a:pt x="179" y="640"/>
                      <a:pt x="181" y="638"/>
                    </a:cubicBezTo>
                    <a:cubicBezTo>
                      <a:pt x="181" y="638"/>
                      <a:pt x="182" y="637"/>
                      <a:pt x="183" y="637"/>
                    </a:cubicBezTo>
                    <a:cubicBezTo>
                      <a:pt x="184" y="636"/>
                      <a:pt x="184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6" y="636"/>
                      <a:pt x="186" y="636"/>
                      <a:pt x="186" y="636"/>
                    </a:cubicBezTo>
                    <a:cubicBezTo>
                      <a:pt x="187" y="636"/>
                      <a:pt x="187" y="636"/>
                      <a:pt x="187" y="636"/>
                    </a:cubicBezTo>
                    <a:cubicBezTo>
                      <a:pt x="201" y="636"/>
                      <a:pt x="201" y="636"/>
                      <a:pt x="201" y="636"/>
                    </a:cubicBezTo>
                    <a:cubicBezTo>
                      <a:pt x="229" y="636"/>
                      <a:pt x="229" y="636"/>
                      <a:pt x="229" y="636"/>
                    </a:cubicBezTo>
                    <a:cubicBezTo>
                      <a:pt x="279" y="635"/>
                      <a:pt x="334" y="636"/>
                      <a:pt x="376" y="635"/>
                    </a:cubicBezTo>
                    <a:cubicBezTo>
                      <a:pt x="412" y="634"/>
                      <a:pt x="398" y="630"/>
                      <a:pt x="362" y="628"/>
                    </a:cubicBezTo>
                    <a:cubicBezTo>
                      <a:pt x="362" y="627"/>
                      <a:pt x="362" y="627"/>
                      <a:pt x="362" y="627"/>
                    </a:cubicBezTo>
                    <a:cubicBezTo>
                      <a:pt x="393" y="627"/>
                      <a:pt x="385" y="625"/>
                      <a:pt x="384" y="624"/>
                    </a:cubicBezTo>
                    <a:cubicBezTo>
                      <a:pt x="391" y="624"/>
                      <a:pt x="391" y="624"/>
                      <a:pt x="391" y="624"/>
                    </a:cubicBezTo>
                    <a:cubicBezTo>
                      <a:pt x="392" y="624"/>
                      <a:pt x="392" y="624"/>
                      <a:pt x="392" y="624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394" y="624"/>
                      <a:pt x="394" y="624"/>
                      <a:pt x="394" y="624"/>
                    </a:cubicBezTo>
                    <a:cubicBezTo>
                      <a:pt x="395" y="624"/>
                      <a:pt x="397" y="623"/>
                      <a:pt x="398" y="623"/>
                    </a:cubicBezTo>
                    <a:cubicBezTo>
                      <a:pt x="400" y="623"/>
                      <a:pt x="403" y="622"/>
                      <a:pt x="405" y="620"/>
                    </a:cubicBezTo>
                    <a:cubicBezTo>
                      <a:pt x="410" y="617"/>
                      <a:pt x="414" y="613"/>
                      <a:pt x="415" y="608"/>
                    </a:cubicBezTo>
                    <a:cubicBezTo>
                      <a:pt x="416" y="605"/>
                      <a:pt x="417" y="603"/>
                      <a:pt x="417" y="600"/>
                    </a:cubicBezTo>
                    <a:cubicBezTo>
                      <a:pt x="417" y="594"/>
                      <a:pt x="417" y="594"/>
                      <a:pt x="417" y="594"/>
                    </a:cubicBezTo>
                    <a:cubicBezTo>
                      <a:pt x="417" y="571"/>
                      <a:pt x="417" y="571"/>
                      <a:pt x="417" y="571"/>
                    </a:cubicBezTo>
                    <a:cubicBezTo>
                      <a:pt x="417" y="550"/>
                      <a:pt x="417" y="550"/>
                      <a:pt x="417" y="550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23" y="546"/>
                      <a:pt x="427" y="544"/>
                      <a:pt x="430" y="542"/>
                    </a:cubicBezTo>
                    <a:cubicBezTo>
                      <a:pt x="427" y="544"/>
                      <a:pt x="423" y="546"/>
                      <a:pt x="420" y="548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17" y="549"/>
                      <a:pt x="417" y="549"/>
                      <a:pt x="417" y="550"/>
                    </a:cubicBezTo>
                    <a:cubicBezTo>
                      <a:pt x="417" y="572"/>
                      <a:pt x="417" y="572"/>
                      <a:pt x="417" y="572"/>
                    </a:cubicBezTo>
                    <a:cubicBezTo>
                      <a:pt x="417" y="595"/>
                      <a:pt x="417" y="595"/>
                      <a:pt x="417" y="595"/>
                    </a:cubicBezTo>
                    <a:cubicBezTo>
                      <a:pt x="417" y="601"/>
                      <a:pt x="417" y="601"/>
                      <a:pt x="417" y="601"/>
                    </a:cubicBezTo>
                    <a:cubicBezTo>
                      <a:pt x="417" y="603"/>
                      <a:pt x="416" y="606"/>
                      <a:pt x="415" y="609"/>
                    </a:cubicBezTo>
                    <a:cubicBezTo>
                      <a:pt x="413" y="614"/>
                      <a:pt x="409" y="618"/>
                      <a:pt x="405" y="621"/>
                    </a:cubicBezTo>
                    <a:cubicBezTo>
                      <a:pt x="402" y="622"/>
                      <a:pt x="400" y="623"/>
                      <a:pt x="397" y="623"/>
                    </a:cubicBezTo>
                    <a:cubicBezTo>
                      <a:pt x="396" y="623"/>
                      <a:pt x="394" y="624"/>
                      <a:pt x="393" y="624"/>
                    </a:cubicBezTo>
                    <a:cubicBezTo>
                      <a:pt x="390" y="624"/>
                      <a:pt x="390" y="624"/>
                      <a:pt x="390" y="624"/>
                    </a:cubicBezTo>
                    <a:cubicBezTo>
                      <a:pt x="384" y="624"/>
                      <a:pt x="384" y="624"/>
                      <a:pt x="384" y="624"/>
                    </a:cubicBezTo>
                    <a:cubicBezTo>
                      <a:pt x="384" y="623"/>
                      <a:pt x="384" y="623"/>
                      <a:pt x="385" y="623"/>
                    </a:cubicBezTo>
                    <a:cubicBezTo>
                      <a:pt x="379" y="623"/>
                      <a:pt x="374" y="623"/>
                      <a:pt x="369" y="623"/>
                    </a:cubicBezTo>
                    <a:cubicBezTo>
                      <a:pt x="390" y="623"/>
                      <a:pt x="390" y="623"/>
                      <a:pt x="390" y="623"/>
                    </a:cubicBezTo>
                    <a:cubicBezTo>
                      <a:pt x="393" y="623"/>
                      <a:pt x="393" y="623"/>
                      <a:pt x="393" y="623"/>
                    </a:cubicBezTo>
                    <a:cubicBezTo>
                      <a:pt x="394" y="623"/>
                      <a:pt x="395" y="623"/>
                      <a:pt x="397" y="622"/>
                    </a:cubicBezTo>
                    <a:cubicBezTo>
                      <a:pt x="399" y="622"/>
                      <a:pt x="402" y="621"/>
                      <a:pt x="404" y="620"/>
                    </a:cubicBezTo>
                    <a:cubicBezTo>
                      <a:pt x="409" y="617"/>
                      <a:pt x="413" y="612"/>
                      <a:pt x="414" y="607"/>
                    </a:cubicBezTo>
                    <a:cubicBezTo>
                      <a:pt x="415" y="606"/>
                      <a:pt x="415" y="605"/>
                      <a:pt x="415" y="603"/>
                    </a:cubicBezTo>
                    <a:cubicBezTo>
                      <a:pt x="416" y="603"/>
                      <a:pt x="416" y="602"/>
                      <a:pt x="416" y="601"/>
                    </a:cubicBezTo>
                    <a:cubicBezTo>
                      <a:pt x="416" y="601"/>
                      <a:pt x="416" y="600"/>
                      <a:pt x="416" y="599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81"/>
                      <a:pt x="416" y="581"/>
                      <a:pt x="416" y="581"/>
                    </a:cubicBezTo>
                    <a:cubicBezTo>
                      <a:pt x="416" y="557"/>
                      <a:pt x="416" y="557"/>
                      <a:pt x="416" y="557"/>
                    </a:cubicBezTo>
                    <a:cubicBezTo>
                      <a:pt x="416" y="549"/>
                      <a:pt x="416" y="549"/>
                      <a:pt x="416" y="549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7" y="548"/>
                      <a:pt x="417" y="548"/>
                      <a:pt x="417" y="548"/>
                    </a:cubicBezTo>
                    <a:cubicBezTo>
                      <a:pt x="419" y="547"/>
                      <a:pt x="421" y="546"/>
                      <a:pt x="423" y="545"/>
                    </a:cubicBezTo>
                    <a:cubicBezTo>
                      <a:pt x="430" y="541"/>
                      <a:pt x="437" y="537"/>
                      <a:pt x="444" y="533"/>
                    </a:cubicBezTo>
                    <a:cubicBezTo>
                      <a:pt x="445" y="534"/>
                      <a:pt x="445" y="534"/>
                      <a:pt x="445" y="534"/>
                    </a:cubicBezTo>
                    <a:cubicBezTo>
                      <a:pt x="476" y="514"/>
                      <a:pt x="504" y="488"/>
                      <a:pt x="526" y="458"/>
                    </a:cubicBezTo>
                    <a:cubicBezTo>
                      <a:pt x="548" y="428"/>
                      <a:pt x="564" y="394"/>
                      <a:pt x="574" y="357"/>
                    </a:cubicBezTo>
                    <a:cubicBezTo>
                      <a:pt x="583" y="321"/>
                      <a:pt x="585" y="283"/>
                      <a:pt x="579" y="245"/>
                    </a:cubicBezTo>
                    <a:cubicBezTo>
                      <a:pt x="574" y="208"/>
                      <a:pt x="561" y="171"/>
                      <a:pt x="542" y="139"/>
                    </a:cubicBezTo>
                    <a:close/>
                    <a:moveTo>
                      <a:pt x="338" y="819"/>
                    </a:moveTo>
                    <a:cubicBezTo>
                      <a:pt x="339" y="819"/>
                      <a:pt x="340" y="819"/>
                      <a:pt x="340" y="818"/>
                    </a:cubicBezTo>
                    <a:cubicBezTo>
                      <a:pt x="340" y="819"/>
                      <a:pt x="339" y="819"/>
                      <a:pt x="338" y="819"/>
                    </a:cubicBezTo>
                    <a:close/>
                    <a:moveTo>
                      <a:pt x="256" y="820"/>
                    </a:moveTo>
                    <a:cubicBezTo>
                      <a:pt x="265" y="821"/>
                      <a:pt x="274" y="822"/>
                      <a:pt x="283" y="823"/>
                    </a:cubicBezTo>
                    <a:cubicBezTo>
                      <a:pt x="292" y="823"/>
                      <a:pt x="301" y="824"/>
                      <a:pt x="310" y="824"/>
                    </a:cubicBezTo>
                    <a:cubicBezTo>
                      <a:pt x="315" y="824"/>
                      <a:pt x="319" y="823"/>
                      <a:pt x="324" y="823"/>
                    </a:cubicBezTo>
                    <a:cubicBezTo>
                      <a:pt x="328" y="822"/>
                      <a:pt x="333" y="822"/>
                      <a:pt x="336" y="820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7" y="820"/>
                      <a:pt x="337" y="820"/>
                      <a:pt x="338" y="819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6" y="820"/>
                      <a:pt x="336" y="820"/>
                      <a:pt x="336" y="820"/>
                    </a:cubicBezTo>
                    <a:cubicBezTo>
                      <a:pt x="332" y="822"/>
                      <a:pt x="328" y="822"/>
                      <a:pt x="324" y="823"/>
                    </a:cubicBezTo>
                    <a:cubicBezTo>
                      <a:pt x="319" y="823"/>
                      <a:pt x="315" y="824"/>
                      <a:pt x="310" y="824"/>
                    </a:cubicBezTo>
                    <a:cubicBezTo>
                      <a:pt x="301" y="824"/>
                      <a:pt x="292" y="824"/>
                      <a:pt x="283" y="823"/>
                    </a:cubicBezTo>
                    <a:cubicBezTo>
                      <a:pt x="274" y="822"/>
                      <a:pt x="264" y="821"/>
                      <a:pt x="256" y="820"/>
                    </a:cubicBezTo>
                    <a:cubicBezTo>
                      <a:pt x="253" y="820"/>
                      <a:pt x="251" y="820"/>
                      <a:pt x="249" y="819"/>
                    </a:cubicBezTo>
                    <a:cubicBezTo>
                      <a:pt x="249" y="819"/>
                      <a:pt x="249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51" y="820"/>
                      <a:pt x="254" y="820"/>
                      <a:pt x="256" y="820"/>
                    </a:cubicBezTo>
                    <a:close/>
                    <a:moveTo>
                      <a:pt x="249" y="817"/>
                    </a:move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lose/>
                    <a:moveTo>
                      <a:pt x="249" y="819"/>
                    </a:move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lose/>
                    <a:moveTo>
                      <a:pt x="246" y="817"/>
                    </a:moveTo>
                    <a:cubicBezTo>
                      <a:pt x="246" y="818"/>
                      <a:pt x="247" y="818"/>
                      <a:pt x="248" y="818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8"/>
                    </a:cubicBezTo>
                    <a:cubicBezTo>
                      <a:pt x="247" y="818"/>
                      <a:pt x="246" y="817"/>
                      <a:pt x="245" y="817"/>
                    </a:cubicBezTo>
                    <a:cubicBezTo>
                      <a:pt x="243" y="814"/>
                      <a:pt x="240" y="811"/>
                      <a:pt x="237" y="807"/>
                    </a:cubicBezTo>
                    <a:cubicBezTo>
                      <a:pt x="240" y="811"/>
                      <a:pt x="243" y="814"/>
                      <a:pt x="246" y="817"/>
                    </a:cubicBezTo>
                    <a:close/>
                    <a:moveTo>
                      <a:pt x="230" y="813"/>
                    </a:moveTo>
                    <a:cubicBezTo>
                      <a:pt x="230" y="812"/>
                      <a:pt x="230" y="812"/>
                      <a:pt x="230" y="812"/>
                    </a:cubicBezTo>
                    <a:cubicBezTo>
                      <a:pt x="228" y="811"/>
                      <a:pt x="228" y="811"/>
                      <a:pt x="228" y="811"/>
                    </a:cubicBezTo>
                    <a:cubicBezTo>
                      <a:pt x="228" y="810"/>
                      <a:pt x="228" y="810"/>
                      <a:pt x="228" y="810"/>
                    </a:cubicBezTo>
                    <a:cubicBezTo>
                      <a:pt x="227" y="809"/>
                      <a:pt x="227" y="809"/>
                      <a:pt x="227" y="809"/>
                    </a:cubicBezTo>
                    <a:cubicBezTo>
                      <a:pt x="227" y="808"/>
                      <a:pt x="227" y="808"/>
                      <a:pt x="227" y="808"/>
                    </a:cubicBezTo>
                    <a:cubicBezTo>
                      <a:pt x="223" y="800"/>
                      <a:pt x="223" y="800"/>
                      <a:pt x="223" y="800"/>
                    </a:cubicBezTo>
                    <a:cubicBezTo>
                      <a:pt x="215" y="784"/>
                      <a:pt x="215" y="784"/>
                      <a:pt x="215" y="784"/>
                    </a:cubicBezTo>
                    <a:cubicBezTo>
                      <a:pt x="220" y="793"/>
                      <a:pt x="224" y="804"/>
                      <a:pt x="230" y="813"/>
                    </a:cubicBezTo>
                    <a:close/>
                    <a:moveTo>
                      <a:pt x="190" y="672"/>
                    </a:move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85" y="672"/>
                      <a:pt x="185" y="672"/>
                      <a:pt x="185" y="672"/>
                    </a:cubicBezTo>
                    <a:cubicBezTo>
                      <a:pt x="185" y="672"/>
                      <a:pt x="184" y="672"/>
                      <a:pt x="183" y="672"/>
                    </a:cubicBezTo>
                    <a:cubicBezTo>
                      <a:pt x="180" y="672"/>
                      <a:pt x="177" y="673"/>
                      <a:pt x="175" y="675"/>
                    </a:cubicBezTo>
                    <a:cubicBezTo>
                      <a:pt x="172" y="677"/>
                      <a:pt x="170" y="679"/>
                      <a:pt x="169" y="681"/>
                    </a:cubicBezTo>
                    <a:cubicBezTo>
                      <a:pt x="166" y="686"/>
                      <a:pt x="165" y="691"/>
                      <a:pt x="165" y="696"/>
                    </a:cubicBezTo>
                    <a:cubicBezTo>
                      <a:pt x="165" y="702"/>
                      <a:pt x="167" y="707"/>
                      <a:pt x="171" y="711"/>
                    </a:cubicBezTo>
                    <a:cubicBezTo>
                      <a:pt x="173" y="713"/>
                      <a:pt x="175" y="715"/>
                      <a:pt x="178" y="716"/>
                    </a:cubicBezTo>
                    <a:cubicBezTo>
                      <a:pt x="179" y="716"/>
                      <a:pt x="181" y="717"/>
                      <a:pt x="182" y="717"/>
                    </a:cubicBezTo>
                    <a:cubicBezTo>
                      <a:pt x="183" y="717"/>
                      <a:pt x="184" y="717"/>
                      <a:pt x="184" y="717"/>
                    </a:cubicBezTo>
                    <a:cubicBezTo>
                      <a:pt x="185" y="717"/>
                      <a:pt x="185" y="717"/>
                      <a:pt x="185" y="717"/>
                    </a:cubicBezTo>
                    <a:cubicBezTo>
                      <a:pt x="186" y="717"/>
                      <a:pt x="186" y="717"/>
                      <a:pt x="186" y="717"/>
                    </a:cubicBezTo>
                    <a:cubicBezTo>
                      <a:pt x="199" y="717"/>
                      <a:pt x="199" y="717"/>
                      <a:pt x="199" y="717"/>
                    </a:cubicBezTo>
                    <a:cubicBezTo>
                      <a:pt x="224" y="718"/>
                      <a:pt x="224" y="718"/>
                      <a:pt x="224" y="718"/>
                    </a:cubicBezTo>
                    <a:cubicBezTo>
                      <a:pt x="257" y="718"/>
                      <a:pt x="290" y="718"/>
                      <a:pt x="325" y="718"/>
                    </a:cubicBezTo>
                    <a:cubicBezTo>
                      <a:pt x="325" y="719"/>
                      <a:pt x="325" y="719"/>
                      <a:pt x="325" y="719"/>
                    </a:cubicBezTo>
                    <a:cubicBezTo>
                      <a:pt x="323" y="719"/>
                      <a:pt x="322" y="719"/>
                      <a:pt x="321" y="719"/>
                    </a:cubicBezTo>
                    <a:cubicBezTo>
                      <a:pt x="300" y="719"/>
                      <a:pt x="300" y="719"/>
                      <a:pt x="300" y="719"/>
                    </a:cubicBezTo>
                    <a:cubicBezTo>
                      <a:pt x="297" y="719"/>
                      <a:pt x="297" y="719"/>
                      <a:pt x="297" y="719"/>
                    </a:cubicBezTo>
                    <a:cubicBezTo>
                      <a:pt x="272" y="719"/>
                      <a:pt x="247" y="718"/>
                      <a:pt x="223" y="718"/>
                    </a:cubicBezTo>
                    <a:cubicBezTo>
                      <a:pt x="198" y="718"/>
                      <a:pt x="198" y="718"/>
                      <a:pt x="198" y="718"/>
                    </a:cubicBezTo>
                    <a:cubicBezTo>
                      <a:pt x="186" y="718"/>
                      <a:pt x="186" y="718"/>
                      <a:pt x="186" y="718"/>
                    </a:cubicBezTo>
                    <a:cubicBezTo>
                      <a:pt x="185" y="718"/>
                      <a:pt x="185" y="718"/>
                      <a:pt x="185" y="718"/>
                    </a:cubicBezTo>
                    <a:cubicBezTo>
                      <a:pt x="184" y="718"/>
                      <a:pt x="184" y="718"/>
                      <a:pt x="184" y="718"/>
                    </a:cubicBezTo>
                    <a:cubicBezTo>
                      <a:pt x="183" y="718"/>
                      <a:pt x="182" y="718"/>
                      <a:pt x="181" y="718"/>
                    </a:cubicBezTo>
                    <a:cubicBezTo>
                      <a:pt x="180" y="718"/>
                      <a:pt x="178" y="717"/>
                      <a:pt x="177" y="716"/>
                    </a:cubicBezTo>
                    <a:cubicBezTo>
                      <a:pt x="174" y="715"/>
                      <a:pt x="172" y="713"/>
                      <a:pt x="170" y="711"/>
                    </a:cubicBezTo>
                    <a:cubicBezTo>
                      <a:pt x="166" y="707"/>
                      <a:pt x="164" y="702"/>
                      <a:pt x="164" y="696"/>
                    </a:cubicBezTo>
                    <a:cubicBezTo>
                      <a:pt x="164" y="691"/>
                      <a:pt x="165" y="685"/>
                      <a:pt x="168" y="680"/>
                    </a:cubicBezTo>
                    <a:cubicBezTo>
                      <a:pt x="170" y="678"/>
                      <a:pt x="172" y="676"/>
                      <a:pt x="174" y="674"/>
                    </a:cubicBezTo>
                    <a:cubicBezTo>
                      <a:pt x="177" y="673"/>
                      <a:pt x="180" y="671"/>
                      <a:pt x="183" y="671"/>
                    </a:cubicBezTo>
                    <a:cubicBezTo>
                      <a:pt x="183" y="671"/>
                      <a:pt x="184" y="671"/>
                      <a:pt x="185" y="671"/>
                    </a:cubicBezTo>
                    <a:cubicBezTo>
                      <a:pt x="187" y="671"/>
                      <a:pt x="187" y="671"/>
                      <a:pt x="187" y="671"/>
                    </a:cubicBezTo>
                    <a:cubicBezTo>
                      <a:pt x="190" y="671"/>
                      <a:pt x="190" y="671"/>
                      <a:pt x="190" y="671"/>
                    </a:cubicBezTo>
                    <a:cubicBezTo>
                      <a:pt x="196" y="671"/>
                      <a:pt x="196" y="671"/>
                      <a:pt x="196" y="671"/>
                    </a:cubicBezTo>
                    <a:cubicBezTo>
                      <a:pt x="196" y="671"/>
                      <a:pt x="194" y="671"/>
                      <a:pt x="197" y="671"/>
                    </a:cubicBezTo>
                    <a:lnTo>
                      <a:pt x="190" y="672"/>
                    </a:lnTo>
                    <a:close/>
                    <a:moveTo>
                      <a:pt x="136" y="380"/>
                    </a:moveTo>
                    <a:cubicBezTo>
                      <a:pt x="135" y="376"/>
                      <a:pt x="135" y="371"/>
                      <a:pt x="136" y="368"/>
                    </a:cubicBezTo>
                    <a:cubicBezTo>
                      <a:pt x="137" y="364"/>
                      <a:pt x="139" y="361"/>
                      <a:pt x="143" y="359"/>
                    </a:cubicBezTo>
                    <a:cubicBezTo>
                      <a:pt x="146" y="356"/>
                      <a:pt x="150" y="355"/>
                      <a:pt x="154" y="354"/>
                    </a:cubicBezTo>
                    <a:cubicBezTo>
                      <a:pt x="158" y="354"/>
                      <a:pt x="162" y="355"/>
                      <a:pt x="166" y="357"/>
                    </a:cubicBezTo>
                    <a:cubicBezTo>
                      <a:pt x="170" y="359"/>
                      <a:pt x="174" y="362"/>
                      <a:pt x="177" y="366"/>
                    </a:cubicBezTo>
                    <a:cubicBezTo>
                      <a:pt x="180" y="369"/>
                      <a:pt x="183" y="373"/>
                      <a:pt x="185" y="377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94" y="396"/>
                      <a:pt x="194" y="396"/>
                      <a:pt x="194" y="396"/>
                    </a:cubicBezTo>
                    <a:cubicBezTo>
                      <a:pt x="196" y="395"/>
                      <a:pt x="198" y="394"/>
                      <a:pt x="200" y="393"/>
                    </a:cubicBezTo>
                    <a:cubicBezTo>
                      <a:pt x="201" y="393"/>
                      <a:pt x="201" y="392"/>
                      <a:pt x="202" y="392"/>
                    </a:cubicBezTo>
                    <a:cubicBezTo>
                      <a:pt x="203" y="391"/>
                      <a:pt x="204" y="391"/>
                      <a:pt x="205" y="390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09" y="388"/>
                      <a:pt x="209" y="388"/>
                      <a:pt x="209" y="388"/>
                    </a:cubicBezTo>
                    <a:cubicBezTo>
                      <a:pt x="210" y="387"/>
                      <a:pt x="211" y="386"/>
                      <a:pt x="213" y="386"/>
                    </a:cubicBezTo>
                    <a:cubicBezTo>
                      <a:pt x="217" y="383"/>
                      <a:pt x="221" y="380"/>
                      <a:pt x="225" y="376"/>
                    </a:cubicBezTo>
                    <a:cubicBezTo>
                      <a:pt x="229" y="373"/>
                      <a:pt x="233" y="369"/>
                      <a:pt x="237" y="366"/>
                    </a:cubicBezTo>
                    <a:cubicBezTo>
                      <a:pt x="239" y="364"/>
                      <a:pt x="240" y="362"/>
                      <a:pt x="242" y="360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46" y="356"/>
                      <a:pt x="246" y="356"/>
                      <a:pt x="246" y="356"/>
                    </a:cubicBezTo>
                    <a:cubicBezTo>
                      <a:pt x="247" y="354"/>
                      <a:pt x="249" y="353"/>
                      <a:pt x="250" y="351"/>
                    </a:cubicBezTo>
                    <a:cubicBezTo>
                      <a:pt x="249" y="349"/>
                      <a:pt x="247" y="348"/>
                      <a:pt x="246" y="346"/>
                    </a:cubicBezTo>
                    <a:cubicBezTo>
                      <a:pt x="245" y="345"/>
                      <a:pt x="245" y="345"/>
                      <a:pt x="245" y="345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5" y="343"/>
                      <a:pt x="244" y="343"/>
                      <a:pt x="244" y="342"/>
                    </a:cubicBezTo>
                    <a:cubicBezTo>
                      <a:pt x="243" y="340"/>
                      <a:pt x="242" y="338"/>
                      <a:pt x="242" y="336"/>
                    </a:cubicBezTo>
                    <a:cubicBezTo>
                      <a:pt x="242" y="335"/>
                      <a:pt x="241" y="334"/>
                      <a:pt x="241" y="333"/>
                    </a:cubicBezTo>
                    <a:cubicBezTo>
                      <a:pt x="241" y="332"/>
                      <a:pt x="241" y="332"/>
                      <a:pt x="241" y="331"/>
                    </a:cubicBezTo>
                    <a:cubicBezTo>
                      <a:pt x="241" y="331"/>
                      <a:pt x="241" y="330"/>
                      <a:pt x="241" y="330"/>
                    </a:cubicBezTo>
                    <a:cubicBezTo>
                      <a:pt x="241" y="328"/>
                      <a:pt x="241" y="325"/>
                      <a:pt x="241" y="323"/>
                    </a:cubicBezTo>
                    <a:cubicBezTo>
                      <a:pt x="242" y="314"/>
                      <a:pt x="246" y="306"/>
                      <a:pt x="251" y="298"/>
                    </a:cubicBezTo>
                    <a:cubicBezTo>
                      <a:pt x="253" y="295"/>
                      <a:pt x="256" y="291"/>
                      <a:pt x="260" y="289"/>
                    </a:cubicBezTo>
                    <a:cubicBezTo>
                      <a:pt x="263" y="287"/>
                      <a:pt x="267" y="286"/>
                      <a:pt x="271" y="286"/>
                    </a:cubicBezTo>
                    <a:cubicBezTo>
                      <a:pt x="274" y="287"/>
                      <a:pt x="278" y="288"/>
                      <a:pt x="281" y="291"/>
                    </a:cubicBezTo>
                    <a:cubicBezTo>
                      <a:pt x="285" y="293"/>
                      <a:pt x="287" y="297"/>
                      <a:pt x="288" y="300"/>
                    </a:cubicBezTo>
                    <a:cubicBezTo>
                      <a:pt x="291" y="307"/>
                      <a:pt x="288" y="316"/>
                      <a:pt x="284" y="324"/>
                    </a:cubicBezTo>
                    <a:cubicBezTo>
                      <a:pt x="282" y="328"/>
                      <a:pt x="279" y="332"/>
                      <a:pt x="276" y="335"/>
                    </a:cubicBezTo>
                    <a:cubicBezTo>
                      <a:pt x="275" y="337"/>
                      <a:pt x="275" y="337"/>
                      <a:pt x="275" y="337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68" y="346"/>
                      <a:pt x="267" y="347"/>
                      <a:pt x="267" y="349"/>
                    </a:cubicBezTo>
                    <a:cubicBezTo>
                      <a:pt x="267" y="349"/>
                      <a:pt x="267" y="350"/>
                      <a:pt x="267" y="350"/>
                    </a:cubicBezTo>
                    <a:cubicBezTo>
                      <a:pt x="267" y="351"/>
                      <a:pt x="267" y="351"/>
                      <a:pt x="267" y="351"/>
                    </a:cubicBezTo>
                    <a:cubicBezTo>
                      <a:pt x="267" y="351"/>
                      <a:pt x="267" y="351"/>
                      <a:pt x="268" y="351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8" y="352"/>
                      <a:pt x="269" y="353"/>
                      <a:pt x="270" y="353"/>
                    </a:cubicBezTo>
                    <a:cubicBezTo>
                      <a:pt x="270" y="354"/>
                      <a:pt x="271" y="354"/>
                      <a:pt x="272" y="354"/>
                    </a:cubicBezTo>
                    <a:cubicBezTo>
                      <a:pt x="274" y="355"/>
                      <a:pt x="276" y="356"/>
                      <a:pt x="277" y="356"/>
                    </a:cubicBezTo>
                    <a:cubicBezTo>
                      <a:pt x="278" y="356"/>
                      <a:pt x="279" y="357"/>
                      <a:pt x="280" y="357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5" y="358"/>
                      <a:pt x="286" y="358"/>
                      <a:pt x="287" y="358"/>
                    </a:cubicBezTo>
                    <a:cubicBezTo>
                      <a:pt x="292" y="359"/>
                      <a:pt x="297" y="359"/>
                      <a:pt x="303" y="359"/>
                    </a:cubicBezTo>
                    <a:cubicBezTo>
                      <a:pt x="308" y="359"/>
                      <a:pt x="313" y="359"/>
                      <a:pt x="318" y="358"/>
                    </a:cubicBezTo>
                    <a:cubicBezTo>
                      <a:pt x="321" y="357"/>
                      <a:pt x="323" y="356"/>
                      <a:pt x="326" y="355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8" y="355"/>
                      <a:pt x="328" y="355"/>
                      <a:pt x="328" y="355"/>
                    </a:cubicBezTo>
                    <a:cubicBezTo>
                      <a:pt x="331" y="353"/>
                      <a:pt x="331" y="353"/>
                      <a:pt x="331" y="353"/>
                    </a:cubicBezTo>
                    <a:cubicBezTo>
                      <a:pt x="333" y="353"/>
                      <a:pt x="335" y="352"/>
                      <a:pt x="337" y="351"/>
                    </a:cubicBezTo>
                    <a:cubicBezTo>
                      <a:pt x="336" y="348"/>
                      <a:pt x="336" y="345"/>
                      <a:pt x="335" y="342"/>
                    </a:cubicBezTo>
                    <a:cubicBezTo>
                      <a:pt x="335" y="340"/>
                      <a:pt x="335" y="340"/>
                      <a:pt x="335" y="340"/>
                    </a:cubicBezTo>
                    <a:cubicBezTo>
                      <a:pt x="335" y="339"/>
                      <a:pt x="335" y="339"/>
                      <a:pt x="335" y="339"/>
                    </a:cubicBezTo>
                    <a:cubicBezTo>
                      <a:pt x="334" y="337"/>
                      <a:pt x="334" y="337"/>
                      <a:pt x="334" y="337"/>
                    </a:cubicBezTo>
                    <a:cubicBezTo>
                      <a:pt x="334" y="333"/>
                      <a:pt x="334" y="330"/>
                      <a:pt x="334" y="327"/>
                    </a:cubicBezTo>
                    <a:cubicBezTo>
                      <a:pt x="334" y="320"/>
                      <a:pt x="336" y="314"/>
                      <a:pt x="339" y="309"/>
                    </a:cubicBezTo>
                    <a:cubicBezTo>
                      <a:pt x="340" y="307"/>
                      <a:pt x="342" y="304"/>
                      <a:pt x="345" y="302"/>
                    </a:cubicBezTo>
                    <a:cubicBezTo>
                      <a:pt x="346" y="301"/>
                      <a:pt x="347" y="300"/>
                      <a:pt x="348" y="299"/>
                    </a:cubicBezTo>
                    <a:cubicBezTo>
                      <a:pt x="349" y="298"/>
                      <a:pt x="350" y="297"/>
                      <a:pt x="352" y="297"/>
                    </a:cubicBezTo>
                    <a:cubicBezTo>
                      <a:pt x="357" y="294"/>
                      <a:pt x="363" y="294"/>
                      <a:pt x="367" y="296"/>
                    </a:cubicBezTo>
                    <a:cubicBezTo>
                      <a:pt x="369" y="296"/>
                      <a:pt x="370" y="297"/>
                      <a:pt x="371" y="297"/>
                    </a:cubicBezTo>
                    <a:cubicBezTo>
                      <a:pt x="371" y="298"/>
                      <a:pt x="372" y="298"/>
                      <a:pt x="372" y="299"/>
                    </a:cubicBezTo>
                    <a:cubicBezTo>
                      <a:pt x="373" y="299"/>
                      <a:pt x="373" y="300"/>
                      <a:pt x="374" y="300"/>
                    </a:cubicBezTo>
                    <a:cubicBezTo>
                      <a:pt x="375" y="303"/>
                      <a:pt x="377" y="305"/>
                      <a:pt x="378" y="308"/>
                    </a:cubicBezTo>
                    <a:cubicBezTo>
                      <a:pt x="380" y="313"/>
                      <a:pt x="380" y="319"/>
                      <a:pt x="378" y="325"/>
                    </a:cubicBezTo>
                    <a:cubicBezTo>
                      <a:pt x="376" y="330"/>
                      <a:pt x="372" y="336"/>
                      <a:pt x="367" y="340"/>
                    </a:cubicBezTo>
                    <a:cubicBezTo>
                      <a:pt x="365" y="343"/>
                      <a:pt x="363" y="345"/>
                      <a:pt x="360" y="347"/>
                    </a:cubicBezTo>
                    <a:cubicBezTo>
                      <a:pt x="359" y="347"/>
                      <a:pt x="359" y="348"/>
                      <a:pt x="358" y="348"/>
                    </a:cubicBezTo>
                    <a:cubicBezTo>
                      <a:pt x="357" y="349"/>
                      <a:pt x="357" y="349"/>
                      <a:pt x="357" y="349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53" y="352"/>
                      <a:pt x="351" y="353"/>
                      <a:pt x="348" y="355"/>
                    </a:cubicBezTo>
                    <a:cubicBezTo>
                      <a:pt x="349" y="357"/>
                      <a:pt x="349" y="359"/>
                      <a:pt x="350" y="361"/>
                    </a:cubicBezTo>
                    <a:cubicBezTo>
                      <a:pt x="350" y="362"/>
                      <a:pt x="351" y="363"/>
                      <a:pt x="351" y="364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3" y="369"/>
                      <a:pt x="354" y="371"/>
                      <a:pt x="356" y="373"/>
                    </a:cubicBezTo>
                    <a:cubicBezTo>
                      <a:pt x="358" y="378"/>
                      <a:pt x="361" y="382"/>
                      <a:pt x="364" y="387"/>
                    </a:cubicBezTo>
                    <a:cubicBezTo>
                      <a:pt x="367" y="391"/>
                      <a:pt x="371" y="395"/>
                      <a:pt x="375" y="398"/>
                    </a:cubicBezTo>
                    <a:cubicBezTo>
                      <a:pt x="376" y="399"/>
                      <a:pt x="377" y="400"/>
                      <a:pt x="378" y="400"/>
                    </a:cubicBezTo>
                    <a:cubicBezTo>
                      <a:pt x="379" y="401"/>
                      <a:pt x="379" y="401"/>
                      <a:pt x="380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3" y="403"/>
                      <a:pt x="383" y="403"/>
                      <a:pt x="383" y="403"/>
                    </a:cubicBezTo>
                    <a:cubicBezTo>
                      <a:pt x="384" y="404"/>
                      <a:pt x="386" y="405"/>
                      <a:pt x="388" y="406"/>
                    </a:cubicBezTo>
                    <a:cubicBezTo>
                      <a:pt x="391" y="407"/>
                      <a:pt x="391" y="407"/>
                      <a:pt x="391" y="407"/>
                    </a:cubicBezTo>
                    <a:cubicBezTo>
                      <a:pt x="392" y="408"/>
                      <a:pt x="392" y="408"/>
                      <a:pt x="392" y="408"/>
                    </a:cubicBezTo>
                    <a:cubicBezTo>
                      <a:pt x="393" y="408"/>
                      <a:pt x="393" y="408"/>
                      <a:pt x="394" y="408"/>
                    </a:cubicBezTo>
                    <a:cubicBezTo>
                      <a:pt x="401" y="393"/>
                      <a:pt x="401" y="393"/>
                      <a:pt x="401" y="393"/>
                    </a:cubicBezTo>
                    <a:cubicBezTo>
                      <a:pt x="406" y="383"/>
                      <a:pt x="406" y="383"/>
                      <a:pt x="406" y="383"/>
                    </a:cubicBezTo>
                    <a:cubicBezTo>
                      <a:pt x="408" y="379"/>
                      <a:pt x="408" y="379"/>
                      <a:pt x="408" y="379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7"/>
                      <a:pt x="409" y="377"/>
                      <a:pt x="409" y="377"/>
                    </a:cubicBezTo>
                    <a:cubicBezTo>
                      <a:pt x="410" y="376"/>
                      <a:pt x="410" y="375"/>
                      <a:pt x="411" y="375"/>
                    </a:cubicBezTo>
                    <a:cubicBezTo>
                      <a:pt x="413" y="372"/>
                      <a:pt x="415" y="370"/>
                      <a:pt x="417" y="367"/>
                    </a:cubicBezTo>
                    <a:cubicBezTo>
                      <a:pt x="420" y="365"/>
                      <a:pt x="422" y="363"/>
                      <a:pt x="425" y="362"/>
                    </a:cubicBezTo>
                    <a:cubicBezTo>
                      <a:pt x="426" y="361"/>
                      <a:pt x="427" y="361"/>
                      <a:pt x="429" y="361"/>
                    </a:cubicBezTo>
                    <a:cubicBezTo>
                      <a:pt x="430" y="361"/>
                      <a:pt x="431" y="361"/>
                      <a:pt x="432" y="361"/>
                    </a:cubicBezTo>
                    <a:cubicBezTo>
                      <a:pt x="437" y="362"/>
                      <a:pt x="441" y="366"/>
                      <a:pt x="444" y="372"/>
                    </a:cubicBezTo>
                    <a:cubicBezTo>
                      <a:pt x="446" y="377"/>
                      <a:pt x="447" y="384"/>
                      <a:pt x="446" y="390"/>
                    </a:cubicBezTo>
                    <a:cubicBezTo>
                      <a:pt x="445" y="393"/>
                      <a:pt x="445" y="396"/>
                      <a:pt x="443" y="399"/>
                    </a:cubicBezTo>
                    <a:cubicBezTo>
                      <a:pt x="442" y="402"/>
                      <a:pt x="440" y="405"/>
                      <a:pt x="438" y="407"/>
                    </a:cubicBezTo>
                    <a:cubicBezTo>
                      <a:pt x="434" y="411"/>
                      <a:pt x="429" y="415"/>
                      <a:pt x="423" y="417"/>
                    </a:cubicBezTo>
                    <a:cubicBezTo>
                      <a:pt x="420" y="418"/>
                      <a:pt x="416" y="418"/>
                      <a:pt x="413" y="418"/>
                    </a:cubicBezTo>
                    <a:cubicBezTo>
                      <a:pt x="411" y="418"/>
                      <a:pt x="410" y="419"/>
                      <a:pt x="408" y="419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8"/>
                      <a:pt x="404" y="418"/>
                      <a:pt x="404" y="418"/>
                    </a:cubicBezTo>
                    <a:cubicBezTo>
                      <a:pt x="399" y="418"/>
                      <a:pt x="399" y="418"/>
                      <a:pt x="399" y="418"/>
                    </a:cubicBezTo>
                    <a:cubicBezTo>
                      <a:pt x="398" y="419"/>
                      <a:pt x="397" y="421"/>
                      <a:pt x="397" y="423"/>
                    </a:cubicBezTo>
                    <a:cubicBezTo>
                      <a:pt x="395" y="427"/>
                      <a:pt x="395" y="427"/>
                      <a:pt x="395" y="427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3"/>
                      <a:pt x="387" y="443"/>
                      <a:pt x="387" y="443"/>
                    </a:cubicBezTo>
                    <a:cubicBezTo>
                      <a:pt x="384" y="451"/>
                      <a:pt x="381" y="458"/>
                      <a:pt x="378" y="465"/>
                    </a:cubicBezTo>
                    <a:cubicBezTo>
                      <a:pt x="372" y="480"/>
                      <a:pt x="367" y="495"/>
                      <a:pt x="361" y="510"/>
                    </a:cubicBezTo>
                    <a:cubicBezTo>
                      <a:pt x="351" y="539"/>
                      <a:pt x="341" y="570"/>
                      <a:pt x="332" y="600"/>
                    </a:cubicBezTo>
                    <a:cubicBezTo>
                      <a:pt x="327" y="617"/>
                      <a:pt x="327" y="617"/>
                      <a:pt x="327" y="617"/>
                    </a:cubicBezTo>
                    <a:cubicBezTo>
                      <a:pt x="326" y="622"/>
                      <a:pt x="326" y="622"/>
                      <a:pt x="326" y="622"/>
                    </a:cubicBezTo>
                    <a:cubicBezTo>
                      <a:pt x="325" y="622"/>
                      <a:pt x="325" y="622"/>
                      <a:pt x="325" y="622"/>
                    </a:cubicBezTo>
                    <a:cubicBezTo>
                      <a:pt x="330" y="603"/>
                      <a:pt x="330" y="603"/>
                      <a:pt x="330" y="603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42" y="563"/>
                      <a:pt x="352" y="534"/>
                      <a:pt x="362" y="506"/>
                    </a:cubicBezTo>
                    <a:cubicBezTo>
                      <a:pt x="367" y="491"/>
                      <a:pt x="373" y="477"/>
                      <a:pt x="378" y="463"/>
                    </a:cubicBezTo>
                    <a:cubicBezTo>
                      <a:pt x="381" y="456"/>
                      <a:pt x="384" y="449"/>
                      <a:pt x="387" y="442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403" y="418"/>
                      <a:pt x="403" y="418"/>
                      <a:pt x="403" y="418"/>
                    </a:cubicBezTo>
                    <a:cubicBezTo>
                      <a:pt x="404" y="418"/>
                      <a:pt x="405" y="418"/>
                      <a:pt x="406" y="418"/>
                    </a:cubicBezTo>
                    <a:cubicBezTo>
                      <a:pt x="406" y="418"/>
                      <a:pt x="407" y="418"/>
                      <a:pt x="407" y="418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410" y="418"/>
                      <a:pt x="411" y="418"/>
                      <a:pt x="413" y="418"/>
                    </a:cubicBezTo>
                    <a:cubicBezTo>
                      <a:pt x="416" y="417"/>
                      <a:pt x="419" y="417"/>
                      <a:pt x="422" y="416"/>
                    </a:cubicBezTo>
                    <a:cubicBezTo>
                      <a:pt x="428" y="414"/>
                      <a:pt x="434" y="411"/>
                      <a:pt x="438" y="406"/>
                    </a:cubicBezTo>
                    <a:cubicBezTo>
                      <a:pt x="440" y="404"/>
                      <a:pt x="442" y="402"/>
                      <a:pt x="443" y="399"/>
                    </a:cubicBezTo>
                    <a:cubicBezTo>
                      <a:pt x="444" y="396"/>
                      <a:pt x="445" y="393"/>
                      <a:pt x="445" y="390"/>
                    </a:cubicBezTo>
                    <a:cubicBezTo>
                      <a:pt x="446" y="384"/>
                      <a:pt x="446" y="377"/>
                      <a:pt x="443" y="372"/>
                    </a:cubicBezTo>
                    <a:cubicBezTo>
                      <a:pt x="441" y="367"/>
                      <a:pt x="436" y="362"/>
                      <a:pt x="432" y="362"/>
                    </a:cubicBezTo>
                    <a:cubicBezTo>
                      <a:pt x="431" y="362"/>
                      <a:pt x="431" y="362"/>
                      <a:pt x="430" y="361"/>
                    </a:cubicBezTo>
                    <a:cubicBezTo>
                      <a:pt x="430" y="361"/>
                      <a:pt x="429" y="362"/>
                      <a:pt x="429" y="362"/>
                    </a:cubicBezTo>
                    <a:cubicBezTo>
                      <a:pt x="428" y="362"/>
                      <a:pt x="426" y="362"/>
                      <a:pt x="425" y="363"/>
                    </a:cubicBezTo>
                    <a:cubicBezTo>
                      <a:pt x="423" y="364"/>
                      <a:pt x="420" y="366"/>
                      <a:pt x="418" y="368"/>
                    </a:cubicBezTo>
                    <a:cubicBezTo>
                      <a:pt x="415" y="370"/>
                      <a:pt x="413" y="373"/>
                      <a:pt x="411" y="375"/>
                    </a:cubicBezTo>
                    <a:cubicBezTo>
                      <a:pt x="411" y="376"/>
                      <a:pt x="410" y="377"/>
                      <a:pt x="410" y="377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06" y="384"/>
                      <a:pt x="406" y="384"/>
                      <a:pt x="406" y="38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4" y="409"/>
                      <a:pt x="394" y="409"/>
                      <a:pt x="394" y="409"/>
                    </a:cubicBezTo>
                    <a:cubicBezTo>
                      <a:pt x="394" y="409"/>
                      <a:pt x="393" y="409"/>
                      <a:pt x="393" y="409"/>
                    </a:cubicBezTo>
                    <a:cubicBezTo>
                      <a:pt x="391" y="408"/>
                      <a:pt x="391" y="408"/>
                      <a:pt x="391" y="408"/>
                    </a:cubicBezTo>
                    <a:cubicBezTo>
                      <a:pt x="388" y="407"/>
                      <a:pt x="388" y="407"/>
                      <a:pt x="388" y="407"/>
                    </a:cubicBezTo>
                    <a:cubicBezTo>
                      <a:pt x="386" y="406"/>
                      <a:pt x="384" y="405"/>
                      <a:pt x="382" y="404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0" y="402"/>
                      <a:pt x="380" y="402"/>
                      <a:pt x="380" y="402"/>
                    </a:cubicBezTo>
                    <a:cubicBezTo>
                      <a:pt x="379" y="402"/>
                      <a:pt x="378" y="402"/>
                      <a:pt x="378" y="401"/>
                    </a:cubicBezTo>
                    <a:cubicBezTo>
                      <a:pt x="377" y="400"/>
                      <a:pt x="376" y="400"/>
                      <a:pt x="375" y="399"/>
                    </a:cubicBezTo>
                    <a:cubicBezTo>
                      <a:pt x="370" y="395"/>
                      <a:pt x="367" y="391"/>
                      <a:pt x="363" y="387"/>
                    </a:cubicBezTo>
                    <a:cubicBezTo>
                      <a:pt x="360" y="383"/>
                      <a:pt x="357" y="378"/>
                      <a:pt x="355" y="374"/>
                    </a:cubicBezTo>
                    <a:cubicBezTo>
                      <a:pt x="354" y="371"/>
                      <a:pt x="352" y="369"/>
                      <a:pt x="351" y="367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0" y="364"/>
                      <a:pt x="350" y="364"/>
                      <a:pt x="350" y="364"/>
                    </a:cubicBezTo>
                    <a:cubicBezTo>
                      <a:pt x="350" y="363"/>
                      <a:pt x="350" y="362"/>
                      <a:pt x="349" y="361"/>
                    </a:cubicBezTo>
                    <a:cubicBezTo>
                      <a:pt x="348" y="359"/>
                      <a:pt x="348" y="357"/>
                      <a:pt x="347" y="355"/>
                    </a:cubicBezTo>
                    <a:cubicBezTo>
                      <a:pt x="350" y="353"/>
                      <a:pt x="352" y="351"/>
                      <a:pt x="355" y="349"/>
                    </a:cubicBezTo>
                    <a:cubicBezTo>
                      <a:pt x="357" y="348"/>
                      <a:pt x="357" y="348"/>
                      <a:pt x="357" y="348"/>
                    </a:cubicBezTo>
                    <a:cubicBezTo>
                      <a:pt x="358" y="348"/>
                      <a:pt x="358" y="348"/>
                      <a:pt x="358" y="348"/>
                    </a:cubicBezTo>
                    <a:cubicBezTo>
                      <a:pt x="358" y="347"/>
                      <a:pt x="359" y="347"/>
                      <a:pt x="359" y="346"/>
                    </a:cubicBezTo>
                    <a:cubicBezTo>
                      <a:pt x="362" y="344"/>
                      <a:pt x="364" y="342"/>
                      <a:pt x="367" y="340"/>
                    </a:cubicBezTo>
                    <a:cubicBezTo>
                      <a:pt x="371" y="335"/>
                      <a:pt x="375" y="330"/>
                      <a:pt x="377" y="325"/>
                    </a:cubicBezTo>
                    <a:cubicBezTo>
                      <a:pt x="379" y="319"/>
                      <a:pt x="379" y="313"/>
                      <a:pt x="377" y="308"/>
                    </a:cubicBezTo>
                    <a:cubicBezTo>
                      <a:pt x="376" y="306"/>
                      <a:pt x="375" y="303"/>
                      <a:pt x="373" y="301"/>
                    </a:cubicBezTo>
                    <a:cubicBezTo>
                      <a:pt x="372" y="301"/>
                      <a:pt x="372" y="300"/>
                      <a:pt x="371" y="299"/>
                    </a:cubicBezTo>
                    <a:cubicBezTo>
                      <a:pt x="371" y="299"/>
                      <a:pt x="371" y="299"/>
                      <a:pt x="370" y="298"/>
                    </a:cubicBezTo>
                    <a:cubicBezTo>
                      <a:pt x="369" y="297"/>
                      <a:pt x="368" y="297"/>
                      <a:pt x="367" y="296"/>
                    </a:cubicBezTo>
                    <a:cubicBezTo>
                      <a:pt x="363" y="295"/>
                      <a:pt x="357" y="295"/>
                      <a:pt x="352" y="298"/>
                    </a:cubicBezTo>
                    <a:cubicBezTo>
                      <a:pt x="351" y="298"/>
                      <a:pt x="350" y="299"/>
                      <a:pt x="349" y="300"/>
                    </a:cubicBezTo>
                    <a:cubicBezTo>
                      <a:pt x="347" y="301"/>
                      <a:pt x="346" y="302"/>
                      <a:pt x="345" y="303"/>
                    </a:cubicBezTo>
                    <a:cubicBezTo>
                      <a:pt x="343" y="305"/>
                      <a:pt x="341" y="307"/>
                      <a:pt x="340" y="310"/>
                    </a:cubicBezTo>
                    <a:cubicBezTo>
                      <a:pt x="337" y="315"/>
                      <a:pt x="335" y="321"/>
                      <a:pt x="335" y="327"/>
                    </a:cubicBezTo>
                    <a:cubicBezTo>
                      <a:pt x="335" y="330"/>
                      <a:pt x="335" y="333"/>
                      <a:pt x="335" y="337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42"/>
                      <a:pt x="336" y="342"/>
                      <a:pt x="336" y="342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7"/>
                      <a:pt x="337" y="347"/>
                      <a:pt x="337" y="347"/>
                    </a:cubicBezTo>
                    <a:cubicBezTo>
                      <a:pt x="338" y="351"/>
                      <a:pt x="338" y="351"/>
                      <a:pt x="338" y="351"/>
                    </a:cubicBezTo>
                    <a:cubicBezTo>
                      <a:pt x="336" y="352"/>
                      <a:pt x="334" y="353"/>
                      <a:pt x="332" y="354"/>
                    </a:cubicBezTo>
                    <a:cubicBezTo>
                      <a:pt x="331" y="355"/>
                      <a:pt x="330" y="355"/>
                      <a:pt x="329" y="355"/>
                    </a:cubicBezTo>
                    <a:cubicBezTo>
                      <a:pt x="328" y="356"/>
                      <a:pt x="328" y="356"/>
                      <a:pt x="328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4" y="357"/>
                      <a:pt x="321" y="358"/>
                      <a:pt x="318" y="359"/>
                    </a:cubicBezTo>
                    <a:cubicBezTo>
                      <a:pt x="313" y="360"/>
                      <a:pt x="308" y="360"/>
                      <a:pt x="303" y="360"/>
                    </a:cubicBezTo>
                    <a:cubicBezTo>
                      <a:pt x="297" y="360"/>
                      <a:pt x="292" y="360"/>
                      <a:pt x="287" y="359"/>
                    </a:cubicBezTo>
                    <a:cubicBezTo>
                      <a:pt x="286" y="359"/>
                      <a:pt x="284" y="359"/>
                      <a:pt x="283" y="358"/>
                    </a:cubicBezTo>
                    <a:cubicBezTo>
                      <a:pt x="282" y="358"/>
                      <a:pt x="281" y="358"/>
                      <a:pt x="280" y="358"/>
                    </a:cubicBezTo>
                    <a:cubicBezTo>
                      <a:pt x="279" y="358"/>
                      <a:pt x="278" y="357"/>
                      <a:pt x="277" y="357"/>
                    </a:cubicBezTo>
                    <a:cubicBezTo>
                      <a:pt x="275" y="357"/>
                      <a:pt x="273" y="356"/>
                      <a:pt x="271" y="355"/>
                    </a:cubicBezTo>
                    <a:cubicBezTo>
                      <a:pt x="270" y="355"/>
                      <a:pt x="269" y="354"/>
                      <a:pt x="268" y="354"/>
                    </a:cubicBezTo>
                    <a:cubicBezTo>
                      <a:pt x="268" y="353"/>
                      <a:pt x="267" y="353"/>
                      <a:pt x="267" y="352"/>
                    </a:cubicBezTo>
                    <a:cubicBezTo>
                      <a:pt x="266" y="352"/>
                      <a:pt x="266" y="351"/>
                      <a:pt x="266" y="351"/>
                    </a:cubicBezTo>
                    <a:cubicBezTo>
                      <a:pt x="266" y="350"/>
                      <a:pt x="266" y="350"/>
                      <a:pt x="266" y="350"/>
                    </a:cubicBezTo>
                    <a:cubicBezTo>
                      <a:pt x="266" y="350"/>
                      <a:pt x="266" y="349"/>
                      <a:pt x="265" y="349"/>
                    </a:cubicBezTo>
                    <a:cubicBezTo>
                      <a:pt x="265" y="348"/>
                      <a:pt x="266" y="346"/>
                      <a:pt x="268" y="344"/>
                    </a:cubicBezTo>
                    <a:cubicBezTo>
                      <a:pt x="272" y="339"/>
                      <a:pt x="272" y="339"/>
                      <a:pt x="272" y="339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5" y="335"/>
                      <a:pt x="275" y="335"/>
                      <a:pt x="275" y="335"/>
                    </a:cubicBezTo>
                    <a:cubicBezTo>
                      <a:pt x="278" y="331"/>
                      <a:pt x="281" y="327"/>
                      <a:pt x="283" y="323"/>
                    </a:cubicBezTo>
                    <a:cubicBezTo>
                      <a:pt x="285" y="319"/>
                      <a:pt x="287" y="315"/>
                      <a:pt x="288" y="311"/>
                    </a:cubicBezTo>
                    <a:cubicBezTo>
                      <a:pt x="289" y="307"/>
                      <a:pt x="289" y="304"/>
                      <a:pt x="288" y="300"/>
                    </a:cubicBezTo>
                    <a:cubicBezTo>
                      <a:pt x="286" y="297"/>
                      <a:pt x="284" y="294"/>
                      <a:pt x="281" y="292"/>
                    </a:cubicBezTo>
                    <a:cubicBezTo>
                      <a:pt x="277" y="289"/>
                      <a:pt x="274" y="288"/>
                      <a:pt x="270" y="287"/>
                    </a:cubicBezTo>
                    <a:cubicBezTo>
                      <a:pt x="267" y="287"/>
                      <a:pt x="264" y="288"/>
                      <a:pt x="260" y="290"/>
                    </a:cubicBezTo>
                    <a:cubicBezTo>
                      <a:pt x="257" y="292"/>
                      <a:pt x="254" y="295"/>
                      <a:pt x="252" y="299"/>
                    </a:cubicBezTo>
                    <a:cubicBezTo>
                      <a:pt x="247" y="306"/>
                      <a:pt x="243" y="315"/>
                      <a:pt x="242" y="323"/>
                    </a:cubicBezTo>
                    <a:cubicBezTo>
                      <a:pt x="242" y="326"/>
                      <a:pt x="242" y="328"/>
                      <a:pt x="242" y="330"/>
                    </a:cubicBezTo>
                    <a:cubicBezTo>
                      <a:pt x="242" y="330"/>
                      <a:pt x="242" y="331"/>
                      <a:pt x="242" y="331"/>
                    </a:cubicBezTo>
                    <a:cubicBezTo>
                      <a:pt x="242" y="332"/>
                      <a:pt x="242" y="332"/>
                      <a:pt x="242" y="333"/>
                    </a:cubicBezTo>
                    <a:cubicBezTo>
                      <a:pt x="242" y="334"/>
                      <a:pt x="243" y="335"/>
                      <a:pt x="243" y="336"/>
                    </a:cubicBezTo>
                    <a:cubicBezTo>
                      <a:pt x="243" y="338"/>
                      <a:pt x="244" y="340"/>
                      <a:pt x="245" y="342"/>
                    </a:cubicBezTo>
                    <a:cubicBezTo>
                      <a:pt x="245" y="342"/>
                      <a:pt x="245" y="343"/>
                      <a:pt x="246" y="343"/>
                    </a:cubicBezTo>
                    <a:cubicBezTo>
                      <a:pt x="246" y="343"/>
                      <a:pt x="246" y="343"/>
                      <a:pt x="246" y="344"/>
                    </a:cubicBezTo>
                    <a:cubicBezTo>
                      <a:pt x="247" y="346"/>
                      <a:pt x="247" y="346"/>
                      <a:pt x="247" y="346"/>
                    </a:cubicBezTo>
                    <a:cubicBezTo>
                      <a:pt x="248" y="347"/>
                      <a:pt x="250" y="349"/>
                      <a:pt x="251" y="351"/>
                    </a:cubicBezTo>
                    <a:cubicBezTo>
                      <a:pt x="250" y="353"/>
                      <a:pt x="248" y="355"/>
                      <a:pt x="247" y="356"/>
                    </a:cubicBezTo>
                    <a:cubicBezTo>
                      <a:pt x="246" y="357"/>
                      <a:pt x="245" y="358"/>
                      <a:pt x="244" y="359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41" y="363"/>
                      <a:pt x="239" y="365"/>
                      <a:pt x="237" y="366"/>
                    </a:cubicBezTo>
                    <a:cubicBezTo>
                      <a:pt x="234" y="370"/>
                      <a:pt x="230" y="374"/>
                      <a:pt x="226" y="377"/>
                    </a:cubicBezTo>
                    <a:cubicBezTo>
                      <a:pt x="222" y="380"/>
                      <a:pt x="217" y="384"/>
                      <a:pt x="213" y="387"/>
                    </a:cubicBezTo>
                    <a:cubicBezTo>
                      <a:pt x="212" y="387"/>
                      <a:pt x="211" y="388"/>
                      <a:pt x="210" y="389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07" y="390"/>
                      <a:pt x="207" y="390"/>
                      <a:pt x="207" y="390"/>
                    </a:cubicBezTo>
                    <a:cubicBezTo>
                      <a:pt x="206" y="391"/>
                      <a:pt x="206" y="391"/>
                      <a:pt x="206" y="391"/>
                    </a:cubicBezTo>
                    <a:cubicBezTo>
                      <a:pt x="205" y="392"/>
                      <a:pt x="204" y="392"/>
                      <a:pt x="203" y="393"/>
                    </a:cubicBezTo>
                    <a:cubicBezTo>
                      <a:pt x="202" y="393"/>
                      <a:pt x="201" y="394"/>
                      <a:pt x="200" y="394"/>
                    </a:cubicBezTo>
                    <a:cubicBezTo>
                      <a:pt x="198" y="395"/>
                      <a:pt x="196" y="396"/>
                      <a:pt x="194" y="397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4" y="378"/>
                      <a:pt x="184" y="378"/>
                      <a:pt x="184" y="378"/>
                    </a:cubicBezTo>
                    <a:cubicBezTo>
                      <a:pt x="182" y="374"/>
                      <a:pt x="179" y="370"/>
                      <a:pt x="177" y="367"/>
                    </a:cubicBezTo>
                    <a:cubicBezTo>
                      <a:pt x="174" y="363"/>
                      <a:pt x="170" y="360"/>
                      <a:pt x="167" y="358"/>
                    </a:cubicBezTo>
                    <a:cubicBezTo>
                      <a:pt x="163" y="356"/>
                      <a:pt x="159" y="355"/>
                      <a:pt x="155" y="355"/>
                    </a:cubicBezTo>
                    <a:cubicBezTo>
                      <a:pt x="152" y="355"/>
                      <a:pt x="148" y="356"/>
                      <a:pt x="144" y="358"/>
                    </a:cubicBezTo>
                    <a:cubicBezTo>
                      <a:pt x="141" y="361"/>
                      <a:pt x="138" y="363"/>
                      <a:pt x="137" y="367"/>
                    </a:cubicBezTo>
                    <a:cubicBezTo>
                      <a:pt x="136" y="370"/>
                      <a:pt x="135" y="374"/>
                      <a:pt x="136" y="378"/>
                    </a:cubicBezTo>
                    <a:cubicBezTo>
                      <a:pt x="137" y="382"/>
                      <a:pt x="139" y="386"/>
                      <a:pt x="141" y="389"/>
                    </a:cubicBezTo>
                    <a:cubicBezTo>
                      <a:pt x="141" y="388"/>
                      <a:pt x="139" y="386"/>
                      <a:pt x="139" y="386"/>
                    </a:cubicBezTo>
                    <a:cubicBezTo>
                      <a:pt x="139" y="385"/>
                      <a:pt x="139" y="386"/>
                      <a:pt x="139" y="387"/>
                    </a:cubicBezTo>
                    <a:cubicBezTo>
                      <a:pt x="140" y="388"/>
                      <a:pt x="141" y="389"/>
                      <a:pt x="142" y="392"/>
                    </a:cubicBezTo>
                    <a:cubicBezTo>
                      <a:pt x="140" y="388"/>
                      <a:pt x="137" y="384"/>
                      <a:pt x="136" y="380"/>
                    </a:cubicBezTo>
                    <a:close/>
                    <a:moveTo>
                      <a:pt x="183" y="623"/>
                    </a:moveTo>
                    <a:cubicBezTo>
                      <a:pt x="180" y="624"/>
                      <a:pt x="177" y="625"/>
                      <a:pt x="175" y="626"/>
                    </a:cubicBezTo>
                    <a:cubicBezTo>
                      <a:pt x="172" y="628"/>
                      <a:pt x="170" y="630"/>
                      <a:pt x="169" y="632"/>
                    </a:cubicBezTo>
                    <a:cubicBezTo>
                      <a:pt x="166" y="637"/>
                      <a:pt x="165" y="642"/>
                      <a:pt x="165" y="648"/>
                    </a:cubicBezTo>
                    <a:cubicBezTo>
                      <a:pt x="165" y="653"/>
                      <a:pt x="167" y="658"/>
                      <a:pt x="171" y="662"/>
                    </a:cubicBezTo>
                    <a:cubicBezTo>
                      <a:pt x="173" y="664"/>
                      <a:pt x="175" y="666"/>
                      <a:pt x="178" y="667"/>
                    </a:cubicBezTo>
                    <a:cubicBezTo>
                      <a:pt x="179" y="668"/>
                      <a:pt x="181" y="668"/>
                      <a:pt x="182" y="668"/>
                    </a:cubicBezTo>
                    <a:cubicBezTo>
                      <a:pt x="183" y="669"/>
                      <a:pt x="184" y="669"/>
                      <a:pt x="184" y="669"/>
                    </a:cubicBezTo>
                    <a:cubicBezTo>
                      <a:pt x="185" y="669"/>
                      <a:pt x="185" y="669"/>
                      <a:pt x="185" y="669"/>
                    </a:cubicBezTo>
                    <a:cubicBezTo>
                      <a:pt x="186" y="669"/>
                      <a:pt x="186" y="669"/>
                      <a:pt x="186" y="669"/>
                    </a:cubicBezTo>
                    <a:cubicBezTo>
                      <a:pt x="199" y="669"/>
                      <a:pt x="199" y="669"/>
                      <a:pt x="199" y="669"/>
                    </a:cubicBezTo>
                    <a:cubicBezTo>
                      <a:pt x="224" y="669"/>
                      <a:pt x="224" y="669"/>
                      <a:pt x="224" y="669"/>
                    </a:cubicBezTo>
                    <a:cubicBezTo>
                      <a:pt x="257" y="669"/>
                      <a:pt x="290" y="670"/>
                      <a:pt x="325" y="669"/>
                    </a:cubicBezTo>
                    <a:cubicBezTo>
                      <a:pt x="325" y="670"/>
                      <a:pt x="325" y="670"/>
                      <a:pt x="325" y="670"/>
                    </a:cubicBezTo>
                    <a:cubicBezTo>
                      <a:pt x="311" y="670"/>
                      <a:pt x="311" y="670"/>
                      <a:pt x="311" y="670"/>
                    </a:cubicBezTo>
                    <a:cubicBezTo>
                      <a:pt x="298" y="670"/>
                      <a:pt x="298" y="670"/>
                      <a:pt x="298" y="670"/>
                    </a:cubicBezTo>
                    <a:cubicBezTo>
                      <a:pt x="273" y="670"/>
                      <a:pt x="248" y="670"/>
                      <a:pt x="223" y="670"/>
                    </a:cubicBezTo>
                    <a:cubicBezTo>
                      <a:pt x="198" y="670"/>
                      <a:pt x="198" y="670"/>
                      <a:pt x="198" y="670"/>
                    </a:cubicBezTo>
                    <a:cubicBezTo>
                      <a:pt x="186" y="670"/>
                      <a:pt x="186" y="670"/>
                      <a:pt x="186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4" y="670"/>
                      <a:pt x="184" y="670"/>
                    </a:cubicBezTo>
                    <a:cubicBezTo>
                      <a:pt x="183" y="670"/>
                      <a:pt x="182" y="669"/>
                      <a:pt x="181" y="669"/>
                    </a:cubicBezTo>
                    <a:cubicBezTo>
                      <a:pt x="180" y="669"/>
                      <a:pt x="178" y="669"/>
                      <a:pt x="177" y="668"/>
                    </a:cubicBezTo>
                    <a:cubicBezTo>
                      <a:pt x="174" y="667"/>
                      <a:pt x="172" y="665"/>
                      <a:pt x="170" y="663"/>
                    </a:cubicBezTo>
                    <a:cubicBezTo>
                      <a:pt x="166" y="658"/>
                      <a:pt x="164" y="653"/>
                      <a:pt x="164" y="648"/>
                    </a:cubicBezTo>
                    <a:cubicBezTo>
                      <a:pt x="164" y="642"/>
                      <a:pt x="165" y="637"/>
                      <a:pt x="168" y="632"/>
                    </a:cubicBezTo>
                    <a:cubicBezTo>
                      <a:pt x="170" y="630"/>
                      <a:pt x="172" y="627"/>
                      <a:pt x="174" y="626"/>
                    </a:cubicBezTo>
                    <a:cubicBezTo>
                      <a:pt x="176" y="624"/>
                      <a:pt x="179" y="623"/>
                      <a:pt x="182" y="623"/>
                    </a:cubicBezTo>
                    <a:cubicBezTo>
                      <a:pt x="182" y="623"/>
                      <a:pt x="183" y="623"/>
                      <a:pt x="183" y="623"/>
                    </a:cubicBezTo>
                    <a:cubicBezTo>
                      <a:pt x="183" y="623"/>
                      <a:pt x="183" y="623"/>
                      <a:pt x="183" y="623"/>
                    </a:cubicBezTo>
                    <a:close/>
                    <a:moveTo>
                      <a:pt x="248" y="379"/>
                    </a:moveTo>
                    <a:cubicBezTo>
                      <a:pt x="251" y="377"/>
                      <a:pt x="253" y="375"/>
                      <a:pt x="255" y="372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60" y="368"/>
                      <a:pt x="261" y="369"/>
                      <a:pt x="262" y="369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4" y="370"/>
                      <a:pt x="264" y="370"/>
                      <a:pt x="264" y="370"/>
                    </a:cubicBezTo>
                    <a:cubicBezTo>
                      <a:pt x="266" y="371"/>
                      <a:pt x="266" y="371"/>
                      <a:pt x="266" y="371"/>
                    </a:cubicBezTo>
                    <a:cubicBezTo>
                      <a:pt x="270" y="372"/>
                      <a:pt x="273" y="373"/>
                      <a:pt x="276" y="374"/>
                    </a:cubicBezTo>
                    <a:cubicBezTo>
                      <a:pt x="283" y="376"/>
                      <a:pt x="290" y="377"/>
                      <a:pt x="297" y="377"/>
                    </a:cubicBezTo>
                    <a:cubicBezTo>
                      <a:pt x="304" y="377"/>
                      <a:pt x="311" y="377"/>
                      <a:pt x="318" y="376"/>
                    </a:cubicBezTo>
                    <a:cubicBezTo>
                      <a:pt x="321" y="375"/>
                      <a:pt x="324" y="375"/>
                      <a:pt x="328" y="374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32" y="372"/>
                      <a:pt x="332" y="372"/>
                      <a:pt x="332" y="372"/>
                    </a:cubicBezTo>
                    <a:cubicBezTo>
                      <a:pt x="333" y="372"/>
                      <a:pt x="334" y="372"/>
                      <a:pt x="334" y="371"/>
                    </a:cubicBezTo>
                    <a:cubicBezTo>
                      <a:pt x="334" y="372"/>
                      <a:pt x="334" y="372"/>
                      <a:pt x="335" y="372"/>
                    </a:cubicBezTo>
                    <a:cubicBezTo>
                      <a:pt x="335" y="373"/>
                      <a:pt x="335" y="373"/>
                      <a:pt x="335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6"/>
                      <a:pt x="337" y="377"/>
                      <a:pt x="337" y="378"/>
                    </a:cubicBezTo>
                    <a:cubicBezTo>
                      <a:pt x="338" y="380"/>
                      <a:pt x="340" y="383"/>
                      <a:pt x="341" y="386"/>
                    </a:cubicBezTo>
                    <a:cubicBezTo>
                      <a:pt x="345" y="391"/>
                      <a:pt x="348" y="396"/>
                      <a:pt x="352" y="400"/>
                    </a:cubicBezTo>
                    <a:cubicBezTo>
                      <a:pt x="356" y="405"/>
                      <a:pt x="361" y="409"/>
                      <a:pt x="365" y="413"/>
                    </a:cubicBezTo>
                    <a:cubicBezTo>
                      <a:pt x="368" y="415"/>
                      <a:pt x="370" y="416"/>
                      <a:pt x="373" y="418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6" y="420"/>
                      <a:pt x="376" y="420"/>
                      <a:pt x="376" y="420"/>
                    </a:cubicBezTo>
                    <a:cubicBezTo>
                      <a:pt x="376" y="420"/>
                      <a:pt x="377" y="420"/>
                      <a:pt x="378" y="421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69" y="440"/>
                      <a:pt x="367" y="445"/>
                      <a:pt x="364" y="451"/>
                    </a:cubicBezTo>
                    <a:cubicBezTo>
                      <a:pt x="359" y="462"/>
                      <a:pt x="355" y="473"/>
                      <a:pt x="350" y="484"/>
                    </a:cubicBezTo>
                    <a:cubicBezTo>
                      <a:pt x="355" y="473"/>
                      <a:pt x="359" y="462"/>
                      <a:pt x="364" y="451"/>
                    </a:cubicBezTo>
                    <a:cubicBezTo>
                      <a:pt x="367" y="445"/>
                      <a:pt x="369" y="439"/>
                      <a:pt x="371" y="434"/>
                    </a:cubicBezTo>
                    <a:cubicBezTo>
                      <a:pt x="377" y="421"/>
                      <a:pt x="377" y="421"/>
                      <a:pt x="377" y="421"/>
                    </a:cubicBezTo>
                    <a:cubicBezTo>
                      <a:pt x="377" y="420"/>
                      <a:pt x="376" y="420"/>
                      <a:pt x="376" y="420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3" y="418"/>
                      <a:pt x="373" y="418"/>
                      <a:pt x="373" y="418"/>
                    </a:cubicBezTo>
                    <a:cubicBezTo>
                      <a:pt x="370" y="417"/>
                      <a:pt x="368" y="415"/>
                      <a:pt x="365" y="413"/>
                    </a:cubicBezTo>
                    <a:cubicBezTo>
                      <a:pt x="360" y="409"/>
                      <a:pt x="356" y="405"/>
                      <a:pt x="352" y="400"/>
                    </a:cubicBezTo>
                    <a:cubicBezTo>
                      <a:pt x="348" y="396"/>
                      <a:pt x="344" y="391"/>
                      <a:pt x="341" y="386"/>
                    </a:cubicBezTo>
                    <a:cubicBezTo>
                      <a:pt x="340" y="383"/>
                      <a:pt x="338" y="380"/>
                      <a:pt x="337" y="378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5" y="374"/>
                      <a:pt x="335" y="374"/>
                      <a:pt x="335" y="374"/>
                    </a:cubicBezTo>
                    <a:cubicBezTo>
                      <a:pt x="335" y="373"/>
                      <a:pt x="335" y="373"/>
                      <a:pt x="335" y="372"/>
                    </a:cubicBezTo>
                    <a:cubicBezTo>
                      <a:pt x="334" y="372"/>
                      <a:pt x="334" y="372"/>
                      <a:pt x="334" y="371"/>
                    </a:cubicBezTo>
                    <a:cubicBezTo>
                      <a:pt x="334" y="372"/>
                      <a:pt x="333" y="372"/>
                      <a:pt x="332" y="372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28" y="374"/>
                      <a:pt x="328" y="374"/>
                      <a:pt x="328" y="374"/>
                    </a:cubicBezTo>
                    <a:cubicBezTo>
                      <a:pt x="324" y="375"/>
                      <a:pt x="321" y="375"/>
                      <a:pt x="318" y="376"/>
                    </a:cubicBezTo>
                    <a:cubicBezTo>
                      <a:pt x="311" y="377"/>
                      <a:pt x="304" y="378"/>
                      <a:pt x="297" y="377"/>
                    </a:cubicBezTo>
                    <a:cubicBezTo>
                      <a:pt x="290" y="377"/>
                      <a:pt x="283" y="376"/>
                      <a:pt x="276" y="374"/>
                    </a:cubicBezTo>
                    <a:cubicBezTo>
                      <a:pt x="273" y="374"/>
                      <a:pt x="270" y="373"/>
                      <a:pt x="266" y="371"/>
                    </a:cubicBezTo>
                    <a:cubicBezTo>
                      <a:pt x="265" y="371"/>
                      <a:pt x="265" y="371"/>
                      <a:pt x="264" y="370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1" y="369"/>
                      <a:pt x="260" y="369"/>
                      <a:pt x="259" y="368"/>
                    </a:cubicBezTo>
                    <a:cubicBezTo>
                      <a:pt x="258" y="369"/>
                      <a:pt x="257" y="370"/>
                      <a:pt x="255" y="373"/>
                    </a:cubicBezTo>
                    <a:cubicBezTo>
                      <a:pt x="253" y="375"/>
                      <a:pt x="250" y="377"/>
                      <a:pt x="248" y="379"/>
                    </a:cubicBezTo>
                    <a:cubicBezTo>
                      <a:pt x="244" y="384"/>
                      <a:pt x="239" y="388"/>
                      <a:pt x="235" y="392"/>
                    </a:cubicBezTo>
                    <a:cubicBezTo>
                      <a:pt x="234" y="393"/>
                      <a:pt x="235" y="393"/>
                      <a:pt x="236" y="393"/>
                    </a:cubicBezTo>
                    <a:cubicBezTo>
                      <a:pt x="236" y="392"/>
                      <a:pt x="238" y="391"/>
                      <a:pt x="242" y="388"/>
                    </a:cubicBezTo>
                    <a:cubicBezTo>
                      <a:pt x="244" y="386"/>
                      <a:pt x="247" y="384"/>
                      <a:pt x="251" y="380"/>
                    </a:cubicBezTo>
                    <a:cubicBezTo>
                      <a:pt x="252" y="378"/>
                      <a:pt x="254" y="377"/>
                      <a:pt x="256" y="374"/>
                    </a:cubicBezTo>
                    <a:cubicBezTo>
                      <a:pt x="259" y="372"/>
                      <a:pt x="259" y="372"/>
                      <a:pt x="259" y="372"/>
                    </a:cubicBezTo>
                    <a:cubicBezTo>
                      <a:pt x="259" y="371"/>
                      <a:pt x="259" y="371"/>
                      <a:pt x="260" y="371"/>
                    </a:cubicBezTo>
                    <a:cubicBezTo>
                      <a:pt x="260" y="371"/>
                      <a:pt x="260" y="371"/>
                      <a:pt x="260" y="371"/>
                    </a:cubicBezTo>
                    <a:cubicBezTo>
                      <a:pt x="261" y="371"/>
                      <a:pt x="261" y="371"/>
                      <a:pt x="261" y="371"/>
                    </a:cubicBezTo>
                    <a:cubicBezTo>
                      <a:pt x="262" y="372"/>
                      <a:pt x="262" y="372"/>
                      <a:pt x="262" y="372"/>
                    </a:cubicBezTo>
                    <a:cubicBezTo>
                      <a:pt x="264" y="373"/>
                      <a:pt x="266" y="374"/>
                      <a:pt x="268" y="374"/>
                    </a:cubicBezTo>
                    <a:cubicBezTo>
                      <a:pt x="273" y="376"/>
                      <a:pt x="277" y="377"/>
                      <a:pt x="282" y="378"/>
                    </a:cubicBezTo>
                    <a:cubicBezTo>
                      <a:pt x="291" y="379"/>
                      <a:pt x="299" y="379"/>
                      <a:pt x="307" y="379"/>
                    </a:cubicBezTo>
                    <a:cubicBezTo>
                      <a:pt x="312" y="379"/>
                      <a:pt x="317" y="378"/>
                      <a:pt x="323" y="377"/>
                    </a:cubicBezTo>
                    <a:cubicBezTo>
                      <a:pt x="325" y="377"/>
                      <a:pt x="328" y="376"/>
                      <a:pt x="331" y="375"/>
                    </a:cubicBezTo>
                    <a:cubicBezTo>
                      <a:pt x="332" y="375"/>
                      <a:pt x="332" y="375"/>
                      <a:pt x="332" y="375"/>
                    </a:cubicBezTo>
                    <a:cubicBezTo>
                      <a:pt x="333" y="374"/>
                      <a:pt x="333" y="374"/>
                      <a:pt x="333" y="374"/>
                    </a:cubicBezTo>
                    <a:cubicBezTo>
                      <a:pt x="333" y="375"/>
                      <a:pt x="333" y="375"/>
                      <a:pt x="333" y="375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7"/>
                      <a:pt x="334" y="377"/>
                      <a:pt x="334" y="377"/>
                    </a:cubicBezTo>
                    <a:cubicBezTo>
                      <a:pt x="334" y="378"/>
                      <a:pt x="334" y="378"/>
                      <a:pt x="334" y="378"/>
                    </a:cubicBezTo>
                    <a:cubicBezTo>
                      <a:pt x="336" y="380"/>
                      <a:pt x="337" y="383"/>
                      <a:pt x="339" y="386"/>
                    </a:cubicBezTo>
                    <a:cubicBezTo>
                      <a:pt x="342" y="391"/>
                      <a:pt x="345" y="397"/>
                      <a:pt x="350" y="401"/>
                    </a:cubicBezTo>
                    <a:cubicBezTo>
                      <a:pt x="354" y="406"/>
                      <a:pt x="358" y="411"/>
                      <a:pt x="363" y="415"/>
                    </a:cubicBezTo>
                    <a:cubicBezTo>
                      <a:pt x="366" y="417"/>
                      <a:pt x="369" y="418"/>
                      <a:pt x="371" y="420"/>
                    </a:cubicBezTo>
                    <a:cubicBezTo>
                      <a:pt x="374" y="421"/>
                      <a:pt x="374" y="421"/>
                      <a:pt x="374" y="421"/>
                    </a:cubicBezTo>
                    <a:cubicBezTo>
                      <a:pt x="374" y="422"/>
                      <a:pt x="374" y="422"/>
                      <a:pt x="374" y="422"/>
                    </a:cubicBezTo>
                    <a:cubicBezTo>
                      <a:pt x="374" y="422"/>
                      <a:pt x="374" y="422"/>
                      <a:pt x="374" y="423"/>
                    </a:cubicBezTo>
                    <a:cubicBezTo>
                      <a:pt x="372" y="428"/>
                      <a:pt x="372" y="428"/>
                      <a:pt x="372" y="428"/>
                    </a:cubicBezTo>
                    <a:cubicBezTo>
                      <a:pt x="366" y="440"/>
                      <a:pt x="366" y="440"/>
                      <a:pt x="366" y="440"/>
                    </a:cubicBezTo>
                    <a:cubicBezTo>
                      <a:pt x="363" y="448"/>
                      <a:pt x="360" y="456"/>
                      <a:pt x="356" y="464"/>
                    </a:cubicBezTo>
                    <a:cubicBezTo>
                      <a:pt x="350" y="480"/>
                      <a:pt x="344" y="495"/>
                      <a:pt x="338" y="511"/>
                    </a:cubicBezTo>
                    <a:cubicBezTo>
                      <a:pt x="330" y="534"/>
                      <a:pt x="322" y="557"/>
                      <a:pt x="315" y="580"/>
                    </a:cubicBezTo>
                    <a:cubicBezTo>
                      <a:pt x="314" y="585"/>
                      <a:pt x="312" y="591"/>
                      <a:pt x="310" y="597"/>
                    </a:cubicBezTo>
                    <a:cubicBezTo>
                      <a:pt x="308" y="606"/>
                      <a:pt x="308" y="606"/>
                      <a:pt x="308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6" y="609"/>
                      <a:pt x="306" y="609"/>
                      <a:pt x="306" y="609"/>
                    </a:cubicBezTo>
                    <a:cubicBezTo>
                      <a:pt x="304" y="609"/>
                      <a:pt x="304" y="609"/>
                      <a:pt x="304" y="609"/>
                    </a:cubicBezTo>
                    <a:cubicBezTo>
                      <a:pt x="295" y="609"/>
                      <a:pt x="295" y="609"/>
                      <a:pt x="295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0" y="587"/>
                      <a:pt x="280" y="587"/>
                      <a:pt x="280" y="587"/>
                    </a:cubicBezTo>
                    <a:cubicBezTo>
                      <a:pt x="277" y="579"/>
                      <a:pt x="275" y="571"/>
                      <a:pt x="272" y="563"/>
                    </a:cubicBezTo>
                    <a:cubicBezTo>
                      <a:pt x="267" y="547"/>
                      <a:pt x="262" y="531"/>
                      <a:pt x="256" y="515"/>
                    </a:cubicBezTo>
                    <a:cubicBezTo>
                      <a:pt x="246" y="484"/>
                      <a:pt x="234" y="454"/>
                      <a:pt x="222" y="429"/>
                    </a:cubicBezTo>
                    <a:cubicBezTo>
                      <a:pt x="217" y="418"/>
                      <a:pt x="214" y="411"/>
                      <a:pt x="211" y="408"/>
                    </a:cubicBezTo>
                    <a:cubicBezTo>
                      <a:pt x="210" y="406"/>
                      <a:pt x="210" y="405"/>
                      <a:pt x="209" y="405"/>
                    </a:cubicBezTo>
                    <a:cubicBezTo>
                      <a:pt x="212" y="404"/>
                      <a:pt x="215" y="402"/>
                      <a:pt x="220" y="400"/>
                    </a:cubicBezTo>
                    <a:cubicBezTo>
                      <a:pt x="223" y="398"/>
                      <a:pt x="226" y="395"/>
                      <a:pt x="229" y="393"/>
                    </a:cubicBezTo>
                    <a:cubicBezTo>
                      <a:pt x="232" y="391"/>
                      <a:pt x="234" y="389"/>
                      <a:pt x="234" y="389"/>
                    </a:cubicBezTo>
                    <a:cubicBezTo>
                      <a:pt x="237" y="388"/>
                      <a:pt x="236" y="389"/>
                      <a:pt x="235" y="391"/>
                    </a:cubicBezTo>
                    <a:cubicBezTo>
                      <a:pt x="240" y="387"/>
                      <a:pt x="244" y="383"/>
                      <a:pt x="248" y="379"/>
                    </a:cubicBezTo>
                    <a:close/>
                    <a:moveTo>
                      <a:pt x="318" y="622"/>
                    </a:moveTo>
                    <a:cubicBezTo>
                      <a:pt x="319" y="621"/>
                      <a:pt x="319" y="621"/>
                      <a:pt x="319" y="621"/>
                    </a:cubicBezTo>
                    <a:cubicBezTo>
                      <a:pt x="323" y="606"/>
                      <a:pt x="323" y="606"/>
                      <a:pt x="323" y="606"/>
                    </a:cubicBezTo>
                    <a:cubicBezTo>
                      <a:pt x="325" y="599"/>
                      <a:pt x="327" y="592"/>
                      <a:pt x="329" y="585"/>
                    </a:cubicBezTo>
                    <a:cubicBezTo>
                      <a:pt x="337" y="557"/>
                      <a:pt x="346" y="530"/>
                      <a:pt x="356" y="502"/>
                    </a:cubicBezTo>
                    <a:cubicBezTo>
                      <a:pt x="361" y="489"/>
                      <a:pt x="366" y="475"/>
                      <a:pt x="372" y="462"/>
                    </a:cubicBezTo>
                    <a:cubicBezTo>
                      <a:pt x="374" y="455"/>
                      <a:pt x="377" y="448"/>
                      <a:pt x="380" y="442"/>
                    </a:cubicBezTo>
                    <a:cubicBezTo>
                      <a:pt x="385" y="432"/>
                      <a:pt x="385" y="432"/>
                      <a:pt x="385" y="432"/>
                    </a:cubicBezTo>
                    <a:cubicBezTo>
                      <a:pt x="392" y="416"/>
                      <a:pt x="392" y="416"/>
                      <a:pt x="392" y="416"/>
                    </a:cubicBezTo>
                    <a:cubicBezTo>
                      <a:pt x="386" y="413"/>
                      <a:pt x="386" y="413"/>
                      <a:pt x="386" y="413"/>
                    </a:cubicBezTo>
                    <a:cubicBezTo>
                      <a:pt x="385" y="412"/>
                      <a:pt x="384" y="412"/>
                      <a:pt x="383" y="411"/>
                    </a:cubicBezTo>
                    <a:cubicBezTo>
                      <a:pt x="381" y="410"/>
                      <a:pt x="381" y="410"/>
                      <a:pt x="381" y="410"/>
                    </a:cubicBezTo>
                    <a:cubicBezTo>
                      <a:pt x="381" y="410"/>
                      <a:pt x="381" y="410"/>
                      <a:pt x="380" y="410"/>
                    </a:cubicBezTo>
                    <a:cubicBezTo>
                      <a:pt x="380" y="410"/>
                      <a:pt x="380" y="410"/>
                      <a:pt x="380" y="410"/>
                    </a:cubicBezTo>
                    <a:cubicBezTo>
                      <a:pt x="378" y="409"/>
                      <a:pt x="376" y="407"/>
                      <a:pt x="374" y="406"/>
                    </a:cubicBezTo>
                    <a:cubicBezTo>
                      <a:pt x="371" y="404"/>
                      <a:pt x="367" y="401"/>
                      <a:pt x="364" y="398"/>
                    </a:cubicBezTo>
                    <a:cubicBezTo>
                      <a:pt x="358" y="392"/>
                      <a:pt x="353" y="385"/>
                      <a:pt x="349" y="377"/>
                    </a:cubicBezTo>
                    <a:cubicBezTo>
                      <a:pt x="353" y="385"/>
                      <a:pt x="358" y="392"/>
                      <a:pt x="364" y="398"/>
                    </a:cubicBezTo>
                    <a:cubicBezTo>
                      <a:pt x="367" y="401"/>
                      <a:pt x="371" y="404"/>
                      <a:pt x="374" y="406"/>
                    </a:cubicBezTo>
                    <a:cubicBezTo>
                      <a:pt x="376" y="407"/>
                      <a:pt x="378" y="409"/>
                      <a:pt x="380" y="410"/>
                    </a:cubicBezTo>
                    <a:cubicBezTo>
                      <a:pt x="383" y="412"/>
                      <a:pt x="388" y="414"/>
                      <a:pt x="391" y="416"/>
                    </a:cubicBezTo>
                    <a:cubicBezTo>
                      <a:pt x="384" y="433"/>
                      <a:pt x="384" y="433"/>
                      <a:pt x="384" y="433"/>
                    </a:cubicBezTo>
                    <a:cubicBezTo>
                      <a:pt x="379" y="445"/>
                      <a:pt x="379" y="445"/>
                      <a:pt x="379" y="445"/>
                    </a:cubicBezTo>
                    <a:cubicBezTo>
                      <a:pt x="375" y="452"/>
                      <a:pt x="372" y="460"/>
                      <a:pt x="369" y="468"/>
                    </a:cubicBezTo>
                    <a:cubicBezTo>
                      <a:pt x="363" y="483"/>
                      <a:pt x="357" y="499"/>
                      <a:pt x="351" y="515"/>
                    </a:cubicBezTo>
                    <a:cubicBezTo>
                      <a:pt x="340" y="546"/>
                      <a:pt x="330" y="578"/>
                      <a:pt x="321" y="612"/>
                    </a:cubicBezTo>
                    <a:cubicBezTo>
                      <a:pt x="321" y="611"/>
                      <a:pt x="321" y="609"/>
                      <a:pt x="320" y="612"/>
                    </a:cubicBezTo>
                    <a:cubicBezTo>
                      <a:pt x="329" y="579"/>
                      <a:pt x="339" y="546"/>
                      <a:pt x="350" y="515"/>
                    </a:cubicBezTo>
                    <a:cubicBezTo>
                      <a:pt x="356" y="499"/>
                      <a:pt x="362" y="483"/>
                      <a:pt x="368" y="468"/>
                    </a:cubicBezTo>
                    <a:cubicBezTo>
                      <a:pt x="371" y="460"/>
                      <a:pt x="375" y="452"/>
                      <a:pt x="378" y="444"/>
                    </a:cubicBezTo>
                    <a:cubicBezTo>
                      <a:pt x="383" y="433"/>
                      <a:pt x="383" y="433"/>
                      <a:pt x="383" y="433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84" y="413"/>
                      <a:pt x="384" y="413"/>
                      <a:pt x="384" y="413"/>
                    </a:cubicBezTo>
                    <a:cubicBezTo>
                      <a:pt x="383" y="413"/>
                      <a:pt x="383" y="412"/>
                      <a:pt x="382" y="412"/>
                    </a:cubicBezTo>
                    <a:cubicBezTo>
                      <a:pt x="380" y="411"/>
                      <a:pt x="380" y="411"/>
                      <a:pt x="380" y="411"/>
                    </a:cubicBezTo>
                    <a:cubicBezTo>
                      <a:pt x="379" y="410"/>
                      <a:pt x="379" y="410"/>
                      <a:pt x="379" y="410"/>
                    </a:cubicBezTo>
                    <a:cubicBezTo>
                      <a:pt x="377" y="409"/>
                      <a:pt x="375" y="408"/>
                      <a:pt x="373" y="406"/>
                    </a:cubicBezTo>
                    <a:cubicBezTo>
                      <a:pt x="369" y="404"/>
                      <a:pt x="366" y="401"/>
                      <a:pt x="363" y="397"/>
                    </a:cubicBezTo>
                    <a:cubicBezTo>
                      <a:pt x="356" y="391"/>
                      <a:pt x="350" y="383"/>
                      <a:pt x="346" y="374"/>
                    </a:cubicBezTo>
                    <a:cubicBezTo>
                      <a:pt x="347" y="374"/>
                      <a:pt x="347" y="374"/>
                      <a:pt x="347" y="374"/>
                    </a:cubicBezTo>
                    <a:cubicBezTo>
                      <a:pt x="347" y="373"/>
                      <a:pt x="346" y="372"/>
                      <a:pt x="346" y="372"/>
                    </a:cubicBezTo>
                    <a:cubicBezTo>
                      <a:pt x="346" y="371"/>
                      <a:pt x="346" y="371"/>
                      <a:pt x="346" y="371"/>
                    </a:cubicBezTo>
                    <a:cubicBezTo>
                      <a:pt x="345" y="371"/>
                      <a:pt x="345" y="371"/>
                      <a:pt x="345" y="371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4" y="368"/>
                      <a:pt x="344" y="368"/>
                      <a:pt x="344" y="368"/>
                    </a:cubicBezTo>
                    <a:cubicBezTo>
                      <a:pt x="343" y="364"/>
                      <a:pt x="342" y="361"/>
                      <a:pt x="340" y="358"/>
                    </a:cubicBezTo>
                    <a:cubicBezTo>
                      <a:pt x="337" y="359"/>
                      <a:pt x="334" y="360"/>
                      <a:pt x="331" y="361"/>
                    </a:cubicBezTo>
                    <a:cubicBezTo>
                      <a:pt x="330" y="362"/>
                      <a:pt x="330" y="362"/>
                      <a:pt x="329" y="362"/>
                    </a:cubicBezTo>
                    <a:cubicBezTo>
                      <a:pt x="327" y="363"/>
                      <a:pt x="327" y="363"/>
                      <a:pt x="327" y="363"/>
                    </a:cubicBezTo>
                    <a:cubicBezTo>
                      <a:pt x="325" y="363"/>
                      <a:pt x="325" y="363"/>
                      <a:pt x="325" y="363"/>
                    </a:cubicBezTo>
                    <a:cubicBezTo>
                      <a:pt x="322" y="364"/>
                      <a:pt x="319" y="365"/>
                      <a:pt x="316" y="365"/>
                    </a:cubicBezTo>
                    <a:cubicBezTo>
                      <a:pt x="310" y="366"/>
                      <a:pt x="304" y="367"/>
                      <a:pt x="297" y="367"/>
                    </a:cubicBezTo>
                    <a:cubicBezTo>
                      <a:pt x="291" y="366"/>
                      <a:pt x="285" y="365"/>
                      <a:pt x="279" y="364"/>
                    </a:cubicBezTo>
                    <a:cubicBezTo>
                      <a:pt x="276" y="363"/>
                      <a:pt x="273" y="362"/>
                      <a:pt x="270" y="361"/>
                    </a:cubicBezTo>
                    <a:cubicBezTo>
                      <a:pt x="269" y="361"/>
                      <a:pt x="269" y="361"/>
                      <a:pt x="268" y="360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66" y="360"/>
                      <a:pt x="266" y="360"/>
                      <a:pt x="266" y="360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3" y="358"/>
                      <a:pt x="263" y="358"/>
                      <a:pt x="263" y="358"/>
                    </a:cubicBezTo>
                    <a:cubicBezTo>
                      <a:pt x="261" y="357"/>
                      <a:pt x="261" y="357"/>
                      <a:pt x="261" y="357"/>
                    </a:cubicBezTo>
                    <a:cubicBezTo>
                      <a:pt x="256" y="354"/>
                      <a:pt x="256" y="354"/>
                      <a:pt x="256" y="354"/>
                    </a:cubicBezTo>
                    <a:cubicBezTo>
                      <a:pt x="251" y="361"/>
                      <a:pt x="251" y="361"/>
                      <a:pt x="251" y="361"/>
                    </a:cubicBez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3" y="369"/>
                      <a:pt x="243" y="369"/>
                      <a:pt x="243" y="369"/>
                    </a:cubicBezTo>
                    <a:cubicBezTo>
                      <a:pt x="241" y="371"/>
                      <a:pt x="239" y="373"/>
                      <a:pt x="237" y="375"/>
                    </a:cubicBezTo>
                    <a:cubicBezTo>
                      <a:pt x="233" y="379"/>
                      <a:pt x="230" y="383"/>
                      <a:pt x="226" y="386"/>
                    </a:cubicBezTo>
                    <a:cubicBezTo>
                      <a:pt x="231" y="383"/>
                      <a:pt x="236" y="378"/>
                      <a:pt x="241" y="374"/>
                    </a:cubicBezTo>
                    <a:cubicBezTo>
                      <a:pt x="243" y="372"/>
                      <a:pt x="245" y="370"/>
                      <a:pt x="247" y="367"/>
                    </a:cubicBezTo>
                    <a:cubicBezTo>
                      <a:pt x="249" y="366"/>
                      <a:pt x="249" y="366"/>
                      <a:pt x="249" y="366"/>
                    </a:cubicBezTo>
                    <a:cubicBezTo>
                      <a:pt x="250" y="365"/>
                      <a:pt x="250" y="365"/>
                      <a:pt x="250" y="365"/>
                    </a:cubicBezTo>
                    <a:cubicBezTo>
                      <a:pt x="251" y="363"/>
                      <a:pt x="251" y="363"/>
                      <a:pt x="251" y="363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61" y="359"/>
                      <a:pt x="261" y="359"/>
                      <a:pt x="261" y="359"/>
                    </a:cubicBezTo>
                    <a:cubicBezTo>
                      <a:pt x="263" y="360"/>
                      <a:pt x="263" y="360"/>
                      <a:pt x="263" y="360"/>
                    </a:cubicBezTo>
                    <a:cubicBezTo>
                      <a:pt x="264" y="361"/>
                      <a:pt x="264" y="361"/>
                      <a:pt x="264" y="361"/>
                    </a:cubicBezTo>
                    <a:cubicBezTo>
                      <a:pt x="266" y="362"/>
                      <a:pt x="266" y="362"/>
                      <a:pt x="267" y="362"/>
                    </a:cubicBezTo>
                    <a:cubicBezTo>
                      <a:pt x="269" y="363"/>
                      <a:pt x="269" y="363"/>
                      <a:pt x="269" y="363"/>
                    </a:cubicBezTo>
                    <a:cubicBezTo>
                      <a:pt x="272" y="364"/>
                      <a:pt x="275" y="365"/>
                      <a:pt x="278" y="366"/>
                    </a:cubicBezTo>
                    <a:cubicBezTo>
                      <a:pt x="284" y="367"/>
                      <a:pt x="291" y="368"/>
                      <a:pt x="297" y="369"/>
                    </a:cubicBezTo>
                    <a:cubicBezTo>
                      <a:pt x="303" y="369"/>
                      <a:pt x="310" y="369"/>
                      <a:pt x="316" y="368"/>
                    </a:cubicBezTo>
                    <a:cubicBezTo>
                      <a:pt x="319" y="367"/>
                      <a:pt x="322" y="367"/>
                      <a:pt x="325" y="366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9" y="365"/>
                      <a:pt x="329" y="365"/>
                      <a:pt x="329" y="365"/>
                    </a:cubicBezTo>
                    <a:cubicBezTo>
                      <a:pt x="330" y="364"/>
                      <a:pt x="331" y="364"/>
                      <a:pt x="331" y="364"/>
                    </a:cubicBezTo>
                    <a:cubicBezTo>
                      <a:pt x="334" y="363"/>
                      <a:pt x="336" y="362"/>
                      <a:pt x="339" y="361"/>
                    </a:cubicBezTo>
                    <a:cubicBezTo>
                      <a:pt x="342" y="368"/>
                      <a:pt x="342" y="368"/>
                      <a:pt x="342" y="368"/>
                    </a:cubicBezTo>
                    <a:cubicBezTo>
                      <a:pt x="342" y="369"/>
                      <a:pt x="342" y="370"/>
                      <a:pt x="343" y="371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4" y="373"/>
                      <a:pt x="344" y="373"/>
                      <a:pt x="344" y="373"/>
                    </a:cubicBezTo>
                    <a:cubicBezTo>
                      <a:pt x="345" y="376"/>
                      <a:pt x="346" y="378"/>
                      <a:pt x="348" y="381"/>
                    </a:cubicBezTo>
                    <a:cubicBezTo>
                      <a:pt x="351" y="386"/>
                      <a:pt x="354" y="390"/>
                      <a:pt x="358" y="394"/>
                    </a:cubicBezTo>
                    <a:cubicBezTo>
                      <a:pt x="361" y="399"/>
                      <a:pt x="366" y="403"/>
                      <a:pt x="370" y="406"/>
                    </a:cubicBezTo>
                    <a:cubicBezTo>
                      <a:pt x="372" y="408"/>
                      <a:pt x="375" y="409"/>
                      <a:pt x="377" y="411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79" y="412"/>
                      <a:pt x="379" y="412"/>
                      <a:pt x="379" y="412"/>
                    </a:cubicBezTo>
                    <a:cubicBezTo>
                      <a:pt x="380" y="413"/>
                      <a:pt x="381" y="413"/>
                      <a:pt x="382" y="414"/>
                    </a:cubicBezTo>
                    <a:cubicBezTo>
                      <a:pt x="384" y="415"/>
                      <a:pt x="386" y="416"/>
                      <a:pt x="388" y="417"/>
                    </a:cubicBezTo>
                    <a:cubicBezTo>
                      <a:pt x="381" y="433"/>
                      <a:pt x="381" y="433"/>
                      <a:pt x="381" y="433"/>
                    </a:cubicBezTo>
                    <a:cubicBezTo>
                      <a:pt x="376" y="445"/>
                      <a:pt x="376" y="445"/>
                      <a:pt x="376" y="445"/>
                    </a:cubicBezTo>
                    <a:cubicBezTo>
                      <a:pt x="372" y="454"/>
                      <a:pt x="369" y="462"/>
                      <a:pt x="365" y="471"/>
                    </a:cubicBezTo>
                    <a:cubicBezTo>
                      <a:pt x="359" y="488"/>
                      <a:pt x="352" y="504"/>
                      <a:pt x="346" y="521"/>
                    </a:cubicBezTo>
                    <a:cubicBezTo>
                      <a:pt x="352" y="505"/>
                      <a:pt x="358" y="488"/>
                      <a:pt x="365" y="471"/>
                    </a:cubicBezTo>
                    <a:cubicBezTo>
                      <a:pt x="368" y="462"/>
                      <a:pt x="372" y="454"/>
                      <a:pt x="375" y="445"/>
                    </a:cubicBezTo>
                    <a:cubicBezTo>
                      <a:pt x="377" y="441"/>
                      <a:pt x="379" y="437"/>
                      <a:pt x="381" y="433"/>
                    </a:cubicBezTo>
                    <a:cubicBezTo>
                      <a:pt x="388" y="417"/>
                      <a:pt x="388" y="417"/>
                      <a:pt x="388" y="417"/>
                    </a:cubicBezTo>
                    <a:cubicBezTo>
                      <a:pt x="385" y="416"/>
                      <a:pt x="382" y="414"/>
                      <a:pt x="380" y="413"/>
                    </a:cubicBezTo>
                    <a:cubicBezTo>
                      <a:pt x="380" y="413"/>
                      <a:pt x="379" y="413"/>
                      <a:pt x="379" y="412"/>
                    </a:cubicBezTo>
                    <a:cubicBezTo>
                      <a:pt x="378" y="412"/>
                      <a:pt x="378" y="412"/>
                      <a:pt x="378" y="412"/>
                    </a:cubicBezTo>
                    <a:cubicBezTo>
                      <a:pt x="377" y="411"/>
                      <a:pt x="377" y="411"/>
                      <a:pt x="377" y="411"/>
                    </a:cubicBezTo>
                    <a:cubicBezTo>
                      <a:pt x="376" y="411"/>
                      <a:pt x="375" y="410"/>
                      <a:pt x="375" y="410"/>
                    </a:cubicBezTo>
                    <a:cubicBezTo>
                      <a:pt x="372" y="408"/>
                      <a:pt x="369" y="406"/>
                      <a:pt x="366" y="403"/>
                    </a:cubicBezTo>
                    <a:cubicBezTo>
                      <a:pt x="360" y="398"/>
                      <a:pt x="355" y="392"/>
                      <a:pt x="351" y="386"/>
                    </a:cubicBezTo>
                    <a:cubicBezTo>
                      <a:pt x="349" y="382"/>
                      <a:pt x="347" y="379"/>
                      <a:pt x="345" y="376"/>
                    </a:cubicBezTo>
                    <a:cubicBezTo>
                      <a:pt x="345" y="375"/>
                      <a:pt x="344" y="374"/>
                      <a:pt x="344" y="373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2" y="370"/>
                      <a:pt x="342" y="370"/>
                      <a:pt x="342" y="370"/>
                    </a:cubicBezTo>
                    <a:cubicBezTo>
                      <a:pt x="341" y="367"/>
                      <a:pt x="340" y="364"/>
                      <a:pt x="339" y="361"/>
                    </a:cubicBezTo>
                    <a:cubicBezTo>
                      <a:pt x="336" y="362"/>
                      <a:pt x="334" y="363"/>
                      <a:pt x="331" y="364"/>
                    </a:cubicBezTo>
                    <a:cubicBezTo>
                      <a:pt x="330" y="364"/>
                      <a:pt x="330" y="365"/>
                      <a:pt x="329" y="365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5" y="366"/>
                      <a:pt x="325" y="366"/>
                      <a:pt x="325" y="366"/>
                    </a:cubicBezTo>
                    <a:cubicBezTo>
                      <a:pt x="322" y="367"/>
                      <a:pt x="319" y="368"/>
                      <a:pt x="316" y="368"/>
                    </a:cubicBezTo>
                    <a:cubicBezTo>
                      <a:pt x="309" y="369"/>
                      <a:pt x="303" y="369"/>
                      <a:pt x="297" y="369"/>
                    </a:cubicBezTo>
                    <a:cubicBezTo>
                      <a:pt x="290" y="369"/>
                      <a:pt x="284" y="368"/>
                      <a:pt x="278" y="366"/>
                    </a:cubicBezTo>
                    <a:cubicBezTo>
                      <a:pt x="275" y="366"/>
                      <a:pt x="272" y="365"/>
                      <a:pt x="269" y="364"/>
                    </a:cubicBezTo>
                    <a:cubicBezTo>
                      <a:pt x="268" y="363"/>
                      <a:pt x="267" y="363"/>
                      <a:pt x="267" y="363"/>
                    </a:cubicBezTo>
                    <a:cubicBezTo>
                      <a:pt x="266" y="362"/>
                      <a:pt x="266" y="362"/>
                      <a:pt x="264" y="362"/>
                    </a:cubicBezTo>
                    <a:cubicBezTo>
                      <a:pt x="262" y="361"/>
                      <a:pt x="262" y="361"/>
                      <a:pt x="262" y="361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57" y="358"/>
                      <a:pt x="257" y="358"/>
                      <a:pt x="257" y="358"/>
                    </a:cubicBezTo>
                    <a:cubicBezTo>
                      <a:pt x="252" y="364"/>
                      <a:pt x="252" y="364"/>
                      <a:pt x="252" y="364"/>
                    </a:cubicBezTo>
                    <a:cubicBezTo>
                      <a:pt x="250" y="366"/>
                      <a:pt x="250" y="366"/>
                      <a:pt x="250" y="366"/>
                    </a:cubicBezTo>
                    <a:cubicBezTo>
                      <a:pt x="248" y="368"/>
                      <a:pt x="248" y="368"/>
                      <a:pt x="248" y="368"/>
                    </a:cubicBezTo>
                    <a:cubicBezTo>
                      <a:pt x="246" y="370"/>
                      <a:pt x="244" y="372"/>
                      <a:pt x="241" y="375"/>
                    </a:cubicBezTo>
                    <a:cubicBezTo>
                      <a:pt x="237" y="379"/>
                      <a:pt x="232" y="383"/>
                      <a:pt x="227" y="387"/>
                    </a:cubicBezTo>
                    <a:cubicBezTo>
                      <a:pt x="225" y="389"/>
                      <a:pt x="222" y="391"/>
                      <a:pt x="220" y="392"/>
                    </a:cubicBezTo>
                    <a:cubicBezTo>
                      <a:pt x="217" y="395"/>
                      <a:pt x="215" y="397"/>
                      <a:pt x="212" y="398"/>
                    </a:cubicBezTo>
                    <a:cubicBezTo>
                      <a:pt x="208" y="402"/>
                      <a:pt x="204" y="405"/>
                      <a:pt x="204" y="406"/>
                    </a:cubicBezTo>
                    <a:cubicBezTo>
                      <a:pt x="205" y="406"/>
                      <a:pt x="206" y="406"/>
                      <a:pt x="208" y="405"/>
                    </a:cubicBezTo>
                    <a:cubicBezTo>
                      <a:pt x="208" y="405"/>
                      <a:pt x="208" y="406"/>
                      <a:pt x="208" y="406"/>
                    </a:cubicBezTo>
                    <a:cubicBezTo>
                      <a:pt x="209" y="411"/>
                      <a:pt x="214" y="426"/>
                      <a:pt x="223" y="449"/>
                    </a:cubicBezTo>
                    <a:cubicBezTo>
                      <a:pt x="222" y="449"/>
                      <a:pt x="222" y="449"/>
                      <a:pt x="222" y="449"/>
                    </a:cubicBezTo>
                    <a:cubicBezTo>
                      <a:pt x="217" y="438"/>
                      <a:pt x="214" y="431"/>
                      <a:pt x="212" y="427"/>
                    </a:cubicBezTo>
                    <a:cubicBezTo>
                      <a:pt x="210" y="423"/>
                      <a:pt x="209" y="422"/>
                      <a:pt x="209" y="422"/>
                    </a:cubicBezTo>
                    <a:cubicBezTo>
                      <a:pt x="207" y="421"/>
                      <a:pt x="208" y="426"/>
                      <a:pt x="206" y="423"/>
                    </a:cubicBezTo>
                    <a:cubicBezTo>
                      <a:pt x="216" y="445"/>
                      <a:pt x="225" y="467"/>
                      <a:pt x="232" y="490"/>
                    </a:cubicBezTo>
                    <a:cubicBezTo>
                      <a:pt x="234" y="496"/>
                      <a:pt x="238" y="507"/>
                      <a:pt x="240" y="513"/>
                    </a:cubicBezTo>
                    <a:cubicBezTo>
                      <a:pt x="251" y="541"/>
                      <a:pt x="260" y="569"/>
                      <a:pt x="268" y="598"/>
                    </a:cubicBezTo>
                    <a:cubicBezTo>
                      <a:pt x="271" y="608"/>
                      <a:pt x="271" y="608"/>
                      <a:pt x="271" y="608"/>
                    </a:cubicBezTo>
                    <a:cubicBezTo>
                      <a:pt x="273" y="614"/>
                      <a:pt x="273" y="614"/>
                      <a:pt x="273" y="614"/>
                    </a:cubicBezTo>
                    <a:cubicBezTo>
                      <a:pt x="274" y="619"/>
                      <a:pt x="274" y="619"/>
                      <a:pt x="274" y="619"/>
                    </a:cubicBezTo>
                    <a:cubicBezTo>
                      <a:pt x="275" y="622"/>
                      <a:pt x="275" y="622"/>
                      <a:pt x="275" y="622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8" y="621"/>
                      <a:pt x="268" y="621"/>
                      <a:pt x="268" y="621"/>
                    </a:cubicBezTo>
                    <a:cubicBezTo>
                      <a:pt x="263" y="604"/>
                      <a:pt x="263" y="604"/>
                      <a:pt x="263" y="604"/>
                    </a:cubicBezTo>
                    <a:cubicBezTo>
                      <a:pt x="261" y="595"/>
                      <a:pt x="261" y="595"/>
                      <a:pt x="261" y="595"/>
                    </a:cubicBezTo>
                    <a:cubicBezTo>
                      <a:pt x="257" y="582"/>
                      <a:pt x="253" y="570"/>
                      <a:pt x="249" y="557"/>
                    </a:cubicBezTo>
                    <a:cubicBezTo>
                      <a:pt x="241" y="532"/>
                      <a:pt x="232" y="507"/>
                      <a:pt x="223" y="483"/>
                    </a:cubicBezTo>
                    <a:cubicBezTo>
                      <a:pt x="218" y="471"/>
                      <a:pt x="213" y="459"/>
                      <a:pt x="208" y="447"/>
                    </a:cubicBezTo>
                    <a:cubicBezTo>
                      <a:pt x="206" y="441"/>
                      <a:pt x="203" y="435"/>
                      <a:pt x="201" y="429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90" y="406"/>
                      <a:pt x="190" y="406"/>
                      <a:pt x="190" y="406"/>
                    </a:cubicBezTo>
                    <a:cubicBezTo>
                      <a:pt x="185" y="407"/>
                      <a:pt x="185" y="407"/>
                      <a:pt x="185" y="407"/>
                    </a:cubicBezTo>
                    <a:cubicBezTo>
                      <a:pt x="182" y="407"/>
                      <a:pt x="182" y="407"/>
                      <a:pt x="182" y="407"/>
                    </a:cubicBezTo>
                    <a:cubicBezTo>
                      <a:pt x="182" y="407"/>
                      <a:pt x="181" y="408"/>
                      <a:pt x="181" y="408"/>
                    </a:cubicBezTo>
                    <a:cubicBezTo>
                      <a:pt x="180" y="408"/>
                      <a:pt x="180" y="408"/>
                      <a:pt x="180" y="408"/>
                    </a:cubicBezTo>
                    <a:cubicBezTo>
                      <a:pt x="178" y="408"/>
                      <a:pt x="177" y="408"/>
                      <a:pt x="175" y="408"/>
                    </a:cubicBezTo>
                    <a:cubicBezTo>
                      <a:pt x="172" y="408"/>
                      <a:pt x="169" y="407"/>
                      <a:pt x="166" y="407"/>
                    </a:cubicBezTo>
                    <a:cubicBezTo>
                      <a:pt x="159" y="405"/>
                      <a:pt x="154" y="402"/>
                      <a:pt x="149" y="397"/>
                    </a:cubicBezTo>
                    <a:cubicBezTo>
                      <a:pt x="144" y="393"/>
                      <a:pt x="140" y="388"/>
                      <a:pt x="138" y="382"/>
                    </a:cubicBezTo>
                    <a:cubicBezTo>
                      <a:pt x="136" y="376"/>
                      <a:pt x="136" y="370"/>
                      <a:pt x="138" y="366"/>
                    </a:cubicBezTo>
                    <a:cubicBezTo>
                      <a:pt x="139" y="364"/>
                      <a:pt x="141" y="362"/>
                      <a:pt x="143" y="360"/>
                    </a:cubicBezTo>
                    <a:cubicBezTo>
                      <a:pt x="145" y="358"/>
                      <a:pt x="148" y="357"/>
                      <a:pt x="151" y="356"/>
                    </a:cubicBezTo>
                    <a:cubicBezTo>
                      <a:pt x="156" y="355"/>
                      <a:pt x="162" y="356"/>
                      <a:pt x="167" y="359"/>
                    </a:cubicBezTo>
                    <a:cubicBezTo>
                      <a:pt x="172" y="362"/>
                      <a:pt x="177" y="367"/>
                      <a:pt x="180" y="373"/>
                    </a:cubicBezTo>
                    <a:cubicBezTo>
                      <a:pt x="181" y="374"/>
                      <a:pt x="182" y="375"/>
                      <a:pt x="183" y="37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93" y="398"/>
                      <a:pt x="193" y="398"/>
                      <a:pt x="193" y="398"/>
                    </a:cubicBezTo>
                    <a:cubicBezTo>
                      <a:pt x="195" y="397"/>
                      <a:pt x="197" y="396"/>
                      <a:pt x="200" y="395"/>
                    </a:cubicBezTo>
                    <a:cubicBezTo>
                      <a:pt x="201" y="394"/>
                      <a:pt x="202" y="394"/>
                      <a:pt x="203" y="393"/>
                    </a:cubicBezTo>
                    <a:cubicBezTo>
                      <a:pt x="204" y="393"/>
                      <a:pt x="205" y="392"/>
                      <a:pt x="206" y="392"/>
                    </a:cubicBezTo>
                    <a:cubicBezTo>
                      <a:pt x="207" y="391"/>
                      <a:pt x="207" y="391"/>
                      <a:pt x="207" y="391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10" y="389"/>
                      <a:pt x="210" y="389"/>
                      <a:pt x="210" y="389"/>
                    </a:cubicBezTo>
                    <a:cubicBezTo>
                      <a:pt x="211" y="388"/>
                      <a:pt x="212" y="388"/>
                      <a:pt x="213" y="387"/>
                    </a:cubicBezTo>
                    <a:cubicBezTo>
                      <a:pt x="218" y="384"/>
                      <a:pt x="222" y="381"/>
                      <a:pt x="226" y="378"/>
                    </a:cubicBezTo>
                    <a:cubicBezTo>
                      <a:pt x="230" y="374"/>
                      <a:pt x="234" y="371"/>
                      <a:pt x="238" y="367"/>
                    </a:cubicBezTo>
                    <a:cubicBezTo>
                      <a:pt x="240" y="365"/>
                      <a:pt x="242" y="363"/>
                      <a:pt x="243" y="361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45" y="359"/>
                      <a:pt x="245" y="359"/>
                      <a:pt x="245" y="359"/>
                    </a:cubicBezTo>
                    <a:cubicBezTo>
                      <a:pt x="246" y="358"/>
                      <a:pt x="246" y="358"/>
                      <a:pt x="247" y="357"/>
                    </a:cubicBezTo>
                    <a:cubicBezTo>
                      <a:pt x="249" y="355"/>
                      <a:pt x="250" y="353"/>
                      <a:pt x="252" y="351"/>
                    </a:cubicBezTo>
                    <a:cubicBezTo>
                      <a:pt x="250" y="349"/>
                      <a:pt x="249" y="347"/>
                      <a:pt x="248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344"/>
                      <a:pt x="246" y="343"/>
                      <a:pt x="246" y="343"/>
                    </a:cubicBezTo>
                    <a:cubicBezTo>
                      <a:pt x="246" y="343"/>
                      <a:pt x="246" y="343"/>
                      <a:pt x="246" y="343"/>
                    </a:cubicBezTo>
                    <a:cubicBezTo>
                      <a:pt x="246" y="342"/>
                      <a:pt x="246" y="342"/>
                      <a:pt x="245" y="341"/>
                    </a:cubicBezTo>
                    <a:cubicBezTo>
                      <a:pt x="245" y="340"/>
                      <a:pt x="244" y="338"/>
                      <a:pt x="243" y="336"/>
                    </a:cubicBezTo>
                    <a:cubicBezTo>
                      <a:pt x="243" y="335"/>
                      <a:pt x="243" y="334"/>
                      <a:pt x="243" y="333"/>
                    </a:cubicBezTo>
                    <a:cubicBezTo>
                      <a:pt x="243" y="332"/>
                      <a:pt x="243" y="332"/>
                      <a:pt x="242" y="331"/>
                    </a:cubicBezTo>
                    <a:cubicBezTo>
                      <a:pt x="242" y="331"/>
                      <a:pt x="242" y="330"/>
                      <a:pt x="242" y="330"/>
                    </a:cubicBezTo>
                    <a:cubicBezTo>
                      <a:pt x="242" y="328"/>
                      <a:pt x="242" y="326"/>
                      <a:pt x="243" y="324"/>
                    </a:cubicBezTo>
                    <a:cubicBezTo>
                      <a:pt x="244" y="315"/>
                      <a:pt x="247" y="306"/>
                      <a:pt x="252" y="299"/>
                    </a:cubicBezTo>
                    <a:cubicBezTo>
                      <a:pt x="254" y="296"/>
                      <a:pt x="257" y="293"/>
                      <a:pt x="260" y="291"/>
                    </a:cubicBezTo>
                    <a:cubicBezTo>
                      <a:pt x="263" y="289"/>
                      <a:pt x="267" y="288"/>
                      <a:pt x="270" y="288"/>
                    </a:cubicBezTo>
                    <a:cubicBezTo>
                      <a:pt x="274" y="288"/>
                      <a:pt x="277" y="290"/>
                      <a:pt x="280" y="292"/>
                    </a:cubicBezTo>
                    <a:cubicBezTo>
                      <a:pt x="283" y="294"/>
                      <a:pt x="286" y="297"/>
                      <a:pt x="287" y="300"/>
                    </a:cubicBezTo>
                    <a:cubicBezTo>
                      <a:pt x="288" y="304"/>
                      <a:pt x="288" y="307"/>
                      <a:pt x="287" y="311"/>
                    </a:cubicBezTo>
                    <a:cubicBezTo>
                      <a:pt x="287" y="315"/>
                      <a:pt x="285" y="319"/>
                      <a:pt x="283" y="323"/>
                    </a:cubicBezTo>
                    <a:cubicBezTo>
                      <a:pt x="280" y="327"/>
                      <a:pt x="278" y="330"/>
                      <a:pt x="275" y="33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2" y="338"/>
                      <a:pt x="272" y="338"/>
                      <a:pt x="272" y="338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6" y="346"/>
                      <a:pt x="265" y="347"/>
                      <a:pt x="265" y="349"/>
                    </a:cubicBezTo>
                    <a:cubicBezTo>
                      <a:pt x="265" y="349"/>
                      <a:pt x="265" y="350"/>
                      <a:pt x="265" y="350"/>
                    </a:cubicBezTo>
                    <a:cubicBezTo>
                      <a:pt x="265" y="351"/>
                      <a:pt x="266" y="351"/>
                      <a:pt x="266" y="351"/>
                    </a:cubicBezTo>
                    <a:cubicBezTo>
                      <a:pt x="266" y="351"/>
                      <a:pt x="266" y="351"/>
                      <a:pt x="266" y="351"/>
                    </a:cubicBezTo>
                    <a:cubicBezTo>
                      <a:pt x="266" y="352"/>
                      <a:pt x="266" y="352"/>
                      <a:pt x="266" y="352"/>
                    </a:cubicBezTo>
                    <a:cubicBezTo>
                      <a:pt x="267" y="354"/>
                      <a:pt x="268" y="354"/>
                      <a:pt x="270" y="355"/>
                    </a:cubicBezTo>
                    <a:cubicBezTo>
                      <a:pt x="272" y="356"/>
                      <a:pt x="274" y="357"/>
                      <a:pt x="276" y="357"/>
                    </a:cubicBezTo>
                    <a:cubicBezTo>
                      <a:pt x="277" y="358"/>
                      <a:pt x="278" y="358"/>
                      <a:pt x="280" y="358"/>
                    </a:cubicBezTo>
                    <a:cubicBezTo>
                      <a:pt x="281" y="358"/>
                      <a:pt x="282" y="359"/>
                      <a:pt x="283" y="359"/>
                    </a:cubicBezTo>
                    <a:cubicBezTo>
                      <a:pt x="285" y="359"/>
                      <a:pt x="285" y="359"/>
                      <a:pt x="285" y="359"/>
                    </a:cubicBezTo>
                    <a:cubicBezTo>
                      <a:pt x="287" y="360"/>
                      <a:pt x="287" y="360"/>
                      <a:pt x="287" y="360"/>
                    </a:cubicBezTo>
                    <a:cubicBezTo>
                      <a:pt x="292" y="360"/>
                      <a:pt x="297" y="361"/>
                      <a:pt x="302" y="361"/>
                    </a:cubicBezTo>
                    <a:cubicBezTo>
                      <a:pt x="308" y="361"/>
                      <a:pt x="313" y="360"/>
                      <a:pt x="318" y="359"/>
                    </a:cubicBezTo>
                    <a:cubicBezTo>
                      <a:pt x="321" y="359"/>
                      <a:pt x="324" y="358"/>
                      <a:pt x="327" y="357"/>
                    </a:cubicBezTo>
                    <a:cubicBezTo>
                      <a:pt x="327" y="357"/>
                      <a:pt x="328" y="356"/>
                      <a:pt x="329" y="356"/>
                    </a:cubicBezTo>
                    <a:cubicBezTo>
                      <a:pt x="330" y="355"/>
                      <a:pt x="331" y="355"/>
                      <a:pt x="332" y="355"/>
                    </a:cubicBezTo>
                    <a:cubicBezTo>
                      <a:pt x="338" y="352"/>
                      <a:pt x="338" y="352"/>
                      <a:pt x="338" y="352"/>
                    </a:cubicBezTo>
                    <a:cubicBezTo>
                      <a:pt x="338" y="347"/>
                      <a:pt x="338" y="347"/>
                      <a:pt x="338" y="347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3"/>
                      <a:pt x="337" y="343"/>
                      <a:pt x="337" y="343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336" y="333"/>
                      <a:pt x="335" y="330"/>
                      <a:pt x="335" y="327"/>
                    </a:cubicBezTo>
                    <a:cubicBezTo>
                      <a:pt x="336" y="321"/>
                      <a:pt x="337" y="315"/>
                      <a:pt x="340" y="310"/>
                    </a:cubicBezTo>
                    <a:cubicBezTo>
                      <a:pt x="342" y="307"/>
                      <a:pt x="343" y="305"/>
                      <a:pt x="345" y="303"/>
                    </a:cubicBezTo>
                    <a:cubicBezTo>
                      <a:pt x="347" y="302"/>
                      <a:pt x="348" y="301"/>
                      <a:pt x="349" y="300"/>
                    </a:cubicBezTo>
                    <a:cubicBezTo>
                      <a:pt x="350" y="299"/>
                      <a:pt x="351" y="299"/>
                      <a:pt x="352" y="298"/>
                    </a:cubicBezTo>
                    <a:cubicBezTo>
                      <a:pt x="357" y="296"/>
                      <a:pt x="363" y="295"/>
                      <a:pt x="367" y="297"/>
                    </a:cubicBezTo>
                    <a:cubicBezTo>
                      <a:pt x="368" y="297"/>
                      <a:pt x="369" y="298"/>
                      <a:pt x="370" y="299"/>
                    </a:cubicBezTo>
                    <a:cubicBezTo>
                      <a:pt x="370" y="299"/>
                      <a:pt x="371" y="299"/>
                      <a:pt x="371" y="300"/>
                    </a:cubicBezTo>
                    <a:cubicBezTo>
                      <a:pt x="372" y="300"/>
                      <a:pt x="372" y="301"/>
                      <a:pt x="373" y="301"/>
                    </a:cubicBezTo>
                    <a:cubicBezTo>
                      <a:pt x="374" y="304"/>
                      <a:pt x="376" y="306"/>
                      <a:pt x="377" y="308"/>
                    </a:cubicBezTo>
                    <a:cubicBezTo>
                      <a:pt x="378" y="311"/>
                      <a:pt x="378" y="313"/>
                      <a:pt x="378" y="316"/>
                    </a:cubicBezTo>
                    <a:cubicBezTo>
                      <a:pt x="378" y="319"/>
                      <a:pt x="377" y="322"/>
                      <a:pt x="376" y="324"/>
                    </a:cubicBezTo>
                    <a:cubicBezTo>
                      <a:pt x="374" y="330"/>
                      <a:pt x="371" y="335"/>
                      <a:pt x="366" y="339"/>
                    </a:cubicBezTo>
                    <a:cubicBezTo>
                      <a:pt x="364" y="342"/>
                      <a:pt x="362" y="344"/>
                      <a:pt x="359" y="346"/>
                    </a:cubicBezTo>
                    <a:cubicBezTo>
                      <a:pt x="359" y="346"/>
                      <a:pt x="358" y="347"/>
                      <a:pt x="357" y="347"/>
                    </a:cubicBezTo>
                    <a:cubicBezTo>
                      <a:pt x="356" y="348"/>
                      <a:pt x="356" y="348"/>
                      <a:pt x="356" y="348"/>
                    </a:cubicBezTo>
                    <a:cubicBezTo>
                      <a:pt x="355" y="349"/>
                      <a:pt x="355" y="349"/>
                      <a:pt x="355" y="349"/>
                    </a:cubicBezTo>
                    <a:cubicBezTo>
                      <a:pt x="352" y="351"/>
                      <a:pt x="349" y="353"/>
                      <a:pt x="346" y="355"/>
                    </a:cubicBezTo>
                    <a:cubicBezTo>
                      <a:pt x="347" y="357"/>
                      <a:pt x="348" y="359"/>
                      <a:pt x="349" y="361"/>
                    </a:cubicBezTo>
                    <a:cubicBezTo>
                      <a:pt x="349" y="362"/>
                      <a:pt x="350" y="363"/>
                      <a:pt x="350" y="364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1" y="367"/>
                      <a:pt x="351" y="367"/>
                      <a:pt x="351" y="367"/>
                    </a:cubicBezTo>
                    <a:cubicBezTo>
                      <a:pt x="352" y="369"/>
                      <a:pt x="353" y="372"/>
                      <a:pt x="354" y="374"/>
                    </a:cubicBezTo>
                    <a:cubicBezTo>
                      <a:pt x="357" y="378"/>
                      <a:pt x="360" y="383"/>
                      <a:pt x="363" y="387"/>
                    </a:cubicBezTo>
                    <a:cubicBezTo>
                      <a:pt x="366" y="392"/>
                      <a:pt x="370" y="396"/>
                      <a:pt x="374" y="399"/>
                    </a:cubicBezTo>
                    <a:cubicBezTo>
                      <a:pt x="375" y="400"/>
                      <a:pt x="377" y="401"/>
                      <a:pt x="378" y="401"/>
                    </a:cubicBezTo>
                    <a:cubicBezTo>
                      <a:pt x="378" y="402"/>
                      <a:pt x="379" y="402"/>
                      <a:pt x="379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2" y="404"/>
                      <a:pt x="382" y="404"/>
                      <a:pt x="382" y="404"/>
                    </a:cubicBezTo>
                    <a:cubicBezTo>
                      <a:pt x="384" y="405"/>
                      <a:pt x="386" y="406"/>
                      <a:pt x="388" y="407"/>
                    </a:cubicBezTo>
                    <a:cubicBezTo>
                      <a:pt x="390" y="408"/>
                      <a:pt x="392" y="409"/>
                      <a:pt x="394" y="410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407" y="384"/>
                      <a:pt x="407" y="384"/>
                      <a:pt x="407" y="384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10" y="377"/>
                      <a:pt x="410" y="377"/>
                      <a:pt x="410" y="377"/>
                    </a:cubicBezTo>
                    <a:cubicBezTo>
                      <a:pt x="411" y="377"/>
                      <a:pt x="411" y="376"/>
                      <a:pt x="412" y="375"/>
                    </a:cubicBezTo>
                    <a:cubicBezTo>
                      <a:pt x="414" y="373"/>
                      <a:pt x="416" y="370"/>
                      <a:pt x="418" y="368"/>
                    </a:cubicBezTo>
                    <a:cubicBezTo>
                      <a:pt x="420" y="366"/>
                      <a:pt x="423" y="364"/>
                      <a:pt x="425" y="363"/>
                    </a:cubicBezTo>
                    <a:cubicBezTo>
                      <a:pt x="426" y="362"/>
                      <a:pt x="428" y="362"/>
                      <a:pt x="429" y="362"/>
                    </a:cubicBezTo>
                    <a:cubicBezTo>
                      <a:pt x="429" y="362"/>
                      <a:pt x="430" y="362"/>
                      <a:pt x="430" y="362"/>
                    </a:cubicBezTo>
                    <a:cubicBezTo>
                      <a:pt x="431" y="362"/>
                      <a:pt x="431" y="362"/>
                      <a:pt x="432" y="362"/>
                    </a:cubicBezTo>
                    <a:cubicBezTo>
                      <a:pt x="436" y="363"/>
                      <a:pt x="441" y="367"/>
                      <a:pt x="443" y="372"/>
                    </a:cubicBezTo>
                    <a:cubicBezTo>
                      <a:pt x="445" y="377"/>
                      <a:pt x="446" y="384"/>
                      <a:pt x="445" y="390"/>
                    </a:cubicBezTo>
                    <a:cubicBezTo>
                      <a:pt x="445" y="393"/>
                      <a:pt x="444" y="396"/>
                      <a:pt x="442" y="399"/>
                    </a:cubicBezTo>
                    <a:cubicBezTo>
                      <a:pt x="441" y="402"/>
                      <a:pt x="440" y="404"/>
                      <a:pt x="438" y="406"/>
                    </a:cubicBezTo>
                    <a:cubicBezTo>
                      <a:pt x="434" y="411"/>
                      <a:pt x="428" y="414"/>
                      <a:pt x="422" y="416"/>
                    </a:cubicBezTo>
                    <a:cubicBezTo>
                      <a:pt x="419" y="417"/>
                      <a:pt x="416" y="417"/>
                      <a:pt x="413" y="417"/>
                    </a:cubicBezTo>
                    <a:cubicBezTo>
                      <a:pt x="411" y="418"/>
                      <a:pt x="410" y="418"/>
                      <a:pt x="408" y="418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7"/>
                      <a:pt x="404" y="417"/>
                      <a:pt x="403" y="417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2"/>
                      <a:pt x="387" y="442"/>
                      <a:pt x="387" y="442"/>
                    </a:cubicBezTo>
                    <a:cubicBezTo>
                      <a:pt x="384" y="449"/>
                      <a:pt x="381" y="456"/>
                      <a:pt x="378" y="463"/>
                    </a:cubicBezTo>
                    <a:cubicBezTo>
                      <a:pt x="372" y="477"/>
                      <a:pt x="367" y="492"/>
                      <a:pt x="362" y="506"/>
                    </a:cubicBezTo>
                    <a:cubicBezTo>
                      <a:pt x="351" y="535"/>
                      <a:pt x="342" y="564"/>
                      <a:pt x="333" y="593"/>
                    </a:cubicBezTo>
                    <a:cubicBezTo>
                      <a:pt x="330" y="604"/>
                      <a:pt x="330" y="604"/>
                      <a:pt x="330" y="604"/>
                    </a:cubicBezTo>
                    <a:cubicBezTo>
                      <a:pt x="327" y="613"/>
                      <a:pt x="327" y="613"/>
                      <a:pt x="327" y="613"/>
                    </a:cubicBezTo>
                    <a:cubicBezTo>
                      <a:pt x="326" y="619"/>
                      <a:pt x="326" y="619"/>
                      <a:pt x="326" y="619"/>
                    </a:cubicBezTo>
                    <a:cubicBezTo>
                      <a:pt x="325" y="621"/>
                      <a:pt x="325" y="621"/>
                      <a:pt x="325" y="621"/>
                    </a:cubicBezTo>
                    <a:cubicBezTo>
                      <a:pt x="325" y="622"/>
                      <a:pt x="325" y="622"/>
                      <a:pt x="325" y="622"/>
                    </a:cubicBezTo>
                    <a:lnTo>
                      <a:pt x="318" y="6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5" name="Freeform 5"/>
              <p:cNvSpPr/>
              <p:nvPr/>
            </p:nvSpPr>
            <p:spPr bwMode="auto">
              <a:xfrm>
                <a:off x="5026026" y="1547813"/>
                <a:ext cx="2144713" cy="2363788"/>
              </a:xfrm>
              <a:custGeom>
                <a:avLst/>
                <a:gdLst>
                  <a:gd name="T0" fmla="*/ 518 w 570"/>
                  <a:gd name="T1" fmla="*/ 231 h 629"/>
                  <a:gd name="T2" fmla="*/ 454 w 570"/>
                  <a:gd name="T3" fmla="*/ 271 h 629"/>
                  <a:gd name="T4" fmla="*/ 496 w 570"/>
                  <a:gd name="T5" fmla="*/ 135 h 629"/>
                  <a:gd name="T6" fmla="*/ 393 w 570"/>
                  <a:gd name="T7" fmla="*/ 205 h 629"/>
                  <a:gd name="T8" fmla="*/ 326 w 570"/>
                  <a:gd name="T9" fmla="*/ 264 h 629"/>
                  <a:gd name="T10" fmla="*/ 474 w 570"/>
                  <a:gd name="T11" fmla="*/ 89 h 629"/>
                  <a:gd name="T12" fmla="*/ 385 w 570"/>
                  <a:gd name="T13" fmla="*/ 100 h 629"/>
                  <a:gd name="T14" fmla="*/ 322 w 570"/>
                  <a:gd name="T15" fmla="*/ 156 h 629"/>
                  <a:gd name="T16" fmla="*/ 401 w 570"/>
                  <a:gd name="T17" fmla="*/ 66 h 629"/>
                  <a:gd name="T18" fmla="*/ 279 w 570"/>
                  <a:gd name="T19" fmla="*/ 80 h 629"/>
                  <a:gd name="T20" fmla="*/ 223 w 570"/>
                  <a:gd name="T21" fmla="*/ 103 h 629"/>
                  <a:gd name="T22" fmla="*/ 280 w 570"/>
                  <a:gd name="T23" fmla="*/ 61 h 629"/>
                  <a:gd name="T24" fmla="*/ 212 w 570"/>
                  <a:gd name="T25" fmla="*/ 33 h 629"/>
                  <a:gd name="T26" fmla="*/ 78 w 570"/>
                  <a:gd name="T27" fmla="*/ 109 h 629"/>
                  <a:gd name="T28" fmla="*/ 29 w 570"/>
                  <a:gd name="T29" fmla="*/ 198 h 629"/>
                  <a:gd name="T30" fmla="*/ 35 w 570"/>
                  <a:gd name="T31" fmla="*/ 232 h 629"/>
                  <a:gd name="T32" fmla="*/ 42 w 570"/>
                  <a:gd name="T33" fmla="*/ 311 h 629"/>
                  <a:gd name="T34" fmla="*/ 20 w 570"/>
                  <a:gd name="T35" fmla="*/ 366 h 629"/>
                  <a:gd name="T36" fmla="*/ 73 w 570"/>
                  <a:gd name="T37" fmla="*/ 388 h 629"/>
                  <a:gd name="T38" fmla="*/ 178 w 570"/>
                  <a:gd name="T39" fmla="*/ 311 h 629"/>
                  <a:gd name="T40" fmla="*/ 102 w 570"/>
                  <a:gd name="T41" fmla="*/ 390 h 629"/>
                  <a:gd name="T42" fmla="*/ 92 w 570"/>
                  <a:gd name="T43" fmla="*/ 469 h 629"/>
                  <a:gd name="T44" fmla="*/ 196 w 570"/>
                  <a:gd name="T45" fmla="*/ 407 h 629"/>
                  <a:gd name="T46" fmla="*/ 265 w 570"/>
                  <a:gd name="T47" fmla="*/ 373 h 629"/>
                  <a:gd name="T48" fmla="*/ 196 w 570"/>
                  <a:gd name="T49" fmla="*/ 450 h 629"/>
                  <a:gd name="T50" fmla="*/ 179 w 570"/>
                  <a:gd name="T51" fmla="*/ 542 h 629"/>
                  <a:gd name="T52" fmla="*/ 261 w 570"/>
                  <a:gd name="T53" fmla="*/ 489 h 629"/>
                  <a:gd name="T54" fmla="*/ 270 w 570"/>
                  <a:gd name="T55" fmla="*/ 506 h 629"/>
                  <a:gd name="T56" fmla="*/ 208 w 570"/>
                  <a:gd name="T57" fmla="*/ 588 h 629"/>
                  <a:gd name="T58" fmla="*/ 303 w 570"/>
                  <a:gd name="T59" fmla="*/ 597 h 629"/>
                  <a:gd name="T60" fmla="*/ 332 w 570"/>
                  <a:gd name="T61" fmla="*/ 603 h 629"/>
                  <a:gd name="T62" fmla="*/ 406 w 570"/>
                  <a:gd name="T63" fmla="*/ 554 h 629"/>
                  <a:gd name="T64" fmla="*/ 430 w 570"/>
                  <a:gd name="T65" fmla="*/ 535 h 629"/>
                  <a:gd name="T66" fmla="*/ 504 w 570"/>
                  <a:gd name="T67" fmla="*/ 444 h 629"/>
                  <a:gd name="T68" fmla="*/ 549 w 570"/>
                  <a:gd name="T69" fmla="*/ 342 h 629"/>
                  <a:gd name="T70" fmla="*/ 563 w 570"/>
                  <a:gd name="T71" fmla="*/ 266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0" h="629">
                    <a:moveTo>
                      <a:pt x="558" y="231"/>
                    </a:moveTo>
                    <a:cubicBezTo>
                      <a:pt x="547" y="219"/>
                      <a:pt x="530" y="221"/>
                      <a:pt x="518" y="231"/>
                    </a:cubicBezTo>
                    <a:cubicBezTo>
                      <a:pt x="477" y="265"/>
                      <a:pt x="437" y="300"/>
                      <a:pt x="395" y="332"/>
                    </a:cubicBezTo>
                    <a:cubicBezTo>
                      <a:pt x="415" y="313"/>
                      <a:pt x="434" y="292"/>
                      <a:pt x="454" y="271"/>
                    </a:cubicBezTo>
                    <a:cubicBezTo>
                      <a:pt x="482" y="243"/>
                      <a:pt x="510" y="213"/>
                      <a:pt x="528" y="177"/>
                    </a:cubicBezTo>
                    <a:cubicBezTo>
                      <a:pt x="539" y="156"/>
                      <a:pt x="521" y="127"/>
                      <a:pt x="496" y="135"/>
                    </a:cubicBezTo>
                    <a:cubicBezTo>
                      <a:pt x="475" y="142"/>
                      <a:pt x="458" y="154"/>
                      <a:pt x="441" y="168"/>
                    </a:cubicBezTo>
                    <a:cubicBezTo>
                      <a:pt x="425" y="180"/>
                      <a:pt x="408" y="191"/>
                      <a:pt x="393" y="205"/>
                    </a:cubicBezTo>
                    <a:cubicBezTo>
                      <a:pt x="377" y="218"/>
                      <a:pt x="364" y="234"/>
                      <a:pt x="349" y="247"/>
                    </a:cubicBezTo>
                    <a:cubicBezTo>
                      <a:pt x="342" y="253"/>
                      <a:pt x="334" y="259"/>
                      <a:pt x="326" y="264"/>
                    </a:cubicBezTo>
                    <a:cubicBezTo>
                      <a:pt x="353" y="239"/>
                      <a:pt x="378" y="210"/>
                      <a:pt x="407" y="186"/>
                    </a:cubicBezTo>
                    <a:cubicBezTo>
                      <a:pt x="437" y="160"/>
                      <a:pt x="471" y="131"/>
                      <a:pt x="474" y="89"/>
                    </a:cubicBezTo>
                    <a:cubicBezTo>
                      <a:pt x="475" y="66"/>
                      <a:pt x="448" y="54"/>
                      <a:pt x="430" y="64"/>
                    </a:cubicBezTo>
                    <a:cubicBezTo>
                      <a:pt x="413" y="73"/>
                      <a:pt x="399" y="87"/>
                      <a:pt x="385" y="100"/>
                    </a:cubicBezTo>
                    <a:cubicBezTo>
                      <a:pt x="369" y="115"/>
                      <a:pt x="353" y="130"/>
                      <a:pt x="336" y="144"/>
                    </a:cubicBezTo>
                    <a:cubicBezTo>
                      <a:pt x="331" y="148"/>
                      <a:pt x="326" y="152"/>
                      <a:pt x="322" y="156"/>
                    </a:cubicBezTo>
                    <a:cubicBezTo>
                      <a:pt x="323" y="155"/>
                      <a:pt x="323" y="154"/>
                      <a:pt x="324" y="153"/>
                    </a:cubicBezTo>
                    <a:cubicBezTo>
                      <a:pt x="351" y="125"/>
                      <a:pt x="374" y="93"/>
                      <a:pt x="401" y="66"/>
                    </a:cubicBezTo>
                    <a:cubicBezTo>
                      <a:pt x="423" y="43"/>
                      <a:pt x="393" y="1"/>
                      <a:pt x="366" y="21"/>
                    </a:cubicBezTo>
                    <a:cubicBezTo>
                      <a:pt x="337" y="41"/>
                      <a:pt x="309" y="62"/>
                      <a:pt x="279" y="80"/>
                    </a:cubicBezTo>
                    <a:cubicBezTo>
                      <a:pt x="256" y="95"/>
                      <a:pt x="232" y="107"/>
                      <a:pt x="208" y="119"/>
                    </a:cubicBezTo>
                    <a:cubicBezTo>
                      <a:pt x="213" y="113"/>
                      <a:pt x="218" y="108"/>
                      <a:pt x="223" y="103"/>
                    </a:cubicBezTo>
                    <a:cubicBezTo>
                      <a:pt x="229" y="96"/>
                      <a:pt x="236" y="88"/>
                      <a:pt x="244" y="81"/>
                    </a:cubicBezTo>
                    <a:cubicBezTo>
                      <a:pt x="256" y="75"/>
                      <a:pt x="268" y="69"/>
                      <a:pt x="280" y="61"/>
                    </a:cubicBezTo>
                    <a:cubicBezTo>
                      <a:pt x="306" y="42"/>
                      <a:pt x="291" y="0"/>
                      <a:pt x="257" y="8"/>
                    </a:cubicBezTo>
                    <a:cubicBezTo>
                      <a:pt x="240" y="12"/>
                      <a:pt x="225" y="22"/>
                      <a:pt x="212" y="33"/>
                    </a:cubicBezTo>
                    <a:cubicBezTo>
                      <a:pt x="187" y="45"/>
                      <a:pt x="161" y="54"/>
                      <a:pt x="138" y="68"/>
                    </a:cubicBezTo>
                    <a:cubicBezTo>
                      <a:pt x="116" y="79"/>
                      <a:pt x="97" y="94"/>
                      <a:pt x="78" y="109"/>
                    </a:cubicBezTo>
                    <a:cubicBezTo>
                      <a:pt x="59" y="123"/>
                      <a:pt x="47" y="142"/>
                      <a:pt x="29" y="157"/>
                    </a:cubicBezTo>
                    <a:cubicBezTo>
                      <a:pt x="17" y="167"/>
                      <a:pt x="19" y="187"/>
                      <a:pt x="29" y="198"/>
                    </a:cubicBezTo>
                    <a:cubicBezTo>
                      <a:pt x="36" y="205"/>
                      <a:pt x="45" y="207"/>
                      <a:pt x="54" y="205"/>
                    </a:cubicBezTo>
                    <a:cubicBezTo>
                      <a:pt x="48" y="215"/>
                      <a:pt x="42" y="224"/>
                      <a:pt x="35" y="232"/>
                    </a:cubicBezTo>
                    <a:cubicBezTo>
                      <a:pt x="23" y="245"/>
                      <a:pt x="11" y="258"/>
                      <a:pt x="7" y="275"/>
                    </a:cubicBezTo>
                    <a:cubicBezTo>
                      <a:pt x="0" y="298"/>
                      <a:pt x="21" y="314"/>
                      <a:pt x="42" y="311"/>
                    </a:cubicBezTo>
                    <a:cubicBezTo>
                      <a:pt x="46" y="310"/>
                      <a:pt x="49" y="309"/>
                      <a:pt x="52" y="308"/>
                    </a:cubicBezTo>
                    <a:cubicBezTo>
                      <a:pt x="39" y="326"/>
                      <a:pt x="28" y="345"/>
                      <a:pt x="20" y="366"/>
                    </a:cubicBezTo>
                    <a:cubicBezTo>
                      <a:pt x="15" y="378"/>
                      <a:pt x="23" y="392"/>
                      <a:pt x="33" y="398"/>
                    </a:cubicBezTo>
                    <a:cubicBezTo>
                      <a:pt x="47" y="407"/>
                      <a:pt x="64" y="401"/>
                      <a:pt x="73" y="388"/>
                    </a:cubicBezTo>
                    <a:cubicBezTo>
                      <a:pt x="93" y="358"/>
                      <a:pt x="122" y="337"/>
                      <a:pt x="155" y="321"/>
                    </a:cubicBezTo>
                    <a:cubicBezTo>
                      <a:pt x="162" y="317"/>
                      <a:pt x="170" y="314"/>
                      <a:pt x="178" y="311"/>
                    </a:cubicBezTo>
                    <a:cubicBezTo>
                      <a:pt x="167" y="323"/>
                      <a:pt x="157" y="337"/>
                      <a:pt x="146" y="349"/>
                    </a:cubicBezTo>
                    <a:cubicBezTo>
                      <a:pt x="134" y="364"/>
                      <a:pt x="118" y="379"/>
                      <a:pt x="102" y="390"/>
                    </a:cubicBezTo>
                    <a:cubicBezTo>
                      <a:pt x="87" y="400"/>
                      <a:pt x="68" y="410"/>
                      <a:pt x="59" y="427"/>
                    </a:cubicBezTo>
                    <a:cubicBezTo>
                      <a:pt x="48" y="450"/>
                      <a:pt x="67" y="476"/>
                      <a:pt x="92" y="469"/>
                    </a:cubicBezTo>
                    <a:cubicBezTo>
                      <a:pt x="112" y="465"/>
                      <a:pt x="127" y="451"/>
                      <a:pt x="142" y="438"/>
                    </a:cubicBezTo>
                    <a:cubicBezTo>
                      <a:pt x="158" y="426"/>
                      <a:pt x="178" y="417"/>
                      <a:pt x="196" y="407"/>
                    </a:cubicBezTo>
                    <a:cubicBezTo>
                      <a:pt x="216" y="397"/>
                      <a:pt x="237" y="388"/>
                      <a:pt x="258" y="377"/>
                    </a:cubicBezTo>
                    <a:cubicBezTo>
                      <a:pt x="260" y="376"/>
                      <a:pt x="263" y="375"/>
                      <a:pt x="265" y="373"/>
                    </a:cubicBezTo>
                    <a:cubicBezTo>
                      <a:pt x="255" y="384"/>
                      <a:pt x="245" y="394"/>
                      <a:pt x="236" y="405"/>
                    </a:cubicBezTo>
                    <a:cubicBezTo>
                      <a:pt x="223" y="421"/>
                      <a:pt x="210" y="436"/>
                      <a:pt x="196" y="450"/>
                    </a:cubicBezTo>
                    <a:cubicBezTo>
                      <a:pt x="180" y="465"/>
                      <a:pt x="164" y="477"/>
                      <a:pt x="150" y="493"/>
                    </a:cubicBezTo>
                    <a:cubicBezTo>
                      <a:pt x="131" y="516"/>
                      <a:pt x="150" y="546"/>
                      <a:pt x="179" y="542"/>
                    </a:cubicBezTo>
                    <a:cubicBezTo>
                      <a:pt x="193" y="539"/>
                      <a:pt x="204" y="525"/>
                      <a:pt x="211" y="519"/>
                    </a:cubicBezTo>
                    <a:cubicBezTo>
                      <a:pt x="227" y="508"/>
                      <a:pt x="244" y="498"/>
                      <a:pt x="261" y="489"/>
                    </a:cubicBezTo>
                    <a:cubicBezTo>
                      <a:pt x="279" y="479"/>
                      <a:pt x="298" y="468"/>
                      <a:pt x="316" y="457"/>
                    </a:cubicBezTo>
                    <a:cubicBezTo>
                      <a:pt x="300" y="473"/>
                      <a:pt x="286" y="490"/>
                      <a:pt x="270" y="506"/>
                    </a:cubicBezTo>
                    <a:cubicBezTo>
                      <a:pt x="258" y="517"/>
                      <a:pt x="247" y="531"/>
                      <a:pt x="236" y="543"/>
                    </a:cubicBezTo>
                    <a:cubicBezTo>
                      <a:pt x="225" y="557"/>
                      <a:pt x="214" y="571"/>
                      <a:pt x="208" y="588"/>
                    </a:cubicBezTo>
                    <a:cubicBezTo>
                      <a:pt x="204" y="602"/>
                      <a:pt x="214" y="620"/>
                      <a:pt x="229" y="623"/>
                    </a:cubicBezTo>
                    <a:cubicBezTo>
                      <a:pt x="256" y="629"/>
                      <a:pt x="281" y="611"/>
                      <a:pt x="303" y="597"/>
                    </a:cubicBezTo>
                    <a:cubicBezTo>
                      <a:pt x="310" y="592"/>
                      <a:pt x="317" y="588"/>
                      <a:pt x="324" y="583"/>
                    </a:cubicBezTo>
                    <a:cubicBezTo>
                      <a:pt x="324" y="590"/>
                      <a:pt x="326" y="597"/>
                      <a:pt x="332" y="603"/>
                    </a:cubicBezTo>
                    <a:cubicBezTo>
                      <a:pt x="343" y="614"/>
                      <a:pt x="363" y="615"/>
                      <a:pt x="373" y="603"/>
                    </a:cubicBezTo>
                    <a:cubicBezTo>
                      <a:pt x="386" y="588"/>
                      <a:pt x="401" y="574"/>
                      <a:pt x="406" y="554"/>
                    </a:cubicBezTo>
                    <a:cubicBezTo>
                      <a:pt x="407" y="550"/>
                      <a:pt x="407" y="547"/>
                      <a:pt x="407" y="543"/>
                    </a:cubicBezTo>
                    <a:cubicBezTo>
                      <a:pt x="415" y="544"/>
                      <a:pt x="423" y="541"/>
                      <a:pt x="430" y="535"/>
                    </a:cubicBezTo>
                    <a:cubicBezTo>
                      <a:pt x="444" y="523"/>
                      <a:pt x="457" y="511"/>
                      <a:pt x="469" y="497"/>
                    </a:cubicBezTo>
                    <a:cubicBezTo>
                      <a:pt x="483" y="481"/>
                      <a:pt x="494" y="462"/>
                      <a:pt x="504" y="444"/>
                    </a:cubicBezTo>
                    <a:cubicBezTo>
                      <a:pt x="514" y="427"/>
                      <a:pt x="523" y="413"/>
                      <a:pt x="536" y="400"/>
                    </a:cubicBezTo>
                    <a:cubicBezTo>
                      <a:pt x="553" y="383"/>
                      <a:pt x="558" y="364"/>
                      <a:pt x="549" y="342"/>
                    </a:cubicBezTo>
                    <a:cubicBezTo>
                      <a:pt x="544" y="332"/>
                      <a:pt x="527" y="325"/>
                      <a:pt x="516" y="329"/>
                    </a:cubicBezTo>
                    <a:cubicBezTo>
                      <a:pt x="533" y="309"/>
                      <a:pt x="549" y="288"/>
                      <a:pt x="563" y="266"/>
                    </a:cubicBezTo>
                    <a:cubicBezTo>
                      <a:pt x="570" y="255"/>
                      <a:pt x="567" y="240"/>
                      <a:pt x="558" y="2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234" name="Rectangle 233"/>
            <p:cNvSpPr/>
            <p:nvPr/>
          </p:nvSpPr>
          <p:spPr>
            <a:xfrm>
              <a:off x="371087" y="2240546"/>
              <a:ext cx="393057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3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6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Ideas Bulb Diagram for PowerPoint</a:t>
            </a:r>
            <a:endParaRPr lang="en-US"/>
          </a:p>
        </p:txBody>
      </p:sp>
      <p:grpSp>
        <p:nvGrpSpPr>
          <p:cNvPr id="38" name="组合 36"/>
          <p:cNvGrpSpPr/>
          <p:nvPr/>
        </p:nvGrpSpPr>
        <p:grpSpPr>
          <a:xfrm>
            <a:off x="3837276" y="1042255"/>
            <a:ext cx="4517449" cy="4836361"/>
            <a:chOff x="4427538" y="954088"/>
            <a:chExt cx="3333750" cy="3729038"/>
          </a:xfrm>
        </p:grpSpPr>
        <p:sp>
          <p:nvSpPr>
            <p:cNvPr id="45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4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5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8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9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0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1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2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3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4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5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6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7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69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0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2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3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4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5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6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8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9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90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91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92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93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311963" y="1143675"/>
            <a:ext cx="2029402" cy="2316761"/>
            <a:chOff x="553361" y="1219041"/>
            <a:chExt cx="2312676" cy="2640146"/>
          </a:xfrm>
        </p:grpSpPr>
        <p:sp>
          <p:nvSpPr>
            <p:cNvPr id="128" name="TextBox 127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9193" y="1789837"/>
              <a:ext cx="2191611" cy="20693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11963" y="3838111"/>
            <a:ext cx="2029402" cy="2316761"/>
            <a:chOff x="553361" y="1219041"/>
            <a:chExt cx="2312676" cy="2640146"/>
          </a:xfrm>
        </p:grpSpPr>
        <p:sp>
          <p:nvSpPr>
            <p:cNvPr id="30" name="TextBox 29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9193" y="1789837"/>
              <a:ext cx="2191611" cy="20693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5656" y="876261"/>
            <a:ext cx="965435" cy="1033591"/>
            <a:chOff x="84898" y="2103969"/>
            <a:chExt cx="965435" cy="1033591"/>
          </a:xfrm>
        </p:grpSpPr>
        <p:grpSp>
          <p:nvGrpSpPr>
            <p:cNvPr id="97" name="组合 36"/>
            <p:cNvGrpSpPr/>
            <p:nvPr/>
          </p:nvGrpSpPr>
          <p:grpSpPr>
            <a:xfrm>
              <a:off x="84898" y="2103969"/>
              <a:ext cx="965435" cy="1033591"/>
              <a:chOff x="4427538" y="954088"/>
              <a:chExt cx="3333750" cy="3729038"/>
            </a:xfrm>
          </p:grpSpPr>
          <p:sp>
            <p:nvSpPr>
              <p:cNvPr id="100" name="Freeform 7"/>
              <p:cNvSpPr/>
              <p:nvPr/>
            </p:nvSpPr>
            <p:spPr bwMode="auto">
              <a:xfrm>
                <a:off x="4999038" y="1325563"/>
                <a:ext cx="285750" cy="315913"/>
              </a:xfrm>
              <a:custGeom>
                <a:avLst/>
                <a:gdLst>
                  <a:gd name="T0" fmla="*/ 72 w 76"/>
                  <a:gd name="T1" fmla="*/ 66 h 84"/>
                  <a:gd name="T2" fmla="*/ 54 w 76"/>
                  <a:gd name="T3" fmla="*/ 15 h 84"/>
                  <a:gd name="T4" fmla="*/ 32 w 76"/>
                  <a:gd name="T5" fmla="*/ 21 h 84"/>
                  <a:gd name="T6" fmla="*/ 34 w 76"/>
                  <a:gd name="T7" fmla="*/ 27 h 84"/>
                  <a:gd name="T8" fmla="*/ 27 w 76"/>
                  <a:gd name="T9" fmla="*/ 14 h 84"/>
                  <a:gd name="T10" fmla="*/ 5 w 76"/>
                  <a:gd name="T11" fmla="*/ 20 h 84"/>
                  <a:gd name="T12" fmla="*/ 63 w 76"/>
                  <a:gd name="T13" fmla="*/ 83 h 84"/>
                  <a:gd name="T14" fmla="*/ 72 w 76"/>
                  <a:gd name="T15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4">
                    <a:moveTo>
                      <a:pt x="72" y="66"/>
                    </a:moveTo>
                    <a:cubicBezTo>
                      <a:pt x="65" y="50"/>
                      <a:pt x="59" y="33"/>
                      <a:pt x="54" y="15"/>
                    </a:cubicBezTo>
                    <a:cubicBezTo>
                      <a:pt x="51" y="1"/>
                      <a:pt x="28" y="7"/>
                      <a:pt x="32" y="21"/>
                    </a:cubicBezTo>
                    <a:cubicBezTo>
                      <a:pt x="33" y="23"/>
                      <a:pt x="33" y="25"/>
                      <a:pt x="34" y="27"/>
                    </a:cubicBezTo>
                    <a:cubicBezTo>
                      <a:pt x="31" y="23"/>
                      <a:pt x="29" y="18"/>
                      <a:pt x="27" y="14"/>
                    </a:cubicBezTo>
                    <a:cubicBezTo>
                      <a:pt x="22" y="0"/>
                      <a:pt x="0" y="6"/>
                      <a:pt x="5" y="20"/>
                    </a:cubicBezTo>
                    <a:cubicBezTo>
                      <a:pt x="15" y="44"/>
                      <a:pt x="33" y="82"/>
                      <a:pt x="63" y="83"/>
                    </a:cubicBezTo>
                    <a:cubicBezTo>
                      <a:pt x="72" y="84"/>
                      <a:pt x="76" y="73"/>
                      <a:pt x="72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1" name="Freeform 8"/>
              <p:cNvSpPr/>
              <p:nvPr/>
            </p:nvSpPr>
            <p:spPr bwMode="auto">
              <a:xfrm>
                <a:off x="5988051" y="987426"/>
                <a:ext cx="188913" cy="354013"/>
              </a:xfrm>
              <a:custGeom>
                <a:avLst/>
                <a:gdLst>
                  <a:gd name="T0" fmla="*/ 49 w 50"/>
                  <a:gd name="T1" fmla="*/ 26 h 94"/>
                  <a:gd name="T2" fmla="*/ 47 w 50"/>
                  <a:gd name="T3" fmla="*/ 19 h 94"/>
                  <a:gd name="T4" fmla="*/ 46 w 50"/>
                  <a:gd name="T5" fmla="*/ 10 h 94"/>
                  <a:gd name="T6" fmla="*/ 32 w 50"/>
                  <a:gd name="T7" fmla="*/ 2 h 94"/>
                  <a:gd name="T8" fmla="*/ 15 w 50"/>
                  <a:gd name="T9" fmla="*/ 5 h 94"/>
                  <a:gd name="T10" fmla="*/ 15 w 50"/>
                  <a:gd name="T11" fmla="*/ 28 h 94"/>
                  <a:gd name="T12" fmla="*/ 22 w 50"/>
                  <a:gd name="T13" fmla="*/ 28 h 94"/>
                  <a:gd name="T14" fmla="*/ 15 w 50"/>
                  <a:gd name="T15" fmla="*/ 46 h 94"/>
                  <a:gd name="T16" fmla="*/ 13 w 50"/>
                  <a:gd name="T17" fmla="*/ 82 h 94"/>
                  <a:gd name="T18" fmla="*/ 33 w 50"/>
                  <a:gd name="T19" fmla="*/ 87 h 94"/>
                  <a:gd name="T20" fmla="*/ 49 w 50"/>
                  <a:gd name="T21" fmla="*/ 2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4">
                    <a:moveTo>
                      <a:pt x="49" y="26"/>
                    </a:moveTo>
                    <a:cubicBezTo>
                      <a:pt x="49" y="23"/>
                      <a:pt x="48" y="21"/>
                      <a:pt x="47" y="19"/>
                    </a:cubicBezTo>
                    <a:cubicBezTo>
                      <a:pt x="47" y="16"/>
                      <a:pt x="47" y="13"/>
                      <a:pt x="46" y="10"/>
                    </a:cubicBezTo>
                    <a:cubicBezTo>
                      <a:pt x="45" y="4"/>
                      <a:pt x="38" y="0"/>
                      <a:pt x="32" y="2"/>
                    </a:cubicBezTo>
                    <a:cubicBezTo>
                      <a:pt x="26" y="3"/>
                      <a:pt x="21" y="5"/>
                      <a:pt x="15" y="5"/>
                    </a:cubicBezTo>
                    <a:cubicBezTo>
                      <a:pt x="0" y="6"/>
                      <a:pt x="0" y="29"/>
                      <a:pt x="15" y="28"/>
                    </a:cubicBezTo>
                    <a:cubicBezTo>
                      <a:pt x="17" y="28"/>
                      <a:pt x="20" y="28"/>
                      <a:pt x="22" y="28"/>
                    </a:cubicBezTo>
                    <a:cubicBezTo>
                      <a:pt x="19" y="34"/>
                      <a:pt x="16" y="41"/>
                      <a:pt x="15" y="46"/>
                    </a:cubicBezTo>
                    <a:cubicBezTo>
                      <a:pt x="12" y="58"/>
                      <a:pt x="10" y="70"/>
                      <a:pt x="13" y="82"/>
                    </a:cubicBezTo>
                    <a:cubicBezTo>
                      <a:pt x="15" y="90"/>
                      <a:pt x="27" y="94"/>
                      <a:pt x="33" y="87"/>
                    </a:cubicBezTo>
                    <a:cubicBezTo>
                      <a:pt x="45" y="71"/>
                      <a:pt x="50" y="46"/>
                      <a:pt x="49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2" name="Freeform 9"/>
              <p:cNvSpPr/>
              <p:nvPr/>
            </p:nvSpPr>
            <p:spPr bwMode="auto">
              <a:xfrm>
                <a:off x="6869113" y="1319213"/>
                <a:ext cx="320675" cy="352425"/>
              </a:xfrm>
              <a:custGeom>
                <a:avLst/>
                <a:gdLst>
                  <a:gd name="T0" fmla="*/ 61 w 85"/>
                  <a:gd name="T1" fmla="*/ 15 h 94"/>
                  <a:gd name="T2" fmla="*/ 60 w 85"/>
                  <a:gd name="T3" fmla="*/ 10 h 94"/>
                  <a:gd name="T4" fmla="*/ 46 w 85"/>
                  <a:gd name="T5" fmla="*/ 2 h 94"/>
                  <a:gd name="T6" fmla="*/ 20 w 85"/>
                  <a:gd name="T7" fmla="*/ 27 h 94"/>
                  <a:gd name="T8" fmla="*/ 8 w 85"/>
                  <a:gd name="T9" fmla="*/ 59 h 94"/>
                  <a:gd name="T10" fmla="*/ 15 w 85"/>
                  <a:gd name="T11" fmla="*/ 78 h 94"/>
                  <a:gd name="T12" fmla="*/ 15 w 85"/>
                  <a:gd name="T13" fmla="*/ 79 h 94"/>
                  <a:gd name="T14" fmla="*/ 29 w 85"/>
                  <a:gd name="T15" fmla="*/ 93 h 94"/>
                  <a:gd name="T16" fmla="*/ 60 w 85"/>
                  <a:gd name="T17" fmla="*/ 66 h 94"/>
                  <a:gd name="T18" fmla="*/ 80 w 85"/>
                  <a:gd name="T19" fmla="*/ 26 h 94"/>
                  <a:gd name="T20" fmla="*/ 61 w 85"/>
                  <a:gd name="T21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94">
                    <a:moveTo>
                      <a:pt x="61" y="15"/>
                    </a:moveTo>
                    <a:cubicBezTo>
                      <a:pt x="61" y="14"/>
                      <a:pt x="61" y="12"/>
                      <a:pt x="60" y="10"/>
                    </a:cubicBezTo>
                    <a:cubicBezTo>
                      <a:pt x="58" y="5"/>
                      <a:pt x="52" y="0"/>
                      <a:pt x="46" y="2"/>
                    </a:cubicBezTo>
                    <a:cubicBezTo>
                      <a:pt x="33" y="7"/>
                      <a:pt x="26" y="15"/>
                      <a:pt x="20" y="27"/>
                    </a:cubicBezTo>
                    <a:cubicBezTo>
                      <a:pt x="16" y="38"/>
                      <a:pt x="17" y="51"/>
                      <a:pt x="8" y="59"/>
                    </a:cubicBezTo>
                    <a:cubicBezTo>
                      <a:pt x="0" y="66"/>
                      <a:pt x="6" y="77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3" y="88"/>
                      <a:pt x="20" y="94"/>
                      <a:pt x="29" y="93"/>
                    </a:cubicBezTo>
                    <a:cubicBezTo>
                      <a:pt x="43" y="91"/>
                      <a:pt x="52" y="77"/>
                      <a:pt x="60" y="66"/>
                    </a:cubicBezTo>
                    <a:cubicBezTo>
                      <a:pt x="68" y="54"/>
                      <a:pt x="75" y="40"/>
                      <a:pt x="80" y="26"/>
                    </a:cubicBezTo>
                    <a:cubicBezTo>
                      <a:pt x="85" y="14"/>
                      <a:pt x="69" y="8"/>
                      <a:pt x="61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3" name="Freeform 10"/>
              <p:cNvSpPr/>
              <p:nvPr/>
            </p:nvSpPr>
            <p:spPr bwMode="auto">
              <a:xfrm>
                <a:off x="7351713" y="2228851"/>
                <a:ext cx="349250" cy="179388"/>
              </a:xfrm>
              <a:custGeom>
                <a:avLst/>
                <a:gdLst>
                  <a:gd name="T0" fmla="*/ 90 w 93"/>
                  <a:gd name="T1" fmla="*/ 33 h 48"/>
                  <a:gd name="T2" fmla="*/ 84 w 93"/>
                  <a:gd name="T3" fmla="*/ 11 h 48"/>
                  <a:gd name="T4" fmla="*/ 70 w 93"/>
                  <a:gd name="T5" fmla="*/ 2 h 48"/>
                  <a:gd name="T6" fmla="*/ 31 w 93"/>
                  <a:gd name="T7" fmla="*/ 19 h 48"/>
                  <a:gd name="T8" fmla="*/ 30 w 93"/>
                  <a:gd name="T9" fmla="*/ 19 h 48"/>
                  <a:gd name="T10" fmla="*/ 29 w 93"/>
                  <a:gd name="T11" fmla="*/ 18 h 48"/>
                  <a:gd name="T12" fmla="*/ 8 w 93"/>
                  <a:gd name="T13" fmla="*/ 23 h 48"/>
                  <a:gd name="T14" fmla="*/ 14 w 93"/>
                  <a:gd name="T15" fmla="*/ 44 h 48"/>
                  <a:gd name="T16" fmla="*/ 28 w 93"/>
                  <a:gd name="T17" fmla="*/ 43 h 48"/>
                  <a:gd name="T18" fmla="*/ 76 w 93"/>
                  <a:gd name="T19" fmla="*/ 47 h 48"/>
                  <a:gd name="T20" fmla="*/ 90 w 93"/>
                  <a:gd name="T21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48">
                    <a:moveTo>
                      <a:pt x="90" y="33"/>
                    </a:moveTo>
                    <a:cubicBezTo>
                      <a:pt x="87" y="25"/>
                      <a:pt x="86" y="18"/>
                      <a:pt x="84" y="11"/>
                    </a:cubicBezTo>
                    <a:cubicBezTo>
                      <a:pt x="83" y="5"/>
                      <a:pt x="76" y="0"/>
                      <a:pt x="70" y="2"/>
                    </a:cubicBezTo>
                    <a:cubicBezTo>
                      <a:pt x="57" y="8"/>
                      <a:pt x="44" y="15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4" y="9"/>
                      <a:pt x="8" y="13"/>
                      <a:pt x="8" y="23"/>
                    </a:cubicBezTo>
                    <a:cubicBezTo>
                      <a:pt x="0" y="29"/>
                      <a:pt x="2" y="44"/>
                      <a:pt x="14" y="44"/>
                    </a:cubicBezTo>
                    <a:cubicBezTo>
                      <a:pt x="19" y="44"/>
                      <a:pt x="24" y="44"/>
                      <a:pt x="28" y="43"/>
                    </a:cubicBezTo>
                    <a:cubicBezTo>
                      <a:pt x="44" y="47"/>
                      <a:pt x="65" y="45"/>
                      <a:pt x="76" y="47"/>
                    </a:cubicBezTo>
                    <a:cubicBezTo>
                      <a:pt x="83" y="48"/>
                      <a:pt x="93" y="42"/>
                      <a:pt x="90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4" name="Freeform 11"/>
              <p:cNvSpPr/>
              <p:nvPr/>
            </p:nvSpPr>
            <p:spPr bwMode="auto">
              <a:xfrm>
                <a:off x="7234238" y="3190876"/>
                <a:ext cx="368300" cy="247650"/>
              </a:xfrm>
              <a:custGeom>
                <a:avLst/>
                <a:gdLst>
                  <a:gd name="T0" fmla="*/ 97 w 98"/>
                  <a:gd name="T1" fmla="*/ 50 h 66"/>
                  <a:gd name="T2" fmla="*/ 80 w 98"/>
                  <a:gd name="T3" fmla="*/ 27 h 66"/>
                  <a:gd name="T4" fmla="*/ 68 w 98"/>
                  <a:gd name="T5" fmla="*/ 28 h 66"/>
                  <a:gd name="T6" fmla="*/ 45 w 98"/>
                  <a:gd name="T7" fmla="*/ 3 h 66"/>
                  <a:gd name="T8" fmla="*/ 32 w 98"/>
                  <a:gd name="T9" fmla="*/ 4 h 66"/>
                  <a:gd name="T10" fmla="*/ 15 w 98"/>
                  <a:gd name="T11" fmla="*/ 6 h 66"/>
                  <a:gd name="T12" fmla="*/ 15 w 98"/>
                  <a:gd name="T13" fmla="*/ 29 h 66"/>
                  <a:gd name="T14" fmla="*/ 28 w 98"/>
                  <a:gd name="T15" fmla="*/ 28 h 66"/>
                  <a:gd name="T16" fmla="*/ 30 w 98"/>
                  <a:gd name="T17" fmla="*/ 28 h 66"/>
                  <a:gd name="T18" fmla="*/ 29 w 98"/>
                  <a:gd name="T19" fmla="*/ 36 h 66"/>
                  <a:gd name="T20" fmla="*/ 42 w 98"/>
                  <a:gd name="T21" fmla="*/ 57 h 66"/>
                  <a:gd name="T22" fmla="*/ 64 w 98"/>
                  <a:gd name="T23" fmla="*/ 55 h 66"/>
                  <a:gd name="T24" fmla="*/ 65 w 98"/>
                  <a:gd name="T25" fmla="*/ 55 h 66"/>
                  <a:gd name="T26" fmla="*/ 83 w 98"/>
                  <a:gd name="T27" fmla="*/ 64 h 66"/>
                  <a:gd name="T28" fmla="*/ 97 w 98"/>
                  <a:gd name="T2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66">
                    <a:moveTo>
                      <a:pt x="97" y="50"/>
                    </a:moveTo>
                    <a:cubicBezTo>
                      <a:pt x="95" y="39"/>
                      <a:pt x="91" y="29"/>
                      <a:pt x="80" y="27"/>
                    </a:cubicBezTo>
                    <a:cubicBezTo>
                      <a:pt x="76" y="26"/>
                      <a:pt x="72" y="26"/>
                      <a:pt x="68" y="28"/>
                    </a:cubicBezTo>
                    <a:cubicBezTo>
                      <a:pt x="61" y="19"/>
                      <a:pt x="54" y="9"/>
                      <a:pt x="45" y="3"/>
                    </a:cubicBezTo>
                    <a:cubicBezTo>
                      <a:pt x="40" y="0"/>
                      <a:pt x="35" y="1"/>
                      <a:pt x="32" y="4"/>
                    </a:cubicBezTo>
                    <a:cubicBezTo>
                      <a:pt x="26" y="4"/>
                      <a:pt x="20" y="5"/>
                      <a:pt x="15" y="6"/>
                    </a:cubicBezTo>
                    <a:cubicBezTo>
                      <a:pt x="0" y="6"/>
                      <a:pt x="0" y="29"/>
                      <a:pt x="15" y="29"/>
                    </a:cubicBezTo>
                    <a:cubicBezTo>
                      <a:pt x="19" y="28"/>
                      <a:pt x="24" y="28"/>
                      <a:pt x="28" y="28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8" y="45"/>
                      <a:pt x="34" y="54"/>
                      <a:pt x="42" y="57"/>
                    </a:cubicBezTo>
                    <a:cubicBezTo>
                      <a:pt x="50" y="60"/>
                      <a:pt x="57" y="58"/>
                      <a:pt x="64" y="55"/>
                    </a:cubicBezTo>
                    <a:cubicBezTo>
                      <a:pt x="64" y="55"/>
                      <a:pt x="64" y="55"/>
                      <a:pt x="65" y="55"/>
                    </a:cubicBezTo>
                    <a:cubicBezTo>
                      <a:pt x="70" y="59"/>
                      <a:pt x="75" y="62"/>
                      <a:pt x="83" y="64"/>
                    </a:cubicBezTo>
                    <a:cubicBezTo>
                      <a:pt x="92" y="66"/>
                      <a:pt x="98" y="58"/>
                      <a:pt x="97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5" name="Freeform 12"/>
              <p:cNvSpPr>
                <a:spLocks noEditPoints="1"/>
              </p:cNvSpPr>
              <p:nvPr/>
            </p:nvSpPr>
            <p:spPr bwMode="auto">
              <a:xfrm>
                <a:off x="4600576" y="3221038"/>
                <a:ext cx="349250" cy="209550"/>
              </a:xfrm>
              <a:custGeom>
                <a:avLst/>
                <a:gdLst>
                  <a:gd name="T0" fmla="*/ 87 w 93"/>
                  <a:gd name="T1" fmla="*/ 6 h 56"/>
                  <a:gd name="T2" fmla="*/ 67 w 93"/>
                  <a:gd name="T3" fmla="*/ 2 h 56"/>
                  <a:gd name="T4" fmla="*/ 51 w 93"/>
                  <a:gd name="T5" fmla="*/ 8 h 56"/>
                  <a:gd name="T6" fmla="*/ 46 w 93"/>
                  <a:gd name="T7" fmla="*/ 5 h 56"/>
                  <a:gd name="T8" fmla="*/ 34 w 93"/>
                  <a:gd name="T9" fmla="*/ 5 h 56"/>
                  <a:gd name="T10" fmla="*/ 24 w 93"/>
                  <a:gd name="T11" fmla="*/ 4 h 56"/>
                  <a:gd name="T12" fmla="*/ 2 w 93"/>
                  <a:gd name="T13" fmla="*/ 41 h 56"/>
                  <a:gd name="T14" fmla="*/ 25 w 93"/>
                  <a:gd name="T15" fmla="*/ 41 h 56"/>
                  <a:gd name="T16" fmla="*/ 25 w 93"/>
                  <a:gd name="T17" fmla="*/ 39 h 56"/>
                  <a:gd name="T18" fmla="*/ 42 w 93"/>
                  <a:gd name="T19" fmla="*/ 47 h 56"/>
                  <a:gd name="T20" fmla="*/ 50 w 93"/>
                  <a:gd name="T21" fmla="*/ 33 h 56"/>
                  <a:gd name="T22" fmla="*/ 52 w 93"/>
                  <a:gd name="T23" fmla="*/ 33 h 56"/>
                  <a:gd name="T24" fmla="*/ 85 w 93"/>
                  <a:gd name="T25" fmla="*/ 27 h 56"/>
                  <a:gd name="T26" fmla="*/ 87 w 93"/>
                  <a:gd name="T27" fmla="*/ 6 h 56"/>
                  <a:gd name="T28" fmla="*/ 25 w 93"/>
                  <a:gd name="T29" fmla="*/ 36 h 56"/>
                  <a:gd name="T30" fmla="*/ 25 w 93"/>
                  <a:gd name="T31" fmla="*/ 30 h 56"/>
                  <a:gd name="T32" fmla="*/ 25 w 93"/>
                  <a:gd name="T33" fmla="*/ 28 h 56"/>
                  <a:gd name="T34" fmla="*/ 25 w 93"/>
                  <a:gd name="T35" fmla="*/ 27 h 56"/>
                  <a:gd name="T36" fmla="*/ 27 w 93"/>
                  <a:gd name="T37" fmla="*/ 27 h 56"/>
                  <a:gd name="T38" fmla="*/ 30 w 93"/>
                  <a:gd name="T39" fmla="*/ 27 h 56"/>
                  <a:gd name="T40" fmla="*/ 30 w 93"/>
                  <a:gd name="T41" fmla="*/ 27 h 56"/>
                  <a:gd name="T42" fmla="*/ 25 w 93"/>
                  <a:gd name="T4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6">
                    <a:moveTo>
                      <a:pt x="87" y="6"/>
                    </a:moveTo>
                    <a:cubicBezTo>
                      <a:pt x="81" y="0"/>
                      <a:pt x="74" y="1"/>
                      <a:pt x="67" y="2"/>
                    </a:cubicBezTo>
                    <a:cubicBezTo>
                      <a:pt x="62" y="3"/>
                      <a:pt x="56" y="5"/>
                      <a:pt x="51" y="8"/>
                    </a:cubicBezTo>
                    <a:cubicBezTo>
                      <a:pt x="49" y="7"/>
                      <a:pt x="47" y="6"/>
                      <a:pt x="46" y="5"/>
                    </a:cubicBezTo>
                    <a:cubicBezTo>
                      <a:pt x="41" y="2"/>
                      <a:pt x="37" y="3"/>
                      <a:pt x="34" y="5"/>
                    </a:cubicBezTo>
                    <a:cubicBezTo>
                      <a:pt x="31" y="4"/>
                      <a:pt x="28" y="4"/>
                      <a:pt x="24" y="4"/>
                    </a:cubicBezTo>
                    <a:cubicBezTo>
                      <a:pt x="4" y="6"/>
                      <a:pt x="0" y="24"/>
                      <a:pt x="2" y="41"/>
                    </a:cubicBezTo>
                    <a:cubicBezTo>
                      <a:pt x="4" y="55"/>
                      <a:pt x="27" y="56"/>
                      <a:pt x="25" y="41"/>
                    </a:cubicBezTo>
                    <a:cubicBezTo>
                      <a:pt x="25" y="40"/>
                      <a:pt x="25" y="40"/>
                      <a:pt x="25" y="39"/>
                    </a:cubicBezTo>
                    <a:cubicBezTo>
                      <a:pt x="27" y="47"/>
                      <a:pt x="34" y="52"/>
                      <a:pt x="42" y="47"/>
                    </a:cubicBezTo>
                    <a:cubicBezTo>
                      <a:pt x="47" y="43"/>
                      <a:pt x="49" y="39"/>
                      <a:pt x="50" y="33"/>
                    </a:cubicBezTo>
                    <a:cubicBezTo>
                      <a:pt x="50" y="33"/>
                      <a:pt x="51" y="33"/>
                      <a:pt x="52" y="33"/>
                    </a:cubicBezTo>
                    <a:cubicBezTo>
                      <a:pt x="63" y="36"/>
                      <a:pt x="76" y="36"/>
                      <a:pt x="85" y="27"/>
                    </a:cubicBezTo>
                    <a:cubicBezTo>
                      <a:pt x="90" y="21"/>
                      <a:pt x="93" y="12"/>
                      <a:pt x="87" y="6"/>
                    </a:cubicBezTo>
                    <a:close/>
                    <a:moveTo>
                      <a:pt x="25" y="36"/>
                    </a:moveTo>
                    <a:cubicBezTo>
                      <a:pt x="25" y="34"/>
                      <a:pt x="25" y="32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9"/>
                      <a:pt x="27" y="29"/>
                      <a:pt x="30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6" y="30"/>
                      <a:pt x="25" y="33"/>
                      <a:pt x="25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6" name="Freeform 13"/>
              <p:cNvSpPr/>
              <p:nvPr/>
            </p:nvSpPr>
            <p:spPr bwMode="auto">
              <a:xfrm>
                <a:off x="4441826" y="2228851"/>
                <a:ext cx="381000" cy="195263"/>
              </a:xfrm>
              <a:custGeom>
                <a:avLst/>
                <a:gdLst>
                  <a:gd name="T0" fmla="*/ 77 w 101"/>
                  <a:gd name="T1" fmla="*/ 14 h 52"/>
                  <a:gd name="T2" fmla="*/ 31 w 101"/>
                  <a:gd name="T3" fmla="*/ 0 h 52"/>
                  <a:gd name="T4" fmla="*/ 20 w 101"/>
                  <a:gd name="T5" fmla="*/ 14 h 52"/>
                  <a:gd name="T6" fmla="*/ 15 w 101"/>
                  <a:gd name="T7" fmla="*/ 14 h 52"/>
                  <a:gd name="T8" fmla="*/ 15 w 101"/>
                  <a:gd name="T9" fmla="*/ 37 h 52"/>
                  <a:gd name="T10" fmla="*/ 67 w 101"/>
                  <a:gd name="T11" fmla="*/ 48 h 52"/>
                  <a:gd name="T12" fmla="*/ 98 w 101"/>
                  <a:gd name="T13" fmla="*/ 38 h 52"/>
                  <a:gd name="T14" fmla="*/ 77 w 101"/>
                  <a:gd name="T15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52">
                    <a:moveTo>
                      <a:pt x="77" y="14"/>
                    </a:moveTo>
                    <a:cubicBezTo>
                      <a:pt x="62" y="7"/>
                      <a:pt x="48" y="0"/>
                      <a:pt x="31" y="0"/>
                    </a:cubicBezTo>
                    <a:cubicBezTo>
                      <a:pt x="23" y="0"/>
                      <a:pt x="19" y="7"/>
                      <a:pt x="20" y="14"/>
                    </a:cubicBezTo>
                    <a:cubicBezTo>
                      <a:pt x="18" y="14"/>
                      <a:pt x="17" y="14"/>
                      <a:pt x="15" y="14"/>
                    </a:cubicBezTo>
                    <a:cubicBezTo>
                      <a:pt x="0" y="13"/>
                      <a:pt x="0" y="36"/>
                      <a:pt x="15" y="37"/>
                    </a:cubicBezTo>
                    <a:cubicBezTo>
                      <a:pt x="34" y="37"/>
                      <a:pt x="50" y="40"/>
                      <a:pt x="67" y="48"/>
                    </a:cubicBezTo>
                    <a:cubicBezTo>
                      <a:pt x="77" y="52"/>
                      <a:pt x="94" y="51"/>
                      <a:pt x="98" y="38"/>
                    </a:cubicBezTo>
                    <a:cubicBezTo>
                      <a:pt x="101" y="26"/>
                      <a:pt x="86" y="18"/>
                      <a:pt x="77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5619751" y="3903663"/>
                <a:ext cx="971550" cy="142875"/>
              </a:xfrm>
              <a:custGeom>
                <a:avLst/>
                <a:gdLst>
                  <a:gd name="T0" fmla="*/ 243 w 258"/>
                  <a:gd name="T1" fmla="*/ 1 h 38"/>
                  <a:gd name="T2" fmla="*/ 129 w 258"/>
                  <a:gd name="T3" fmla="*/ 1 h 38"/>
                  <a:gd name="T4" fmla="*/ 15 w 258"/>
                  <a:gd name="T5" fmla="*/ 9 h 38"/>
                  <a:gd name="T6" fmla="*/ 15 w 258"/>
                  <a:gd name="T7" fmla="*/ 32 h 38"/>
                  <a:gd name="T8" fmla="*/ 93 w 258"/>
                  <a:gd name="T9" fmla="*/ 26 h 38"/>
                  <a:gd name="T10" fmla="*/ 107 w 258"/>
                  <a:gd name="T11" fmla="*/ 35 h 38"/>
                  <a:gd name="T12" fmla="*/ 169 w 258"/>
                  <a:gd name="T13" fmla="*/ 32 h 38"/>
                  <a:gd name="T14" fmla="*/ 204 w 258"/>
                  <a:gd name="T15" fmla="*/ 32 h 38"/>
                  <a:gd name="T16" fmla="*/ 243 w 258"/>
                  <a:gd name="T17" fmla="*/ 24 h 38"/>
                  <a:gd name="T18" fmla="*/ 243 w 258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38">
                    <a:moveTo>
                      <a:pt x="243" y="1"/>
                    </a:moveTo>
                    <a:cubicBezTo>
                      <a:pt x="205" y="1"/>
                      <a:pt x="167" y="0"/>
                      <a:pt x="129" y="1"/>
                    </a:cubicBezTo>
                    <a:cubicBezTo>
                      <a:pt x="90" y="2"/>
                      <a:pt x="53" y="6"/>
                      <a:pt x="15" y="9"/>
                    </a:cubicBezTo>
                    <a:cubicBezTo>
                      <a:pt x="0" y="10"/>
                      <a:pt x="0" y="34"/>
                      <a:pt x="15" y="32"/>
                    </a:cubicBezTo>
                    <a:cubicBezTo>
                      <a:pt x="41" y="30"/>
                      <a:pt x="67" y="28"/>
                      <a:pt x="93" y="26"/>
                    </a:cubicBezTo>
                    <a:cubicBezTo>
                      <a:pt x="94" y="32"/>
                      <a:pt x="99" y="38"/>
                      <a:pt x="107" y="35"/>
                    </a:cubicBezTo>
                    <a:cubicBezTo>
                      <a:pt x="126" y="27"/>
                      <a:pt x="149" y="32"/>
                      <a:pt x="169" y="32"/>
                    </a:cubicBezTo>
                    <a:cubicBezTo>
                      <a:pt x="181" y="32"/>
                      <a:pt x="192" y="33"/>
                      <a:pt x="204" y="32"/>
                    </a:cubicBezTo>
                    <a:cubicBezTo>
                      <a:pt x="217" y="30"/>
                      <a:pt x="230" y="25"/>
                      <a:pt x="243" y="24"/>
                    </a:cubicBezTo>
                    <a:cubicBezTo>
                      <a:pt x="258" y="2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5605463" y="4081463"/>
                <a:ext cx="974725" cy="153988"/>
              </a:xfrm>
              <a:custGeom>
                <a:avLst/>
                <a:gdLst>
                  <a:gd name="T0" fmla="*/ 248 w 259"/>
                  <a:gd name="T1" fmla="*/ 5 h 41"/>
                  <a:gd name="T2" fmla="*/ 186 w 259"/>
                  <a:gd name="T3" fmla="*/ 2 h 41"/>
                  <a:gd name="T4" fmla="*/ 117 w 259"/>
                  <a:gd name="T5" fmla="*/ 3 h 41"/>
                  <a:gd name="T6" fmla="*/ 60 w 259"/>
                  <a:gd name="T7" fmla="*/ 1 h 41"/>
                  <a:gd name="T8" fmla="*/ 12 w 259"/>
                  <a:gd name="T9" fmla="*/ 11 h 41"/>
                  <a:gd name="T10" fmla="*/ 24 w 259"/>
                  <a:gd name="T11" fmla="*/ 31 h 41"/>
                  <a:gd name="T12" fmla="*/ 64 w 259"/>
                  <a:gd name="T13" fmla="*/ 25 h 41"/>
                  <a:gd name="T14" fmla="*/ 100 w 259"/>
                  <a:gd name="T15" fmla="*/ 26 h 41"/>
                  <a:gd name="T16" fmla="*/ 110 w 259"/>
                  <a:gd name="T17" fmla="*/ 40 h 41"/>
                  <a:gd name="T18" fmla="*/ 191 w 259"/>
                  <a:gd name="T19" fmla="*/ 40 h 41"/>
                  <a:gd name="T20" fmla="*/ 250 w 259"/>
                  <a:gd name="T21" fmla="*/ 26 h 41"/>
                  <a:gd name="T22" fmla="*/ 248 w 259"/>
                  <a:gd name="T2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41">
                    <a:moveTo>
                      <a:pt x="248" y="5"/>
                    </a:moveTo>
                    <a:cubicBezTo>
                      <a:pt x="227" y="1"/>
                      <a:pt x="206" y="2"/>
                      <a:pt x="186" y="2"/>
                    </a:cubicBezTo>
                    <a:cubicBezTo>
                      <a:pt x="163" y="3"/>
                      <a:pt x="140" y="3"/>
                      <a:pt x="117" y="3"/>
                    </a:cubicBezTo>
                    <a:cubicBezTo>
                      <a:pt x="98" y="3"/>
                      <a:pt x="79" y="2"/>
                      <a:pt x="60" y="1"/>
                    </a:cubicBezTo>
                    <a:cubicBezTo>
                      <a:pt x="44" y="0"/>
                      <a:pt x="26" y="1"/>
                      <a:pt x="12" y="11"/>
                    </a:cubicBezTo>
                    <a:cubicBezTo>
                      <a:pt x="0" y="19"/>
                      <a:pt x="12" y="39"/>
                      <a:pt x="24" y="31"/>
                    </a:cubicBezTo>
                    <a:cubicBezTo>
                      <a:pt x="35" y="22"/>
                      <a:pt x="50" y="24"/>
                      <a:pt x="64" y="25"/>
                    </a:cubicBezTo>
                    <a:cubicBezTo>
                      <a:pt x="76" y="25"/>
                      <a:pt x="88" y="26"/>
                      <a:pt x="100" y="26"/>
                    </a:cubicBezTo>
                    <a:cubicBezTo>
                      <a:pt x="98" y="32"/>
                      <a:pt x="102" y="40"/>
                      <a:pt x="110" y="40"/>
                    </a:cubicBezTo>
                    <a:cubicBezTo>
                      <a:pt x="137" y="40"/>
                      <a:pt x="164" y="41"/>
                      <a:pt x="191" y="40"/>
                    </a:cubicBezTo>
                    <a:cubicBezTo>
                      <a:pt x="210" y="40"/>
                      <a:pt x="235" y="38"/>
                      <a:pt x="250" y="26"/>
                    </a:cubicBezTo>
                    <a:cubicBezTo>
                      <a:pt x="257" y="21"/>
                      <a:pt x="259" y="7"/>
                      <a:pt x="248" y="5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09" name="Freeform 16"/>
              <p:cNvSpPr>
                <a:spLocks noEditPoints="1"/>
              </p:cNvSpPr>
              <p:nvPr/>
            </p:nvSpPr>
            <p:spPr bwMode="auto">
              <a:xfrm>
                <a:off x="5619751" y="4230688"/>
                <a:ext cx="925513" cy="403225"/>
              </a:xfrm>
              <a:custGeom>
                <a:avLst/>
                <a:gdLst>
                  <a:gd name="T0" fmla="*/ 239 w 246"/>
                  <a:gd name="T1" fmla="*/ 18 h 107"/>
                  <a:gd name="T2" fmla="*/ 159 w 246"/>
                  <a:gd name="T3" fmla="*/ 9 h 107"/>
                  <a:gd name="T4" fmla="*/ 15 w 246"/>
                  <a:gd name="T5" fmla="*/ 23 h 107"/>
                  <a:gd name="T6" fmla="*/ 21 w 246"/>
                  <a:gd name="T7" fmla="*/ 45 h 107"/>
                  <a:gd name="T8" fmla="*/ 45 w 246"/>
                  <a:gd name="T9" fmla="*/ 40 h 107"/>
                  <a:gd name="T10" fmla="*/ 46 w 246"/>
                  <a:gd name="T11" fmla="*/ 54 h 107"/>
                  <a:gd name="T12" fmla="*/ 64 w 246"/>
                  <a:gd name="T13" fmla="*/ 63 h 107"/>
                  <a:gd name="T14" fmla="*/ 61 w 246"/>
                  <a:gd name="T15" fmla="*/ 73 h 107"/>
                  <a:gd name="T16" fmla="*/ 63 w 246"/>
                  <a:gd name="T17" fmla="*/ 78 h 107"/>
                  <a:gd name="T18" fmla="*/ 63 w 246"/>
                  <a:gd name="T19" fmla="*/ 95 h 107"/>
                  <a:gd name="T20" fmla="*/ 80 w 246"/>
                  <a:gd name="T21" fmla="*/ 102 h 107"/>
                  <a:gd name="T22" fmla="*/ 84 w 246"/>
                  <a:gd name="T23" fmla="*/ 100 h 107"/>
                  <a:gd name="T24" fmla="*/ 112 w 246"/>
                  <a:gd name="T25" fmla="*/ 106 h 107"/>
                  <a:gd name="T26" fmla="*/ 150 w 246"/>
                  <a:gd name="T27" fmla="*/ 106 h 107"/>
                  <a:gd name="T28" fmla="*/ 189 w 246"/>
                  <a:gd name="T29" fmla="*/ 78 h 107"/>
                  <a:gd name="T30" fmla="*/ 193 w 246"/>
                  <a:gd name="T31" fmla="*/ 70 h 107"/>
                  <a:gd name="T32" fmla="*/ 200 w 246"/>
                  <a:gd name="T33" fmla="*/ 56 h 107"/>
                  <a:gd name="T34" fmla="*/ 197 w 246"/>
                  <a:gd name="T35" fmla="*/ 45 h 107"/>
                  <a:gd name="T36" fmla="*/ 234 w 246"/>
                  <a:gd name="T37" fmla="*/ 37 h 107"/>
                  <a:gd name="T38" fmla="*/ 239 w 246"/>
                  <a:gd name="T39" fmla="*/ 18 h 107"/>
                  <a:gd name="T40" fmla="*/ 97 w 246"/>
                  <a:gd name="T41" fmla="*/ 62 h 107"/>
                  <a:gd name="T42" fmla="*/ 104 w 246"/>
                  <a:gd name="T43" fmla="*/ 62 h 107"/>
                  <a:gd name="T44" fmla="*/ 166 w 246"/>
                  <a:gd name="T45" fmla="*/ 62 h 107"/>
                  <a:gd name="T46" fmla="*/ 97 w 246"/>
                  <a:gd name="T47" fmla="*/ 6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" h="107">
                    <a:moveTo>
                      <a:pt x="239" y="18"/>
                    </a:moveTo>
                    <a:cubicBezTo>
                      <a:pt x="221" y="0"/>
                      <a:pt x="182" y="9"/>
                      <a:pt x="159" y="9"/>
                    </a:cubicBezTo>
                    <a:cubicBezTo>
                      <a:pt x="110" y="9"/>
                      <a:pt x="62" y="10"/>
                      <a:pt x="15" y="23"/>
                    </a:cubicBezTo>
                    <a:cubicBezTo>
                      <a:pt x="0" y="27"/>
                      <a:pt x="6" y="49"/>
                      <a:pt x="21" y="45"/>
                    </a:cubicBezTo>
                    <a:cubicBezTo>
                      <a:pt x="29" y="43"/>
                      <a:pt x="37" y="41"/>
                      <a:pt x="45" y="40"/>
                    </a:cubicBezTo>
                    <a:cubicBezTo>
                      <a:pt x="42" y="44"/>
                      <a:pt x="43" y="51"/>
                      <a:pt x="46" y="54"/>
                    </a:cubicBezTo>
                    <a:cubicBezTo>
                      <a:pt x="51" y="59"/>
                      <a:pt x="57" y="62"/>
                      <a:pt x="64" y="63"/>
                    </a:cubicBezTo>
                    <a:cubicBezTo>
                      <a:pt x="62" y="65"/>
                      <a:pt x="60" y="69"/>
                      <a:pt x="61" y="73"/>
                    </a:cubicBezTo>
                    <a:cubicBezTo>
                      <a:pt x="62" y="75"/>
                      <a:pt x="62" y="76"/>
                      <a:pt x="63" y="78"/>
                    </a:cubicBezTo>
                    <a:cubicBezTo>
                      <a:pt x="61" y="83"/>
                      <a:pt x="61" y="88"/>
                      <a:pt x="63" y="95"/>
                    </a:cubicBezTo>
                    <a:cubicBezTo>
                      <a:pt x="66" y="102"/>
                      <a:pt x="73" y="105"/>
                      <a:pt x="80" y="102"/>
                    </a:cubicBezTo>
                    <a:cubicBezTo>
                      <a:pt x="82" y="101"/>
                      <a:pt x="83" y="101"/>
                      <a:pt x="84" y="100"/>
                    </a:cubicBezTo>
                    <a:cubicBezTo>
                      <a:pt x="92" y="104"/>
                      <a:pt x="102" y="105"/>
                      <a:pt x="112" y="106"/>
                    </a:cubicBezTo>
                    <a:cubicBezTo>
                      <a:pt x="124" y="107"/>
                      <a:pt x="138" y="107"/>
                      <a:pt x="150" y="106"/>
                    </a:cubicBezTo>
                    <a:cubicBezTo>
                      <a:pt x="169" y="104"/>
                      <a:pt x="178" y="91"/>
                      <a:pt x="189" y="78"/>
                    </a:cubicBezTo>
                    <a:cubicBezTo>
                      <a:pt x="192" y="76"/>
                      <a:pt x="193" y="73"/>
                      <a:pt x="193" y="70"/>
                    </a:cubicBezTo>
                    <a:cubicBezTo>
                      <a:pt x="196" y="66"/>
                      <a:pt x="199" y="62"/>
                      <a:pt x="200" y="56"/>
                    </a:cubicBezTo>
                    <a:cubicBezTo>
                      <a:pt x="201" y="52"/>
                      <a:pt x="200" y="47"/>
                      <a:pt x="197" y="45"/>
                    </a:cubicBezTo>
                    <a:cubicBezTo>
                      <a:pt x="210" y="43"/>
                      <a:pt x="223" y="41"/>
                      <a:pt x="234" y="37"/>
                    </a:cubicBezTo>
                    <a:cubicBezTo>
                      <a:pt x="242" y="34"/>
                      <a:pt x="246" y="24"/>
                      <a:pt x="239" y="18"/>
                    </a:cubicBezTo>
                    <a:close/>
                    <a:moveTo>
                      <a:pt x="97" y="62"/>
                    </a:moveTo>
                    <a:cubicBezTo>
                      <a:pt x="100" y="62"/>
                      <a:pt x="102" y="62"/>
                      <a:pt x="104" y="62"/>
                    </a:cubicBezTo>
                    <a:cubicBezTo>
                      <a:pt x="124" y="62"/>
                      <a:pt x="145" y="60"/>
                      <a:pt x="166" y="62"/>
                    </a:cubicBezTo>
                    <a:cubicBezTo>
                      <a:pt x="143" y="65"/>
                      <a:pt x="120" y="63"/>
                      <a:pt x="97" y="62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0" name="Freeform 17"/>
              <p:cNvSpPr/>
              <p:nvPr/>
            </p:nvSpPr>
            <p:spPr bwMode="auto">
              <a:xfrm>
                <a:off x="7475538" y="3452813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1" name="Freeform 18"/>
              <p:cNvSpPr/>
              <p:nvPr/>
            </p:nvSpPr>
            <p:spPr bwMode="auto">
              <a:xfrm>
                <a:off x="7489826" y="3460751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2" name="Freeform 19"/>
              <p:cNvSpPr/>
              <p:nvPr/>
            </p:nvSpPr>
            <p:spPr bwMode="auto">
              <a:xfrm>
                <a:off x="7486651" y="34607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3" name="Freeform 20"/>
              <p:cNvSpPr/>
              <p:nvPr/>
            </p:nvSpPr>
            <p:spPr bwMode="auto">
              <a:xfrm>
                <a:off x="7475538" y="3452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4" name="Freeform 21"/>
              <p:cNvSpPr/>
              <p:nvPr/>
            </p:nvSpPr>
            <p:spPr bwMode="auto">
              <a:xfrm>
                <a:off x="7212013" y="3141663"/>
                <a:ext cx="420688" cy="322263"/>
              </a:xfrm>
              <a:custGeom>
                <a:avLst/>
                <a:gdLst>
                  <a:gd name="T0" fmla="*/ 107 w 112"/>
                  <a:gd name="T1" fmla="*/ 42 h 86"/>
                  <a:gd name="T2" fmla="*/ 110 w 112"/>
                  <a:gd name="T3" fmla="*/ 58 h 86"/>
                  <a:gd name="T4" fmla="*/ 106 w 112"/>
                  <a:gd name="T5" fmla="*/ 70 h 86"/>
                  <a:gd name="T6" fmla="*/ 105 w 112"/>
                  <a:gd name="T7" fmla="*/ 72 h 86"/>
                  <a:gd name="T8" fmla="*/ 72 w 112"/>
                  <a:gd name="T9" fmla="*/ 81 h 86"/>
                  <a:gd name="T10" fmla="*/ 65 w 112"/>
                  <a:gd name="T11" fmla="*/ 78 h 86"/>
                  <a:gd name="T12" fmla="*/ 73 w 112"/>
                  <a:gd name="T13" fmla="*/ 82 h 86"/>
                  <a:gd name="T14" fmla="*/ 103 w 112"/>
                  <a:gd name="T15" fmla="*/ 73 h 86"/>
                  <a:gd name="T16" fmla="*/ 109 w 112"/>
                  <a:gd name="T17" fmla="*/ 60 h 86"/>
                  <a:gd name="T18" fmla="*/ 106 w 112"/>
                  <a:gd name="T19" fmla="*/ 42 h 86"/>
                  <a:gd name="T20" fmla="*/ 94 w 112"/>
                  <a:gd name="T21" fmla="*/ 35 h 86"/>
                  <a:gd name="T22" fmla="*/ 100 w 112"/>
                  <a:gd name="T23" fmla="*/ 44 h 86"/>
                  <a:gd name="T24" fmla="*/ 101 w 112"/>
                  <a:gd name="T25" fmla="*/ 52 h 86"/>
                  <a:gd name="T26" fmla="*/ 99 w 112"/>
                  <a:gd name="T27" fmla="*/ 66 h 86"/>
                  <a:gd name="T28" fmla="*/ 92 w 112"/>
                  <a:gd name="T29" fmla="*/ 73 h 86"/>
                  <a:gd name="T30" fmla="*/ 75 w 112"/>
                  <a:gd name="T31" fmla="*/ 74 h 86"/>
                  <a:gd name="T32" fmla="*/ 60 w 112"/>
                  <a:gd name="T33" fmla="*/ 66 h 86"/>
                  <a:gd name="T34" fmla="*/ 72 w 112"/>
                  <a:gd name="T35" fmla="*/ 73 h 86"/>
                  <a:gd name="T36" fmla="*/ 75 w 112"/>
                  <a:gd name="T37" fmla="*/ 74 h 86"/>
                  <a:gd name="T38" fmla="*/ 92 w 112"/>
                  <a:gd name="T39" fmla="*/ 73 h 86"/>
                  <a:gd name="T40" fmla="*/ 98 w 112"/>
                  <a:gd name="T41" fmla="*/ 67 h 86"/>
                  <a:gd name="T42" fmla="*/ 101 w 112"/>
                  <a:gd name="T43" fmla="*/ 54 h 86"/>
                  <a:gd name="T44" fmla="*/ 98 w 112"/>
                  <a:gd name="T45" fmla="*/ 50 h 86"/>
                  <a:gd name="T46" fmla="*/ 97 w 112"/>
                  <a:gd name="T47" fmla="*/ 63 h 86"/>
                  <a:gd name="T48" fmla="*/ 96 w 112"/>
                  <a:gd name="T49" fmla="*/ 66 h 86"/>
                  <a:gd name="T50" fmla="*/ 78 w 112"/>
                  <a:gd name="T51" fmla="*/ 72 h 86"/>
                  <a:gd name="T52" fmla="*/ 73 w 112"/>
                  <a:gd name="T53" fmla="*/ 70 h 86"/>
                  <a:gd name="T54" fmla="*/ 28 w 112"/>
                  <a:gd name="T55" fmla="*/ 46 h 86"/>
                  <a:gd name="T56" fmla="*/ 20 w 112"/>
                  <a:gd name="T57" fmla="*/ 42 h 86"/>
                  <a:gd name="T58" fmla="*/ 14 w 112"/>
                  <a:gd name="T59" fmla="*/ 33 h 86"/>
                  <a:gd name="T60" fmla="*/ 21 w 112"/>
                  <a:gd name="T61" fmla="*/ 17 h 86"/>
                  <a:gd name="T62" fmla="*/ 36 w 112"/>
                  <a:gd name="T63" fmla="*/ 17 h 86"/>
                  <a:gd name="T64" fmla="*/ 50 w 112"/>
                  <a:gd name="T65" fmla="*/ 23 h 86"/>
                  <a:gd name="T66" fmla="*/ 79 w 112"/>
                  <a:gd name="T67" fmla="*/ 28 h 86"/>
                  <a:gd name="T68" fmla="*/ 59 w 112"/>
                  <a:gd name="T69" fmla="*/ 12 h 86"/>
                  <a:gd name="T70" fmla="*/ 43 w 112"/>
                  <a:gd name="T71" fmla="*/ 4 h 86"/>
                  <a:gd name="T72" fmla="*/ 6 w 112"/>
                  <a:gd name="T73" fmla="*/ 12 h 86"/>
                  <a:gd name="T74" fmla="*/ 5 w 112"/>
                  <a:gd name="T75" fmla="*/ 47 h 86"/>
                  <a:gd name="T76" fmla="*/ 23 w 112"/>
                  <a:gd name="T77" fmla="*/ 60 h 86"/>
                  <a:gd name="T78" fmla="*/ 66 w 112"/>
                  <a:gd name="T79" fmla="*/ 81 h 86"/>
                  <a:gd name="T80" fmla="*/ 70 w 112"/>
                  <a:gd name="T81" fmla="*/ 83 h 86"/>
                  <a:gd name="T82" fmla="*/ 31 w 112"/>
                  <a:gd name="T83" fmla="*/ 63 h 86"/>
                  <a:gd name="T84" fmla="*/ 14 w 112"/>
                  <a:gd name="T85" fmla="*/ 55 h 86"/>
                  <a:gd name="T86" fmla="*/ 8 w 112"/>
                  <a:gd name="T87" fmla="*/ 50 h 86"/>
                  <a:gd name="T88" fmla="*/ 2 w 112"/>
                  <a:gd name="T89" fmla="*/ 21 h 86"/>
                  <a:gd name="T90" fmla="*/ 12 w 112"/>
                  <a:gd name="T91" fmla="*/ 52 h 86"/>
                  <a:gd name="T92" fmla="*/ 21 w 112"/>
                  <a:gd name="T93" fmla="*/ 57 h 86"/>
                  <a:gd name="T94" fmla="*/ 65 w 112"/>
                  <a:gd name="T95" fmla="*/ 80 h 86"/>
                  <a:gd name="T96" fmla="*/ 72 w 112"/>
                  <a:gd name="T97" fmla="*/ 83 h 86"/>
                  <a:gd name="T98" fmla="*/ 91 w 112"/>
                  <a:gd name="T99" fmla="*/ 85 h 86"/>
                  <a:gd name="T100" fmla="*/ 107 w 112"/>
                  <a:gd name="T101" fmla="*/ 72 h 86"/>
                  <a:gd name="T102" fmla="*/ 112 w 112"/>
                  <a:gd name="T103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" h="86">
                    <a:moveTo>
                      <a:pt x="111" y="53"/>
                    </a:moveTo>
                    <a:cubicBezTo>
                      <a:pt x="111" y="51"/>
                      <a:pt x="111" y="50"/>
                      <a:pt x="110" y="49"/>
                    </a:cubicBezTo>
                    <a:cubicBezTo>
                      <a:pt x="110" y="46"/>
                      <a:pt x="108" y="44"/>
                      <a:pt x="107" y="42"/>
                    </a:cubicBezTo>
                    <a:cubicBezTo>
                      <a:pt x="108" y="44"/>
                      <a:pt x="109" y="47"/>
                      <a:pt x="109" y="50"/>
                    </a:cubicBezTo>
                    <a:cubicBezTo>
                      <a:pt x="110" y="51"/>
                      <a:pt x="110" y="53"/>
                      <a:pt x="110" y="54"/>
                    </a:cubicBezTo>
                    <a:cubicBezTo>
                      <a:pt x="110" y="55"/>
                      <a:pt x="110" y="57"/>
                      <a:pt x="110" y="58"/>
                    </a:cubicBezTo>
                    <a:cubicBezTo>
                      <a:pt x="109" y="61"/>
                      <a:pt x="109" y="64"/>
                      <a:pt x="108" y="67"/>
                    </a:cubicBezTo>
                    <a:cubicBezTo>
                      <a:pt x="107" y="67"/>
                      <a:pt x="107" y="68"/>
                      <a:pt x="107" y="69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4" y="73"/>
                      <a:pt x="104" y="73"/>
                      <a:pt x="103" y="74"/>
                    </a:cubicBezTo>
                    <a:cubicBezTo>
                      <a:pt x="99" y="79"/>
                      <a:pt x="94" y="82"/>
                      <a:pt x="88" y="83"/>
                    </a:cubicBezTo>
                    <a:cubicBezTo>
                      <a:pt x="83" y="84"/>
                      <a:pt x="77" y="84"/>
                      <a:pt x="72" y="81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0" y="70"/>
                      <a:pt x="58" y="74"/>
                      <a:pt x="65" y="78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69" y="80"/>
                      <a:pt x="70" y="80"/>
                      <a:pt x="71" y="81"/>
                    </a:cubicBezTo>
                    <a:cubicBezTo>
                      <a:pt x="71" y="81"/>
                      <a:pt x="72" y="81"/>
                      <a:pt x="73" y="82"/>
                    </a:cubicBezTo>
                    <a:cubicBezTo>
                      <a:pt x="76" y="83"/>
                      <a:pt x="79" y="83"/>
                      <a:pt x="82" y="83"/>
                    </a:cubicBezTo>
                    <a:cubicBezTo>
                      <a:pt x="89" y="83"/>
                      <a:pt x="95" y="81"/>
                      <a:pt x="100" y="77"/>
                    </a:cubicBezTo>
                    <a:cubicBezTo>
                      <a:pt x="101" y="76"/>
                      <a:pt x="102" y="74"/>
                      <a:pt x="103" y="73"/>
                    </a:cubicBezTo>
                    <a:cubicBezTo>
                      <a:pt x="104" y="72"/>
                      <a:pt x="104" y="72"/>
                      <a:pt x="105" y="71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7" y="66"/>
                      <a:pt x="108" y="63"/>
                      <a:pt x="109" y="60"/>
                    </a:cubicBezTo>
                    <a:cubicBezTo>
                      <a:pt x="109" y="59"/>
                      <a:pt x="109" y="57"/>
                      <a:pt x="109" y="55"/>
                    </a:cubicBezTo>
                    <a:cubicBezTo>
                      <a:pt x="109" y="54"/>
                      <a:pt x="109" y="53"/>
                      <a:pt x="109" y="51"/>
                    </a:cubicBezTo>
                    <a:cubicBezTo>
                      <a:pt x="108" y="48"/>
                      <a:pt x="107" y="45"/>
                      <a:pt x="106" y="42"/>
                    </a:cubicBezTo>
                    <a:cubicBezTo>
                      <a:pt x="105" y="41"/>
                      <a:pt x="104" y="40"/>
                      <a:pt x="104" y="38"/>
                    </a:cubicBezTo>
                    <a:cubicBezTo>
                      <a:pt x="102" y="37"/>
                      <a:pt x="101" y="36"/>
                      <a:pt x="99" y="36"/>
                    </a:cubicBezTo>
                    <a:cubicBezTo>
                      <a:pt x="97" y="34"/>
                      <a:pt x="94" y="35"/>
                      <a:pt x="94" y="35"/>
                    </a:cubicBezTo>
                    <a:cubicBezTo>
                      <a:pt x="94" y="36"/>
                      <a:pt x="94" y="36"/>
                      <a:pt x="95" y="37"/>
                    </a:cubicBezTo>
                    <a:cubicBezTo>
                      <a:pt x="95" y="38"/>
                      <a:pt x="96" y="39"/>
                      <a:pt x="98" y="41"/>
                    </a:cubicBezTo>
                    <a:cubicBezTo>
                      <a:pt x="98" y="42"/>
                      <a:pt x="99" y="43"/>
                      <a:pt x="100" y="44"/>
                    </a:cubicBezTo>
                    <a:cubicBezTo>
                      <a:pt x="101" y="46"/>
                      <a:pt x="101" y="47"/>
                      <a:pt x="101" y="47"/>
                    </a:cubicBezTo>
                    <a:cubicBezTo>
                      <a:pt x="101" y="48"/>
                      <a:pt x="100" y="47"/>
                      <a:pt x="99" y="47"/>
                    </a:cubicBezTo>
                    <a:cubicBezTo>
                      <a:pt x="100" y="49"/>
                      <a:pt x="101" y="50"/>
                      <a:pt x="101" y="52"/>
                    </a:cubicBezTo>
                    <a:cubicBezTo>
                      <a:pt x="101" y="53"/>
                      <a:pt x="101" y="54"/>
                      <a:pt x="101" y="54"/>
                    </a:cubicBezTo>
                    <a:cubicBezTo>
                      <a:pt x="101" y="55"/>
                      <a:pt x="101" y="56"/>
                      <a:pt x="101" y="57"/>
                    </a:cubicBezTo>
                    <a:cubicBezTo>
                      <a:pt x="101" y="60"/>
                      <a:pt x="100" y="63"/>
                      <a:pt x="99" y="66"/>
                    </a:cubicBezTo>
                    <a:cubicBezTo>
                      <a:pt x="98" y="67"/>
                      <a:pt x="98" y="67"/>
                      <a:pt x="97" y="68"/>
                    </a:cubicBezTo>
                    <a:cubicBezTo>
                      <a:pt x="97" y="69"/>
                      <a:pt x="96" y="69"/>
                      <a:pt x="96" y="70"/>
                    </a:cubicBezTo>
                    <a:cubicBezTo>
                      <a:pt x="95" y="71"/>
                      <a:pt x="94" y="72"/>
                      <a:pt x="92" y="73"/>
                    </a:cubicBezTo>
                    <a:cubicBezTo>
                      <a:pt x="90" y="74"/>
                      <a:pt x="86" y="75"/>
                      <a:pt x="83" y="75"/>
                    </a:cubicBezTo>
                    <a:cubicBezTo>
                      <a:pt x="81" y="75"/>
                      <a:pt x="79" y="75"/>
                      <a:pt x="78" y="75"/>
                    </a:cubicBezTo>
                    <a:cubicBezTo>
                      <a:pt x="77" y="75"/>
                      <a:pt x="76" y="74"/>
                      <a:pt x="75" y="74"/>
                    </a:cubicBezTo>
                    <a:cubicBezTo>
                      <a:pt x="74" y="74"/>
                      <a:pt x="74" y="73"/>
                      <a:pt x="74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2" y="62"/>
                      <a:pt x="44" y="58"/>
                      <a:pt x="36" y="53"/>
                    </a:cubicBezTo>
                    <a:cubicBezTo>
                      <a:pt x="44" y="58"/>
                      <a:pt x="52" y="62"/>
                      <a:pt x="60" y="66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5" y="74"/>
                      <a:pt x="75" y="74"/>
                    </a:cubicBezTo>
                    <a:cubicBezTo>
                      <a:pt x="76" y="74"/>
                      <a:pt x="77" y="74"/>
                      <a:pt x="78" y="75"/>
                    </a:cubicBezTo>
                    <a:cubicBezTo>
                      <a:pt x="79" y="75"/>
                      <a:pt x="81" y="75"/>
                      <a:pt x="83" y="75"/>
                    </a:cubicBezTo>
                    <a:cubicBezTo>
                      <a:pt x="86" y="75"/>
                      <a:pt x="90" y="74"/>
                      <a:pt x="92" y="73"/>
                    </a:cubicBezTo>
                    <a:cubicBezTo>
                      <a:pt x="94" y="72"/>
                      <a:pt x="95" y="71"/>
                      <a:pt x="96" y="70"/>
                    </a:cubicBezTo>
                    <a:cubicBezTo>
                      <a:pt x="96" y="69"/>
                      <a:pt x="97" y="68"/>
                      <a:pt x="97" y="68"/>
                    </a:cubicBezTo>
                    <a:cubicBezTo>
                      <a:pt x="97" y="68"/>
                      <a:pt x="98" y="67"/>
                      <a:pt x="98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100" y="63"/>
                      <a:pt x="101" y="60"/>
                      <a:pt x="101" y="57"/>
                    </a:cubicBezTo>
                    <a:cubicBezTo>
                      <a:pt x="101" y="56"/>
                      <a:pt x="101" y="55"/>
                      <a:pt x="101" y="54"/>
                    </a:cubicBezTo>
                    <a:cubicBezTo>
                      <a:pt x="101" y="53"/>
                      <a:pt x="100" y="52"/>
                      <a:pt x="100" y="52"/>
                    </a:cubicBezTo>
                    <a:cubicBezTo>
                      <a:pt x="100" y="50"/>
                      <a:pt x="99" y="49"/>
                      <a:pt x="99" y="47"/>
                    </a:cubicBezTo>
                    <a:cubicBezTo>
                      <a:pt x="98" y="47"/>
                      <a:pt x="98" y="48"/>
                      <a:pt x="98" y="50"/>
                    </a:cubicBezTo>
                    <a:cubicBezTo>
                      <a:pt x="98" y="51"/>
                      <a:pt x="98" y="52"/>
                      <a:pt x="98" y="54"/>
                    </a:cubicBezTo>
                    <a:cubicBezTo>
                      <a:pt x="98" y="56"/>
                      <a:pt x="99" y="58"/>
                      <a:pt x="98" y="60"/>
                    </a:cubicBezTo>
                    <a:cubicBezTo>
                      <a:pt x="98" y="61"/>
                      <a:pt x="98" y="62"/>
                      <a:pt x="97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5"/>
                      <a:pt x="97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5" y="68"/>
                      <a:pt x="93" y="70"/>
                      <a:pt x="92" y="70"/>
                    </a:cubicBezTo>
                    <a:cubicBezTo>
                      <a:pt x="88" y="73"/>
                      <a:pt x="83" y="74"/>
                      <a:pt x="78" y="72"/>
                    </a:cubicBezTo>
                    <a:cubicBezTo>
                      <a:pt x="77" y="72"/>
                      <a:pt x="76" y="72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0"/>
                      <a:pt x="73" y="70"/>
                      <a:pt x="73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0" y="58"/>
                      <a:pt x="39" y="52"/>
                      <a:pt x="28" y="46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6" y="39"/>
                      <a:pt x="15" y="36"/>
                      <a:pt x="14" y="33"/>
                    </a:cubicBezTo>
                    <a:cubicBezTo>
                      <a:pt x="14" y="30"/>
                      <a:pt x="14" y="26"/>
                      <a:pt x="15" y="23"/>
                    </a:cubicBezTo>
                    <a:cubicBezTo>
                      <a:pt x="16" y="22"/>
                      <a:pt x="17" y="21"/>
                      <a:pt x="18" y="20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4" y="15"/>
                      <a:pt x="29" y="14"/>
                      <a:pt x="34" y="16"/>
                    </a:cubicBezTo>
                    <a:cubicBezTo>
                      <a:pt x="34" y="16"/>
                      <a:pt x="35" y="16"/>
                      <a:pt x="35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61" y="29"/>
                      <a:pt x="72" y="34"/>
                      <a:pt x="81" y="38"/>
                    </a:cubicBezTo>
                    <a:cubicBezTo>
                      <a:pt x="98" y="45"/>
                      <a:pt x="94" y="38"/>
                      <a:pt x="78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95" y="37"/>
                      <a:pt x="88" y="30"/>
                      <a:pt x="91" y="29"/>
                    </a:cubicBezTo>
                    <a:cubicBezTo>
                      <a:pt x="82" y="25"/>
                      <a:pt x="75" y="21"/>
                      <a:pt x="67" y="16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1" y="3"/>
                      <a:pt x="40" y="3"/>
                    </a:cubicBezTo>
                    <a:cubicBezTo>
                      <a:pt x="32" y="0"/>
                      <a:pt x="24" y="0"/>
                      <a:pt x="16" y="3"/>
                    </a:cubicBezTo>
                    <a:cubicBezTo>
                      <a:pt x="12" y="5"/>
                      <a:pt x="8" y="8"/>
                      <a:pt x="6" y="12"/>
                    </a:cubicBezTo>
                    <a:cubicBezTo>
                      <a:pt x="3" y="15"/>
                      <a:pt x="1" y="19"/>
                      <a:pt x="1" y="23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1" y="39"/>
                      <a:pt x="2" y="43"/>
                      <a:pt x="5" y="47"/>
                    </a:cubicBezTo>
                    <a:cubicBezTo>
                      <a:pt x="6" y="49"/>
                      <a:pt x="7" y="50"/>
                      <a:pt x="9" y="52"/>
                    </a:cubicBezTo>
                    <a:cubicBezTo>
                      <a:pt x="11" y="53"/>
                      <a:pt x="13" y="55"/>
                      <a:pt x="15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8" y="82"/>
                      <a:pt x="68" y="82"/>
                      <a:pt x="68" y="83"/>
                    </a:cubicBezTo>
                    <a:cubicBezTo>
                      <a:pt x="69" y="83"/>
                      <a:pt x="69" y="83"/>
                      <a:pt x="70" y="83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2" y="53"/>
                      <a:pt x="12" y="53"/>
                    </a:cubicBezTo>
                    <a:cubicBezTo>
                      <a:pt x="10" y="52"/>
                      <a:pt x="9" y="51"/>
                      <a:pt x="8" y="50"/>
                    </a:cubicBezTo>
                    <a:cubicBezTo>
                      <a:pt x="4" y="47"/>
                      <a:pt x="2" y="42"/>
                      <a:pt x="1" y="36"/>
                    </a:cubicBezTo>
                    <a:cubicBezTo>
                      <a:pt x="0" y="31"/>
                      <a:pt x="0" y="26"/>
                      <a:pt x="2" y="21"/>
                    </a:cubicBezTo>
                    <a:cubicBezTo>
                      <a:pt x="2" y="21"/>
                      <a:pt x="2" y="22"/>
                      <a:pt x="2" y="21"/>
                    </a:cubicBezTo>
                    <a:cubicBezTo>
                      <a:pt x="1" y="26"/>
                      <a:pt x="1" y="31"/>
                      <a:pt x="2" y="36"/>
                    </a:cubicBezTo>
                    <a:cubicBezTo>
                      <a:pt x="3" y="41"/>
                      <a:pt x="5" y="46"/>
                      <a:pt x="9" y="50"/>
                    </a:cubicBezTo>
                    <a:cubicBezTo>
                      <a:pt x="10" y="51"/>
                      <a:pt x="11" y="52"/>
                      <a:pt x="12" y="52"/>
                    </a:cubicBezTo>
                    <a:cubicBezTo>
                      <a:pt x="13" y="53"/>
                      <a:pt x="13" y="53"/>
                      <a:pt x="14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9" y="67"/>
                      <a:pt x="47" y="71"/>
                      <a:pt x="54" y="74"/>
                    </a:cubicBezTo>
                    <a:cubicBezTo>
                      <a:pt x="58" y="76"/>
                      <a:pt x="61" y="78"/>
                      <a:pt x="65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9" y="82"/>
                      <a:pt x="70" y="82"/>
                    </a:cubicBezTo>
                    <a:cubicBezTo>
                      <a:pt x="70" y="82"/>
                      <a:pt x="71" y="83"/>
                      <a:pt x="72" y="83"/>
                    </a:cubicBezTo>
                    <a:cubicBezTo>
                      <a:pt x="74" y="84"/>
                      <a:pt x="77" y="84"/>
                      <a:pt x="79" y="84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83" y="86"/>
                      <a:pt x="87" y="86"/>
                      <a:pt x="91" y="85"/>
                    </a:cubicBezTo>
                    <a:cubicBezTo>
                      <a:pt x="95" y="84"/>
                      <a:pt x="98" y="82"/>
                      <a:pt x="101" y="79"/>
                    </a:cubicBezTo>
                    <a:cubicBezTo>
                      <a:pt x="103" y="78"/>
                      <a:pt x="104" y="76"/>
                      <a:pt x="106" y="74"/>
                    </a:cubicBezTo>
                    <a:cubicBezTo>
                      <a:pt x="106" y="74"/>
                      <a:pt x="107" y="73"/>
                      <a:pt x="107" y="72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0"/>
                      <a:pt x="108" y="70"/>
                      <a:pt x="109" y="69"/>
                    </a:cubicBezTo>
                    <a:cubicBezTo>
                      <a:pt x="111" y="66"/>
                      <a:pt x="111" y="62"/>
                      <a:pt x="112" y="58"/>
                    </a:cubicBezTo>
                    <a:cubicBezTo>
                      <a:pt x="112" y="57"/>
                      <a:pt x="112" y="56"/>
                      <a:pt x="112" y="55"/>
                    </a:cubicBezTo>
                    <a:cubicBezTo>
                      <a:pt x="112" y="54"/>
                      <a:pt x="111" y="54"/>
                      <a:pt x="11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5" name="Freeform 22"/>
              <p:cNvSpPr/>
              <p:nvPr/>
            </p:nvSpPr>
            <p:spPr bwMode="auto">
              <a:xfrm>
                <a:off x="4559301" y="3144838"/>
                <a:ext cx="417513" cy="315913"/>
              </a:xfrm>
              <a:custGeom>
                <a:avLst/>
                <a:gdLst>
                  <a:gd name="T0" fmla="*/ 97 w 111"/>
                  <a:gd name="T1" fmla="*/ 52 h 84"/>
                  <a:gd name="T2" fmla="*/ 92 w 111"/>
                  <a:gd name="T3" fmla="*/ 54 h 84"/>
                  <a:gd name="T4" fmla="*/ 47 w 111"/>
                  <a:gd name="T5" fmla="*/ 76 h 84"/>
                  <a:gd name="T6" fmla="*/ 40 w 111"/>
                  <a:gd name="T7" fmla="*/ 79 h 84"/>
                  <a:gd name="T8" fmla="*/ 22 w 111"/>
                  <a:gd name="T9" fmla="*/ 80 h 84"/>
                  <a:gd name="T10" fmla="*/ 41 w 111"/>
                  <a:gd name="T11" fmla="*/ 78 h 84"/>
                  <a:gd name="T12" fmla="*/ 59 w 111"/>
                  <a:gd name="T13" fmla="*/ 69 h 84"/>
                  <a:gd name="T14" fmla="*/ 103 w 111"/>
                  <a:gd name="T15" fmla="*/ 45 h 84"/>
                  <a:gd name="T16" fmla="*/ 107 w 111"/>
                  <a:gd name="T17" fmla="*/ 19 h 84"/>
                  <a:gd name="T18" fmla="*/ 102 w 111"/>
                  <a:gd name="T19" fmla="*/ 23 h 84"/>
                  <a:gd name="T20" fmla="*/ 101 w 111"/>
                  <a:gd name="T21" fmla="*/ 30 h 84"/>
                  <a:gd name="T22" fmla="*/ 72 w 111"/>
                  <a:gd name="T23" fmla="*/ 54 h 84"/>
                  <a:gd name="T24" fmla="*/ 38 w 111"/>
                  <a:gd name="T25" fmla="*/ 71 h 84"/>
                  <a:gd name="T26" fmla="*/ 25 w 111"/>
                  <a:gd name="T27" fmla="*/ 72 h 84"/>
                  <a:gd name="T28" fmla="*/ 37 w 111"/>
                  <a:gd name="T29" fmla="*/ 71 h 84"/>
                  <a:gd name="T30" fmla="*/ 47 w 111"/>
                  <a:gd name="T31" fmla="*/ 66 h 84"/>
                  <a:gd name="T32" fmla="*/ 98 w 111"/>
                  <a:gd name="T33" fmla="*/ 38 h 84"/>
                  <a:gd name="T34" fmla="*/ 94 w 111"/>
                  <a:gd name="T35" fmla="*/ 40 h 84"/>
                  <a:gd name="T36" fmla="*/ 89 w 111"/>
                  <a:gd name="T37" fmla="*/ 44 h 84"/>
                  <a:gd name="T38" fmla="*/ 47 w 111"/>
                  <a:gd name="T39" fmla="*/ 64 h 84"/>
                  <a:gd name="T40" fmla="*/ 36 w 111"/>
                  <a:gd name="T41" fmla="*/ 69 h 84"/>
                  <a:gd name="T42" fmla="*/ 31 w 111"/>
                  <a:gd name="T43" fmla="*/ 70 h 84"/>
                  <a:gd name="T44" fmla="*/ 16 w 111"/>
                  <a:gd name="T45" fmla="*/ 63 h 84"/>
                  <a:gd name="T46" fmla="*/ 15 w 111"/>
                  <a:gd name="T47" fmla="*/ 62 h 84"/>
                  <a:gd name="T48" fmla="*/ 14 w 111"/>
                  <a:gd name="T49" fmla="*/ 54 h 84"/>
                  <a:gd name="T50" fmla="*/ 19 w 111"/>
                  <a:gd name="T51" fmla="*/ 43 h 84"/>
                  <a:gd name="T52" fmla="*/ 25 w 111"/>
                  <a:gd name="T53" fmla="*/ 40 h 84"/>
                  <a:gd name="T54" fmla="*/ 73 w 111"/>
                  <a:gd name="T55" fmla="*/ 16 h 84"/>
                  <a:gd name="T56" fmla="*/ 76 w 111"/>
                  <a:gd name="T57" fmla="*/ 14 h 84"/>
                  <a:gd name="T58" fmla="*/ 96 w 111"/>
                  <a:gd name="T59" fmla="*/ 19 h 84"/>
                  <a:gd name="T60" fmla="*/ 98 w 111"/>
                  <a:gd name="T61" fmla="*/ 19 h 84"/>
                  <a:gd name="T62" fmla="*/ 88 w 111"/>
                  <a:gd name="T63" fmla="*/ 5 h 84"/>
                  <a:gd name="T64" fmla="*/ 102 w 111"/>
                  <a:gd name="T65" fmla="*/ 8 h 84"/>
                  <a:gd name="T66" fmla="*/ 67 w 111"/>
                  <a:gd name="T67" fmla="*/ 3 h 84"/>
                  <a:gd name="T68" fmla="*/ 26 w 111"/>
                  <a:gd name="T69" fmla="*/ 24 h 84"/>
                  <a:gd name="T70" fmla="*/ 14 w 111"/>
                  <a:gd name="T71" fmla="*/ 30 h 84"/>
                  <a:gd name="T72" fmla="*/ 1 w 111"/>
                  <a:gd name="T73" fmla="*/ 46 h 84"/>
                  <a:gd name="T74" fmla="*/ 0 w 111"/>
                  <a:gd name="T75" fmla="*/ 58 h 84"/>
                  <a:gd name="T76" fmla="*/ 3 w 111"/>
                  <a:gd name="T77" fmla="*/ 68 h 84"/>
                  <a:gd name="T78" fmla="*/ 3 w 111"/>
                  <a:gd name="T79" fmla="*/ 70 h 84"/>
                  <a:gd name="T80" fmla="*/ 4 w 111"/>
                  <a:gd name="T81" fmla="*/ 71 h 84"/>
                  <a:gd name="T82" fmla="*/ 12 w 111"/>
                  <a:gd name="T83" fmla="*/ 79 h 84"/>
                  <a:gd name="T84" fmla="*/ 42 w 111"/>
                  <a:gd name="T85" fmla="*/ 81 h 84"/>
                  <a:gd name="T86" fmla="*/ 44 w 111"/>
                  <a:gd name="T87" fmla="*/ 80 h 84"/>
                  <a:gd name="T88" fmla="*/ 72 w 111"/>
                  <a:gd name="T89" fmla="*/ 66 h 84"/>
                  <a:gd name="T90" fmla="*/ 43 w 111"/>
                  <a:gd name="T91" fmla="*/ 80 h 84"/>
                  <a:gd name="T92" fmla="*/ 38 w 111"/>
                  <a:gd name="T93" fmla="*/ 82 h 84"/>
                  <a:gd name="T94" fmla="*/ 4 w 111"/>
                  <a:gd name="T95" fmla="*/ 69 h 84"/>
                  <a:gd name="T96" fmla="*/ 3 w 111"/>
                  <a:gd name="T97" fmla="*/ 69 h 84"/>
                  <a:gd name="T98" fmla="*/ 1 w 111"/>
                  <a:gd name="T99" fmla="*/ 62 h 84"/>
                  <a:gd name="T100" fmla="*/ 9 w 111"/>
                  <a:gd name="T101" fmla="*/ 33 h 84"/>
                  <a:gd name="T102" fmla="*/ 1 w 111"/>
                  <a:gd name="T103" fmla="*/ 55 h 84"/>
                  <a:gd name="T104" fmla="*/ 4 w 111"/>
                  <a:gd name="T105" fmla="*/ 68 h 84"/>
                  <a:gd name="T106" fmla="*/ 5 w 111"/>
                  <a:gd name="T107" fmla="*/ 69 h 84"/>
                  <a:gd name="T108" fmla="*/ 10 w 111"/>
                  <a:gd name="T109" fmla="*/ 76 h 84"/>
                  <a:gd name="T110" fmla="*/ 42 w 111"/>
                  <a:gd name="T111" fmla="*/ 80 h 84"/>
                  <a:gd name="T112" fmla="*/ 73 w 111"/>
                  <a:gd name="T113" fmla="*/ 64 h 84"/>
                  <a:gd name="T114" fmla="*/ 94 w 111"/>
                  <a:gd name="T115" fmla="*/ 56 h 84"/>
                  <a:gd name="T116" fmla="*/ 110 w 111"/>
                  <a:gd name="T117" fmla="*/ 3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" h="84">
                    <a:moveTo>
                      <a:pt x="105" y="44"/>
                    </a:moveTo>
                    <a:cubicBezTo>
                      <a:pt x="104" y="47"/>
                      <a:pt x="101" y="49"/>
                      <a:pt x="99" y="50"/>
                    </a:cubicBezTo>
                    <a:cubicBezTo>
                      <a:pt x="98" y="51"/>
                      <a:pt x="98" y="51"/>
                      <a:pt x="97" y="52"/>
                    </a:cubicBezTo>
                    <a:cubicBezTo>
                      <a:pt x="97" y="52"/>
                      <a:pt x="96" y="52"/>
                      <a:pt x="96" y="52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3" y="58"/>
                      <a:pt x="75" y="62"/>
                      <a:pt x="66" y="66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1" y="78"/>
                      <a:pt x="41" y="79"/>
                      <a:pt x="40" y="79"/>
                    </a:cubicBezTo>
                    <a:cubicBezTo>
                      <a:pt x="35" y="81"/>
                      <a:pt x="29" y="82"/>
                      <a:pt x="24" y="81"/>
                    </a:cubicBezTo>
                    <a:cubicBezTo>
                      <a:pt x="19" y="80"/>
                      <a:pt x="15" y="78"/>
                      <a:pt x="12" y="76"/>
                    </a:cubicBezTo>
                    <a:cubicBezTo>
                      <a:pt x="15" y="78"/>
                      <a:pt x="18" y="79"/>
                      <a:pt x="22" y="80"/>
                    </a:cubicBezTo>
                    <a:cubicBezTo>
                      <a:pt x="26" y="81"/>
                      <a:pt x="31" y="81"/>
                      <a:pt x="36" y="80"/>
                    </a:cubicBezTo>
                    <a:cubicBezTo>
                      <a:pt x="37" y="80"/>
                      <a:pt x="38" y="79"/>
                      <a:pt x="40" y="79"/>
                    </a:cubicBezTo>
                    <a:cubicBezTo>
                      <a:pt x="40" y="79"/>
                      <a:pt x="41" y="78"/>
                      <a:pt x="41" y="78"/>
                    </a:cubicBezTo>
                    <a:cubicBezTo>
                      <a:pt x="42" y="78"/>
                      <a:pt x="42" y="77"/>
                      <a:pt x="43" y="77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3"/>
                      <a:pt x="56" y="71"/>
                      <a:pt x="59" y="69"/>
                    </a:cubicBezTo>
                    <a:cubicBezTo>
                      <a:pt x="70" y="64"/>
                      <a:pt x="79" y="60"/>
                      <a:pt x="89" y="55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0"/>
                      <a:pt x="101" y="48"/>
                      <a:pt x="103" y="45"/>
                    </a:cubicBezTo>
                    <a:cubicBezTo>
                      <a:pt x="107" y="40"/>
                      <a:pt x="109" y="34"/>
                      <a:pt x="109" y="28"/>
                    </a:cubicBezTo>
                    <a:cubicBezTo>
                      <a:pt x="109" y="26"/>
                      <a:pt x="109" y="25"/>
                      <a:pt x="109" y="24"/>
                    </a:cubicBezTo>
                    <a:cubicBezTo>
                      <a:pt x="108" y="22"/>
                      <a:pt x="107" y="21"/>
                      <a:pt x="107" y="19"/>
                    </a:cubicBezTo>
                    <a:cubicBezTo>
                      <a:pt x="105" y="17"/>
                      <a:pt x="103" y="16"/>
                      <a:pt x="103" y="16"/>
                    </a:cubicBezTo>
                    <a:cubicBezTo>
                      <a:pt x="102" y="16"/>
                      <a:pt x="102" y="17"/>
                      <a:pt x="102" y="18"/>
                    </a:cubicBezTo>
                    <a:cubicBezTo>
                      <a:pt x="102" y="19"/>
                      <a:pt x="102" y="21"/>
                      <a:pt x="102" y="23"/>
                    </a:cubicBezTo>
                    <a:cubicBezTo>
                      <a:pt x="103" y="24"/>
                      <a:pt x="103" y="26"/>
                      <a:pt x="103" y="27"/>
                    </a:cubicBezTo>
                    <a:cubicBezTo>
                      <a:pt x="103" y="29"/>
                      <a:pt x="103" y="30"/>
                      <a:pt x="103" y="30"/>
                    </a:cubicBezTo>
                    <a:cubicBezTo>
                      <a:pt x="102" y="31"/>
                      <a:pt x="102" y="30"/>
                      <a:pt x="101" y="30"/>
                    </a:cubicBezTo>
                    <a:cubicBezTo>
                      <a:pt x="101" y="33"/>
                      <a:pt x="100" y="36"/>
                      <a:pt x="98" y="39"/>
                    </a:cubicBezTo>
                    <a:cubicBezTo>
                      <a:pt x="97" y="41"/>
                      <a:pt x="95" y="44"/>
                      <a:pt x="92" y="4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4" y="58"/>
                      <a:pt x="55" y="62"/>
                      <a:pt x="47" y="66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1"/>
                      <a:pt x="36" y="72"/>
                      <a:pt x="35" y="72"/>
                    </a:cubicBezTo>
                    <a:cubicBezTo>
                      <a:pt x="32" y="73"/>
                      <a:pt x="28" y="73"/>
                      <a:pt x="25" y="72"/>
                    </a:cubicBezTo>
                    <a:cubicBezTo>
                      <a:pt x="28" y="73"/>
                      <a:pt x="32" y="73"/>
                      <a:pt x="35" y="72"/>
                    </a:cubicBezTo>
                    <a:cubicBezTo>
                      <a:pt x="36" y="71"/>
                      <a:pt x="36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8" y="71"/>
                      <a:pt x="38" y="71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3"/>
                      <a:pt x="97" y="41"/>
                      <a:pt x="98" y="38"/>
                    </a:cubicBezTo>
                    <a:cubicBezTo>
                      <a:pt x="100" y="36"/>
                      <a:pt x="100" y="32"/>
                      <a:pt x="100" y="29"/>
                    </a:cubicBezTo>
                    <a:cubicBezTo>
                      <a:pt x="100" y="29"/>
                      <a:pt x="99" y="29"/>
                      <a:pt x="98" y="31"/>
                    </a:cubicBezTo>
                    <a:cubicBezTo>
                      <a:pt x="98" y="33"/>
                      <a:pt x="97" y="37"/>
                      <a:pt x="94" y="40"/>
                    </a:cubicBezTo>
                    <a:cubicBezTo>
                      <a:pt x="94" y="41"/>
                      <a:pt x="93" y="41"/>
                      <a:pt x="92" y="42"/>
                    </a:cubicBezTo>
                    <a:cubicBezTo>
                      <a:pt x="92" y="42"/>
                      <a:pt x="91" y="43"/>
                      <a:pt x="91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6" y="45"/>
                      <a:pt x="84" y="46"/>
                      <a:pt x="82" y="47"/>
                    </a:cubicBezTo>
                    <a:cubicBezTo>
                      <a:pt x="76" y="50"/>
                      <a:pt x="70" y="52"/>
                      <a:pt x="64" y="5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5" y="69"/>
                      <a:pt x="35" y="69"/>
                      <a:pt x="34" y="70"/>
                    </a:cubicBezTo>
                    <a:cubicBezTo>
                      <a:pt x="33" y="70"/>
                      <a:pt x="32" y="70"/>
                      <a:pt x="31" y="70"/>
                    </a:cubicBezTo>
                    <a:cubicBezTo>
                      <a:pt x="26" y="71"/>
                      <a:pt x="21" y="69"/>
                      <a:pt x="19" y="67"/>
                    </a:cubicBezTo>
                    <a:cubicBezTo>
                      <a:pt x="18" y="66"/>
                      <a:pt x="17" y="65"/>
                      <a:pt x="16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15" y="62"/>
                      <a:pt x="15" y="61"/>
                      <a:pt x="15" y="61"/>
                    </a:cubicBezTo>
                    <a:cubicBezTo>
                      <a:pt x="15" y="60"/>
                      <a:pt x="15" y="60"/>
                      <a:pt x="14" y="59"/>
                    </a:cubicBezTo>
                    <a:cubicBezTo>
                      <a:pt x="14" y="58"/>
                      <a:pt x="14" y="56"/>
                      <a:pt x="14" y="54"/>
                    </a:cubicBezTo>
                    <a:cubicBezTo>
                      <a:pt x="14" y="53"/>
                      <a:pt x="14" y="53"/>
                      <a:pt x="14" y="52"/>
                    </a:cubicBezTo>
                    <a:cubicBezTo>
                      <a:pt x="14" y="51"/>
                      <a:pt x="14" y="50"/>
                      <a:pt x="15" y="50"/>
                    </a:cubicBezTo>
                    <a:cubicBezTo>
                      <a:pt x="16" y="47"/>
                      <a:pt x="17" y="44"/>
                      <a:pt x="19" y="43"/>
                    </a:cubicBezTo>
                    <a:cubicBezTo>
                      <a:pt x="20" y="43"/>
                      <a:pt x="20" y="43"/>
                      <a:pt x="20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42" y="31"/>
                      <a:pt x="54" y="25"/>
                      <a:pt x="65" y="20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6" y="15"/>
                      <a:pt x="76" y="14"/>
                    </a:cubicBezTo>
                    <a:cubicBezTo>
                      <a:pt x="77" y="14"/>
                      <a:pt x="78" y="14"/>
                      <a:pt x="79" y="14"/>
                    </a:cubicBezTo>
                    <a:cubicBezTo>
                      <a:pt x="84" y="13"/>
                      <a:pt x="88" y="14"/>
                      <a:pt x="91" y="15"/>
                    </a:cubicBezTo>
                    <a:cubicBezTo>
                      <a:pt x="93" y="17"/>
                      <a:pt x="95" y="18"/>
                      <a:pt x="96" y="19"/>
                    </a:cubicBezTo>
                    <a:cubicBezTo>
                      <a:pt x="96" y="19"/>
                      <a:pt x="96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8"/>
                      <a:pt x="98" y="16"/>
                      <a:pt x="97" y="13"/>
                    </a:cubicBezTo>
                    <a:cubicBezTo>
                      <a:pt x="95" y="11"/>
                      <a:pt x="92" y="8"/>
                      <a:pt x="88" y="7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93" y="7"/>
                      <a:pt x="96" y="9"/>
                      <a:pt x="97" y="10"/>
                    </a:cubicBezTo>
                    <a:cubicBezTo>
                      <a:pt x="99" y="11"/>
                      <a:pt x="100" y="11"/>
                      <a:pt x="100" y="11"/>
                    </a:cubicBezTo>
                    <a:cubicBezTo>
                      <a:pt x="101" y="10"/>
                      <a:pt x="100" y="8"/>
                      <a:pt x="102" y="8"/>
                    </a:cubicBezTo>
                    <a:cubicBezTo>
                      <a:pt x="98" y="4"/>
                      <a:pt x="92" y="2"/>
                      <a:pt x="87" y="1"/>
                    </a:cubicBezTo>
                    <a:cubicBezTo>
                      <a:pt x="81" y="0"/>
                      <a:pt x="75" y="0"/>
                      <a:pt x="70" y="2"/>
                    </a:cubicBezTo>
                    <a:cubicBezTo>
                      <a:pt x="69" y="2"/>
                      <a:pt x="68" y="2"/>
                      <a:pt x="67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3" y="30"/>
                      <a:pt x="12" y="30"/>
                    </a:cubicBezTo>
                    <a:cubicBezTo>
                      <a:pt x="10" y="32"/>
                      <a:pt x="9" y="33"/>
                      <a:pt x="7" y="35"/>
                    </a:cubicBezTo>
                    <a:cubicBezTo>
                      <a:pt x="4" y="38"/>
                      <a:pt x="2" y="42"/>
                      <a:pt x="1" y="46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60"/>
                      <a:pt x="0" y="62"/>
                      <a:pt x="1" y="64"/>
                    </a:cubicBezTo>
                    <a:cubicBezTo>
                      <a:pt x="1" y="65"/>
                      <a:pt x="2" y="66"/>
                      <a:pt x="2" y="67"/>
                    </a:cubicBezTo>
                    <a:cubicBezTo>
                      <a:pt x="2" y="67"/>
                      <a:pt x="2" y="68"/>
                      <a:pt x="3" y="68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5" y="72"/>
                      <a:pt x="5" y="72"/>
                    </a:cubicBezTo>
                    <a:cubicBezTo>
                      <a:pt x="5" y="73"/>
                      <a:pt x="6" y="74"/>
                      <a:pt x="7" y="75"/>
                    </a:cubicBezTo>
                    <a:cubicBezTo>
                      <a:pt x="8" y="77"/>
                      <a:pt x="10" y="78"/>
                      <a:pt x="12" y="79"/>
                    </a:cubicBezTo>
                    <a:cubicBezTo>
                      <a:pt x="15" y="82"/>
                      <a:pt x="19" y="83"/>
                      <a:pt x="23" y="84"/>
                    </a:cubicBezTo>
                    <a:cubicBezTo>
                      <a:pt x="27" y="84"/>
                      <a:pt x="32" y="84"/>
                      <a:pt x="36" y="83"/>
                    </a:cubicBezTo>
                    <a:cubicBezTo>
                      <a:pt x="38" y="83"/>
                      <a:pt x="40" y="82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3" y="80"/>
                      <a:pt x="44" y="80"/>
                      <a:pt x="44" y="80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82"/>
                      <a:pt x="39" y="82"/>
                      <a:pt x="38" y="82"/>
                    </a:cubicBezTo>
                    <a:cubicBezTo>
                      <a:pt x="33" y="84"/>
                      <a:pt x="27" y="84"/>
                      <a:pt x="22" y="83"/>
                    </a:cubicBezTo>
                    <a:cubicBezTo>
                      <a:pt x="17" y="82"/>
                      <a:pt x="12" y="80"/>
                      <a:pt x="9" y="76"/>
                    </a:cubicBezTo>
                    <a:cubicBezTo>
                      <a:pt x="7" y="74"/>
                      <a:pt x="5" y="72"/>
                      <a:pt x="4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0"/>
                      <a:pt x="4" y="69"/>
                      <a:pt x="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8"/>
                      <a:pt x="3" y="68"/>
                    </a:cubicBezTo>
                    <a:cubicBezTo>
                      <a:pt x="3" y="67"/>
                      <a:pt x="2" y="67"/>
                      <a:pt x="2" y="66"/>
                    </a:cubicBezTo>
                    <a:cubicBezTo>
                      <a:pt x="2" y="65"/>
                      <a:pt x="1" y="64"/>
                      <a:pt x="1" y="62"/>
                    </a:cubicBezTo>
                    <a:cubicBezTo>
                      <a:pt x="0" y="60"/>
                      <a:pt x="0" y="57"/>
                      <a:pt x="0" y="55"/>
                    </a:cubicBezTo>
                    <a:cubicBezTo>
                      <a:pt x="0" y="52"/>
                      <a:pt x="0" y="50"/>
                      <a:pt x="1" y="47"/>
                    </a:cubicBezTo>
                    <a:cubicBezTo>
                      <a:pt x="2" y="42"/>
                      <a:pt x="5" y="37"/>
                      <a:pt x="9" y="33"/>
                    </a:cubicBezTo>
                    <a:cubicBezTo>
                      <a:pt x="9" y="34"/>
                      <a:pt x="9" y="34"/>
                      <a:pt x="10" y="34"/>
                    </a:cubicBezTo>
                    <a:cubicBezTo>
                      <a:pt x="6" y="37"/>
                      <a:pt x="3" y="42"/>
                      <a:pt x="2" y="47"/>
                    </a:cubicBezTo>
                    <a:cubicBezTo>
                      <a:pt x="1" y="50"/>
                      <a:pt x="1" y="52"/>
                      <a:pt x="1" y="55"/>
                    </a:cubicBezTo>
                    <a:cubicBezTo>
                      <a:pt x="1" y="57"/>
                      <a:pt x="1" y="60"/>
                      <a:pt x="2" y="62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3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3" y="79"/>
                      <a:pt x="18" y="81"/>
                      <a:pt x="23" y="82"/>
                    </a:cubicBezTo>
                    <a:cubicBezTo>
                      <a:pt x="28" y="83"/>
                      <a:pt x="33" y="83"/>
                      <a:pt x="38" y="81"/>
                    </a:cubicBezTo>
                    <a:cubicBezTo>
                      <a:pt x="40" y="81"/>
                      <a:pt x="41" y="81"/>
                      <a:pt x="42" y="80"/>
                    </a:cubicBezTo>
                    <a:cubicBezTo>
                      <a:pt x="43" y="79"/>
                      <a:pt x="44" y="79"/>
                      <a:pt x="45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8" y="72"/>
                      <a:pt x="65" y="68"/>
                      <a:pt x="73" y="64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5"/>
                      <a:pt x="96" y="55"/>
                      <a:pt x="98" y="53"/>
                    </a:cubicBezTo>
                    <a:cubicBezTo>
                      <a:pt x="102" y="51"/>
                      <a:pt x="105" y="48"/>
                      <a:pt x="107" y="44"/>
                    </a:cubicBezTo>
                    <a:cubicBezTo>
                      <a:pt x="109" y="41"/>
                      <a:pt x="110" y="38"/>
                      <a:pt x="110" y="35"/>
                    </a:cubicBezTo>
                    <a:cubicBezTo>
                      <a:pt x="111" y="33"/>
                      <a:pt x="110" y="30"/>
                      <a:pt x="110" y="28"/>
                    </a:cubicBezTo>
                    <a:cubicBezTo>
                      <a:pt x="110" y="33"/>
                      <a:pt x="109" y="39"/>
                      <a:pt x="105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6" name="Freeform 23"/>
              <p:cNvSpPr/>
              <p:nvPr/>
            </p:nvSpPr>
            <p:spPr bwMode="auto">
              <a:xfrm>
                <a:off x="7693026" y="24050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7" name="Freeform 24"/>
              <p:cNvSpPr/>
              <p:nvPr/>
            </p:nvSpPr>
            <p:spPr bwMode="auto">
              <a:xfrm>
                <a:off x="7697788" y="2397126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8" name="Freeform 25"/>
              <p:cNvSpPr/>
              <p:nvPr/>
            </p:nvSpPr>
            <p:spPr bwMode="auto">
              <a:xfrm>
                <a:off x="7316788" y="2201863"/>
                <a:ext cx="444500" cy="258763"/>
              </a:xfrm>
              <a:custGeom>
                <a:avLst/>
                <a:gdLst>
                  <a:gd name="T0" fmla="*/ 95 w 118"/>
                  <a:gd name="T1" fmla="*/ 0 h 69"/>
                  <a:gd name="T2" fmla="*/ 111 w 118"/>
                  <a:gd name="T3" fmla="*/ 43 h 69"/>
                  <a:gd name="T4" fmla="*/ 95 w 118"/>
                  <a:gd name="T5" fmla="*/ 53 h 69"/>
                  <a:gd name="T6" fmla="*/ 83 w 118"/>
                  <a:gd name="T7" fmla="*/ 56 h 69"/>
                  <a:gd name="T8" fmla="*/ 90 w 118"/>
                  <a:gd name="T9" fmla="*/ 54 h 69"/>
                  <a:gd name="T10" fmla="*/ 96 w 118"/>
                  <a:gd name="T11" fmla="*/ 53 h 69"/>
                  <a:gd name="T12" fmla="*/ 113 w 118"/>
                  <a:gd name="T13" fmla="*/ 39 h 69"/>
                  <a:gd name="T14" fmla="*/ 95 w 118"/>
                  <a:gd name="T15" fmla="*/ 1 h 69"/>
                  <a:gd name="T16" fmla="*/ 82 w 118"/>
                  <a:gd name="T17" fmla="*/ 4 h 69"/>
                  <a:gd name="T18" fmla="*/ 93 w 118"/>
                  <a:gd name="T19" fmla="*/ 7 h 69"/>
                  <a:gd name="T20" fmla="*/ 106 w 118"/>
                  <a:gd name="T21" fmla="*/ 23 h 69"/>
                  <a:gd name="T22" fmla="*/ 98 w 118"/>
                  <a:gd name="T23" fmla="*/ 44 h 69"/>
                  <a:gd name="T24" fmla="*/ 79 w 118"/>
                  <a:gd name="T25" fmla="*/ 48 h 69"/>
                  <a:gd name="T26" fmla="*/ 92 w 118"/>
                  <a:gd name="T27" fmla="*/ 45 h 69"/>
                  <a:gd name="T28" fmla="*/ 102 w 118"/>
                  <a:gd name="T29" fmla="*/ 41 h 69"/>
                  <a:gd name="T30" fmla="*/ 94 w 118"/>
                  <a:gd name="T31" fmla="*/ 10 h 69"/>
                  <a:gd name="T32" fmla="*/ 102 w 118"/>
                  <a:gd name="T33" fmla="*/ 19 h 69"/>
                  <a:gd name="T34" fmla="*/ 97 w 118"/>
                  <a:gd name="T35" fmla="*/ 42 h 69"/>
                  <a:gd name="T36" fmla="*/ 79 w 118"/>
                  <a:gd name="T37" fmla="*/ 46 h 69"/>
                  <a:gd name="T38" fmla="*/ 30 w 118"/>
                  <a:gd name="T39" fmla="*/ 55 h 69"/>
                  <a:gd name="T40" fmla="*/ 28 w 118"/>
                  <a:gd name="T41" fmla="*/ 55 h 69"/>
                  <a:gd name="T42" fmla="*/ 25 w 118"/>
                  <a:gd name="T43" fmla="*/ 54 h 69"/>
                  <a:gd name="T44" fmla="*/ 16 w 118"/>
                  <a:gd name="T45" fmla="*/ 36 h 69"/>
                  <a:gd name="T46" fmla="*/ 25 w 118"/>
                  <a:gd name="T47" fmla="*/ 25 h 69"/>
                  <a:gd name="T48" fmla="*/ 31 w 118"/>
                  <a:gd name="T49" fmla="*/ 24 h 69"/>
                  <a:gd name="T50" fmla="*/ 66 w 118"/>
                  <a:gd name="T51" fmla="*/ 9 h 69"/>
                  <a:gd name="T52" fmla="*/ 49 w 118"/>
                  <a:gd name="T53" fmla="*/ 6 h 69"/>
                  <a:gd name="T54" fmla="*/ 25 w 118"/>
                  <a:gd name="T55" fmla="*/ 11 h 69"/>
                  <a:gd name="T56" fmla="*/ 9 w 118"/>
                  <a:gd name="T57" fmla="*/ 19 h 69"/>
                  <a:gd name="T58" fmla="*/ 2 w 118"/>
                  <a:gd name="T59" fmla="*/ 31 h 69"/>
                  <a:gd name="T60" fmla="*/ 25 w 118"/>
                  <a:gd name="T61" fmla="*/ 69 h 69"/>
                  <a:gd name="T62" fmla="*/ 27 w 118"/>
                  <a:gd name="T63" fmla="*/ 69 h 69"/>
                  <a:gd name="T64" fmla="*/ 37 w 118"/>
                  <a:gd name="T65" fmla="*/ 69 h 69"/>
                  <a:gd name="T66" fmla="*/ 84 w 118"/>
                  <a:gd name="T67" fmla="*/ 58 h 69"/>
                  <a:gd name="T68" fmla="*/ 99 w 118"/>
                  <a:gd name="T69" fmla="*/ 55 h 69"/>
                  <a:gd name="T70" fmla="*/ 94 w 118"/>
                  <a:gd name="T71" fmla="*/ 56 h 69"/>
                  <a:gd name="T72" fmla="*/ 55 w 118"/>
                  <a:gd name="T73" fmla="*/ 64 h 69"/>
                  <a:gd name="T74" fmla="*/ 29 w 118"/>
                  <a:gd name="T75" fmla="*/ 69 h 69"/>
                  <a:gd name="T76" fmla="*/ 27 w 118"/>
                  <a:gd name="T77" fmla="*/ 69 h 69"/>
                  <a:gd name="T78" fmla="*/ 14 w 118"/>
                  <a:gd name="T79" fmla="*/ 65 h 69"/>
                  <a:gd name="T80" fmla="*/ 15 w 118"/>
                  <a:gd name="T81" fmla="*/ 64 h 69"/>
                  <a:gd name="T82" fmla="*/ 27 w 118"/>
                  <a:gd name="T83" fmla="*/ 67 h 69"/>
                  <a:gd name="T84" fmla="*/ 29 w 118"/>
                  <a:gd name="T85" fmla="*/ 68 h 69"/>
                  <a:gd name="T86" fmla="*/ 55 w 118"/>
                  <a:gd name="T87" fmla="*/ 63 h 69"/>
                  <a:gd name="T88" fmla="*/ 95 w 118"/>
                  <a:gd name="T89" fmla="*/ 55 h 69"/>
                  <a:gd name="T90" fmla="*/ 105 w 118"/>
                  <a:gd name="T91" fmla="*/ 50 h 69"/>
                  <a:gd name="T92" fmla="*/ 118 w 118"/>
                  <a:gd name="T93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69">
                    <a:moveTo>
                      <a:pt x="110" y="9"/>
                    </a:moveTo>
                    <a:cubicBezTo>
                      <a:pt x="108" y="6"/>
                      <a:pt x="106" y="4"/>
                      <a:pt x="103" y="3"/>
                    </a:cubicBezTo>
                    <a:cubicBezTo>
                      <a:pt x="101" y="1"/>
                      <a:pt x="98" y="0"/>
                      <a:pt x="95" y="0"/>
                    </a:cubicBezTo>
                    <a:cubicBezTo>
                      <a:pt x="101" y="2"/>
                      <a:pt x="106" y="6"/>
                      <a:pt x="109" y="10"/>
                    </a:cubicBezTo>
                    <a:cubicBezTo>
                      <a:pt x="113" y="15"/>
                      <a:pt x="115" y="20"/>
                      <a:pt x="115" y="26"/>
                    </a:cubicBezTo>
                    <a:cubicBezTo>
                      <a:pt x="116" y="32"/>
                      <a:pt x="115" y="38"/>
                      <a:pt x="111" y="43"/>
                    </a:cubicBezTo>
                    <a:cubicBezTo>
                      <a:pt x="110" y="45"/>
                      <a:pt x="108" y="47"/>
                      <a:pt x="105" y="49"/>
                    </a:cubicBezTo>
                    <a:cubicBezTo>
                      <a:pt x="103" y="51"/>
                      <a:pt x="100" y="52"/>
                      <a:pt x="97" y="53"/>
                    </a:cubicBezTo>
                    <a:cubicBezTo>
                      <a:pt x="97" y="53"/>
                      <a:pt x="96" y="53"/>
                      <a:pt x="95" y="53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90" y="54"/>
                      <a:pt x="90" y="5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56" y="61"/>
                      <a:pt x="74" y="57"/>
                      <a:pt x="90" y="54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6" y="53"/>
                      <a:pt x="96" y="53"/>
                    </a:cubicBezTo>
                    <a:cubicBezTo>
                      <a:pt x="97" y="53"/>
                      <a:pt x="98" y="52"/>
                      <a:pt x="98" y="52"/>
                    </a:cubicBezTo>
                    <a:cubicBezTo>
                      <a:pt x="102" y="51"/>
                      <a:pt x="105" y="50"/>
                      <a:pt x="107" y="47"/>
                    </a:cubicBezTo>
                    <a:cubicBezTo>
                      <a:pt x="110" y="45"/>
                      <a:pt x="112" y="42"/>
                      <a:pt x="113" y="39"/>
                    </a:cubicBezTo>
                    <a:cubicBezTo>
                      <a:pt x="114" y="36"/>
                      <a:pt x="115" y="33"/>
                      <a:pt x="115" y="30"/>
                    </a:cubicBezTo>
                    <a:cubicBezTo>
                      <a:pt x="115" y="24"/>
                      <a:pt x="113" y="17"/>
                      <a:pt x="110" y="12"/>
                    </a:cubicBezTo>
                    <a:cubicBezTo>
                      <a:pt x="106" y="7"/>
                      <a:pt x="101" y="3"/>
                      <a:pt x="95" y="1"/>
                    </a:cubicBezTo>
                    <a:cubicBezTo>
                      <a:pt x="94" y="1"/>
                      <a:pt x="92" y="0"/>
                      <a:pt x="91" y="0"/>
                    </a:cubicBezTo>
                    <a:cubicBezTo>
                      <a:pt x="89" y="0"/>
                      <a:pt x="88" y="0"/>
                      <a:pt x="86" y="1"/>
                    </a:cubicBezTo>
                    <a:cubicBezTo>
                      <a:pt x="84" y="2"/>
                      <a:pt x="82" y="3"/>
                      <a:pt x="82" y="4"/>
                    </a:cubicBezTo>
                    <a:cubicBezTo>
                      <a:pt x="82" y="5"/>
                      <a:pt x="83" y="5"/>
                      <a:pt x="84" y="5"/>
                    </a:cubicBezTo>
                    <a:cubicBezTo>
                      <a:pt x="85" y="5"/>
                      <a:pt x="87" y="6"/>
                      <a:pt x="89" y="6"/>
                    </a:cubicBezTo>
                    <a:cubicBezTo>
                      <a:pt x="90" y="6"/>
                      <a:pt x="91" y="6"/>
                      <a:pt x="93" y="7"/>
                    </a:cubicBezTo>
                    <a:cubicBezTo>
                      <a:pt x="94" y="7"/>
                      <a:pt x="95" y="7"/>
                      <a:pt x="95" y="7"/>
                    </a:cubicBezTo>
                    <a:cubicBezTo>
                      <a:pt x="96" y="8"/>
                      <a:pt x="95" y="9"/>
                      <a:pt x="94" y="9"/>
                    </a:cubicBezTo>
                    <a:cubicBezTo>
                      <a:pt x="100" y="12"/>
                      <a:pt x="105" y="17"/>
                      <a:pt x="106" y="23"/>
                    </a:cubicBezTo>
                    <a:cubicBezTo>
                      <a:pt x="107" y="27"/>
                      <a:pt x="107" y="30"/>
                      <a:pt x="107" y="33"/>
                    </a:cubicBezTo>
                    <a:cubicBezTo>
                      <a:pt x="106" y="36"/>
                      <a:pt x="105" y="39"/>
                      <a:pt x="102" y="41"/>
                    </a:cubicBezTo>
                    <a:cubicBezTo>
                      <a:pt x="101" y="42"/>
                      <a:pt x="100" y="43"/>
                      <a:pt x="98" y="44"/>
                    </a:cubicBezTo>
                    <a:cubicBezTo>
                      <a:pt x="97" y="44"/>
                      <a:pt x="96" y="45"/>
                      <a:pt x="95" y="45"/>
                    </a:cubicBezTo>
                    <a:cubicBezTo>
                      <a:pt x="94" y="45"/>
                      <a:pt x="93" y="45"/>
                      <a:pt x="92" y="46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0" y="50"/>
                      <a:pt x="61" y="52"/>
                      <a:pt x="52" y="53"/>
                    </a:cubicBezTo>
                    <a:cubicBezTo>
                      <a:pt x="61" y="52"/>
                      <a:pt x="70" y="50"/>
                      <a:pt x="79" y="48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3" y="45"/>
                      <a:pt x="94" y="45"/>
                      <a:pt x="95" y="45"/>
                    </a:cubicBezTo>
                    <a:cubicBezTo>
                      <a:pt x="96" y="45"/>
                      <a:pt x="97" y="44"/>
                      <a:pt x="98" y="44"/>
                    </a:cubicBezTo>
                    <a:cubicBezTo>
                      <a:pt x="100" y="43"/>
                      <a:pt x="101" y="42"/>
                      <a:pt x="102" y="41"/>
                    </a:cubicBezTo>
                    <a:cubicBezTo>
                      <a:pt x="105" y="39"/>
                      <a:pt x="106" y="36"/>
                      <a:pt x="106" y="33"/>
                    </a:cubicBezTo>
                    <a:cubicBezTo>
                      <a:pt x="107" y="30"/>
                      <a:pt x="107" y="27"/>
                      <a:pt x="106" y="23"/>
                    </a:cubicBezTo>
                    <a:cubicBezTo>
                      <a:pt x="104" y="17"/>
                      <a:pt x="100" y="12"/>
                      <a:pt x="94" y="10"/>
                    </a:cubicBezTo>
                    <a:cubicBezTo>
                      <a:pt x="93" y="10"/>
                      <a:pt x="93" y="11"/>
                      <a:pt x="95" y="12"/>
                    </a:cubicBezTo>
                    <a:cubicBezTo>
                      <a:pt x="96" y="13"/>
                      <a:pt x="97" y="14"/>
                      <a:pt x="98" y="15"/>
                    </a:cubicBezTo>
                    <a:cubicBezTo>
                      <a:pt x="99" y="16"/>
                      <a:pt x="101" y="17"/>
                      <a:pt x="102" y="19"/>
                    </a:cubicBezTo>
                    <a:cubicBezTo>
                      <a:pt x="103" y="21"/>
                      <a:pt x="104" y="24"/>
                      <a:pt x="105" y="26"/>
                    </a:cubicBezTo>
                    <a:cubicBezTo>
                      <a:pt x="105" y="28"/>
                      <a:pt x="105" y="30"/>
                      <a:pt x="105" y="32"/>
                    </a:cubicBezTo>
                    <a:cubicBezTo>
                      <a:pt x="104" y="36"/>
                      <a:pt x="101" y="40"/>
                      <a:pt x="97" y="42"/>
                    </a:cubicBezTo>
                    <a:cubicBezTo>
                      <a:pt x="96" y="42"/>
                      <a:pt x="94" y="43"/>
                      <a:pt x="93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6" y="48"/>
                      <a:pt x="53" y="51"/>
                      <a:pt x="41" y="5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1" y="55"/>
                      <a:pt x="3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6" y="54"/>
                      <a:pt x="25" y="54"/>
                      <a:pt x="25" y="54"/>
                    </a:cubicBezTo>
                    <a:cubicBezTo>
                      <a:pt x="23" y="54"/>
                      <a:pt x="22" y="53"/>
                      <a:pt x="21" y="52"/>
                    </a:cubicBezTo>
                    <a:cubicBezTo>
                      <a:pt x="19" y="51"/>
                      <a:pt x="17" y="48"/>
                      <a:pt x="16" y="45"/>
                    </a:cubicBezTo>
                    <a:cubicBezTo>
                      <a:pt x="15" y="42"/>
                      <a:pt x="15" y="39"/>
                      <a:pt x="16" y="36"/>
                    </a:cubicBezTo>
                    <a:cubicBezTo>
                      <a:pt x="16" y="33"/>
                      <a:pt x="17" y="32"/>
                      <a:pt x="18" y="30"/>
                    </a:cubicBezTo>
                    <a:cubicBezTo>
                      <a:pt x="20" y="28"/>
                      <a:pt x="21" y="27"/>
                      <a:pt x="23" y="26"/>
                    </a:cubicBezTo>
                    <a:cubicBezTo>
                      <a:pt x="24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52" y="20"/>
                      <a:pt x="64" y="17"/>
                      <a:pt x="74" y="15"/>
                    </a:cubicBezTo>
                    <a:cubicBezTo>
                      <a:pt x="91" y="10"/>
                      <a:pt x="84" y="7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3" y="5"/>
                      <a:pt x="74" y="3"/>
                      <a:pt x="76" y="1"/>
                    </a:cubicBezTo>
                    <a:cubicBezTo>
                      <a:pt x="67" y="3"/>
                      <a:pt x="58" y="5"/>
                      <a:pt x="49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6" y="14"/>
                      <a:pt x="12" y="16"/>
                      <a:pt x="9" y="19"/>
                    </a:cubicBezTo>
                    <a:cubicBezTo>
                      <a:pt x="8" y="20"/>
                      <a:pt x="7" y="21"/>
                      <a:pt x="7" y="22"/>
                    </a:cubicBezTo>
                    <a:cubicBezTo>
                      <a:pt x="6" y="23"/>
                      <a:pt x="6" y="23"/>
                      <a:pt x="5" y="25"/>
                    </a:cubicBezTo>
                    <a:cubicBezTo>
                      <a:pt x="4" y="26"/>
                      <a:pt x="3" y="29"/>
                      <a:pt x="2" y="31"/>
                    </a:cubicBezTo>
                    <a:cubicBezTo>
                      <a:pt x="0" y="38"/>
                      <a:pt x="1" y="47"/>
                      <a:pt x="4" y="54"/>
                    </a:cubicBezTo>
                    <a:cubicBezTo>
                      <a:pt x="6" y="58"/>
                      <a:pt x="9" y="62"/>
                      <a:pt x="13" y="64"/>
                    </a:cubicBezTo>
                    <a:cubicBezTo>
                      <a:pt x="16" y="67"/>
                      <a:pt x="21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8" y="69"/>
                      <a:pt x="29" y="69"/>
                      <a:pt x="30" y="69"/>
                    </a:cubicBezTo>
                    <a:cubicBezTo>
                      <a:pt x="32" y="69"/>
                      <a:pt x="35" y="69"/>
                      <a:pt x="37" y="6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6"/>
                      <a:pt x="98" y="55"/>
                      <a:pt x="99" y="55"/>
                    </a:cubicBezTo>
                    <a:cubicBezTo>
                      <a:pt x="99" y="55"/>
                      <a:pt x="100" y="55"/>
                      <a:pt x="100" y="54"/>
                    </a:cubicBezTo>
                    <a:cubicBezTo>
                      <a:pt x="99" y="55"/>
                      <a:pt x="98" y="55"/>
                      <a:pt x="97" y="55"/>
                    </a:cubicBezTo>
                    <a:cubicBezTo>
                      <a:pt x="95" y="56"/>
                      <a:pt x="95" y="56"/>
                      <a:pt x="94" y="56"/>
                    </a:cubicBezTo>
                    <a:cubicBezTo>
                      <a:pt x="91" y="57"/>
                      <a:pt x="91" y="57"/>
                      <a:pt x="91" y="57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4" y="69"/>
                      <a:pt x="32" y="69"/>
                      <a:pt x="29" y="69"/>
                    </a:cubicBezTo>
                    <a:cubicBezTo>
                      <a:pt x="28" y="69"/>
                      <a:pt x="28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6" y="68"/>
                      <a:pt x="26" y="68"/>
                    </a:cubicBezTo>
                    <a:cubicBezTo>
                      <a:pt x="24" y="68"/>
                      <a:pt x="23" y="68"/>
                      <a:pt x="22" y="68"/>
                    </a:cubicBezTo>
                    <a:cubicBezTo>
                      <a:pt x="19" y="67"/>
                      <a:pt x="17" y="66"/>
                      <a:pt x="14" y="65"/>
                    </a:cubicBezTo>
                    <a:cubicBezTo>
                      <a:pt x="9" y="62"/>
                      <a:pt x="6" y="57"/>
                      <a:pt x="4" y="52"/>
                    </a:cubicBezTo>
                    <a:cubicBezTo>
                      <a:pt x="4" y="52"/>
                      <a:pt x="5" y="53"/>
                      <a:pt x="4" y="52"/>
                    </a:cubicBezTo>
                    <a:cubicBezTo>
                      <a:pt x="6" y="57"/>
                      <a:pt x="10" y="61"/>
                      <a:pt x="15" y="64"/>
                    </a:cubicBezTo>
                    <a:cubicBezTo>
                      <a:pt x="17" y="65"/>
                      <a:pt x="19" y="66"/>
                      <a:pt x="22" y="67"/>
                    </a:cubicBezTo>
                    <a:cubicBezTo>
                      <a:pt x="23" y="67"/>
                      <a:pt x="25" y="67"/>
                      <a:pt x="26" y="67"/>
                    </a:cubicBezTo>
                    <a:cubicBezTo>
                      <a:pt x="26" y="67"/>
                      <a:pt x="27" y="67"/>
                      <a:pt x="27" y="67"/>
                    </a:cubicBezTo>
                    <a:cubicBezTo>
                      <a:pt x="27" y="68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8" y="68"/>
                      <a:pt x="29" y="68"/>
                      <a:pt x="29" y="68"/>
                    </a:cubicBezTo>
                    <a:cubicBezTo>
                      <a:pt x="32" y="68"/>
                      <a:pt x="34" y="68"/>
                      <a:pt x="37" y="67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3" y="62"/>
                      <a:pt x="71" y="60"/>
                      <a:pt x="79" y="58"/>
                    </a:cubicBezTo>
                    <a:cubicBezTo>
                      <a:pt x="83" y="58"/>
                      <a:pt x="87" y="57"/>
                      <a:pt x="91" y="5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7" y="54"/>
                      <a:pt x="97" y="54"/>
                      <a:pt x="98" y="54"/>
                    </a:cubicBezTo>
                    <a:cubicBezTo>
                      <a:pt x="101" y="53"/>
                      <a:pt x="103" y="52"/>
                      <a:pt x="105" y="50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9" y="49"/>
                      <a:pt x="112" y="46"/>
                      <a:pt x="114" y="42"/>
                    </a:cubicBezTo>
                    <a:cubicBezTo>
                      <a:pt x="116" y="39"/>
                      <a:pt x="117" y="35"/>
                      <a:pt x="118" y="31"/>
                    </a:cubicBezTo>
                    <a:cubicBezTo>
                      <a:pt x="118" y="23"/>
                      <a:pt x="115" y="15"/>
                      <a:pt x="11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19" name="Freeform 26"/>
              <p:cNvSpPr/>
              <p:nvPr/>
            </p:nvSpPr>
            <p:spPr bwMode="auto">
              <a:xfrm>
                <a:off x="4427538" y="2193926"/>
                <a:ext cx="431800" cy="266700"/>
              </a:xfrm>
              <a:custGeom>
                <a:avLst/>
                <a:gdLst>
                  <a:gd name="T0" fmla="*/ 26 w 115"/>
                  <a:gd name="T1" fmla="*/ 58 h 71"/>
                  <a:gd name="T2" fmla="*/ 20 w 115"/>
                  <a:gd name="T3" fmla="*/ 56 h 71"/>
                  <a:gd name="T4" fmla="*/ 1 w 115"/>
                  <a:gd name="T5" fmla="*/ 25 h 71"/>
                  <a:gd name="T6" fmla="*/ 13 w 115"/>
                  <a:gd name="T7" fmla="*/ 5 h 71"/>
                  <a:gd name="T8" fmla="*/ 13 w 115"/>
                  <a:gd name="T9" fmla="*/ 6 h 71"/>
                  <a:gd name="T10" fmla="*/ 2 w 115"/>
                  <a:gd name="T11" fmla="*/ 26 h 71"/>
                  <a:gd name="T12" fmla="*/ 21 w 115"/>
                  <a:gd name="T13" fmla="*/ 56 h 71"/>
                  <a:gd name="T14" fmla="*/ 24 w 115"/>
                  <a:gd name="T15" fmla="*/ 57 h 71"/>
                  <a:gd name="T16" fmla="*/ 58 w 115"/>
                  <a:gd name="T17" fmla="*/ 64 h 71"/>
                  <a:gd name="T18" fmla="*/ 80 w 115"/>
                  <a:gd name="T19" fmla="*/ 70 h 71"/>
                  <a:gd name="T20" fmla="*/ 97 w 115"/>
                  <a:gd name="T21" fmla="*/ 70 h 71"/>
                  <a:gd name="T22" fmla="*/ 96 w 115"/>
                  <a:gd name="T23" fmla="*/ 68 h 71"/>
                  <a:gd name="T24" fmla="*/ 81 w 115"/>
                  <a:gd name="T25" fmla="*/ 68 h 71"/>
                  <a:gd name="T26" fmla="*/ 23 w 115"/>
                  <a:gd name="T27" fmla="*/ 55 h 71"/>
                  <a:gd name="T28" fmla="*/ 19 w 115"/>
                  <a:gd name="T29" fmla="*/ 54 h 71"/>
                  <a:gd name="T30" fmla="*/ 4 w 115"/>
                  <a:gd name="T31" fmla="*/ 31 h 71"/>
                  <a:gd name="T32" fmla="*/ 21 w 115"/>
                  <a:gd name="T33" fmla="*/ 54 h 71"/>
                  <a:gd name="T34" fmla="*/ 32 w 115"/>
                  <a:gd name="T35" fmla="*/ 57 h 71"/>
                  <a:gd name="T36" fmla="*/ 80 w 115"/>
                  <a:gd name="T37" fmla="*/ 68 h 71"/>
                  <a:gd name="T38" fmla="*/ 109 w 115"/>
                  <a:gd name="T39" fmla="*/ 57 h 71"/>
                  <a:gd name="T40" fmla="*/ 111 w 115"/>
                  <a:gd name="T41" fmla="*/ 44 h 71"/>
                  <a:gd name="T42" fmla="*/ 105 w 115"/>
                  <a:gd name="T43" fmla="*/ 53 h 71"/>
                  <a:gd name="T44" fmla="*/ 94 w 115"/>
                  <a:gd name="T45" fmla="*/ 60 h 71"/>
                  <a:gd name="T46" fmla="*/ 80 w 115"/>
                  <a:gd name="T47" fmla="*/ 59 h 71"/>
                  <a:gd name="T48" fmla="*/ 37 w 115"/>
                  <a:gd name="T49" fmla="*/ 50 h 71"/>
                  <a:gd name="T50" fmla="*/ 25 w 115"/>
                  <a:gd name="T51" fmla="*/ 47 h 71"/>
                  <a:gd name="T52" fmla="*/ 24 w 115"/>
                  <a:gd name="T53" fmla="*/ 46 h 71"/>
                  <a:gd name="T54" fmla="*/ 74 w 115"/>
                  <a:gd name="T55" fmla="*/ 58 h 71"/>
                  <a:gd name="T56" fmla="*/ 85 w 115"/>
                  <a:gd name="T57" fmla="*/ 60 h 71"/>
                  <a:gd name="T58" fmla="*/ 99 w 115"/>
                  <a:gd name="T59" fmla="*/ 54 h 71"/>
                  <a:gd name="T60" fmla="*/ 76 w 115"/>
                  <a:gd name="T61" fmla="*/ 56 h 71"/>
                  <a:gd name="T62" fmla="*/ 26 w 115"/>
                  <a:gd name="T63" fmla="*/ 45 h 71"/>
                  <a:gd name="T64" fmla="*/ 24 w 115"/>
                  <a:gd name="T65" fmla="*/ 44 h 71"/>
                  <a:gd name="T66" fmla="*/ 15 w 115"/>
                  <a:gd name="T67" fmla="*/ 27 h 71"/>
                  <a:gd name="T68" fmla="*/ 21 w 115"/>
                  <a:gd name="T69" fmla="*/ 16 h 71"/>
                  <a:gd name="T70" fmla="*/ 33 w 115"/>
                  <a:gd name="T71" fmla="*/ 14 h 71"/>
                  <a:gd name="T72" fmla="*/ 42 w 115"/>
                  <a:gd name="T73" fmla="*/ 16 h 71"/>
                  <a:gd name="T74" fmla="*/ 93 w 115"/>
                  <a:gd name="T75" fmla="*/ 27 h 71"/>
                  <a:gd name="T76" fmla="*/ 104 w 115"/>
                  <a:gd name="T77" fmla="*/ 42 h 71"/>
                  <a:gd name="T78" fmla="*/ 106 w 115"/>
                  <a:gd name="T79" fmla="*/ 44 h 71"/>
                  <a:gd name="T80" fmla="*/ 107 w 115"/>
                  <a:gd name="T81" fmla="*/ 27 h 71"/>
                  <a:gd name="T82" fmla="*/ 112 w 115"/>
                  <a:gd name="T83" fmla="*/ 39 h 71"/>
                  <a:gd name="T84" fmla="*/ 109 w 115"/>
                  <a:gd name="T85" fmla="*/ 22 h 71"/>
                  <a:gd name="T86" fmla="*/ 96 w 115"/>
                  <a:gd name="T87" fmla="*/ 14 h 71"/>
                  <a:gd name="T88" fmla="*/ 47 w 115"/>
                  <a:gd name="T89" fmla="*/ 3 h 71"/>
                  <a:gd name="T90" fmla="*/ 34 w 115"/>
                  <a:gd name="T91" fmla="*/ 0 h 71"/>
                  <a:gd name="T92" fmla="*/ 14 w 115"/>
                  <a:gd name="T93" fmla="*/ 4 h 71"/>
                  <a:gd name="T94" fmla="*/ 1 w 115"/>
                  <a:gd name="T95" fmla="*/ 25 h 71"/>
                  <a:gd name="T96" fmla="*/ 17 w 115"/>
                  <a:gd name="T97" fmla="*/ 56 h 71"/>
                  <a:gd name="T98" fmla="*/ 23 w 115"/>
                  <a:gd name="T99" fmla="*/ 58 h 71"/>
                  <a:gd name="T100" fmla="*/ 56 w 115"/>
                  <a:gd name="T101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71">
                    <a:moveTo>
                      <a:pt x="56" y="65"/>
                    </a:moveTo>
                    <a:cubicBezTo>
                      <a:pt x="32" y="59"/>
                      <a:pt x="32" y="59"/>
                      <a:pt x="32" y="5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14" y="55"/>
                      <a:pt x="10" y="51"/>
                      <a:pt x="7" y="47"/>
                    </a:cubicBezTo>
                    <a:cubicBezTo>
                      <a:pt x="4" y="43"/>
                      <a:pt x="2" y="38"/>
                      <a:pt x="1" y="33"/>
                    </a:cubicBezTo>
                    <a:cubicBezTo>
                      <a:pt x="1" y="30"/>
                      <a:pt x="1" y="28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0"/>
                      <a:pt x="2" y="19"/>
                      <a:pt x="3" y="18"/>
                    </a:cubicBezTo>
                    <a:cubicBezTo>
                      <a:pt x="5" y="13"/>
                      <a:pt x="9" y="8"/>
                      <a:pt x="13" y="5"/>
                    </a:cubicBezTo>
                    <a:cubicBezTo>
                      <a:pt x="17" y="2"/>
                      <a:pt x="22" y="1"/>
                      <a:pt x="28" y="0"/>
                    </a:cubicBezTo>
                    <a:cubicBezTo>
                      <a:pt x="27" y="0"/>
                      <a:pt x="26" y="1"/>
                      <a:pt x="28" y="1"/>
                    </a:cubicBezTo>
                    <a:cubicBezTo>
                      <a:pt x="23" y="1"/>
                      <a:pt x="18" y="3"/>
                      <a:pt x="13" y="6"/>
                    </a:cubicBezTo>
                    <a:cubicBezTo>
                      <a:pt x="9" y="9"/>
                      <a:pt x="6" y="13"/>
                      <a:pt x="4" y="18"/>
                    </a:cubicBezTo>
                    <a:cubicBezTo>
                      <a:pt x="3" y="19"/>
                      <a:pt x="3" y="21"/>
                      <a:pt x="3" y="22"/>
                    </a:cubicBezTo>
                    <a:cubicBezTo>
                      <a:pt x="2" y="23"/>
                      <a:pt x="2" y="24"/>
                      <a:pt x="2" y="26"/>
                    </a:cubicBezTo>
                    <a:cubicBezTo>
                      <a:pt x="2" y="28"/>
                      <a:pt x="2" y="31"/>
                      <a:pt x="2" y="33"/>
                    </a:cubicBezTo>
                    <a:cubicBezTo>
                      <a:pt x="3" y="38"/>
                      <a:pt x="5" y="43"/>
                      <a:pt x="8" y="47"/>
                    </a:cubicBezTo>
                    <a:cubicBezTo>
                      <a:pt x="11" y="51"/>
                      <a:pt x="15" y="55"/>
                      <a:pt x="21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41" y="61"/>
                      <a:pt x="49" y="62"/>
                      <a:pt x="58" y="64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1" y="71"/>
                      <a:pt x="82" y="71"/>
                    </a:cubicBezTo>
                    <a:cubicBezTo>
                      <a:pt x="83" y="71"/>
                      <a:pt x="84" y="71"/>
                      <a:pt x="85" y="71"/>
                    </a:cubicBezTo>
                    <a:cubicBezTo>
                      <a:pt x="89" y="71"/>
                      <a:pt x="93" y="71"/>
                      <a:pt x="97" y="70"/>
                    </a:cubicBezTo>
                    <a:cubicBezTo>
                      <a:pt x="101" y="68"/>
                      <a:pt x="103" y="66"/>
                      <a:pt x="105" y="64"/>
                    </a:cubicBezTo>
                    <a:cubicBezTo>
                      <a:pt x="107" y="62"/>
                      <a:pt x="109" y="60"/>
                      <a:pt x="110" y="58"/>
                    </a:cubicBezTo>
                    <a:cubicBezTo>
                      <a:pt x="106" y="63"/>
                      <a:pt x="102" y="66"/>
                      <a:pt x="96" y="68"/>
                    </a:cubicBezTo>
                    <a:cubicBezTo>
                      <a:pt x="93" y="69"/>
                      <a:pt x="90" y="69"/>
                      <a:pt x="87" y="69"/>
                    </a:cubicBezTo>
                    <a:cubicBezTo>
                      <a:pt x="86" y="69"/>
                      <a:pt x="84" y="69"/>
                      <a:pt x="83" y="69"/>
                    </a:cubicBezTo>
                    <a:cubicBezTo>
                      <a:pt x="82" y="69"/>
                      <a:pt x="82" y="68"/>
                      <a:pt x="81" y="68"/>
                    </a:cubicBezTo>
                    <a:cubicBezTo>
                      <a:pt x="79" y="68"/>
                      <a:pt x="79" y="68"/>
                      <a:pt x="79" y="68"/>
                    </a:cubicBezTo>
                    <a:cubicBezTo>
                      <a:pt x="70" y="66"/>
                      <a:pt x="61" y="63"/>
                      <a:pt x="51" y="61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0" y="54"/>
                      <a:pt x="19" y="54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3" y="50"/>
                      <a:pt x="11" y="48"/>
                      <a:pt x="9" y="46"/>
                    </a:cubicBezTo>
                    <a:cubicBezTo>
                      <a:pt x="6" y="42"/>
                      <a:pt x="4" y="36"/>
                      <a:pt x="4" y="31"/>
                    </a:cubicBezTo>
                    <a:cubicBezTo>
                      <a:pt x="4" y="35"/>
                      <a:pt x="5" y="40"/>
                      <a:pt x="8" y="44"/>
                    </a:cubicBezTo>
                    <a:cubicBezTo>
                      <a:pt x="11" y="48"/>
                      <a:pt x="15" y="52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7" y="58"/>
                      <a:pt x="41" y="58"/>
                      <a:pt x="44" y="59"/>
                    </a:cubicBezTo>
                    <a:cubicBezTo>
                      <a:pt x="55" y="62"/>
                      <a:pt x="66" y="64"/>
                      <a:pt x="76" y="6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8"/>
                      <a:pt x="83" y="68"/>
                      <a:pt x="84" y="68"/>
                    </a:cubicBezTo>
                    <a:cubicBezTo>
                      <a:pt x="87" y="69"/>
                      <a:pt x="91" y="69"/>
                      <a:pt x="94" y="68"/>
                    </a:cubicBezTo>
                    <a:cubicBezTo>
                      <a:pt x="100" y="66"/>
                      <a:pt x="105" y="62"/>
                      <a:pt x="109" y="57"/>
                    </a:cubicBezTo>
                    <a:cubicBezTo>
                      <a:pt x="110" y="56"/>
                      <a:pt x="111" y="55"/>
                      <a:pt x="111" y="54"/>
                    </a:cubicBezTo>
                    <a:cubicBezTo>
                      <a:pt x="112" y="52"/>
                      <a:pt x="112" y="51"/>
                      <a:pt x="112" y="49"/>
                    </a:cubicBezTo>
                    <a:cubicBezTo>
                      <a:pt x="112" y="47"/>
                      <a:pt x="112" y="45"/>
                      <a:pt x="111" y="44"/>
                    </a:cubicBezTo>
                    <a:cubicBezTo>
                      <a:pt x="110" y="44"/>
                      <a:pt x="110" y="45"/>
                      <a:pt x="109" y="46"/>
                    </a:cubicBezTo>
                    <a:cubicBezTo>
                      <a:pt x="109" y="46"/>
                      <a:pt x="108" y="48"/>
                      <a:pt x="107" y="50"/>
                    </a:cubicBezTo>
                    <a:cubicBezTo>
                      <a:pt x="106" y="51"/>
                      <a:pt x="105" y="52"/>
                      <a:pt x="105" y="53"/>
                    </a:cubicBezTo>
                    <a:cubicBezTo>
                      <a:pt x="104" y="55"/>
                      <a:pt x="103" y="55"/>
                      <a:pt x="103" y="55"/>
                    </a:cubicBezTo>
                    <a:cubicBezTo>
                      <a:pt x="102" y="56"/>
                      <a:pt x="102" y="55"/>
                      <a:pt x="102" y="54"/>
                    </a:cubicBezTo>
                    <a:cubicBezTo>
                      <a:pt x="100" y="57"/>
                      <a:pt x="97" y="58"/>
                      <a:pt x="94" y="60"/>
                    </a:cubicBezTo>
                    <a:cubicBezTo>
                      <a:pt x="91" y="61"/>
                      <a:pt x="88" y="61"/>
                      <a:pt x="85" y="60"/>
                    </a:cubicBezTo>
                    <a:cubicBezTo>
                      <a:pt x="84" y="60"/>
                      <a:pt x="83" y="60"/>
                      <a:pt x="82" y="60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54"/>
                      <a:pt x="46" y="52"/>
                      <a:pt x="37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6"/>
                    </a:cubicBezTo>
                    <a:cubicBezTo>
                      <a:pt x="20" y="45"/>
                      <a:pt x="18" y="43"/>
                      <a:pt x="16" y="40"/>
                    </a:cubicBezTo>
                    <a:cubicBezTo>
                      <a:pt x="18" y="43"/>
                      <a:pt x="21" y="45"/>
                      <a:pt x="24" y="46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60"/>
                      <a:pt x="85" y="60"/>
                    </a:cubicBezTo>
                    <a:cubicBezTo>
                      <a:pt x="88" y="61"/>
                      <a:pt x="91" y="60"/>
                      <a:pt x="94" y="59"/>
                    </a:cubicBezTo>
                    <a:cubicBezTo>
                      <a:pt x="97" y="58"/>
                      <a:pt x="99" y="56"/>
                      <a:pt x="101" y="53"/>
                    </a:cubicBezTo>
                    <a:cubicBezTo>
                      <a:pt x="101" y="53"/>
                      <a:pt x="101" y="52"/>
                      <a:pt x="99" y="54"/>
                    </a:cubicBezTo>
                    <a:cubicBezTo>
                      <a:pt x="97" y="55"/>
                      <a:pt x="94" y="57"/>
                      <a:pt x="90" y="58"/>
                    </a:cubicBezTo>
                    <a:cubicBezTo>
                      <a:pt x="88" y="58"/>
                      <a:pt x="85" y="58"/>
                      <a:pt x="83" y="58"/>
                    </a:cubicBezTo>
                    <a:cubicBezTo>
                      <a:pt x="81" y="57"/>
                      <a:pt x="78" y="57"/>
                      <a:pt x="76" y="56"/>
                    </a:cubicBezTo>
                    <a:cubicBezTo>
                      <a:pt x="64" y="53"/>
                      <a:pt x="51" y="50"/>
                      <a:pt x="38" y="47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2" y="43"/>
                      <a:pt x="21" y="43"/>
                    </a:cubicBezTo>
                    <a:cubicBezTo>
                      <a:pt x="18" y="41"/>
                      <a:pt x="16" y="37"/>
                      <a:pt x="15" y="32"/>
                    </a:cubicBezTo>
                    <a:cubicBezTo>
                      <a:pt x="15" y="30"/>
                      <a:pt x="15" y="29"/>
                      <a:pt x="15" y="27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7" y="20"/>
                      <a:pt x="19" y="18"/>
                      <a:pt x="21" y="16"/>
                    </a:cubicBezTo>
                    <a:cubicBezTo>
                      <a:pt x="24" y="15"/>
                      <a:pt x="27" y="14"/>
                      <a:pt x="30" y="14"/>
                    </a:cubicBezTo>
                    <a:cubicBezTo>
                      <a:pt x="31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5" y="19"/>
                      <a:pt x="67" y="22"/>
                      <a:pt x="79" y="24"/>
                    </a:cubicBezTo>
                    <a:cubicBezTo>
                      <a:pt x="89" y="26"/>
                      <a:pt x="89" y="26"/>
                      <a:pt x="89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8"/>
                      <a:pt x="95" y="28"/>
                      <a:pt x="96" y="28"/>
                    </a:cubicBezTo>
                    <a:cubicBezTo>
                      <a:pt x="99" y="30"/>
                      <a:pt x="101" y="32"/>
                      <a:pt x="102" y="36"/>
                    </a:cubicBezTo>
                    <a:cubicBezTo>
                      <a:pt x="103" y="39"/>
                      <a:pt x="104" y="41"/>
                      <a:pt x="104" y="42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5" y="43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4"/>
                    </a:cubicBezTo>
                    <a:cubicBezTo>
                      <a:pt x="107" y="43"/>
                      <a:pt x="108" y="41"/>
                      <a:pt x="108" y="38"/>
                    </a:cubicBezTo>
                    <a:cubicBezTo>
                      <a:pt x="109" y="36"/>
                      <a:pt x="109" y="32"/>
                      <a:pt x="106" y="28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9" y="29"/>
                      <a:pt x="110" y="31"/>
                      <a:pt x="110" y="32"/>
                    </a:cubicBezTo>
                    <a:cubicBezTo>
                      <a:pt x="111" y="34"/>
                      <a:pt x="111" y="35"/>
                      <a:pt x="111" y="36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13" y="39"/>
                      <a:pt x="114" y="37"/>
                      <a:pt x="115" y="38"/>
                    </a:cubicBezTo>
                    <a:cubicBezTo>
                      <a:pt x="115" y="35"/>
                      <a:pt x="115" y="33"/>
                      <a:pt x="114" y="30"/>
                    </a:cubicBezTo>
                    <a:cubicBezTo>
                      <a:pt x="113" y="27"/>
                      <a:pt x="111" y="24"/>
                      <a:pt x="109" y="22"/>
                    </a:cubicBezTo>
                    <a:cubicBezTo>
                      <a:pt x="107" y="20"/>
                      <a:pt x="105" y="18"/>
                      <a:pt x="102" y="16"/>
                    </a:cubicBezTo>
                    <a:cubicBezTo>
                      <a:pt x="101" y="16"/>
                      <a:pt x="99" y="15"/>
                      <a:pt x="98" y="14"/>
                    </a:cubicBezTo>
                    <a:cubicBezTo>
                      <a:pt x="97" y="14"/>
                      <a:pt x="97" y="14"/>
                      <a:pt x="96" y="14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29" y="0"/>
                      <a:pt x="27" y="0"/>
                      <a:pt x="25" y="0"/>
                    </a:cubicBezTo>
                    <a:cubicBezTo>
                      <a:pt x="21" y="1"/>
                      <a:pt x="17" y="2"/>
                      <a:pt x="14" y="4"/>
                    </a:cubicBezTo>
                    <a:cubicBezTo>
                      <a:pt x="10" y="6"/>
                      <a:pt x="7" y="9"/>
                      <a:pt x="5" y="13"/>
                    </a:cubicBezTo>
                    <a:cubicBezTo>
                      <a:pt x="4" y="15"/>
                      <a:pt x="3" y="17"/>
                      <a:pt x="2" y="19"/>
                    </a:cubicBezTo>
                    <a:cubicBezTo>
                      <a:pt x="1" y="21"/>
                      <a:pt x="1" y="23"/>
                      <a:pt x="1" y="25"/>
                    </a:cubicBezTo>
                    <a:cubicBezTo>
                      <a:pt x="0" y="29"/>
                      <a:pt x="1" y="33"/>
                      <a:pt x="2" y="37"/>
                    </a:cubicBezTo>
                    <a:cubicBezTo>
                      <a:pt x="3" y="41"/>
                      <a:pt x="4" y="45"/>
                      <a:pt x="7" y="48"/>
                    </a:cubicBezTo>
                    <a:cubicBezTo>
                      <a:pt x="10" y="51"/>
                      <a:pt x="13" y="54"/>
                      <a:pt x="17" y="56"/>
                    </a:cubicBezTo>
                    <a:cubicBezTo>
                      <a:pt x="18" y="56"/>
                      <a:pt x="19" y="57"/>
                      <a:pt x="20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37" y="61"/>
                      <a:pt x="37" y="61"/>
                      <a:pt x="37" y="61"/>
                    </a:cubicBez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0" name="Freeform 27"/>
              <p:cNvSpPr/>
              <p:nvPr/>
            </p:nvSpPr>
            <p:spPr bwMode="auto">
              <a:xfrm>
                <a:off x="6843713" y="1300163"/>
                <a:ext cx="363538" cy="390525"/>
              </a:xfrm>
              <a:custGeom>
                <a:avLst/>
                <a:gdLst>
                  <a:gd name="T0" fmla="*/ 86 w 97"/>
                  <a:gd name="T1" fmla="*/ 48 h 104"/>
                  <a:gd name="T2" fmla="*/ 56 w 97"/>
                  <a:gd name="T3" fmla="*/ 83 h 104"/>
                  <a:gd name="T4" fmla="*/ 48 w 97"/>
                  <a:gd name="T5" fmla="*/ 93 h 104"/>
                  <a:gd name="T6" fmla="*/ 31 w 97"/>
                  <a:gd name="T7" fmla="*/ 101 h 104"/>
                  <a:gd name="T8" fmla="*/ 43 w 97"/>
                  <a:gd name="T9" fmla="*/ 97 h 104"/>
                  <a:gd name="T10" fmla="*/ 49 w 97"/>
                  <a:gd name="T11" fmla="*/ 92 h 104"/>
                  <a:gd name="T12" fmla="*/ 82 w 97"/>
                  <a:gd name="T13" fmla="*/ 52 h 104"/>
                  <a:gd name="T14" fmla="*/ 86 w 97"/>
                  <a:gd name="T15" fmla="*/ 47 h 104"/>
                  <a:gd name="T16" fmla="*/ 93 w 97"/>
                  <a:gd name="T17" fmla="*/ 20 h 104"/>
                  <a:gd name="T18" fmla="*/ 83 w 97"/>
                  <a:gd name="T19" fmla="*/ 11 h 104"/>
                  <a:gd name="T20" fmla="*/ 87 w 97"/>
                  <a:gd name="T21" fmla="*/ 21 h 104"/>
                  <a:gd name="T22" fmla="*/ 80 w 97"/>
                  <a:gd name="T23" fmla="*/ 42 h 104"/>
                  <a:gd name="T24" fmla="*/ 44 w 97"/>
                  <a:gd name="T25" fmla="*/ 85 h 104"/>
                  <a:gd name="T26" fmla="*/ 40 w 97"/>
                  <a:gd name="T27" fmla="*/ 89 h 104"/>
                  <a:gd name="T28" fmla="*/ 41 w 97"/>
                  <a:gd name="T29" fmla="*/ 88 h 104"/>
                  <a:gd name="T30" fmla="*/ 44 w 97"/>
                  <a:gd name="T31" fmla="*/ 85 h 104"/>
                  <a:gd name="T32" fmla="*/ 80 w 97"/>
                  <a:gd name="T33" fmla="*/ 42 h 104"/>
                  <a:gd name="T34" fmla="*/ 83 w 97"/>
                  <a:gd name="T35" fmla="*/ 30 h 104"/>
                  <a:gd name="T36" fmla="*/ 78 w 97"/>
                  <a:gd name="T37" fmla="*/ 41 h 104"/>
                  <a:gd name="T38" fmla="*/ 47 w 97"/>
                  <a:gd name="T39" fmla="*/ 77 h 104"/>
                  <a:gd name="T40" fmla="*/ 38 w 97"/>
                  <a:gd name="T41" fmla="*/ 87 h 104"/>
                  <a:gd name="T42" fmla="*/ 20 w 97"/>
                  <a:gd name="T43" fmla="*/ 87 h 104"/>
                  <a:gd name="T44" fmla="*/ 19 w 97"/>
                  <a:gd name="T45" fmla="*/ 86 h 104"/>
                  <a:gd name="T46" fmla="*/ 18 w 97"/>
                  <a:gd name="T47" fmla="*/ 85 h 104"/>
                  <a:gd name="T48" fmla="*/ 15 w 97"/>
                  <a:gd name="T49" fmla="*/ 74 h 104"/>
                  <a:gd name="T50" fmla="*/ 20 w 97"/>
                  <a:gd name="T51" fmla="*/ 62 h 104"/>
                  <a:gd name="T52" fmla="*/ 50 w 97"/>
                  <a:gd name="T53" fmla="*/ 24 h 104"/>
                  <a:gd name="T54" fmla="*/ 56 w 97"/>
                  <a:gd name="T55" fmla="*/ 17 h 104"/>
                  <a:gd name="T56" fmla="*/ 60 w 97"/>
                  <a:gd name="T57" fmla="*/ 14 h 104"/>
                  <a:gd name="T58" fmla="*/ 79 w 97"/>
                  <a:gd name="T59" fmla="*/ 16 h 104"/>
                  <a:gd name="T60" fmla="*/ 66 w 97"/>
                  <a:gd name="T61" fmla="*/ 6 h 104"/>
                  <a:gd name="T62" fmla="*/ 79 w 97"/>
                  <a:gd name="T63" fmla="*/ 7 h 104"/>
                  <a:gd name="T64" fmla="*/ 55 w 97"/>
                  <a:gd name="T65" fmla="*/ 1 h 104"/>
                  <a:gd name="T66" fmla="*/ 43 w 97"/>
                  <a:gd name="T67" fmla="*/ 10 h 104"/>
                  <a:gd name="T68" fmla="*/ 10 w 97"/>
                  <a:gd name="T69" fmla="*/ 52 h 104"/>
                  <a:gd name="T70" fmla="*/ 7 w 97"/>
                  <a:gd name="T71" fmla="*/ 56 h 104"/>
                  <a:gd name="T72" fmla="*/ 2 w 97"/>
                  <a:gd name="T73" fmla="*/ 85 h 104"/>
                  <a:gd name="T74" fmla="*/ 11 w 97"/>
                  <a:gd name="T75" fmla="*/ 98 h 104"/>
                  <a:gd name="T76" fmla="*/ 31 w 97"/>
                  <a:gd name="T77" fmla="*/ 103 h 104"/>
                  <a:gd name="T78" fmla="*/ 50 w 97"/>
                  <a:gd name="T79" fmla="*/ 95 h 104"/>
                  <a:gd name="T80" fmla="*/ 58 w 97"/>
                  <a:gd name="T81" fmla="*/ 84 h 104"/>
                  <a:gd name="T82" fmla="*/ 51 w 97"/>
                  <a:gd name="T83" fmla="*/ 93 h 104"/>
                  <a:gd name="T84" fmla="*/ 49 w 97"/>
                  <a:gd name="T85" fmla="*/ 96 h 104"/>
                  <a:gd name="T86" fmla="*/ 16 w 97"/>
                  <a:gd name="T87" fmla="*/ 100 h 104"/>
                  <a:gd name="T88" fmla="*/ 10 w 97"/>
                  <a:gd name="T89" fmla="*/ 97 h 104"/>
                  <a:gd name="T90" fmla="*/ 4 w 97"/>
                  <a:gd name="T91" fmla="*/ 89 h 104"/>
                  <a:gd name="T92" fmla="*/ 6 w 97"/>
                  <a:gd name="T93" fmla="*/ 59 h 104"/>
                  <a:gd name="T94" fmla="*/ 7 w 97"/>
                  <a:gd name="T95" fmla="*/ 92 h 104"/>
                  <a:gd name="T96" fmla="*/ 10 w 97"/>
                  <a:gd name="T97" fmla="*/ 95 h 104"/>
                  <a:gd name="T98" fmla="*/ 13 w 97"/>
                  <a:gd name="T99" fmla="*/ 97 h 104"/>
                  <a:gd name="T100" fmla="*/ 46 w 97"/>
                  <a:gd name="T101" fmla="*/ 97 h 104"/>
                  <a:gd name="T102" fmla="*/ 55 w 97"/>
                  <a:gd name="T103" fmla="*/ 87 h 104"/>
                  <a:gd name="T104" fmla="*/ 83 w 97"/>
                  <a:gd name="T105" fmla="*/ 55 h 104"/>
                  <a:gd name="T106" fmla="*/ 88 w 97"/>
                  <a:gd name="T107" fmla="*/ 48 h 104"/>
                  <a:gd name="T108" fmla="*/ 94 w 97"/>
                  <a:gd name="T109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104">
                    <a:moveTo>
                      <a:pt x="92" y="37"/>
                    </a:moveTo>
                    <a:cubicBezTo>
                      <a:pt x="91" y="40"/>
                      <a:pt x="90" y="42"/>
                      <a:pt x="89" y="44"/>
                    </a:cubicBezTo>
                    <a:cubicBezTo>
                      <a:pt x="88" y="45"/>
                      <a:pt x="87" y="47"/>
                      <a:pt x="86" y="48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8" y="57"/>
                      <a:pt x="72" y="65"/>
                      <a:pt x="65" y="7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5" y="96"/>
                      <a:pt x="42" y="98"/>
                      <a:pt x="39" y="99"/>
                    </a:cubicBezTo>
                    <a:cubicBezTo>
                      <a:pt x="37" y="100"/>
                      <a:pt x="34" y="101"/>
                      <a:pt x="31" y="101"/>
                    </a:cubicBezTo>
                    <a:cubicBezTo>
                      <a:pt x="26" y="101"/>
                      <a:pt x="20" y="99"/>
                      <a:pt x="16" y="97"/>
                    </a:cubicBezTo>
                    <a:cubicBezTo>
                      <a:pt x="20" y="99"/>
                      <a:pt x="24" y="100"/>
                      <a:pt x="29" y="100"/>
                    </a:cubicBezTo>
                    <a:cubicBezTo>
                      <a:pt x="34" y="101"/>
                      <a:pt x="39" y="100"/>
                      <a:pt x="43" y="97"/>
                    </a:cubicBezTo>
                    <a:cubicBezTo>
                      <a:pt x="44" y="96"/>
                      <a:pt x="45" y="95"/>
                      <a:pt x="46" y="94"/>
                    </a:cubicBezTo>
                    <a:cubicBezTo>
                      <a:pt x="47" y="94"/>
                      <a:pt x="47" y="93"/>
                      <a:pt x="48" y="9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5" y="84"/>
                      <a:pt x="58" y="80"/>
                      <a:pt x="61" y="77"/>
                    </a:cubicBezTo>
                    <a:cubicBezTo>
                      <a:pt x="68" y="69"/>
                      <a:pt x="75" y="61"/>
                      <a:pt x="82" y="52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8" y="44"/>
                      <a:pt x="90" y="41"/>
                      <a:pt x="91" y="38"/>
                    </a:cubicBezTo>
                    <a:cubicBezTo>
                      <a:pt x="93" y="33"/>
                      <a:pt x="94" y="27"/>
                      <a:pt x="93" y="20"/>
                    </a:cubicBezTo>
                    <a:cubicBezTo>
                      <a:pt x="93" y="19"/>
                      <a:pt x="92" y="18"/>
                      <a:pt x="92" y="16"/>
                    </a:cubicBezTo>
                    <a:cubicBezTo>
                      <a:pt x="91" y="15"/>
                      <a:pt x="89" y="13"/>
                      <a:pt x="88" y="12"/>
                    </a:cubicBezTo>
                    <a:cubicBezTo>
                      <a:pt x="86" y="11"/>
                      <a:pt x="84" y="10"/>
                      <a:pt x="83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4" y="14"/>
                      <a:pt x="84" y="15"/>
                      <a:pt x="85" y="18"/>
                    </a:cubicBezTo>
                    <a:cubicBezTo>
                      <a:pt x="86" y="18"/>
                      <a:pt x="87" y="20"/>
                      <a:pt x="87" y="21"/>
                    </a:cubicBezTo>
                    <a:cubicBezTo>
                      <a:pt x="87" y="23"/>
                      <a:pt x="87" y="24"/>
                      <a:pt x="87" y="24"/>
                    </a:cubicBezTo>
                    <a:cubicBezTo>
                      <a:pt x="87" y="25"/>
                      <a:pt x="86" y="24"/>
                      <a:pt x="86" y="24"/>
                    </a:cubicBezTo>
                    <a:cubicBezTo>
                      <a:pt x="86" y="30"/>
                      <a:pt x="84" y="37"/>
                      <a:pt x="80" y="42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0" y="66"/>
                      <a:pt x="54" y="73"/>
                      <a:pt x="48" y="80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9"/>
                      <a:pt x="40" y="89"/>
                      <a:pt x="40" y="89"/>
                    </a:cubicBezTo>
                    <a:cubicBezTo>
                      <a:pt x="37" y="91"/>
                      <a:pt x="34" y="92"/>
                      <a:pt x="30" y="92"/>
                    </a:cubicBezTo>
                    <a:cubicBezTo>
                      <a:pt x="34" y="92"/>
                      <a:pt x="37" y="91"/>
                      <a:pt x="40" y="89"/>
                    </a:cubicBezTo>
                    <a:cubicBezTo>
                      <a:pt x="40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4" y="37"/>
                      <a:pt x="86" y="30"/>
                      <a:pt x="85" y="23"/>
                    </a:cubicBezTo>
                    <a:cubicBezTo>
                      <a:pt x="84" y="23"/>
                      <a:pt x="84" y="24"/>
                      <a:pt x="83" y="26"/>
                    </a:cubicBezTo>
                    <a:cubicBezTo>
                      <a:pt x="83" y="27"/>
                      <a:pt x="83" y="28"/>
                      <a:pt x="83" y="30"/>
                    </a:cubicBezTo>
                    <a:cubicBezTo>
                      <a:pt x="82" y="32"/>
                      <a:pt x="82" y="34"/>
                      <a:pt x="81" y="36"/>
                    </a:cubicBezTo>
                    <a:cubicBezTo>
                      <a:pt x="80" y="37"/>
                      <a:pt x="80" y="38"/>
                      <a:pt x="79" y="39"/>
                    </a:cubicBezTo>
                    <a:cubicBezTo>
                      <a:pt x="79" y="40"/>
                      <a:pt x="79" y="40"/>
                      <a:pt x="78" y="41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4"/>
                      <a:pt x="73" y="46"/>
                      <a:pt x="72" y="48"/>
                    </a:cubicBezTo>
                    <a:cubicBezTo>
                      <a:pt x="64" y="57"/>
                      <a:pt x="55" y="67"/>
                      <a:pt x="47" y="77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0" y="86"/>
                      <a:pt x="40" y="86"/>
                      <a:pt x="39" y="87"/>
                    </a:cubicBezTo>
                    <a:cubicBezTo>
                      <a:pt x="39" y="87"/>
                      <a:pt x="39" y="87"/>
                      <a:pt x="38" y="87"/>
                    </a:cubicBezTo>
                    <a:cubicBezTo>
                      <a:pt x="38" y="88"/>
                      <a:pt x="37" y="88"/>
                      <a:pt x="36" y="89"/>
                    </a:cubicBezTo>
                    <a:cubicBezTo>
                      <a:pt x="32" y="90"/>
                      <a:pt x="27" y="90"/>
                      <a:pt x="22" y="88"/>
                    </a:cubicBezTo>
                    <a:cubicBezTo>
                      <a:pt x="22" y="88"/>
                      <a:pt x="21" y="87"/>
                      <a:pt x="20" y="87"/>
                    </a:cubicBezTo>
                    <a:cubicBezTo>
                      <a:pt x="20" y="87"/>
                      <a:pt x="20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8" y="84"/>
                      <a:pt x="18" y="84"/>
                    </a:cubicBezTo>
                    <a:cubicBezTo>
                      <a:pt x="17" y="84"/>
                      <a:pt x="17" y="83"/>
                      <a:pt x="16" y="82"/>
                    </a:cubicBezTo>
                    <a:cubicBezTo>
                      <a:pt x="15" y="80"/>
                      <a:pt x="14" y="77"/>
                      <a:pt x="15" y="74"/>
                    </a:cubicBezTo>
                    <a:cubicBezTo>
                      <a:pt x="15" y="70"/>
                      <a:pt x="16" y="67"/>
                      <a:pt x="18" y="65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44"/>
                      <a:pt x="42" y="34"/>
                      <a:pt x="50" y="2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6"/>
                      <a:pt x="57" y="15"/>
                      <a:pt x="57" y="15"/>
                    </a:cubicBezTo>
                    <a:cubicBezTo>
                      <a:pt x="58" y="15"/>
                      <a:pt x="59" y="14"/>
                      <a:pt x="60" y="14"/>
                    </a:cubicBezTo>
                    <a:cubicBezTo>
                      <a:pt x="63" y="13"/>
                      <a:pt x="67" y="13"/>
                      <a:pt x="71" y="14"/>
                    </a:cubicBezTo>
                    <a:cubicBezTo>
                      <a:pt x="74" y="15"/>
                      <a:pt x="76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0" y="16"/>
                      <a:pt x="80" y="15"/>
                    </a:cubicBezTo>
                    <a:cubicBezTo>
                      <a:pt x="80" y="14"/>
                      <a:pt x="79" y="12"/>
                      <a:pt x="77" y="10"/>
                    </a:cubicBezTo>
                    <a:cubicBezTo>
                      <a:pt x="74" y="8"/>
                      <a:pt x="71" y="6"/>
                      <a:pt x="66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71" y="5"/>
                      <a:pt x="74" y="6"/>
                      <a:pt x="76" y="7"/>
                    </a:cubicBezTo>
                    <a:cubicBezTo>
                      <a:pt x="78" y="7"/>
                      <a:pt x="78" y="7"/>
                      <a:pt x="79" y="7"/>
                    </a:cubicBezTo>
                    <a:cubicBezTo>
                      <a:pt x="79" y="6"/>
                      <a:pt x="78" y="4"/>
                      <a:pt x="80" y="4"/>
                    </a:cubicBezTo>
                    <a:cubicBezTo>
                      <a:pt x="75" y="2"/>
                      <a:pt x="70" y="0"/>
                      <a:pt x="64" y="0"/>
                    </a:cubicBezTo>
                    <a:cubicBezTo>
                      <a:pt x="61" y="0"/>
                      <a:pt x="58" y="0"/>
                      <a:pt x="55" y="1"/>
                    </a:cubicBezTo>
                    <a:cubicBezTo>
                      <a:pt x="52" y="2"/>
                      <a:pt x="49" y="4"/>
                      <a:pt x="47" y="6"/>
                    </a:cubicBezTo>
                    <a:cubicBezTo>
                      <a:pt x="46" y="6"/>
                      <a:pt x="46" y="7"/>
                      <a:pt x="45" y="8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7"/>
                      <a:pt x="5" y="59"/>
                      <a:pt x="4" y="61"/>
                    </a:cubicBezTo>
                    <a:cubicBezTo>
                      <a:pt x="2" y="64"/>
                      <a:pt x="1" y="68"/>
                      <a:pt x="0" y="73"/>
                    </a:cubicBezTo>
                    <a:cubicBezTo>
                      <a:pt x="0" y="77"/>
                      <a:pt x="0" y="81"/>
                      <a:pt x="2" y="85"/>
                    </a:cubicBezTo>
                    <a:cubicBezTo>
                      <a:pt x="3" y="89"/>
                      <a:pt x="6" y="92"/>
                      <a:pt x="8" y="95"/>
                    </a:cubicBezTo>
                    <a:cubicBezTo>
                      <a:pt x="9" y="96"/>
                      <a:pt x="9" y="96"/>
                      <a:pt x="10" y="97"/>
                    </a:cubicBezTo>
                    <a:cubicBezTo>
                      <a:pt x="11" y="97"/>
                      <a:pt x="11" y="98"/>
                      <a:pt x="11" y="98"/>
                    </a:cubicBezTo>
                    <a:cubicBezTo>
                      <a:pt x="12" y="98"/>
                      <a:pt x="13" y="99"/>
                      <a:pt x="14" y="99"/>
                    </a:cubicBezTo>
                    <a:cubicBezTo>
                      <a:pt x="16" y="100"/>
                      <a:pt x="18" y="101"/>
                      <a:pt x="20" y="102"/>
                    </a:cubicBezTo>
                    <a:cubicBezTo>
                      <a:pt x="23" y="103"/>
                      <a:pt x="27" y="104"/>
                      <a:pt x="31" y="103"/>
                    </a:cubicBezTo>
                    <a:cubicBezTo>
                      <a:pt x="35" y="103"/>
                      <a:pt x="40" y="102"/>
                      <a:pt x="44" y="100"/>
                    </a:cubicBezTo>
                    <a:cubicBezTo>
                      <a:pt x="46" y="99"/>
                      <a:pt x="47" y="98"/>
                      <a:pt x="49" y="96"/>
                    </a:cubicBezTo>
                    <a:cubicBezTo>
                      <a:pt x="49" y="95"/>
                      <a:pt x="50" y="95"/>
                      <a:pt x="50" y="95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8" y="97"/>
                      <a:pt x="47" y="98"/>
                      <a:pt x="45" y="99"/>
                    </a:cubicBezTo>
                    <a:cubicBezTo>
                      <a:pt x="41" y="102"/>
                      <a:pt x="35" y="103"/>
                      <a:pt x="30" y="103"/>
                    </a:cubicBezTo>
                    <a:cubicBezTo>
                      <a:pt x="25" y="103"/>
                      <a:pt x="20" y="102"/>
                      <a:pt x="16" y="100"/>
                    </a:cubicBezTo>
                    <a:cubicBezTo>
                      <a:pt x="15" y="99"/>
                      <a:pt x="14" y="99"/>
                      <a:pt x="12" y="98"/>
                    </a:cubicBezTo>
                    <a:cubicBezTo>
                      <a:pt x="12" y="98"/>
                      <a:pt x="11" y="97"/>
                      <a:pt x="11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9" y="96"/>
                      <a:pt x="9" y="95"/>
                    </a:cubicBezTo>
                    <a:cubicBezTo>
                      <a:pt x="7" y="93"/>
                      <a:pt x="6" y="91"/>
                      <a:pt x="4" y="89"/>
                    </a:cubicBezTo>
                    <a:cubicBezTo>
                      <a:pt x="2" y="84"/>
                      <a:pt x="1" y="79"/>
                      <a:pt x="1" y="74"/>
                    </a:cubicBezTo>
                    <a:cubicBezTo>
                      <a:pt x="1" y="69"/>
                      <a:pt x="3" y="64"/>
                      <a:pt x="5" y="59"/>
                    </a:cubicBezTo>
                    <a:cubicBezTo>
                      <a:pt x="5" y="59"/>
                      <a:pt x="5" y="60"/>
                      <a:pt x="6" y="59"/>
                    </a:cubicBezTo>
                    <a:cubicBezTo>
                      <a:pt x="3" y="64"/>
                      <a:pt x="2" y="69"/>
                      <a:pt x="2" y="74"/>
                    </a:cubicBezTo>
                    <a:cubicBezTo>
                      <a:pt x="2" y="79"/>
                      <a:pt x="3" y="84"/>
                      <a:pt x="5" y="89"/>
                    </a:cubicBezTo>
                    <a:cubicBezTo>
                      <a:pt x="6" y="90"/>
                      <a:pt x="7" y="91"/>
                      <a:pt x="7" y="92"/>
                    </a:cubicBezTo>
                    <a:cubicBezTo>
                      <a:pt x="8" y="92"/>
                      <a:pt x="8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10" y="94"/>
                      <a:pt x="10" y="95"/>
                    </a:cubicBezTo>
                    <a:cubicBezTo>
                      <a:pt x="10" y="95"/>
                      <a:pt x="11" y="95"/>
                      <a:pt x="11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3" y="97"/>
                      <a:pt x="13" y="97"/>
                    </a:cubicBezTo>
                    <a:cubicBezTo>
                      <a:pt x="14" y="98"/>
                      <a:pt x="16" y="99"/>
                      <a:pt x="17" y="99"/>
                    </a:cubicBezTo>
                    <a:cubicBezTo>
                      <a:pt x="21" y="101"/>
                      <a:pt x="26" y="102"/>
                      <a:pt x="31" y="102"/>
                    </a:cubicBezTo>
                    <a:cubicBezTo>
                      <a:pt x="36" y="102"/>
                      <a:pt x="41" y="101"/>
                      <a:pt x="46" y="97"/>
                    </a:cubicBezTo>
                    <a:cubicBezTo>
                      <a:pt x="47" y="96"/>
                      <a:pt x="48" y="96"/>
                      <a:pt x="49" y="9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1"/>
                      <a:pt x="66" y="74"/>
                      <a:pt x="71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9" y="48"/>
                      <a:pt x="89" y="48"/>
                      <a:pt x="89" y="47"/>
                    </a:cubicBezTo>
                    <a:cubicBezTo>
                      <a:pt x="92" y="44"/>
                      <a:pt x="93" y="41"/>
                      <a:pt x="95" y="37"/>
                    </a:cubicBezTo>
                    <a:cubicBezTo>
                      <a:pt x="97" y="31"/>
                      <a:pt x="96" y="25"/>
                      <a:pt x="94" y="20"/>
                    </a:cubicBezTo>
                    <a:cubicBezTo>
                      <a:pt x="95" y="26"/>
                      <a:pt x="94" y="32"/>
                      <a:pt x="9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1" name="Freeform 28"/>
              <p:cNvSpPr/>
              <p:nvPr/>
            </p:nvSpPr>
            <p:spPr bwMode="auto">
              <a:xfrm>
                <a:off x="5175251" y="16716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2" name="Freeform 29"/>
              <p:cNvSpPr/>
              <p:nvPr/>
            </p:nvSpPr>
            <p:spPr bwMode="auto">
              <a:xfrm>
                <a:off x="5160963" y="1660526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3" name="Freeform 30"/>
              <p:cNvSpPr/>
              <p:nvPr/>
            </p:nvSpPr>
            <p:spPr bwMode="auto">
              <a:xfrm>
                <a:off x="5180013" y="1674813"/>
                <a:ext cx="11113" cy="4763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4" name="Freeform 31"/>
              <p:cNvSpPr/>
              <p:nvPr/>
            </p:nvSpPr>
            <p:spPr bwMode="auto">
              <a:xfrm>
                <a:off x="5164138" y="1663701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5" name="Freeform 32"/>
              <p:cNvSpPr/>
              <p:nvPr/>
            </p:nvSpPr>
            <p:spPr bwMode="auto">
              <a:xfrm>
                <a:off x="5172076" y="166846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26" name="Freeform 33"/>
              <p:cNvSpPr/>
              <p:nvPr/>
            </p:nvSpPr>
            <p:spPr bwMode="auto">
              <a:xfrm>
                <a:off x="4987926" y="1292226"/>
                <a:ext cx="360363" cy="398463"/>
              </a:xfrm>
              <a:custGeom>
                <a:avLst/>
                <a:gdLst>
                  <a:gd name="T0" fmla="*/ 38 w 96"/>
                  <a:gd name="T1" fmla="*/ 88 h 106"/>
                  <a:gd name="T2" fmla="*/ 46 w 96"/>
                  <a:gd name="T3" fmla="*/ 98 h 106"/>
                  <a:gd name="T4" fmla="*/ 42 w 96"/>
                  <a:gd name="T5" fmla="*/ 93 h 106"/>
                  <a:gd name="T6" fmla="*/ 12 w 96"/>
                  <a:gd name="T7" fmla="*/ 55 h 106"/>
                  <a:gd name="T8" fmla="*/ 0 w 96"/>
                  <a:gd name="T9" fmla="*/ 29 h 106"/>
                  <a:gd name="T10" fmla="*/ 6 w 96"/>
                  <a:gd name="T11" fmla="*/ 14 h 106"/>
                  <a:gd name="T12" fmla="*/ 5 w 96"/>
                  <a:gd name="T13" fmla="*/ 43 h 106"/>
                  <a:gd name="T14" fmla="*/ 20 w 96"/>
                  <a:gd name="T15" fmla="*/ 64 h 106"/>
                  <a:gd name="T16" fmla="*/ 45 w 96"/>
                  <a:gd name="T17" fmla="*/ 96 h 106"/>
                  <a:gd name="T18" fmla="*/ 48 w 96"/>
                  <a:gd name="T19" fmla="*/ 99 h 106"/>
                  <a:gd name="T20" fmla="*/ 67 w 96"/>
                  <a:gd name="T21" fmla="*/ 106 h 106"/>
                  <a:gd name="T22" fmla="*/ 86 w 96"/>
                  <a:gd name="T23" fmla="*/ 98 h 106"/>
                  <a:gd name="T24" fmla="*/ 95 w 96"/>
                  <a:gd name="T25" fmla="*/ 86 h 106"/>
                  <a:gd name="T26" fmla="*/ 92 w 96"/>
                  <a:gd name="T27" fmla="*/ 86 h 106"/>
                  <a:gd name="T28" fmla="*/ 81 w 96"/>
                  <a:gd name="T29" fmla="*/ 99 h 106"/>
                  <a:gd name="T30" fmla="*/ 49 w 96"/>
                  <a:gd name="T31" fmla="*/ 97 h 106"/>
                  <a:gd name="T32" fmla="*/ 40 w 96"/>
                  <a:gd name="T33" fmla="*/ 86 h 106"/>
                  <a:gd name="T34" fmla="*/ 44 w 96"/>
                  <a:gd name="T35" fmla="*/ 91 h 106"/>
                  <a:gd name="T36" fmla="*/ 50 w 96"/>
                  <a:gd name="T37" fmla="*/ 98 h 106"/>
                  <a:gd name="T38" fmla="*/ 78 w 96"/>
                  <a:gd name="T39" fmla="*/ 101 h 106"/>
                  <a:gd name="T40" fmla="*/ 92 w 96"/>
                  <a:gd name="T41" fmla="*/ 69 h 106"/>
                  <a:gd name="T42" fmla="*/ 83 w 96"/>
                  <a:gd name="T43" fmla="*/ 59 h 106"/>
                  <a:gd name="T44" fmla="*/ 86 w 96"/>
                  <a:gd name="T45" fmla="*/ 70 h 106"/>
                  <a:gd name="T46" fmla="*/ 85 w 96"/>
                  <a:gd name="T47" fmla="*/ 82 h 106"/>
                  <a:gd name="T48" fmla="*/ 57 w 96"/>
                  <a:gd name="T49" fmla="*/ 93 h 106"/>
                  <a:gd name="T50" fmla="*/ 53 w 96"/>
                  <a:gd name="T51" fmla="*/ 90 h 106"/>
                  <a:gd name="T52" fmla="*/ 28 w 96"/>
                  <a:gd name="T53" fmla="*/ 57 h 106"/>
                  <a:gd name="T54" fmla="*/ 54 w 96"/>
                  <a:gd name="T55" fmla="*/ 91 h 106"/>
                  <a:gd name="T56" fmla="*/ 62 w 96"/>
                  <a:gd name="T57" fmla="*/ 95 h 106"/>
                  <a:gd name="T58" fmla="*/ 84 w 96"/>
                  <a:gd name="T59" fmla="*/ 72 h 106"/>
                  <a:gd name="T60" fmla="*/ 79 w 96"/>
                  <a:gd name="T61" fmla="*/ 87 h 106"/>
                  <a:gd name="T62" fmla="*/ 72 w 96"/>
                  <a:gd name="T63" fmla="*/ 92 h 106"/>
                  <a:gd name="T64" fmla="*/ 56 w 96"/>
                  <a:gd name="T65" fmla="*/ 89 h 106"/>
                  <a:gd name="T66" fmla="*/ 23 w 96"/>
                  <a:gd name="T67" fmla="*/ 47 h 106"/>
                  <a:gd name="T68" fmla="*/ 18 w 96"/>
                  <a:gd name="T69" fmla="*/ 40 h 106"/>
                  <a:gd name="T70" fmla="*/ 17 w 96"/>
                  <a:gd name="T71" fmla="*/ 21 h 106"/>
                  <a:gd name="T72" fmla="*/ 21 w 96"/>
                  <a:gd name="T73" fmla="*/ 18 h 106"/>
                  <a:gd name="T74" fmla="*/ 37 w 96"/>
                  <a:gd name="T75" fmla="*/ 17 h 106"/>
                  <a:gd name="T76" fmla="*/ 39 w 96"/>
                  <a:gd name="T77" fmla="*/ 19 h 106"/>
                  <a:gd name="T78" fmla="*/ 70 w 96"/>
                  <a:gd name="T79" fmla="*/ 57 h 106"/>
                  <a:gd name="T80" fmla="*/ 83 w 96"/>
                  <a:gd name="T81" fmla="*/ 53 h 106"/>
                  <a:gd name="T82" fmla="*/ 55 w 96"/>
                  <a:gd name="T83" fmla="*/ 16 h 106"/>
                  <a:gd name="T84" fmla="*/ 48 w 96"/>
                  <a:gd name="T85" fmla="*/ 7 h 106"/>
                  <a:gd name="T86" fmla="*/ 12 w 96"/>
                  <a:gd name="T87" fmla="*/ 6 h 106"/>
                  <a:gd name="T88" fmla="*/ 7 w 96"/>
                  <a:gd name="T89" fmla="*/ 10 h 106"/>
                  <a:gd name="T90" fmla="*/ 2 w 96"/>
                  <a:gd name="T91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6">
                    <a:moveTo>
                      <a:pt x="14" y="58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6" y="98"/>
                      <a:pt x="46" y="98"/>
                    </a:cubicBezTo>
                    <a:cubicBezTo>
                      <a:pt x="46" y="98"/>
                      <a:pt x="45" y="97"/>
                      <a:pt x="45" y="97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48"/>
                      <a:pt x="5" y="46"/>
                      <a:pt x="4" y="44"/>
                    </a:cubicBezTo>
                    <a:cubicBezTo>
                      <a:pt x="2" y="39"/>
                      <a:pt x="0" y="34"/>
                      <a:pt x="0" y="29"/>
                    </a:cubicBezTo>
                    <a:cubicBezTo>
                      <a:pt x="0" y="27"/>
                      <a:pt x="0" y="24"/>
                      <a:pt x="1" y="21"/>
                    </a:cubicBezTo>
                    <a:cubicBezTo>
                      <a:pt x="2" y="18"/>
                      <a:pt x="3" y="16"/>
                      <a:pt x="5" y="13"/>
                    </a:cubicBezTo>
                    <a:cubicBezTo>
                      <a:pt x="5" y="14"/>
                      <a:pt x="4" y="15"/>
                      <a:pt x="6" y="14"/>
                    </a:cubicBezTo>
                    <a:cubicBezTo>
                      <a:pt x="4" y="16"/>
                      <a:pt x="3" y="18"/>
                      <a:pt x="2" y="21"/>
                    </a:cubicBezTo>
                    <a:cubicBezTo>
                      <a:pt x="1" y="24"/>
                      <a:pt x="1" y="27"/>
                      <a:pt x="1" y="29"/>
                    </a:cubicBezTo>
                    <a:cubicBezTo>
                      <a:pt x="1" y="34"/>
                      <a:pt x="3" y="39"/>
                      <a:pt x="5" y="43"/>
                    </a:cubicBezTo>
                    <a:cubicBezTo>
                      <a:pt x="6" y="46"/>
                      <a:pt x="7" y="48"/>
                      <a:pt x="9" y="50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5" y="71"/>
                      <a:pt x="30" y="77"/>
                      <a:pt x="36" y="84"/>
                    </a:cubicBezTo>
                    <a:cubicBezTo>
                      <a:pt x="38" y="87"/>
                      <a:pt x="41" y="90"/>
                      <a:pt x="43" y="93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7"/>
                      <a:pt x="47" y="97"/>
                      <a:pt x="47" y="97"/>
                    </a:cubicBezTo>
                    <a:cubicBezTo>
                      <a:pt x="47" y="98"/>
                      <a:pt x="48" y="98"/>
                      <a:pt x="48" y="99"/>
                    </a:cubicBezTo>
                    <a:cubicBezTo>
                      <a:pt x="51" y="101"/>
                      <a:pt x="53" y="102"/>
                      <a:pt x="56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6"/>
                      <a:pt x="63" y="106"/>
                      <a:pt x="67" y="106"/>
                    </a:cubicBezTo>
                    <a:cubicBezTo>
                      <a:pt x="71" y="106"/>
                      <a:pt x="75" y="105"/>
                      <a:pt x="78" y="103"/>
                    </a:cubicBezTo>
                    <a:cubicBezTo>
                      <a:pt x="80" y="102"/>
                      <a:pt x="82" y="101"/>
                      <a:pt x="84" y="100"/>
                    </a:cubicBezTo>
                    <a:cubicBezTo>
                      <a:pt x="84" y="100"/>
                      <a:pt x="85" y="99"/>
                      <a:pt x="86" y="98"/>
                    </a:cubicBezTo>
                    <a:cubicBezTo>
                      <a:pt x="86" y="98"/>
                      <a:pt x="87" y="98"/>
                      <a:pt x="87" y="97"/>
                    </a:cubicBezTo>
                    <a:cubicBezTo>
                      <a:pt x="88" y="97"/>
                      <a:pt x="88" y="97"/>
                      <a:pt x="88" y="96"/>
                    </a:cubicBezTo>
                    <a:cubicBezTo>
                      <a:pt x="91" y="93"/>
                      <a:pt x="93" y="90"/>
                      <a:pt x="95" y="86"/>
                    </a:cubicBezTo>
                    <a:cubicBezTo>
                      <a:pt x="96" y="82"/>
                      <a:pt x="96" y="79"/>
                      <a:pt x="95" y="76"/>
                    </a:cubicBezTo>
                    <a:cubicBezTo>
                      <a:pt x="95" y="73"/>
                      <a:pt x="94" y="71"/>
                      <a:pt x="93" y="69"/>
                    </a:cubicBezTo>
                    <a:cubicBezTo>
                      <a:pt x="95" y="74"/>
                      <a:pt x="95" y="80"/>
                      <a:pt x="92" y="86"/>
                    </a:cubicBezTo>
                    <a:cubicBezTo>
                      <a:pt x="91" y="89"/>
                      <a:pt x="90" y="91"/>
                      <a:pt x="88" y="93"/>
                    </a:cubicBezTo>
                    <a:cubicBezTo>
                      <a:pt x="87" y="94"/>
                      <a:pt x="86" y="95"/>
                      <a:pt x="85" y="96"/>
                    </a:cubicBezTo>
                    <a:cubicBezTo>
                      <a:pt x="84" y="97"/>
                      <a:pt x="83" y="98"/>
                      <a:pt x="81" y="99"/>
                    </a:cubicBezTo>
                    <a:cubicBezTo>
                      <a:pt x="76" y="102"/>
                      <a:pt x="71" y="103"/>
                      <a:pt x="65" y="103"/>
                    </a:cubicBezTo>
                    <a:cubicBezTo>
                      <a:pt x="62" y="103"/>
                      <a:pt x="60" y="103"/>
                      <a:pt x="57" y="102"/>
                    </a:cubicBezTo>
                    <a:cubicBezTo>
                      <a:pt x="54" y="101"/>
                      <a:pt x="51" y="100"/>
                      <a:pt x="49" y="97"/>
                    </a:cubicBezTo>
                    <a:cubicBezTo>
                      <a:pt x="48" y="96"/>
                      <a:pt x="47" y="95"/>
                      <a:pt x="46" y="9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3" y="64"/>
                      <a:pt x="35" y="78"/>
                      <a:pt x="44" y="91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5"/>
                      <a:pt x="48" y="96"/>
                      <a:pt x="48" y="96"/>
                    </a:cubicBezTo>
                    <a:cubicBezTo>
                      <a:pt x="49" y="97"/>
                      <a:pt x="49" y="98"/>
                      <a:pt x="50" y="98"/>
                    </a:cubicBezTo>
                    <a:cubicBezTo>
                      <a:pt x="53" y="100"/>
                      <a:pt x="56" y="102"/>
                      <a:pt x="59" y="103"/>
                    </a:cubicBezTo>
                    <a:cubicBezTo>
                      <a:pt x="63" y="103"/>
                      <a:pt x="66" y="103"/>
                      <a:pt x="69" y="103"/>
                    </a:cubicBezTo>
                    <a:cubicBezTo>
                      <a:pt x="72" y="103"/>
                      <a:pt x="75" y="102"/>
                      <a:pt x="78" y="101"/>
                    </a:cubicBezTo>
                    <a:cubicBezTo>
                      <a:pt x="81" y="99"/>
                      <a:pt x="83" y="97"/>
                      <a:pt x="86" y="95"/>
                    </a:cubicBezTo>
                    <a:cubicBezTo>
                      <a:pt x="88" y="93"/>
                      <a:pt x="90" y="90"/>
                      <a:pt x="91" y="87"/>
                    </a:cubicBezTo>
                    <a:cubicBezTo>
                      <a:pt x="94" y="81"/>
                      <a:pt x="94" y="75"/>
                      <a:pt x="92" y="69"/>
                    </a:cubicBezTo>
                    <a:cubicBezTo>
                      <a:pt x="92" y="68"/>
                      <a:pt x="91" y="66"/>
                      <a:pt x="91" y="65"/>
                    </a:cubicBezTo>
                    <a:cubicBezTo>
                      <a:pt x="90" y="64"/>
                      <a:pt x="89" y="62"/>
                      <a:pt x="88" y="61"/>
                    </a:cubicBezTo>
                    <a:cubicBezTo>
                      <a:pt x="86" y="60"/>
                      <a:pt x="84" y="59"/>
                      <a:pt x="83" y="59"/>
                    </a:cubicBezTo>
                    <a:cubicBezTo>
                      <a:pt x="83" y="60"/>
                      <a:pt x="83" y="60"/>
                      <a:pt x="83" y="61"/>
                    </a:cubicBezTo>
                    <a:cubicBezTo>
                      <a:pt x="83" y="62"/>
                      <a:pt x="84" y="64"/>
                      <a:pt x="84" y="66"/>
                    </a:cubicBezTo>
                    <a:cubicBezTo>
                      <a:pt x="85" y="67"/>
                      <a:pt x="86" y="69"/>
                      <a:pt x="86" y="70"/>
                    </a:cubicBezTo>
                    <a:cubicBezTo>
                      <a:pt x="87" y="71"/>
                      <a:pt x="87" y="72"/>
                      <a:pt x="87" y="72"/>
                    </a:cubicBezTo>
                    <a:cubicBezTo>
                      <a:pt x="86" y="73"/>
                      <a:pt x="86" y="73"/>
                      <a:pt x="85" y="73"/>
                    </a:cubicBezTo>
                    <a:cubicBezTo>
                      <a:pt x="86" y="76"/>
                      <a:pt x="86" y="79"/>
                      <a:pt x="85" y="82"/>
                    </a:cubicBezTo>
                    <a:cubicBezTo>
                      <a:pt x="84" y="85"/>
                      <a:pt x="82" y="88"/>
                      <a:pt x="80" y="90"/>
                    </a:cubicBezTo>
                    <a:cubicBezTo>
                      <a:pt x="75" y="94"/>
                      <a:pt x="68" y="96"/>
                      <a:pt x="62" y="95"/>
                    </a:cubicBezTo>
                    <a:cubicBezTo>
                      <a:pt x="60" y="95"/>
                      <a:pt x="58" y="94"/>
                      <a:pt x="57" y="93"/>
                    </a:cubicBezTo>
                    <a:cubicBezTo>
                      <a:pt x="56" y="93"/>
                      <a:pt x="55" y="92"/>
                      <a:pt x="55" y="92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90"/>
                      <a:pt x="53" y="90"/>
                      <a:pt x="53" y="90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71"/>
                      <a:pt x="33" y="64"/>
                      <a:pt x="28" y="57"/>
                    </a:cubicBezTo>
                    <a:cubicBezTo>
                      <a:pt x="34" y="64"/>
                      <a:pt x="39" y="72"/>
                      <a:pt x="45" y="7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0"/>
                      <a:pt x="54" y="90"/>
                      <a:pt x="54" y="91"/>
                    </a:cubicBezTo>
                    <a:cubicBezTo>
                      <a:pt x="54" y="91"/>
                      <a:pt x="54" y="91"/>
                      <a:pt x="55" y="92"/>
                    </a:cubicBezTo>
                    <a:cubicBezTo>
                      <a:pt x="55" y="92"/>
                      <a:pt x="56" y="93"/>
                      <a:pt x="57" y="93"/>
                    </a:cubicBezTo>
                    <a:cubicBezTo>
                      <a:pt x="58" y="94"/>
                      <a:pt x="60" y="95"/>
                      <a:pt x="62" y="95"/>
                    </a:cubicBezTo>
                    <a:cubicBezTo>
                      <a:pt x="68" y="96"/>
                      <a:pt x="75" y="94"/>
                      <a:pt x="79" y="90"/>
                    </a:cubicBezTo>
                    <a:cubicBezTo>
                      <a:pt x="82" y="87"/>
                      <a:pt x="83" y="85"/>
                      <a:pt x="84" y="82"/>
                    </a:cubicBezTo>
                    <a:cubicBezTo>
                      <a:pt x="85" y="79"/>
                      <a:pt x="85" y="76"/>
                      <a:pt x="84" y="72"/>
                    </a:cubicBezTo>
                    <a:cubicBezTo>
                      <a:pt x="83" y="72"/>
                      <a:pt x="83" y="72"/>
                      <a:pt x="83" y="75"/>
                    </a:cubicBezTo>
                    <a:cubicBezTo>
                      <a:pt x="83" y="77"/>
                      <a:pt x="83" y="81"/>
                      <a:pt x="81" y="84"/>
                    </a:cubicBezTo>
                    <a:cubicBezTo>
                      <a:pt x="80" y="85"/>
                      <a:pt x="80" y="86"/>
                      <a:pt x="79" y="87"/>
                    </a:cubicBezTo>
                    <a:cubicBezTo>
                      <a:pt x="79" y="88"/>
                      <a:pt x="78" y="88"/>
                      <a:pt x="78" y="88"/>
                    </a:cubicBezTo>
                    <a:cubicBezTo>
                      <a:pt x="78" y="89"/>
                      <a:pt x="77" y="89"/>
                      <a:pt x="77" y="89"/>
                    </a:cubicBezTo>
                    <a:cubicBezTo>
                      <a:pt x="75" y="91"/>
                      <a:pt x="73" y="92"/>
                      <a:pt x="72" y="92"/>
                    </a:cubicBezTo>
                    <a:cubicBezTo>
                      <a:pt x="69" y="93"/>
                      <a:pt x="67" y="93"/>
                      <a:pt x="64" y="93"/>
                    </a:cubicBezTo>
                    <a:cubicBezTo>
                      <a:pt x="62" y="93"/>
                      <a:pt x="60" y="92"/>
                      <a:pt x="58" y="91"/>
                    </a:cubicBezTo>
                    <a:cubicBezTo>
                      <a:pt x="57" y="90"/>
                      <a:pt x="56" y="90"/>
                      <a:pt x="56" y="89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9" y="67"/>
                      <a:pt x="31" y="57"/>
                      <a:pt x="23" y="47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7" y="39"/>
                      <a:pt x="17" y="38"/>
                      <a:pt x="16" y="37"/>
                    </a:cubicBezTo>
                    <a:cubicBezTo>
                      <a:pt x="15" y="34"/>
                      <a:pt x="14" y="31"/>
                      <a:pt x="14" y="28"/>
                    </a:cubicBezTo>
                    <a:cubicBezTo>
                      <a:pt x="14" y="25"/>
                      <a:pt x="15" y="23"/>
                      <a:pt x="17" y="21"/>
                    </a:cubicBezTo>
                    <a:cubicBezTo>
                      <a:pt x="17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9" y="19"/>
                    </a:cubicBezTo>
                    <a:cubicBezTo>
                      <a:pt x="19" y="19"/>
                      <a:pt x="20" y="18"/>
                      <a:pt x="21" y="18"/>
                    </a:cubicBezTo>
                    <a:cubicBezTo>
                      <a:pt x="22" y="17"/>
                      <a:pt x="24" y="16"/>
                      <a:pt x="26" y="16"/>
                    </a:cubicBezTo>
                    <a:cubicBezTo>
                      <a:pt x="28" y="15"/>
                      <a:pt x="30" y="15"/>
                      <a:pt x="32" y="15"/>
                    </a:cubicBezTo>
                    <a:cubicBezTo>
                      <a:pt x="34" y="15"/>
                      <a:pt x="36" y="16"/>
                      <a:pt x="37" y="17"/>
                    </a:cubicBezTo>
                    <a:cubicBezTo>
                      <a:pt x="38" y="17"/>
                      <a:pt x="38" y="17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6" y="40"/>
                      <a:pt x="63" y="49"/>
                      <a:pt x="70" y="57"/>
                    </a:cubicBezTo>
                    <a:cubicBezTo>
                      <a:pt x="82" y="70"/>
                      <a:pt x="82" y="62"/>
                      <a:pt x="72" y="4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83" y="61"/>
                      <a:pt x="80" y="52"/>
                      <a:pt x="83" y="53"/>
                    </a:cubicBezTo>
                    <a:cubicBezTo>
                      <a:pt x="77" y="45"/>
                      <a:pt x="72" y="38"/>
                      <a:pt x="67" y="30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49" y="8"/>
                      <a:pt x="48" y="7"/>
                    </a:cubicBezTo>
                    <a:cubicBezTo>
                      <a:pt x="45" y="4"/>
                      <a:pt x="40" y="2"/>
                      <a:pt x="36" y="1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19" y="3"/>
                      <a:pt x="16" y="4"/>
                      <a:pt x="12" y="6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6" y="12"/>
                      <a:pt x="4" y="13"/>
                      <a:pt x="3" y="15"/>
                    </a:cubicBezTo>
                    <a:cubicBezTo>
                      <a:pt x="1" y="19"/>
                      <a:pt x="0" y="24"/>
                      <a:pt x="0" y="28"/>
                    </a:cubicBezTo>
                    <a:cubicBezTo>
                      <a:pt x="0" y="32"/>
                      <a:pt x="0" y="36"/>
                      <a:pt x="2" y="40"/>
                    </a:cubicBezTo>
                    <a:cubicBezTo>
                      <a:pt x="3" y="43"/>
                      <a:pt x="5" y="47"/>
                      <a:pt x="7" y="50"/>
                    </a:cubicBez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0" name="Freeform 34"/>
              <p:cNvSpPr/>
              <p:nvPr/>
            </p:nvSpPr>
            <p:spPr bwMode="auto">
              <a:xfrm>
                <a:off x="5984876" y="954088"/>
                <a:ext cx="222250" cy="431800"/>
              </a:xfrm>
              <a:custGeom>
                <a:avLst/>
                <a:gdLst>
                  <a:gd name="T0" fmla="*/ 0 w 59"/>
                  <a:gd name="T1" fmla="*/ 87 h 115"/>
                  <a:gd name="T2" fmla="*/ 17 w 59"/>
                  <a:gd name="T3" fmla="*/ 113 h 115"/>
                  <a:gd name="T4" fmla="*/ 47 w 59"/>
                  <a:gd name="T5" fmla="*/ 110 h 115"/>
                  <a:gd name="T6" fmla="*/ 48 w 59"/>
                  <a:gd name="T7" fmla="*/ 108 h 115"/>
                  <a:gd name="T8" fmla="*/ 51 w 59"/>
                  <a:gd name="T9" fmla="*/ 106 h 115"/>
                  <a:gd name="T10" fmla="*/ 58 w 59"/>
                  <a:gd name="T11" fmla="*/ 87 h 115"/>
                  <a:gd name="T12" fmla="*/ 58 w 59"/>
                  <a:gd name="T13" fmla="*/ 73 h 115"/>
                  <a:gd name="T14" fmla="*/ 58 w 59"/>
                  <a:gd name="T15" fmla="*/ 85 h 115"/>
                  <a:gd name="T16" fmla="*/ 57 w 59"/>
                  <a:gd name="T17" fmla="*/ 92 h 115"/>
                  <a:gd name="T18" fmla="*/ 48 w 59"/>
                  <a:gd name="T19" fmla="*/ 108 h 115"/>
                  <a:gd name="T20" fmla="*/ 47 w 59"/>
                  <a:gd name="T21" fmla="*/ 108 h 115"/>
                  <a:gd name="T22" fmla="*/ 29 w 59"/>
                  <a:gd name="T23" fmla="*/ 115 h 115"/>
                  <a:gd name="T24" fmla="*/ 1 w 59"/>
                  <a:gd name="T25" fmla="*/ 92 h 115"/>
                  <a:gd name="T26" fmla="*/ 37 w 59"/>
                  <a:gd name="T27" fmla="*/ 113 h 115"/>
                  <a:gd name="T28" fmla="*/ 48 w 59"/>
                  <a:gd name="T29" fmla="*/ 106 h 115"/>
                  <a:gd name="T30" fmla="*/ 57 w 59"/>
                  <a:gd name="T31" fmla="*/ 87 h 115"/>
                  <a:gd name="T32" fmla="*/ 57 w 59"/>
                  <a:gd name="T33" fmla="*/ 53 h 115"/>
                  <a:gd name="T34" fmla="*/ 59 w 59"/>
                  <a:gd name="T35" fmla="*/ 30 h 115"/>
                  <a:gd name="T36" fmla="*/ 43 w 59"/>
                  <a:gd name="T37" fmla="*/ 2 h 115"/>
                  <a:gd name="T38" fmla="*/ 57 w 59"/>
                  <a:gd name="T39" fmla="*/ 25 h 115"/>
                  <a:gd name="T40" fmla="*/ 57 w 59"/>
                  <a:gd name="T41" fmla="*/ 31 h 115"/>
                  <a:gd name="T42" fmla="*/ 56 w 59"/>
                  <a:gd name="T43" fmla="*/ 81 h 115"/>
                  <a:gd name="T44" fmla="*/ 56 w 59"/>
                  <a:gd name="T45" fmla="*/ 88 h 115"/>
                  <a:gd name="T46" fmla="*/ 47 w 59"/>
                  <a:gd name="T47" fmla="*/ 105 h 115"/>
                  <a:gd name="T48" fmla="*/ 46 w 59"/>
                  <a:gd name="T49" fmla="*/ 107 h 115"/>
                  <a:gd name="T50" fmla="*/ 41 w 59"/>
                  <a:gd name="T51" fmla="*/ 110 h 115"/>
                  <a:gd name="T52" fmla="*/ 46 w 59"/>
                  <a:gd name="T53" fmla="*/ 106 h 115"/>
                  <a:gd name="T54" fmla="*/ 55 w 59"/>
                  <a:gd name="T55" fmla="*/ 93 h 115"/>
                  <a:gd name="T56" fmla="*/ 55 w 59"/>
                  <a:gd name="T57" fmla="*/ 79 h 115"/>
                  <a:gd name="T58" fmla="*/ 56 w 59"/>
                  <a:gd name="T59" fmla="*/ 26 h 115"/>
                  <a:gd name="T60" fmla="*/ 39 w 59"/>
                  <a:gd name="T61" fmla="*/ 1 h 115"/>
                  <a:gd name="T62" fmla="*/ 31 w 59"/>
                  <a:gd name="T63" fmla="*/ 4 h 115"/>
                  <a:gd name="T64" fmla="*/ 41 w 59"/>
                  <a:gd name="T65" fmla="*/ 9 h 115"/>
                  <a:gd name="T66" fmla="*/ 48 w 59"/>
                  <a:gd name="T67" fmla="*/ 49 h 115"/>
                  <a:gd name="T68" fmla="*/ 47 w 59"/>
                  <a:gd name="T69" fmla="*/ 86 h 115"/>
                  <a:gd name="T70" fmla="*/ 47 w 59"/>
                  <a:gd name="T71" fmla="*/ 89 h 115"/>
                  <a:gd name="T72" fmla="*/ 47 w 59"/>
                  <a:gd name="T73" fmla="*/ 76 h 115"/>
                  <a:gd name="T74" fmla="*/ 39 w 59"/>
                  <a:gd name="T75" fmla="*/ 11 h 115"/>
                  <a:gd name="T76" fmla="*/ 46 w 59"/>
                  <a:gd name="T77" fmla="*/ 25 h 115"/>
                  <a:gd name="T78" fmla="*/ 46 w 59"/>
                  <a:gd name="T79" fmla="*/ 37 h 115"/>
                  <a:gd name="T80" fmla="*/ 45 w 59"/>
                  <a:gd name="T81" fmla="*/ 86 h 115"/>
                  <a:gd name="T82" fmla="*/ 44 w 59"/>
                  <a:gd name="T83" fmla="*/ 92 h 115"/>
                  <a:gd name="T84" fmla="*/ 39 w 59"/>
                  <a:gd name="T85" fmla="*/ 98 h 115"/>
                  <a:gd name="T86" fmla="*/ 34 w 59"/>
                  <a:gd name="T87" fmla="*/ 101 h 115"/>
                  <a:gd name="T88" fmla="*/ 18 w 59"/>
                  <a:gd name="T89" fmla="*/ 96 h 115"/>
                  <a:gd name="T90" fmla="*/ 14 w 59"/>
                  <a:gd name="T91" fmla="*/ 85 h 115"/>
                  <a:gd name="T92" fmla="*/ 14 w 59"/>
                  <a:gd name="T93" fmla="*/ 36 h 115"/>
                  <a:gd name="T94" fmla="*/ 14 w 59"/>
                  <a:gd name="T95" fmla="*/ 26 h 115"/>
                  <a:gd name="T96" fmla="*/ 22 w 59"/>
                  <a:gd name="T97" fmla="*/ 13 h 115"/>
                  <a:gd name="T98" fmla="*/ 30 w 59"/>
                  <a:gd name="T99" fmla="*/ 9 h 115"/>
                  <a:gd name="T100" fmla="*/ 13 w 59"/>
                  <a:gd name="T101" fmla="*/ 10 h 115"/>
                  <a:gd name="T102" fmla="*/ 23 w 59"/>
                  <a:gd name="T103" fmla="*/ 2 h 115"/>
                  <a:gd name="T104" fmla="*/ 0 w 59"/>
                  <a:gd name="T105" fmla="*/ 24 h 115"/>
                  <a:gd name="T106" fmla="*/ 0 w 59"/>
                  <a:gd name="T107" fmla="*/ 3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" h="115">
                    <a:moveTo>
                      <a:pt x="0" y="83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8"/>
                      <a:pt x="0" y="88"/>
                    </a:cubicBezTo>
                    <a:cubicBezTo>
                      <a:pt x="0" y="90"/>
                      <a:pt x="0" y="92"/>
                      <a:pt x="1" y="94"/>
                    </a:cubicBezTo>
                    <a:cubicBezTo>
                      <a:pt x="3" y="103"/>
                      <a:pt x="9" y="109"/>
                      <a:pt x="17" y="113"/>
                    </a:cubicBezTo>
                    <a:cubicBezTo>
                      <a:pt x="21" y="115"/>
                      <a:pt x="25" y="115"/>
                      <a:pt x="29" y="115"/>
                    </a:cubicBezTo>
                    <a:cubicBezTo>
                      <a:pt x="33" y="115"/>
                      <a:pt x="37" y="115"/>
                      <a:pt x="41" y="113"/>
                    </a:cubicBezTo>
                    <a:cubicBezTo>
                      <a:pt x="43" y="112"/>
                      <a:pt x="45" y="111"/>
                      <a:pt x="47" y="110"/>
                    </a:cubicBezTo>
                    <a:cubicBezTo>
                      <a:pt x="47" y="109"/>
                      <a:pt x="48" y="109"/>
                      <a:pt x="48" y="109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7"/>
                      <a:pt x="50" y="106"/>
                      <a:pt x="51" y="106"/>
                    </a:cubicBezTo>
                    <a:cubicBezTo>
                      <a:pt x="54" y="103"/>
                      <a:pt x="56" y="99"/>
                      <a:pt x="57" y="94"/>
                    </a:cubicBezTo>
                    <a:cubicBezTo>
                      <a:pt x="58" y="92"/>
                      <a:pt x="58" y="90"/>
                      <a:pt x="58" y="88"/>
                    </a:cubicBezTo>
                    <a:cubicBezTo>
                      <a:pt x="58" y="88"/>
                      <a:pt x="58" y="87"/>
                      <a:pt x="58" y="87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7"/>
                      <a:pt x="58" y="88"/>
                      <a:pt x="58" y="88"/>
                    </a:cubicBezTo>
                    <a:cubicBezTo>
                      <a:pt x="58" y="90"/>
                      <a:pt x="58" y="91"/>
                      <a:pt x="57" y="92"/>
                    </a:cubicBezTo>
                    <a:cubicBezTo>
                      <a:pt x="57" y="97"/>
                      <a:pt x="54" y="102"/>
                      <a:pt x="50" y="106"/>
                    </a:cubicBezTo>
                    <a:cubicBezTo>
                      <a:pt x="50" y="107"/>
                      <a:pt x="49" y="107"/>
                      <a:pt x="49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6" y="109"/>
                      <a:pt x="45" y="110"/>
                      <a:pt x="44" y="111"/>
                    </a:cubicBezTo>
                    <a:cubicBezTo>
                      <a:pt x="42" y="112"/>
                      <a:pt x="39" y="113"/>
                      <a:pt x="37" y="114"/>
                    </a:cubicBezTo>
                    <a:cubicBezTo>
                      <a:pt x="34" y="115"/>
                      <a:pt x="32" y="115"/>
                      <a:pt x="29" y="115"/>
                    </a:cubicBezTo>
                    <a:cubicBezTo>
                      <a:pt x="27" y="115"/>
                      <a:pt x="24" y="115"/>
                      <a:pt x="21" y="114"/>
                    </a:cubicBezTo>
                    <a:cubicBezTo>
                      <a:pt x="11" y="111"/>
                      <a:pt x="3" y="103"/>
                      <a:pt x="1" y="92"/>
                    </a:cubicBezTo>
                    <a:cubicBezTo>
                      <a:pt x="1" y="92"/>
                      <a:pt x="1" y="93"/>
                      <a:pt x="1" y="92"/>
                    </a:cubicBezTo>
                    <a:cubicBezTo>
                      <a:pt x="4" y="102"/>
                      <a:pt x="12" y="110"/>
                      <a:pt x="22" y="113"/>
                    </a:cubicBezTo>
                    <a:cubicBezTo>
                      <a:pt x="24" y="114"/>
                      <a:pt x="27" y="114"/>
                      <a:pt x="30" y="114"/>
                    </a:cubicBezTo>
                    <a:cubicBezTo>
                      <a:pt x="32" y="114"/>
                      <a:pt x="35" y="114"/>
                      <a:pt x="37" y="113"/>
                    </a:cubicBezTo>
                    <a:cubicBezTo>
                      <a:pt x="40" y="112"/>
                      <a:pt x="42" y="111"/>
                      <a:pt x="44" y="110"/>
                    </a:cubicBezTo>
                    <a:cubicBezTo>
                      <a:pt x="45" y="109"/>
                      <a:pt x="46" y="108"/>
                      <a:pt x="47" y="107"/>
                    </a:cubicBezTo>
                    <a:cubicBezTo>
                      <a:pt x="47" y="107"/>
                      <a:pt x="48" y="107"/>
                      <a:pt x="48" y="106"/>
                    </a:cubicBezTo>
                    <a:cubicBezTo>
                      <a:pt x="49" y="106"/>
                      <a:pt x="49" y="106"/>
                      <a:pt x="50" y="105"/>
                    </a:cubicBezTo>
                    <a:cubicBezTo>
                      <a:pt x="54" y="101"/>
                      <a:pt x="56" y="96"/>
                      <a:pt x="57" y="91"/>
                    </a:cubicBezTo>
                    <a:cubicBezTo>
                      <a:pt x="57" y="90"/>
                      <a:pt x="57" y="89"/>
                      <a:pt x="57" y="87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8" y="70"/>
                      <a:pt x="58" y="61"/>
                      <a:pt x="57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8"/>
                      <a:pt x="59" y="27"/>
                      <a:pt x="59" y="25"/>
                    </a:cubicBezTo>
                    <a:cubicBezTo>
                      <a:pt x="59" y="21"/>
                      <a:pt x="58" y="17"/>
                      <a:pt x="56" y="13"/>
                    </a:cubicBezTo>
                    <a:cubicBezTo>
                      <a:pt x="53" y="7"/>
                      <a:pt x="48" y="4"/>
                      <a:pt x="43" y="2"/>
                    </a:cubicBezTo>
                    <a:cubicBezTo>
                      <a:pt x="48" y="5"/>
                      <a:pt x="52" y="10"/>
                      <a:pt x="54" y="15"/>
                    </a:cubicBezTo>
                    <a:cubicBezTo>
                      <a:pt x="55" y="17"/>
                      <a:pt x="56" y="20"/>
                      <a:pt x="57" y="23"/>
                    </a:cubicBezTo>
                    <a:cubicBezTo>
                      <a:pt x="57" y="24"/>
                      <a:pt x="57" y="25"/>
                      <a:pt x="57" y="2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40"/>
                      <a:pt x="56" y="50"/>
                      <a:pt x="56" y="59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6" y="87"/>
                      <a:pt x="56" y="88"/>
                      <a:pt x="56" y="88"/>
                    </a:cubicBezTo>
                    <a:cubicBezTo>
                      <a:pt x="55" y="91"/>
                      <a:pt x="55" y="94"/>
                      <a:pt x="54" y="97"/>
                    </a:cubicBezTo>
                    <a:cubicBezTo>
                      <a:pt x="53" y="99"/>
                      <a:pt x="51" y="102"/>
                      <a:pt x="49" y="104"/>
                    </a:cubicBezTo>
                    <a:cubicBezTo>
                      <a:pt x="48" y="104"/>
                      <a:pt x="48" y="105"/>
                      <a:pt x="47" y="105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5" y="107"/>
                      <a:pt x="44" y="108"/>
                      <a:pt x="43" y="109"/>
                    </a:cubicBezTo>
                    <a:cubicBezTo>
                      <a:pt x="40" y="110"/>
                      <a:pt x="37" y="111"/>
                      <a:pt x="35" y="112"/>
                    </a:cubicBezTo>
                    <a:cubicBezTo>
                      <a:pt x="37" y="111"/>
                      <a:pt x="39" y="111"/>
                      <a:pt x="41" y="110"/>
                    </a:cubicBezTo>
                    <a:cubicBezTo>
                      <a:pt x="42" y="109"/>
                      <a:pt x="44" y="108"/>
                      <a:pt x="45" y="108"/>
                    </a:cubicBezTo>
                    <a:cubicBezTo>
                      <a:pt x="45" y="107"/>
                      <a:pt x="46" y="107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2"/>
                      <a:pt x="54" y="97"/>
                      <a:pt x="55" y="93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6"/>
                      <a:pt x="55" y="8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75"/>
                      <a:pt x="55" y="71"/>
                      <a:pt x="56" y="67"/>
                    </a:cubicBezTo>
                    <a:cubicBezTo>
                      <a:pt x="56" y="55"/>
                      <a:pt x="56" y="45"/>
                      <a:pt x="56" y="34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3"/>
                      <a:pt x="56" y="20"/>
                      <a:pt x="54" y="17"/>
                    </a:cubicBezTo>
                    <a:cubicBezTo>
                      <a:pt x="52" y="11"/>
                      <a:pt x="48" y="6"/>
                      <a:pt x="43" y="3"/>
                    </a:cubicBezTo>
                    <a:cubicBezTo>
                      <a:pt x="41" y="2"/>
                      <a:pt x="40" y="1"/>
                      <a:pt x="39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1"/>
                      <a:pt x="29" y="2"/>
                      <a:pt x="29" y="3"/>
                    </a:cubicBezTo>
                    <a:cubicBezTo>
                      <a:pt x="29" y="3"/>
                      <a:pt x="30" y="4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6" y="6"/>
                      <a:pt x="38" y="7"/>
                      <a:pt x="39" y="8"/>
                    </a:cubicBezTo>
                    <a:cubicBezTo>
                      <a:pt x="40" y="8"/>
                      <a:pt x="41" y="9"/>
                      <a:pt x="41" y="9"/>
                    </a:cubicBezTo>
                    <a:cubicBezTo>
                      <a:pt x="41" y="10"/>
                      <a:pt x="41" y="10"/>
                      <a:pt x="40" y="10"/>
                    </a:cubicBezTo>
                    <a:cubicBezTo>
                      <a:pt x="45" y="14"/>
                      <a:pt x="49" y="21"/>
                      <a:pt x="48" y="2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8"/>
                      <a:pt x="48" y="67"/>
                      <a:pt x="48" y="7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7" y="87"/>
                      <a:pt x="47" y="88"/>
                      <a:pt x="47" y="89"/>
                    </a:cubicBezTo>
                    <a:cubicBezTo>
                      <a:pt x="46" y="93"/>
                      <a:pt x="45" y="96"/>
                      <a:pt x="42" y="98"/>
                    </a:cubicBezTo>
                    <a:cubicBezTo>
                      <a:pt x="45" y="96"/>
                      <a:pt x="46" y="93"/>
                      <a:pt x="47" y="89"/>
                    </a:cubicBezTo>
                    <a:cubicBezTo>
                      <a:pt x="47" y="88"/>
                      <a:pt x="47" y="87"/>
                      <a:pt x="47" y="8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0"/>
                      <a:pt x="45" y="14"/>
                      <a:pt x="39" y="11"/>
                    </a:cubicBezTo>
                    <a:cubicBezTo>
                      <a:pt x="38" y="11"/>
                      <a:pt x="38" y="12"/>
                      <a:pt x="40" y="14"/>
                    </a:cubicBezTo>
                    <a:cubicBezTo>
                      <a:pt x="41" y="15"/>
                      <a:pt x="44" y="18"/>
                      <a:pt x="45" y="22"/>
                    </a:cubicBezTo>
                    <a:cubicBezTo>
                      <a:pt x="46" y="23"/>
                      <a:pt x="46" y="24"/>
                      <a:pt x="46" y="25"/>
                    </a:cubicBezTo>
                    <a:cubicBezTo>
                      <a:pt x="46" y="26"/>
                      <a:pt x="46" y="26"/>
                      <a:pt x="46" y="2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2"/>
                      <a:pt x="46" y="35"/>
                      <a:pt x="46" y="37"/>
                    </a:cubicBezTo>
                    <a:cubicBezTo>
                      <a:pt x="45" y="49"/>
                      <a:pt x="45" y="62"/>
                      <a:pt x="45" y="7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8"/>
                      <a:pt x="45" y="89"/>
                      <a:pt x="45" y="89"/>
                    </a:cubicBezTo>
                    <a:cubicBezTo>
                      <a:pt x="44" y="90"/>
                      <a:pt x="44" y="91"/>
                      <a:pt x="44" y="92"/>
                    </a:cubicBezTo>
                    <a:cubicBezTo>
                      <a:pt x="43" y="94"/>
                      <a:pt x="42" y="96"/>
                      <a:pt x="40" y="97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9"/>
                    </a:cubicBezTo>
                    <a:cubicBezTo>
                      <a:pt x="38" y="99"/>
                      <a:pt x="38" y="99"/>
                      <a:pt x="37" y="99"/>
                    </a:cubicBezTo>
                    <a:cubicBezTo>
                      <a:pt x="36" y="100"/>
                      <a:pt x="35" y="100"/>
                      <a:pt x="34" y="101"/>
                    </a:cubicBezTo>
                    <a:cubicBezTo>
                      <a:pt x="33" y="101"/>
                      <a:pt x="31" y="101"/>
                      <a:pt x="30" y="101"/>
                    </a:cubicBezTo>
                    <a:cubicBezTo>
                      <a:pt x="28" y="101"/>
                      <a:pt x="27" y="101"/>
                      <a:pt x="25" y="101"/>
                    </a:cubicBezTo>
                    <a:cubicBezTo>
                      <a:pt x="22" y="100"/>
                      <a:pt x="20" y="98"/>
                      <a:pt x="18" y="96"/>
                    </a:cubicBezTo>
                    <a:cubicBezTo>
                      <a:pt x="16" y="93"/>
                      <a:pt x="14" y="90"/>
                      <a:pt x="14" y="87"/>
                    </a:cubicBezTo>
                    <a:cubicBezTo>
                      <a:pt x="14" y="87"/>
                      <a:pt x="14" y="87"/>
                      <a:pt x="14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2"/>
                      <a:pt x="14" y="49"/>
                      <a:pt x="14" y="3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5" y="21"/>
                    </a:cubicBezTo>
                    <a:cubicBezTo>
                      <a:pt x="16" y="18"/>
                      <a:pt x="19" y="15"/>
                      <a:pt x="22" y="13"/>
                    </a:cubicBezTo>
                    <a:cubicBezTo>
                      <a:pt x="25" y="11"/>
                      <a:pt x="27" y="10"/>
                      <a:pt x="28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7" y="6"/>
                      <a:pt x="24" y="6"/>
                    </a:cubicBezTo>
                    <a:cubicBezTo>
                      <a:pt x="21" y="6"/>
                      <a:pt x="17" y="7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6"/>
                      <a:pt x="19" y="5"/>
                      <a:pt x="21" y="4"/>
                    </a:cubicBezTo>
                    <a:cubicBezTo>
                      <a:pt x="22" y="3"/>
                      <a:pt x="23" y="3"/>
                      <a:pt x="23" y="2"/>
                    </a:cubicBezTo>
                    <a:cubicBezTo>
                      <a:pt x="23" y="1"/>
                      <a:pt x="21" y="1"/>
                      <a:pt x="22" y="0"/>
                    </a:cubicBezTo>
                    <a:cubicBezTo>
                      <a:pt x="17" y="1"/>
                      <a:pt x="12" y="4"/>
                      <a:pt x="8" y="8"/>
                    </a:cubicBezTo>
                    <a:cubicBezTo>
                      <a:pt x="4" y="12"/>
                      <a:pt x="1" y="18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1" name="Freeform 35"/>
              <p:cNvSpPr/>
              <p:nvPr/>
            </p:nvSpPr>
            <p:spPr bwMode="auto">
              <a:xfrm>
                <a:off x="6292851" y="2822576"/>
                <a:ext cx="49213" cy="33338"/>
              </a:xfrm>
              <a:custGeom>
                <a:avLst/>
                <a:gdLst>
                  <a:gd name="T0" fmla="*/ 13 w 13"/>
                  <a:gd name="T1" fmla="*/ 0 h 9"/>
                  <a:gd name="T2" fmla="*/ 9 w 13"/>
                  <a:gd name="T3" fmla="*/ 3 h 9"/>
                  <a:gd name="T4" fmla="*/ 0 w 13"/>
                  <a:gd name="T5" fmla="*/ 9 h 9"/>
                  <a:gd name="T6" fmla="*/ 0 w 13"/>
                  <a:gd name="T7" fmla="*/ 9 h 9"/>
                  <a:gd name="T8" fmla="*/ 9 w 13"/>
                  <a:gd name="T9" fmla="*/ 3 h 9"/>
                  <a:gd name="T10" fmla="*/ 13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2" y="1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2" name="Freeform 36"/>
              <p:cNvSpPr/>
              <p:nvPr/>
            </p:nvSpPr>
            <p:spPr bwMode="auto">
              <a:xfrm>
                <a:off x="6289676" y="2833688"/>
                <a:ext cx="3175" cy="2222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4 h 14"/>
                  <a:gd name="T4" fmla="*/ 0 w 2"/>
                  <a:gd name="T5" fmla="*/ 0 h 14"/>
                  <a:gd name="T6" fmla="*/ 2 w 2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14"/>
                    </a:lnTo>
                    <a:lnTo>
                      <a:pt x="0" y="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3" name="Freeform 37"/>
              <p:cNvSpPr>
                <a:spLocks noEditPoints="1"/>
              </p:cNvSpPr>
              <p:nvPr/>
            </p:nvSpPr>
            <p:spPr bwMode="auto">
              <a:xfrm>
                <a:off x="6286501" y="2674938"/>
                <a:ext cx="120650" cy="177800"/>
              </a:xfrm>
              <a:custGeom>
                <a:avLst/>
                <a:gdLst>
                  <a:gd name="T0" fmla="*/ 1 w 32"/>
                  <a:gd name="T1" fmla="*/ 18 h 47"/>
                  <a:gd name="T2" fmla="*/ 3 w 32"/>
                  <a:gd name="T3" fmla="*/ 14 h 47"/>
                  <a:gd name="T4" fmla="*/ 3 w 32"/>
                  <a:gd name="T5" fmla="*/ 13 h 47"/>
                  <a:gd name="T6" fmla="*/ 5 w 32"/>
                  <a:gd name="T7" fmla="*/ 12 h 47"/>
                  <a:gd name="T8" fmla="*/ 2 w 32"/>
                  <a:gd name="T9" fmla="*/ 19 h 47"/>
                  <a:gd name="T10" fmla="*/ 1 w 32"/>
                  <a:gd name="T11" fmla="*/ 38 h 47"/>
                  <a:gd name="T12" fmla="*/ 11 w 32"/>
                  <a:gd name="T13" fmla="*/ 41 h 47"/>
                  <a:gd name="T14" fmla="*/ 15 w 32"/>
                  <a:gd name="T15" fmla="*/ 39 h 47"/>
                  <a:gd name="T16" fmla="*/ 25 w 32"/>
                  <a:gd name="T17" fmla="*/ 27 h 47"/>
                  <a:gd name="T18" fmla="*/ 4 w 32"/>
                  <a:gd name="T19" fmla="*/ 44 h 47"/>
                  <a:gd name="T20" fmla="*/ 10 w 32"/>
                  <a:gd name="T21" fmla="*/ 40 h 47"/>
                  <a:gd name="T22" fmla="*/ 18 w 32"/>
                  <a:gd name="T23" fmla="*/ 34 h 47"/>
                  <a:gd name="T24" fmla="*/ 25 w 32"/>
                  <a:gd name="T25" fmla="*/ 26 h 47"/>
                  <a:gd name="T26" fmla="*/ 20 w 32"/>
                  <a:gd name="T27" fmla="*/ 22 h 47"/>
                  <a:gd name="T28" fmla="*/ 17 w 32"/>
                  <a:gd name="T29" fmla="*/ 23 h 47"/>
                  <a:gd name="T30" fmla="*/ 14 w 32"/>
                  <a:gd name="T31" fmla="*/ 26 h 47"/>
                  <a:gd name="T32" fmla="*/ 15 w 32"/>
                  <a:gd name="T33" fmla="*/ 22 h 47"/>
                  <a:gd name="T34" fmla="*/ 16 w 32"/>
                  <a:gd name="T35" fmla="*/ 20 h 47"/>
                  <a:gd name="T36" fmla="*/ 16 w 32"/>
                  <a:gd name="T37" fmla="*/ 19 h 47"/>
                  <a:gd name="T38" fmla="*/ 17 w 32"/>
                  <a:gd name="T39" fmla="*/ 19 h 47"/>
                  <a:gd name="T40" fmla="*/ 21 w 32"/>
                  <a:gd name="T41" fmla="*/ 20 h 47"/>
                  <a:gd name="T42" fmla="*/ 24 w 32"/>
                  <a:gd name="T43" fmla="*/ 17 h 47"/>
                  <a:gd name="T44" fmla="*/ 27 w 32"/>
                  <a:gd name="T45" fmla="*/ 22 h 47"/>
                  <a:gd name="T46" fmla="*/ 28 w 32"/>
                  <a:gd name="T47" fmla="*/ 8 h 47"/>
                  <a:gd name="T48" fmla="*/ 27 w 32"/>
                  <a:gd name="T49" fmla="*/ 5 h 47"/>
                  <a:gd name="T50" fmla="*/ 26 w 32"/>
                  <a:gd name="T51" fmla="*/ 5 h 47"/>
                  <a:gd name="T52" fmla="*/ 20 w 32"/>
                  <a:gd name="T53" fmla="*/ 1 h 47"/>
                  <a:gd name="T54" fmla="*/ 20 w 32"/>
                  <a:gd name="T55" fmla="*/ 1 h 47"/>
                  <a:gd name="T56" fmla="*/ 15 w 32"/>
                  <a:gd name="T57" fmla="*/ 2 h 47"/>
                  <a:gd name="T58" fmla="*/ 5 w 32"/>
                  <a:gd name="T59" fmla="*/ 10 h 47"/>
                  <a:gd name="T60" fmla="*/ 3 w 32"/>
                  <a:gd name="T61" fmla="*/ 14 h 47"/>
                  <a:gd name="T62" fmla="*/ 2 w 32"/>
                  <a:gd name="T63" fmla="*/ 16 h 47"/>
                  <a:gd name="T64" fmla="*/ 0 w 32"/>
                  <a:gd name="T65" fmla="*/ 38 h 47"/>
                  <a:gd name="T66" fmla="*/ 1 w 32"/>
                  <a:gd name="T67" fmla="*/ 38 h 47"/>
                  <a:gd name="T68" fmla="*/ 11 w 32"/>
                  <a:gd name="T69" fmla="*/ 29 h 47"/>
                  <a:gd name="T70" fmla="*/ 11 w 32"/>
                  <a:gd name="T71" fmla="*/ 29 h 47"/>
                  <a:gd name="T72" fmla="*/ 11 w 32"/>
                  <a:gd name="T73" fmla="*/ 29 h 47"/>
                  <a:gd name="T74" fmla="*/ 3 w 32"/>
                  <a:gd name="T75" fmla="*/ 24 h 47"/>
                  <a:gd name="T76" fmla="*/ 4 w 32"/>
                  <a:gd name="T77" fmla="*/ 42 h 47"/>
                  <a:gd name="T78" fmla="*/ 6 w 32"/>
                  <a:gd name="T79" fmla="*/ 32 h 47"/>
                  <a:gd name="T80" fmla="*/ 5 w 32"/>
                  <a:gd name="T81" fmla="*/ 33 h 47"/>
                  <a:gd name="T82" fmla="*/ 6 w 32"/>
                  <a:gd name="T83" fmla="*/ 32 h 47"/>
                  <a:gd name="T84" fmla="*/ 11 w 32"/>
                  <a:gd name="T85" fmla="*/ 34 h 47"/>
                  <a:gd name="T86" fmla="*/ 11 w 32"/>
                  <a:gd name="T87" fmla="*/ 36 h 47"/>
                  <a:gd name="T88" fmla="*/ 21 w 32"/>
                  <a:gd name="T8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47">
                    <a:moveTo>
                      <a:pt x="0" y="25"/>
                    </a:moveTo>
                    <a:cubicBezTo>
                      <a:pt x="0" y="23"/>
                      <a:pt x="1" y="21"/>
                      <a:pt x="1" y="18"/>
                    </a:cubicBezTo>
                    <a:cubicBezTo>
                      <a:pt x="2" y="17"/>
                      <a:pt x="2" y="16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8"/>
                      <a:pt x="2" y="19"/>
                    </a:cubicBezTo>
                    <a:cubicBezTo>
                      <a:pt x="2" y="21"/>
                      <a:pt x="1" y="23"/>
                      <a:pt x="1" y="25"/>
                    </a:cubicBezTo>
                    <a:cubicBezTo>
                      <a:pt x="1" y="29"/>
                      <a:pt x="1" y="34"/>
                      <a:pt x="1" y="38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0"/>
                      <a:pt x="13" y="39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37"/>
                      <a:pt x="21" y="34"/>
                      <a:pt x="24" y="32"/>
                    </a:cubicBezTo>
                    <a:cubicBezTo>
                      <a:pt x="25" y="30"/>
                      <a:pt x="25" y="29"/>
                      <a:pt x="25" y="27"/>
                    </a:cubicBezTo>
                    <a:cubicBezTo>
                      <a:pt x="20" y="32"/>
                      <a:pt x="15" y="36"/>
                      <a:pt x="10" y="4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3" y="38"/>
                      <a:pt x="16" y="36"/>
                      <a:pt x="18" y="34"/>
                    </a:cubicBezTo>
                    <a:cubicBezTo>
                      <a:pt x="20" y="31"/>
                      <a:pt x="22" y="29"/>
                      <a:pt x="24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5" y="25"/>
                      <a:pt x="25" y="24"/>
                    </a:cubicBezTo>
                    <a:cubicBezTo>
                      <a:pt x="24" y="22"/>
                      <a:pt x="22" y="21"/>
                      <a:pt x="20" y="22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8" y="24"/>
                      <a:pt x="18" y="23"/>
                      <a:pt x="17" y="23"/>
                    </a:cubicBezTo>
                    <a:cubicBezTo>
                      <a:pt x="16" y="24"/>
                      <a:pt x="15" y="26"/>
                      <a:pt x="14" y="27"/>
                    </a:cubicBezTo>
                    <a:cubicBezTo>
                      <a:pt x="14" y="27"/>
                      <a:pt x="14" y="26"/>
                      <a:pt x="14" y="26"/>
                    </a:cubicBezTo>
                    <a:cubicBezTo>
                      <a:pt x="15" y="25"/>
                      <a:pt x="16" y="24"/>
                      <a:pt x="17" y="22"/>
                    </a:cubicBezTo>
                    <a:cubicBezTo>
                      <a:pt x="16" y="22"/>
                      <a:pt x="16" y="22"/>
                      <a:pt x="15" y="22"/>
                    </a:cubicBezTo>
                    <a:cubicBezTo>
                      <a:pt x="15" y="22"/>
                      <a:pt x="15" y="21"/>
                      <a:pt x="15" y="21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2" y="18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20"/>
                      <a:pt x="24" y="20"/>
                      <a:pt x="25" y="21"/>
                    </a:cubicBezTo>
                    <a:cubicBezTo>
                      <a:pt x="25" y="21"/>
                      <a:pt x="27" y="21"/>
                      <a:pt x="27" y="22"/>
                    </a:cubicBezTo>
                    <a:cubicBezTo>
                      <a:pt x="28" y="18"/>
                      <a:pt x="28" y="15"/>
                      <a:pt x="29" y="11"/>
                    </a:cubicBezTo>
                    <a:cubicBezTo>
                      <a:pt x="29" y="11"/>
                      <a:pt x="28" y="9"/>
                      <a:pt x="28" y="8"/>
                    </a:cubicBezTo>
                    <a:cubicBezTo>
                      <a:pt x="28" y="8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32" y="8"/>
                      <a:pt x="19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5" y="2"/>
                    </a:cubicBezTo>
                    <a:cubicBezTo>
                      <a:pt x="13" y="3"/>
                      <a:pt x="11" y="4"/>
                      <a:pt x="10" y="5"/>
                    </a:cubicBezTo>
                    <a:cubicBezTo>
                      <a:pt x="8" y="7"/>
                      <a:pt x="7" y="8"/>
                      <a:pt x="5" y="10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0" y="20"/>
                      <a:pt x="0" y="23"/>
                      <a:pt x="0" y="27"/>
                    </a:cubicBezTo>
                    <a:cubicBezTo>
                      <a:pt x="0" y="31"/>
                      <a:pt x="0" y="34"/>
                      <a:pt x="0" y="38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4"/>
                      <a:pt x="0" y="29"/>
                      <a:pt x="0" y="25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3" y="37"/>
                    </a:moveTo>
                    <a:cubicBezTo>
                      <a:pt x="2" y="33"/>
                      <a:pt x="2" y="28"/>
                      <a:pt x="3" y="24"/>
                    </a:cubicBezTo>
                    <a:cubicBezTo>
                      <a:pt x="2" y="28"/>
                      <a:pt x="3" y="33"/>
                      <a:pt x="3" y="37"/>
                    </a:cubicBezTo>
                    <a:cubicBezTo>
                      <a:pt x="4" y="42"/>
                      <a:pt x="4" y="42"/>
                      <a:pt x="4" y="42"/>
                    </a:cubicBezTo>
                    <a:lnTo>
                      <a:pt x="3" y="37"/>
                    </a:lnTo>
                    <a:close/>
                    <a:moveTo>
                      <a:pt x="6" y="32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3"/>
                      <a:pt x="6" y="32"/>
                    </a:cubicBezTo>
                    <a:close/>
                    <a:moveTo>
                      <a:pt x="11" y="36"/>
                    </a:move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6"/>
                    </a:cubicBezTo>
                    <a:close/>
                    <a:moveTo>
                      <a:pt x="21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4" name="Freeform 38"/>
              <p:cNvSpPr/>
              <p:nvPr/>
            </p:nvSpPr>
            <p:spPr bwMode="auto">
              <a:xfrm>
                <a:off x="5940426" y="2652713"/>
                <a:ext cx="112713" cy="173038"/>
              </a:xfrm>
              <a:custGeom>
                <a:avLst/>
                <a:gdLst>
                  <a:gd name="T0" fmla="*/ 15 w 30"/>
                  <a:gd name="T1" fmla="*/ 42 h 46"/>
                  <a:gd name="T2" fmla="*/ 16 w 30"/>
                  <a:gd name="T3" fmla="*/ 41 h 46"/>
                  <a:gd name="T4" fmla="*/ 17 w 30"/>
                  <a:gd name="T5" fmla="*/ 36 h 46"/>
                  <a:gd name="T6" fmla="*/ 14 w 30"/>
                  <a:gd name="T7" fmla="*/ 36 h 46"/>
                  <a:gd name="T8" fmla="*/ 10 w 30"/>
                  <a:gd name="T9" fmla="*/ 40 h 46"/>
                  <a:gd name="T10" fmla="*/ 7 w 30"/>
                  <a:gd name="T11" fmla="*/ 43 h 46"/>
                  <a:gd name="T12" fmla="*/ 6 w 30"/>
                  <a:gd name="T13" fmla="*/ 41 h 46"/>
                  <a:gd name="T14" fmla="*/ 5 w 30"/>
                  <a:gd name="T15" fmla="*/ 36 h 46"/>
                  <a:gd name="T16" fmla="*/ 4 w 30"/>
                  <a:gd name="T17" fmla="*/ 37 h 46"/>
                  <a:gd name="T18" fmla="*/ 3 w 30"/>
                  <a:gd name="T19" fmla="*/ 31 h 46"/>
                  <a:gd name="T20" fmla="*/ 4 w 30"/>
                  <a:gd name="T21" fmla="*/ 36 h 46"/>
                  <a:gd name="T22" fmla="*/ 4 w 30"/>
                  <a:gd name="T23" fmla="*/ 36 h 46"/>
                  <a:gd name="T24" fmla="*/ 5 w 30"/>
                  <a:gd name="T25" fmla="*/ 36 h 46"/>
                  <a:gd name="T26" fmla="*/ 5 w 30"/>
                  <a:gd name="T27" fmla="*/ 37 h 46"/>
                  <a:gd name="T28" fmla="*/ 7 w 30"/>
                  <a:gd name="T29" fmla="*/ 43 h 46"/>
                  <a:gd name="T30" fmla="*/ 12 w 30"/>
                  <a:gd name="T31" fmla="*/ 38 h 46"/>
                  <a:gd name="T32" fmla="*/ 14 w 30"/>
                  <a:gd name="T33" fmla="*/ 36 h 46"/>
                  <a:gd name="T34" fmla="*/ 15 w 30"/>
                  <a:gd name="T35" fmla="*/ 38 h 46"/>
                  <a:gd name="T36" fmla="*/ 15 w 30"/>
                  <a:gd name="T37" fmla="*/ 38 h 46"/>
                  <a:gd name="T38" fmla="*/ 25 w 30"/>
                  <a:gd name="T39" fmla="*/ 26 h 46"/>
                  <a:gd name="T40" fmla="*/ 24 w 30"/>
                  <a:gd name="T41" fmla="*/ 20 h 46"/>
                  <a:gd name="T42" fmla="*/ 19 w 30"/>
                  <a:gd name="T43" fmla="*/ 20 h 46"/>
                  <a:gd name="T44" fmla="*/ 12 w 30"/>
                  <a:gd name="T45" fmla="*/ 27 h 46"/>
                  <a:gd name="T46" fmla="*/ 12 w 30"/>
                  <a:gd name="T47" fmla="*/ 27 h 46"/>
                  <a:gd name="T48" fmla="*/ 12 w 30"/>
                  <a:gd name="T49" fmla="*/ 27 h 46"/>
                  <a:gd name="T50" fmla="*/ 13 w 30"/>
                  <a:gd name="T51" fmla="*/ 26 h 46"/>
                  <a:gd name="T52" fmla="*/ 17 w 30"/>
                  <a:gd name="T53" fmla="*/ 18 h 46"/>
                  <a:gd name="T54" fmla="*/ 15 w 30"/>
                  <a:gd name="T55" fmla="*/ 20 h 46"/>
                  <a:gd name="T56" fmla="*/ 14 w 30"/>
                  <a:gd name="T57" fmla="*/ 19 h 46"/>
                  <a:gd name="T58" fmla="*/ 15 w 30"/>
                  <a:gd name="T59" fmla="*/ 16 h 46"/>
                  <a:gd name="T60" fmla="*/ 16 w 30"/>
                  <a:gd name="T61" fmla="*/ 15 h 46"/>
                  <a:gd name="T62" fmla="*/ 18 w 30"/>
                  <a:gd name="T63" fmla="*/ 16 h 46"/>
                  <a:gd name="T64" fmla="*/ 20 w 30"/>
                  <a:gd name="T65" fmla="*/ 17 h 46"/>
                  <a:gd name="T66" fmla="*/ 25 w 30"/>
                  <a:gd name="T67" fmla="*/ 13 h 46"/>
                  <a:gd name="T68" fmla="*/ 29 w 30"/>
                  <a:gd name="T69" fmla="*/ 18 h 46"/>
                  <a:gd name="T70" fmla="*/ 28 w 30"/>
                  <a:gd name="T71" fmla="*/ 2 h 46"/>
                  <a:gd name="T72" fmla="*/ 18 w 30"/>
                  <a:gd name="T73" fmla="*/ 0 h 46"/>
                  <a:gd name="T74" fmla="*/ 0 w 30"/>
                  <a:gd name="T75" fmla="*/ 28 h 46"/>
                  <a:gd name="T76" fmla="*/ 2 w 30"/>
                  <a:gd name="T77" fmla="*/ 40 h 46"/>
                  <a:gd name="T78" fmla="*/ 2 w 30"/>
                  <a:gd name="T79" fmla="*/ 40 h 46"/>
                  <a:gd name="T80" fmla="*/ 3 w 30"/>
                  <a:gd name="T81" fmla="*/ 39 h 46"/>
                  <a:gd name="T82" fmla="*/ 6 w 30"/>
                  <a:gd name="T83" fmla="*/ 44 h 46"/>
                  <a:gd name="T84" fmla="*/ 11 w 30"/>
                  <a:gd name="T85" fmla="*/ 41 h 46"/>
                  <a:gd name="T86" fmla="*/ 6 w 30"/>
                  <a:gd name="T87" fmla="*/ 45 h 46"/>
                  <a:gd name="T88" fmla="*/ 4 w 30"/>
                  <a:gd name="T89" fmla="*/ 40 h 46"/>
                  <a:gd name="T90" fmla="*/ 4 w 30"/>
                  <a:gd name="T91" fmla="*/ 38 h 46"/>
                  <a:gd name="T92" fmla="*/ 2 w 30"/>
                  <a:gd name="T93" fmla="*/ 40 h 46"/>
                  <a:gd name="T94" fmla="*/ 2 w 30"/>
                  <a:gd name="T95" fmla="*/ 38 h 46"/>
                  <a:gd name="T96" fmla="*/ 3 w 30"/>
                  <a:gd name="T97" fmla="*/ 17 h 46"/>
                  <a:gd name="T98" fmla="*/ 4 w 30"/>
                  <a:gd name="T99" fmla="*/ 38 h 46"/>
                  <a:gd name="T100" fmla="*/ 4 w 30"/>
                  <a:gd name="T101" fmla="*/ 38 h 46"/>
                  <a:gd name="T102" fmla="*/ 6 w 30"/>
                  <a:gd name="T103" fmla="*/ 44 h 46"/>
                  <a:gd name="T104" fmla="*/ 7 w 30"/>
                  <a:gd name="T105" fmla="*/ 44 h 46"/>
                  <a:gd name="T106" fmla="*/ 11 w 30"/>
                  <a:gd name="T107" fmla="*/ 41 h 46"/>
                  <a:gd name="T108" fmla="*/ 14 w 30"/>
                  <a:gd name="T109" fmla="*/ 38 h 46"/>
                  <a:gd name="T110" fmla="*/ 15 w 30"/>
                  <a:gd name="T111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46">
                    <a:moveTo>
                      <a:pt x="15" y="4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8" y="39"/>
                      <a:pt x="20" y="36"/>
                      <a:pt x="22" y="34"/>
                    </a:cubicBezTo>
                    <a:cubicBezTo>
                      <a:pt x="24" y="32"/>
                      <a:pt x="25" y="29"/>
                      <a:pt x="25" y="27"/>
                    </a:cubicBezTo>
                    <a:cubicBezTo>
                      <a:pt x="22" y="30"/>
                      <a:pt x="20" y="33"/>
                      <a:pt x="17" y="36"/>
                    </a:cubicBezTo>
                    <a:cubicBezTo>
                      <a:pt x="16" y="37"/>
                      <a:pt x="16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8"/>
                      <a:pt x="11" y="39"/>
                      <a:pt x="10" y="40"/>
                    </a:cubicBezTo>
                    <a:cubicBezTo>
                      <a:pt x="9" y="41"/>
                      <a:pt x="8" y="42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6" y="40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3" y="34"/>
                      <a:pt x="3" y="32"/>
                      <a:pt x="3" y="31"/>
                    </a:cubicBezTo>
                    <a:cubicBezTo>
                      <a:pt x="3" y="32"/>
                      <a:pt x="3" y="33"/>
                      <a:pt x="3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7"/>
                      <a:pt x="4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9"/>
                      <a:pt x="6" y="40"/>
                      <a:pt x="7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8" y="42"/>
                      <a:pt x="9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3"/>
                      <a:pt x="22" y="30"/>
                      <a:pt x="25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23" y="19"/>
                      <a:pt x="22" y="19"/>
                      <a:pt x="21" y="20"/>
                    </a:cubicBezTo>
                    <a:cubicBezTo>
                      <a:pt x="21" y="20"/>
                      <a:pt x="20" y="22"/>
                      <a:pt x="20" y="22"/>
                    </a:cubicBezTo>
                    <a:cubicBezTo>
                      <a:pt x="20" y="21"/>
                      <a:pt x="19" y="20"/>
                      <a:pt x="19" y="20"/>
                    </a:cubicBezTo>
                    <a:cubicBezTo>
                      <a:pt x="17" y="22"/>
                      <a:pt x="16" y="24"/>
                      <a:pt x="14" y="25"/>
                    </a:cubicBezTo>
                    <a:cubicBezTo>
                      <a:pt x="14" y="25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3"/>
                      <a:pt x="12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6" y="23"/>
                      <a:pt x="17" y="21"/>
                      <a:pt x="19" y="19"/>
                    </a:cubicBezTo>
                    <a:cubicBezTo>
                      <a:pt x="18" y="19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6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20" y="17"/>
                    </a:cubicBezTo>
                    <a:cubicBezTo>
                      <a:pt x="20" y="18"/>
                      <a:pt x="21" y="17"/>
                      <a:pt x="22" y="17"/>
                    </a:cubicBezTo>
                    <a:cubicBezTo>
                      <a:pt x="23" y="16"/>
                      <a:pt x="24" y="15"/>
                      <a:pt x="24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6" y="18"/>
                      <a:pt x="26" y="18"/>
                    </a:cubicBezTo>
                    <a:cubicBezTo>
                      <a:pt x="27" y="18"/>
                      <a:pt x="28" y="18"/>
                      <a:pt x="29" y="18"/>
                    </a:cubicBezTo>
                    <a:cubicBezTo>
                      <a:pt x="29" y="16"/>
                      <a:pt x="30" y="14"/>
                      <a:pt x="30" y="11"/>
                    </a:cubicBezTo>
                    <a:cubicBezTo>
                      <a:pt x="30" y="9"/>
                      <a:pt x="30" y="6"/>
                      <a:pt x="29" y="4"/>
                    </a:cubicBezTo>
                    <a:cubicBezTo>
                      <a:pt x="29" y="4"/>
                      <a:pt x="29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ubicBezTo>
                      <a:pt x="26" y="0"/>
                      <a:pt x="24" y="0"/>
                      <a:pt x="23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5" y="1"/>
                      <a:pt x="11" y="3"/>
                      <a:pt x="8" y="7"/>
                    </a:cubicBezTo>
                    <a:cubicBezTo>
                      <a:pt x="4" y="10"/>
                      <a:pt x="2" y="15"/>
                      <a:pt x="1" y="18"/>
                    </a:cubicBezTo>
                    <a:cubicBezTo>
                      <a:pt x="0" y="22"/>
                      <a:pt x="0" y="25"/>
                      <a:pt x="0" y="28"/>
                    </a:cubicBezTo>
                    <a:cubicBezTo>
                      <a:pt x="0" y="31"/>
                      <a:pt x="0" y="33"/>
                      <a:pt x="0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3"/>
                      <a:pt x="5" y="44"/>
                      <a:pt x="6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7" y="45"/>
                    </a:cubicBezTo>
                    <a:cubicBezTo>
                      <a:pt x="8" y="44"/>
                      <a:pt x="9" y="42"/>
                      <a:pt x="11" y="41"/>
                    </a:cubicBezTo>
                    <a:cubicBezTo>
                      <a:pt x="10" y="42"/>
                      <a:pt x="9" y="43"/>
                      <a:pt x="8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3"/>
                      <a:pt x="5" y="41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5"/>
                      <a:pt x="0" y="33"/>
                      <a:pt x="0" y="29"/>
                    </a:cubicBezTo>
                    <a:cubicBezTo>
                      <a:pt x="0" y="26"/>
                      <a:pt x="0" y="22"/>
                      <a:pt x="2" y="17"/>
                    </a:cubicBezTo>
                    <a:cubicBezTo>
                      <a:pt x="2" y="17"/>
                      <a:pt x="2" y="18"/>
                      <a:pt x="3" y="17"/>
                    </a:cubicBezTo>
                    <a:cubicBezTo>
                      <a:pt x="2" y="22"/>
                      <a:pt x="1" y="25"/>
                      <a:pt x="1" y="28"/>
                    </a:cubicBezTo>
                    <a:cubicBezTo>
                      <a:pt x="1" y="32"/>
                      <a:pt x="2" y="35"/>
                      <a:pt x="2" y="37"/>
                    </a:cubicBezTo>
                    <a:cubicBezTo>
                      <a:pt x="2" y="38"/>
                      <a:pt x="2" y="40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1"/>
                      <a:pt x="5" y="42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1" y="41"/>
                      <a:pt x="12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2"/>
                      <a:pt x="15" y="42"/>
                      <a:pt x="15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5" name="Freeform 39"/>
              <p:cNvSpPr>
                <a:spLocks noEditPoints="1"/>
              </p:cNvSpPr>
              <p:nvPr/>
            </p:nvSpPr>
            <p:spPr bwMode="auto">
              <a:xfrm>
                <a:off x="5534026" y="2908301"/>
                <a:ext cx="160338" cy="146050"/>
              </a:xfrm>
              <a:custGeom>
                <a:avLst/>
                <a:gdLst>
                  <a:gd name="T0" fmla="*/ 42 w 43"/>
                  <a:gd name="T1" fmla="*/ 30 h 39"/>
                  <a:gd name="T2" fmla="*/ 38 w 43"/>
                  <a:gd name="T3" fmla="*/ 23 h 39"/>
                  <a:gd name="T4" fmla="*/ 43 w 43"/>
                  <a:gd name="T5" fmla="*/ 33 h 39"/>
                  <a:gd name="T6" fmla="*/ 42 w 43"/>
                  <a:gd name="T7" fmla="*/ 36 h 39"/>
                  <a:gd name="T8" fmla="*/ 40 w 43"/>
                  <a:gd name="T9" fmla="*/ 37 h 39"/>
                  <a:gd name="T10" fmla="*/ 23 w 43"/>
                  <a:gd name="T11" fmla="*/ 35 h 39"/>
                  <a:gd name="T12" fmla="*/ 39 w 43"/>
                  <a:gd name="T13" fmla="*/ 36 h 39"/>
                  <a:gd name="T14" fmla="*/ 40 w 43"/>
                  <a:gd name="T15" fmla="*/ 36 h 39"/>
                  <a:gd name="T16" fmla="*/ 41 w 43"/>
                  <a:gd name="T17" fmla="*/ 35 h 39"/>
                  <a:gd name="T18" fmla="*/ 42 w 43"/>
                  <a:gd name="T19" fmla="*/ 34 h 39"/>
                  <a:gd name="T20" fmla="*/ 41 w 43"/>
                  <a:gd name="T21" fmla="*/ 32 h 39"/>
                  <a:gd name="T22" fmla="*/ 39 w 43"/>
                  <a:gd name="T23" fmla="*/ 27 h 39"/>
                  <a:gd name="T24" fmla="*/ 34 w 43"/>
                  <a:gd name="T25" fmla="*/ 14 h 39"/>
                  <a:gd name="T26" fmla="*/ 27 w 43"/>
                  <a:gd name="T27" fmla="*/ 7 h 39"/>
                  <a:gd name="T28" fmla="*/ 36 w 43"/>
                  <a:gd name="T29" fmla="*/ 23 h 39"/>
                  <a:gd name="T30" fmla="*/ 38 w 43"/>
                  <a:gd name="T31" fmla="*/ 29 h 39"/>
                  <a:gd name="T32" fmla="*/ 39 w 43"/>
                  <a:gd name="T33" fmla="*/ 32 h 39"/>
                  <a:gd name="T34" fmla="*/ 39 w 43"/>
                  <a:gd name="T35" fmla="*/ 33 h 39"/>
                  <a:gd name="T36" fmla="*/ 38 w 43"/>
                  <a:gd name="T37" fmla="*/ 35 h 39"/>
                  <a:gd name="T38" fmla="*/ 39 w 43"/>
                  <a:gd name="T39" fmla="*/ 33 h 39"/>
                  <a:gd name="T40" fmla="*/ 39 w 43"/>
                  <a:gd name="T41" fmla="*/ 32 h 39"/>
                  <a:gd name="T42" fmla="*/ 38 w 43"/>
                  <a:gd name="T43" fmla="*/ 28 h 39"/>
                  <a:gd name="T44" fmla="*/ 31 w 43"/>
                  <a:gd name="T45" fmla="*/ 14 h 39"/>
                  <a:gd name="T46" fmla="*/ 17 w 43"/>
                  <a:gd name="T47" fmla="*/ 2 h 39"/>
                  <a:gd name="T48" fmla="*/ 18 w 43"/>
                  <a:gd name="T49" fmla="*/ 8 h 39"/>
                  <a:gd name="T50" fmla="*/ 23 w 43"/>
                  <a:gd name="T51" fmla="*/ 19 h 39"/>
                  <a:gd name="T52" fmla="*/ 22 w 43"/>
                  <a:gd name="T53" fmla="*/ 21 h 39"/>
                  <a:gd name="T54" fmla="*/ 22 w 43"/>
                  <a:gd name="T55" fmla="*/ 21 h 39"/>
                  <a:gd name="T56" fmla="*/ 22 w 43"/>
                  <a:gd name="T57" fmla="*/ 20 h 39"/>
                  <a:gd name="T58" fmla="*/ 17 w 43"/>
                  <a:gd name="T59" fmla="*/ 10 h 39"/>
                  <a:gd name="T60" fmla="*/ 17 w 43"/>
                  <a:gd name="T61" fmla="*/ 14 h 39"/>
                  <a:gd name="T62" fmla="*/ 16 w 43"/>
                  <a:gd name="T63" fmla="*/ 16 h 39"/>
                  <a:gd name="T64" fmla="*/ 14 w 43"/>
                  <a:gd name="T65" fmla="*/ 14 h 39"/>
                  <a:gd name="T66" fmla="*/ 13 w 43"/>
                  <a:gd name="T67" fmla="*/ 13 h 39"/>
                  <a:gd name="T68" fmla="*/ 13 w 43"/>
                  <a:gd name="T69" fmla="*/ 13 h 39"/>
                  <a:gd name="T70" fmla="*/ 13 w 43"/>
                  <a:gd name="T71" fmla="*/ 13 h 39"/>
                  <a:gd name="T72" fmla="*/ 13 w 43"/>
                  <a:gd name="T73" fmla="*/ 13 h 39"/>
                  <a:gd name="T74" fmla="*/ 15 w 43"/>
                  <a:gd name="T75" fmla="*/ 9 h 39"/>
                  <a:gd name="T76" fmla="*/ 9 w 43"/>
                  <a:gd name="T77" fmla="*/ 6 h 39"/>
                  <a:gd name="T78" fmla="*/ 12 w 43"/>
                  <a:gd name="T79" fmla="*/ 0 h 39"/>
                  <a:gd name="T80" fmla="*/ 1 w 43"/>
                  <a:gd name="T81" fmla="*/ 9 h 39"/>
                  <a:gd name="T82" fmla="*/ 7 w 43"/>
                  <a:gd name="T83" fmla="*/ 27 h 39"/>
                  <a:gd name="T84" fmla="*/ 35 w 43"/>
                  <a:gd name="T85" fmla="*/ 39 h 39"/>
                  <a:gd name="T86" fmla="*/ 40 w 43"/>
                  <a:gd name="T87" fmla="*/ 37 h 39"/>
                  <a:gd name="T88" fmla="*/ 43 w 43"/>
                  <a:gd name="T89" fmla="*/ 36 h 39"/>
                  <a:gd name="T90" fmla="*/ 43 w 43"/>
                  <a:gd name="T91" fmla="*/ 34 h 39"/>
                  <a:gd name="T92" fmla="*/ 12 w 43"/>
                  <a:gd name="T9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39">
                    <a:moveTo>
                      <a:pt x="43" y="33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40" y="26"/>
                      <a:pt x="41" y="28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9"/>
                      <a:pt x="35" y="38"/>
                      <a:pt x="32" y="38"/>
                    </a:cubicBezTo>
                    <a:cubicBezTo>
                      <a:pt x="30" y="38"/>
                      <a:pt x="26" y="37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6" y="36"/>
                      <a:pt x="29" y="37"/>
                      <a:pt x="32" y="37"/>
                    </a:cubicBezTo>
                    <a:cubicBezTo>
                      <a:pt x="33" y="37"/>
                      <a:pt x="35" y="37"/>
                      <a:pt x="36" y="37"/>
                    </a:cubicBezTo>
                    <a:cubicBezTo>
                      <a:pt x="37" y="37"/>
                      <a:pt x="39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7" y="23"/>
                      <a:pt x="36" y="21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7" y="19"/>
                      <a:pt x="36" y="17"/>
                      <a:pt x="34" y="14"/>
                    </a:cubicBezTo>
                    <a:cubicBezTo>
                      <a:pt x="33" y="11"/>
                      <a:pt x="31" y="8"/>
                      <a:pt x="29" y="6"/>
                    </a:cubicBezTo>
                    <a:cubicBezTo>
                      <a:pt x="27" y="3"/>
                      <a:pt x="24" y="2"/>
                      <a:pt x="22" y="2"/>
                    </a:cubicBezTo>
                    <a:cubicBezTo>
                      <a:pt x="24" y="3"/>
                      <a:pt x="26" y="5"/>
                      <a:pt x="27" y="7"/>
                    </a:cubicBezTo>
                    <a:cubicBezTo>
                      <a:pt x="28" y="9"/>
                      <a:pt x="30" y="11"/>
                      <a:pt x="31" y="12"/>
                    </a:cubicBezTo>
                    <a:cubicBezTo>
                      <a:pt x="32" y="14"/>
                      <a:pt x="33" y="16"/>
                      <a:pt x="33" y="1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9"/>
                      <a:pt x="38" y="29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6"/>
                      <a:pt x="35" y="36"/>
                      <a:pt x="34" y="36"/>
                    </a:cubicBezTo>
                    <a:cubicBezTo>
                      <a:pt x="35" y="36"/>
                      <a:pt x="36" y="36"/>
                      <a:pt x="37" y="35"/>
                    </a:cubicBezTo>
                    <a:cubicBezTo>
                      <a:pt x="38" y="35"/>
                      <a:pt x="38" y="34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8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4"/>
                      <a:pt x="35" y="22"/>
                      <a:pt x="34" y="20"/>
                    </a:cubicBezTo>
                    <a:cubicBezTo>
                      <a:pt x="33" y="18"/>
                      <a:pt x="32" y="16"/>
                      <a:pt x="31" y="14"/>
                    </a:cubicBezTo>
                    <a:cubicBezTo>
                      <a:pt x="28" y="10"/>
                      <a:pt x="26" y="6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6" y="2"/>
                      <a:pt x="15" y="3"/>
                      <a:pt x="15" y="4"/>
                    </a:cubicBezTo>
                    <a:cubicBezTo>
                      <a:pt x="15" y="5"/>
                      <a:pt x="15" y="6"/>
                      <a:pt x="16" y="7"/>
                    </a:cubicBezTo>
                    <a:cubicBezTo>
                      <a:pt x="17" y="7"/>
                      <a:pt x="18" y="8"/>
                      <a:pt x="18" y="8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9" y="11"/>
                      <a:pt x="21" y="14"/>
                      <a:pt x="21" y="16"/>
                    </a:cubicBezTo>
                    <a:cubicBezTo>
                      <a:pt x="22" y="17"/>
                      <a:pt x="23" y="18"/>
                      <a:pt x="23" y="19"/>
                    </a:cubicBezTo>
                    <a:cubicBezTo>
                      <a:pt x="23" y="20"/>
                      <a:pt x="23" y="20"/>
                      <a:pt x="23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1" y="16"/>
                    </a:cubicBezTo>
                    <a:cubicBezTo>
                      <a:pt x="20" y="14"/>
                      <a:pt x="19" y="11"/>
                      <a:pt x="17" y="10"/>
                    </a:cubicBezTo>
                    <a:cubicBezTo>
                      <a:pt x="16" y="10"/>
                      <a:pt x="16" y="11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5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3" y="7"/>
                    </a:cubicBezTo>
                    <a:cubicBezTo>
                      <a:pt x="12" y="7"/>
                      <a:pt x="11" y="6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2"/>
                      <a:pt x="12" y="1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2"/>
                      <a:pt x="5" y="3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2" y="20"/>
                      <a:pt x="4" y="24"/>
                      <a:pt x="7" y="27"/>
                    </a:cubicBezTo>
                    <a:cubicBezTo>
                      <a:pt x="10" y="30"/>
                      <a:pt x="13" y="32"/>
                      <a:pt x="16" y="33"/>
                    </a:cubicBezTo>
                    <a:cubicBezTo>
                      <a:pt x="21" y="37"/>
                      <a:pt x="27" y="38"/>
                      <a:pt x="32" y="39"/>
                    </a:cubicBezTo>
                    <a:cubicBezTo>
                      <a:pt x="33" y="39"/>
                      <a:pt x="34" y="39"/>
                      <a:pt x="35" y="39"/>
                    </a:cubicBezTo>
                    <a:cubicBezTo>
                      <a:pt x="36" y="39"/>
                      <a:pt x="37" y="39"/>
                      <a:pt x="38" y="39"/>
                    </a:cubicBezTo>
                    <a:cubicBezTo>
                      <a:pt x="39" y="39"/>
                      <a:pt x="40" y="38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lnTo>
                      <a:pt x="43" y="33"/>
                    </a:ln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6" name="Freeform 40"/>
              <p:cNvSpPr/>
              <p:nvPr/>
            </p:nvSpPr>
            <p:spPr bwMode="auto">
              <a:xfrm>
                <a:off x="6613526" y="2957513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7" name="Freeform 41"/>
              <p:cNvSpPr/>
              <p:nvPr/>
            </p:nvSpPr>
            <p:spPr bwMode="auto">
              <a:xfrm>
                <a:off x="6613526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8" name="Freeform 42"/>
              <p:cNvSpPr/>
              <p:nvPr/>
            </p:nvSpPr>
            <p:spPr bwMode="auto">
              <a:xfrm>
                <a:off x="6616701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39" name="Freeform 43"/>
              <p:cNvSpPr>
                <a:spLocks noEditPoints="1"/>
              </p:cNvSpPr>
              <p:nvPr/>
            </p:nvSpPr>
            <p:spPr bwMode="auto">
              <a:xfrm>
                <a:off x="6503988" y="2938463"/>
                <a:ext cx="150813" cy="153988"/>
              </a:xfrm>
              <a:custGeom>
                <a:avLst/>
                <a:gdLst>
                  <a:gd name="T0" fmla="*/ 32 w 40"/>
                  <a:gd name="T1" fmla="*/ 31 h 41"/>
                  <a:gd name="T2" fmla="*/ 32 w 40"/>
                  <a:gd name="T3" fmla="*/ 31 h 41"/>
                  <a:gd name="T4" fmla="*/ 12 w 40"/>
                  <a:gd name="T5" fmla="*/ 39 h 41"/>
                  <a:gd name="T6" fmla="*/ 6 w 40"/>
                  <a:gd name="T7" fmla="*/ 30 h 41"/>
                  <a:gd name="T8" fmla="*/ 9 w 40"/>
                  <a:gd name="T9" fmla="*/ 26 h 41"/>
                  <a:gd name="T10" fmla="*/ 3 w 40"/>
                  <a:gd name="T11" fmla="*/ 39 h 41"/>
                  <a:gd name="T12" fmla="*/ 26 w 40"/>
                  <a:gd name="T13" fmla="*/ 35 h 41"/>
                  <a:gd name="T14" fmla="*/ 36 w 40"/>
                  <a:gd name="T15" fmla="*/ 23 h 41"/>
                  <a:gd name="T16" fmla="*/ 39 w 40"/>
                  <a:gd name="T17" fmla="*/ 10 h 41"/>
                  <a:gd name="T18" fmla="*/ 38 w 40"/>
                  <a:gd name="T19" fmla="*/ 10 h 41"/>
                  <a:gd name="T20" fmla="*/ 37 w 40"/>
                  <a:gd name="T21" fmla="*/ 15 h 41"/>
                  <a:gd name="T22" fmla="*/ 27 w 40"/>
                  <a:gd name="T23" fmla="*/ 32 h 41"/>
                  <a:gd name="T24" fmla="*/ 19 w 40"/>
                  <a:gd name="T25" fmla="*/ 35 h 41"/>
                  <a:gd name="T26" fmla="*/ 37 w 40"/>
                  <a:gd name="T27" fmla="*/ 16 h 41"/>
                  <a:gd name="T28" fmla="*/ 36 w 40"/>
                  <a:gd name="T29" fmla="*/ 5 h 41"/>
                  <a:gd name="T30" fmla="*/ 34 w 40"/>
                  <a:gd name="T31" fmla="*/ 3 h 41"/>
                  <a:gd name="T32" fmla="*/ 30 w 40"/>
                  <a:gd name="T33" fmla="*/ 3 h 41"/>
                  <a:gd name="T34" fmla="*/ 30 w 40"/>
                  <a:gd name="T35" fmla="*/ 6 h 41"/>
                  <a:gd name="T36" fmla="*/ 30 w 40"/>
                  <a:gd name="T37" fmla="*/ 8 h 41"/>
                  <a:gd name="T38" fmla="*/ 30 w 40"/>
                  <a:gd name="T39" fmla="*/ 6 h 41"/>
                  <a:gd name="T40" fmla="*/ 25 w 40"/>
                  <a:gd name="T41" fmla="*/ 7 h 41"/>
                  <a:gd name="T42" fmla="*/ 26 w 40"/>
                  <a:gd name="T43" fmla="*/ 3 h 41"/>
                  <a:gd name="T44" fmla="*/ 20 w 40"/>
                  <a:gd name="T45" fmla="*/ 4 h 41"/>
                  <a:gd name="T46" fmla="*/ 15 w 40"/>
                  <a:gd name="T47" fmla="*/ 10 h 41"/>
                  <a:gd name="T48" fmla="*/ 15 w 40"/>
                  <a:gd name="T49" fmla="*/ 11 h 41"/>
                  <a:gd name="T50" fmla="*/ 14 w 40"/>
                  <a:gd name="T51" fmla="*/ 13 h 41"/>
                  <a:gd name="T52" fmla="*/ 10 w 40"/>
                  <a:gd name="T53" fmla="*/ 20 h 41"/>
                  <a:gd name="T54" fmla="*/ 0 w 40"/>
                  <a:gd name="T55" fmla="*/ 41 h 41"/>
                  <a:gd name="T56" fmla="*/ 26 w 40"/>
                  <a:gd name="T57" fmla="*/ 36 h 41"/>
                  <a:gd name="T58" fmla="*/ 18 w 40"/>
                  <a:gd name="T59" fmla="*/ 36 h 41"/>
                  <a:gd name="T60" fmla="*/ 25 w 40"/>
                  <a:gd name="T61" fmla="*/ 24 h 41"/>
                  <a:gd name="T62" fmla="*/ 24 w 40"/>
                  <a:gd name="T63" fmla="*/ 24 h 41"/>
                  <a:gd name="T64" fmla="*/ 28 w 40"/>
                  <a:gd name="T65" fmla="*/ 19 h 41"/>
                  <a:gd name="T66" fmla="*/ 29 w 40"/>
                  <a:gd name="T67" fmla="*/ 15 h 41"/>
                  <a:gd name="T68" fmla="*/ 25 w 40"/>
                  <a:gd name="T6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41">
                    <a:moveTo>
                      <a:pt x="26" y="36"/>
                    </a:moveTo>
                    <a:cubicBezTo>
                      <a:pt x="28" y="35"/>
                      <a:pt x="30" y="33"/>
                      <a:pt x="32" y="31"/>
                    </a:cubicBezTo>
                    <a:cubicBezTo>
                      <a:pt x="34" y="29"/>
                      <a:pt x="36" y="27"/>
                      <a:pt x="37" y="24"/>
                    </a:cubicBezTo>
                    <a:cubicBezTo>
                      <a:pt x="36" y="27"/>
                      <a:pt x="34" y="29"/>
                      <a:pt x="32" y="31"/>
                    </a:cubicBezTo>
                    <a:cubicBezTo>
                      <a:pt x="30" y="33"/>
                      <a:pt x="28" y="34"/>
                      <a:pt x="26" y="35"/>
                    </a:cubicBezTo>
                    <a:cubicBezTo>
                      <a:pt x="21" y="38"/>
                      <a:pt x="17" y="39"/>
                      <a:pt x="12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9" y="26"/>
                      <a:pt x="9" y="26"/>
                    </a:cubicBezTo>
                    <a:cubicBezTo>
                      <a:pt x="8" y="27"/>
                      <a:pt x="8" y="29"/>
                      <a:pt x="7" y="3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7" y="37"/>
                      <a:pt x="21" y="37"/>
                      <a:pt x="26" y="35"/>
                    </a:cubicBezTo>
                    <a:cubicBezTo>
                      <a:pt x="28" y="34"/>
                      <a:pt x="30" y="32"/>
                      <a:pt x="32" y="30"/>
                    </a:cubicBezTo>
                    <a:cubicBezTo>
                      <a:pt x="34" y="28"/>
                      <a:pt x="36" y="26"/>
                      <a:pt x="36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0" y="19"/>
                      <a:pt x="40" y="14"/>
                      <a:pt x="39" y="10"/>
                    </a:cubicBezTo>
                    <a:cubicBezTo>
                      <a:pt x="39" y="8"/>
                      <a:pt x="38" y="6"/>
                      <a:pt x="37" y="5"/>
                    </a:cubicBezTo>
                    <a:cubicBezTo>
                      <a:pt x="37" y="7"/>
                      <a:pt x="37" y="9"/>
                      <a:pt x="38" y="10"/>
                    </a:cubicBezTo>
                    <a:cubicBezTo>
                      <a:pt x="38" y="11"/>
                      <a:pt x="37" y="12"/>
                      <a:pt x="37" y="13"/>
                    </a:cubicBezTo>
                    <a:cubicBezTo>
                      <a:pt x="37" y="13"/>
                      <a:pt x="37" y="14"/>
                      <a:pt x="37" y="15"/>
                    </a:cubicBezTo>
                    <a:cubicBezTo>
                      <a:pt x="37" y="18"/>
                      <a:pt x="36" y="22"/>
                      <a:pt x="34" y="25"/>
                    </a:cubicBezTo>
                    <a:cubicBezTo>
                      <a:pt x="32" y="28"/>
                      <a:pt x="30" y="31"/>
                      <a:pt x="27" y="32"/>
                    </a:cubicBezTo>
                    <a:cubicBezTo>
                      <a:pt x="24" y="34"/>
                      <a:pt x="22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4" y="34"/>
                      <a:pt x="29" y="31"/>
                      <a:pt x="32" y="27"/>
                    </a:cubicBezTo>
                    <a:cubicBezTo>
                      <a:pt x="35" y="24"/>
                      <a:pt x="36" y="20"/>
                      <a:pt x="37" y="16"/>
                    </a:cubicBezTo>
                    <a:cubicBezTo>
                      <a:pt x="37" y="14"/>
                      <a:pt x="37" y="12"/>
                      <a:pt x="37" y="11"/>
                    </a:cubicBezTo>
                    <a:cubicBezTo>
                      <a:pt x="37" y="9"/>
                      <a:pt x="37" y="7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6"/>
                    </a:cubicBezTo>
                    <a:cubicBezTo>
                      <a:pt x="30" y="7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6" y="6"/>
                      <a:pt x="25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4"/>
                      <a:pt x="27" y="3"/>
                      <a:pt x="26" y="3"/>
                    </a:cubicBezTo>
                    <a:cubicBezTo>
                      <a:pt x="26" y="2"/>
                      <a:pt x="24" y="1"/>
                      <a:pt x="24" y="0"/>
                    </a:cubicBezTo>
                    <a:cubicBezTo>
                      <a:pt x="23" y="2"/>
                      <a:pt x="22" y="3"/>
                      <a:pt x="20" y="4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7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39"/>
                      <a:pt x="22" y="38"/>
                      <a:pt x="26" y="36"/>
                    </a:cubicBezTo>
                    <a:close/>
                    <a:moveTo>
                      <a:pt x="1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lose/>
                    <a:moveTo>
                      <a:pt x="25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2"/>
                      <a:pt x="27" y="21"/>
                      <a:pt x="28" y="19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8"/>
                      <a:pt x="28" y="19"/>
                    </a:cubicBezTo>
                    <a:cubicBezTo>
                      <a:pt x="27" y="21"/>
                      <a:pt x="26" y="23"/>
                      <a:pt x="25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0" name="Freeform 44"/>
              <p:cNvSpPr/>
              <p:nvPr/>
            </p:nvSpPr>
            <p:spPr bwMode="auto">
              <a:xfrm>
                <a:off x="6613526" y="2957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1" name="Freeform 45"/>
              <p:cNvSpPr/>
              <p:nvPr/>
            </p:nvSpPr>
            <p:spPr bwMode="auto">
              <a:xfrm>
                <a:off x="6613526" y="296068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2" name="Freeform 46"/>
              <p:cNvSpPr>
                <a:spLocks noEditPoints="1"/>
              </p:cNvSpPr>
              <p:nvPr/>
            </p:nvSpPr>
            <p:spPr bwMode="auto">
              <a:xfrm>
                <a:off x="4999038" y="1544638"/>
                <a:ext cx="2201863" cy="3138488"/>
              </a:xfrm>
              <a:custGeom>
                <a:avLst/>
                <a:gdLst>
                  <a:gd name="T0" fmla="*/ 329 w 585"/>
                  <a:gd name="T1" fmla="*/ 617 h 835"/>
                  <a:gd name="T2" fmla="*/ 393 w 585"/>
                  <a:gd name="T3" fmla="*/ 406 h 835"/>
                  <a:gd name="T4" fmla="*/ 334 w 585"/>
                  <a:gd name="T5" fmla="*/ 317 h 835"/>
                  <a:gd name="T6" fmla="*/ 383 w 585"/>
                  <a:gd name="T7" fmla="*/ 401 h 835"/>
                  <a:gd name="T8" fmla="*/ 359 w 585"/>
                  <a:gd name="T9" fmla="*/ 523 h 835"/>
                  <a:gd name="T10" fmla="*/ 535 w 585"/>
                  <a:gd name="T11" fmla="*/ 440 h 835"/>
                  <a:gd name="T12" fmla="*/ 406 w 585"/>
                  <a:gd name="T13" fmla="*/ 544 h 835"/>
                  <a:gd name="T14" fmla="*/ 404 w 585"/>
                  <a:gd name="T15" fmla="*/ 430 h 835"/>
                  <a:gd name="T16" fmla="*/ 385 w 585"/>
                  <a:gd name="T17" fmla="*/ 393 h 835"/>
                  <a:gd name="T18" fmla="*/ 408 w 585"/>
                  <a:gd name="T19" fmla="*/ 429 h 835"/>
                  <a:gd name="T20" fmla="*/ 406 w 585"/>
                  <a:gd name="T21" fmla="*/ 570 h 835"/>
                  <a:gd name="T22" fmla="*/ 413 w 585"/>
                  <a:gd name="T23" fmla="*/ 536 h 835"/>
                  <a:gd name="T24" fmla="*/ 407 w 585"/>
                  <a:gd name="T25" fmla="*/ 431 h 835"/>
                  <a:gd name="T26" fmla="*/ 363 w 585"/>
                  <a:gd name="T27" fmla="*/ 361 h 835"/>
                  <a:gd name="T28" fmla="*/ 289 w 585"/>
                  <a:gd name="T29" fmla="*/ 345 h 835"/>
                  <a:gd name="T30" fmla="*/ 217 w 585"/>
                  <a:gd name="T31" fmla="*/ 366 h 835"/>
                  <a:gd name="T32" fmla="*/ 206 w 585"/>
                  <a:gd name="T33" fmla="*/ 480 h 835"/>
                  <a:gd name="T34" fmla="*/ 40 w 585"/>
                  <a:gd name="T35" fmla="*/ 170 h 835"/>
                  <a:gd name="T36" fmla="*/ 157 w 585"/>
                  <a:gd name="T37" fmla="*/ 545 h 835"/>
                  <a:gd name="T38" fmla="*/ 185 w 585"/>
                  <a:gd name="T39" fmla="*/ 719 h 835"/>
                  <a:gd name="T40" fmla="*/ 249 w 585"/>
                  <a:gd name="T41" fmla="*/ 831 h 835"/>
                  <a:gd name="T42" fmla="*/ 245 w 585"/>
                  <a:gd name="T43" fmla="*/ 829 h 835"/>
                  <a:gd name="T44" fmla="*/ 224 w 585"/>
                  <a:gd name="T45" fmla="*/ 805 h 835"/>
                  <a:gd name="T46" fmla="*/ 360 w 585"/>
                  <a:gd name="T47" fmla="*/ 812 h 835"/>
                  <a:gd name="T48" fmla="*/ 382 w 585"/>
                  <a:gd name="T49" fmla="*/ 767 h 835"/>
                  <a:gd name="T50" fmla="*/ 375 w 585"/>
                  <a:gd name="T51" fmla="*/ 779 h 835"/>
                  <a:gd name="T52" fmla="*/ 354 w 585"/>
                  <a:gd name="T53" fmla="*/ 801 h 835"/>
                  <a:gd name="T54" fmla="*/ 358 w 585"/>
                  <a:gd name="T55" fmla="*/ 789 h 835"/>
                  <a:gd name="T56" fmla="*/ 180 w 585"/>
                  <a:gd name="T57" fmla="*/ 750 h 835"/>
                  <a:gd name="T58" fmla="*/ 296 w 585"/>
                  <a:gd name="T59" fmla="*/ 716 h 835"/>
                  <a:gd name="T60" fmla="*/ 397 w 585"/>
                  <a:gd name="T61" fmla="*/ 709 h 835"/>
                  <a:gd name="T62" fmla="*/ 362 w 585"/>
                  <a:gd name="T63" fmla="*/ 675 h 835"/>
                  <a:gd name="T64" fmla="*/ 414 w 585"/>
                  <a:gd name="T65" fmla="*/ 634 h 835"/>
                  <a:gd name="T66" fmla="*/ 397 w 585"/>
                  <a:gd name="T67" fmla="*/ 658 h 835"/>
                  <a:gd name="T68" fmla="*/ 405 w 585"/>
                  <a:gd name="T69" fmla="*/ 620 h 835"/>
                  <a:gd name="T70" fmla="*/ 416 w 585"/>
                  <a:gd name="T71" fmla="*/ 599 h 835"/>
                  <a:gd name="T72" fmla="*/ 256 w 585"/>
                  <a:gd name="T73" fmla="*/ 820 h 835"/>
                  <a:gd name="T74" fmla="*/ 228 w 585"/>
                  <a:gd name="T75" fmla="*/ 811 h 835"/>
                  <a:gd name="T76" fmla="*/ 185 w 585"/>
                  <a:gd name="T77" fmla="*/ 718 h 835"/>
                  <a:gd name="T78" fmla="*/ 225 w 585"/>
                  <a:gd name="T79" fmla="*/ 376 h 835"/>
                  <a:gd name="T80" fmla="*/ 270 w 585"/>
                  <a:gd name="T81" fmla="*/ 353 h 835"/>
                  <a:gd name="T82" fmla="*/ 358 w 585"/>
                  <a:gd name="T83" fmla="*/ 348 h 835"/>
                  <a:gd name="T84" fmla="*/ 446 w 585"/>
                  <a:gd name="T85" fmla="*/ 390 h 835"/>
                  <a:gd name="T86" fmla="*/ 407 w 585"/>
                  <a:gd name="T87" fmla="*/ 418 h 835"/>
                  <a:gd name="T88" fmla="*/ 355 w 585"/>
                  <a:gd name="T89" fmla="*/ 374 h 835"/>
                  <a:gd name="T90" fmla="*/ 332 w 585"/>
                  <a:gd name="T91" fmla="*/ 354 h 835"/>
                  <a:gd name="T92" fmla="*/ 242 w 585"/>
                  <a:gd name="T93" fmla="*/ 333 h 835"/>
                  <a:gd name="T94" fmla="*/ 139 w 585"/>
                  <a:gd name="T95" fmla="*/ 387 h 835"/>
                  <a:gd name="T96" fmla="*/ 182 w 585"/>
                  <a:gd name="T97" fmla="*/ 623 h 835"/>
                  <a:gd name="T98" fmla="*/ 372 w 585"/>
                  <a:gd name="T99" fmla="*/ 434 h 835"/>
                  <a:gd name="T100" fmla="*/ 255 w 585"/>
                  <a:gd name="T101" fmla="*/ 373 h 835"/>
                  <a:gd name="T102" fmla="*/ 374 w 585"/>
                  <a:gd name="T103" fmla="*/ 423 h 835"/>
                  <a:gd name="T104" fmla="*/ 235 w 585"/>
                  <a:gd name="T105" fmla="*/ 391 h 835"/>
                  <a:gd name="T106" fmla="*/ 368 w 585"/>
                  <a:gd name="T107" fmla="*/ 468 h 835"/>
                  <a:gd name="T108" fmla="*/ 263 w 585"/>
                  <a:gd name="T109" fmla="*/ 358 h 835"/>
                  <a:gd name="T110" fmla="*/ 343 w 585"/>
                  <a:gd name="T111" fmla="*/ 372 h 835"/>
                  <a:gd name="T112" fmla="*/ 339 w 585"/>
                  <a:gd name="T113" fmla="*/ 361 h 835"/>
                  <a:gd name="T114" fmla="*/ 240 w 585"/>
                  <a:gd name="T115" fmla="*/ 513 h 835"/>
                  <a:gd name="T116" fmla="*/ 185 w 585"/>
                  <a:gd name="T117" fmla="*/ 382 h 835"/>
                  <a:gd name="T118" fmla="*/ 287 w 585"/>
                  <a:gd name="T119" fmla="*/ 300 h 835"/>
                  <a:gd name="T120" fmla="*/ 336 w 585"/>
                  <a:gd name="T121" fmla="*/ 336 h 835"/>
                  <a:gd name="T122" fmla="*/ 382 w 585"/>
                  <a:gd name="T123" fmla="*/ 404 h 835"/>
                  <a:gd name="T124" fmla="*/ 333 w 585"/>
                  <a:gd name="T125" fmla="*/ 593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" h="835">
                    <a:moveTo>
                      <a:pt x="542" y="139"/>
                    </a:moveTo>
                    <a:cubicBezTo>
                      <a:pt x="526" y="111"/>
                      <a:pt x="507" y="89"/>
                      <a:pt x="486" y="71"/>
                    </a:cubicBezTo>
                    <a:cubicBezTo>
                      <a:pt x="466" y="53"/>
                      <a:pt x="445" y="39"/>
                      <a:pt x="425" y="29"/>
                    </a:cubicBezTo>
                    <a:cubicBezTo>
                      <a:pt x="460" y="48"/>
                      <a:pt x="492" y="74"/>
                      <a:pt x="517" y="106"/>
                    </a:cubicBezTo>
                    <a:cubicBezTo>
                      <a:pt x="542" y="138"/>
                      <a:pt x="561" y="175"/>
                      <a:pt x="571" y="215"/>
                    </a:cubicBezTo>
                    <a:cubicBezTo>
                      <a:pt x="581" y="255"/>
                      <a:pt x="583" y="297"/>
                      <a:pt x="575" y="338"/>
                    </a:cubicBezTo>
                    <a:cubicBezTo>
                      <a:pt x="568" y="378"/>
                      <a:pt x="552" y="418"/>
                      <a:pt x="528" y="452"/>
                    </a:cubicBezTo>
                    <a:cubicBezTo>
                      <a:pt x="504" y="486"/>
                      <a:pt x="472" y="515"/>
                      <a:pt x="436" y="536"/>
                    </a:cubicBezTo>
                    <a:cubicBezTo>
                      <a:pt x="432" y="539"/>
                      <a:pt x="427" y="541"/>
                      <a:pt x="422" y="544"/>
                    </a:cubicBezTo>
                    <a:cubicBezTo>
                      <a:pt x="419" y="545"/>
                      <a:pt x="419" y="545"/>
                      <a:pt x="419" y="545"/>
                    </a:cubicBezTo>
                    <a:cubicBezTo>
                      <a:pt x="416" y="547"/>
                      <a:pt x="416" y="547"/>
                      <a:pt x="416" y="547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9"/>
                      <a:pt x="414" y="549"/>
                      <a:pt x="414" y="549"/>
                    </a:cubicBezTo>
                    <a:cubicBezTo>
                      <a:pt x="414" y="580"/>
                      <a:pt x="414" y="580"/>
                      <a:pt x="414" y="580"/>
                    </a:cubicBezTo>
                    <a:cubicBezTo>
                      <a:pt x="414" y="595"/>
                      <a:pt x="414" y="595"/>
                      <a:pt x="414" y="595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600"/>
                      <a:pt x="414" y="601"/>
                      <a:pt x="414" y="601"/>
                    </a:cubicBezTo>
                    <a:cubicBezTo>
                      <a:pt x="414" y="602"/>
                      <a:pt x="414" y="603"/>
                      <a:pt x="414" y="604"/>
                    </a:cubicBezTo>
                    <a:cubicBezTo>
                      <a:pt x="413" y="607"/>
                      <a:pt x="412" y="610"/>
                      <a:pt x="410" y="613"/>
                    </a:cubicBezTo>
                    <a:cubicBezTo>
                      <a:pt x="406" y="618"/>
                      <a:pt x="400" y="621"/>
                      <a:pt x="393" y="621"/>
                    </a:cubicBezTo>
                    <a:cubicBezTo>
                      <a:pt x="377" y="621"/>
                      <a:pt x="377" y="621"/>
                      <a:pt x="377" y="621"/>
                    </a:cubicBezTo>
                    <a:cubicBezTo>
                      <a:pt x="346" y="621"/>
                      <a:pt x="346" y="621"/>
                      <a:pt x="346" y="621"/>
                    </a:cubicBezTo>
                    <a:cubicBezTo>
                      <a:pt x="336" y="621"/>
                      <a:pt x="336" y="621"/>
                      <a:pt x="336" y="621"/>
                    </a:cubicBezTo>
                    <a:cubicBezTo>
                      <a:pt x="330" y="621"/>
                      <a:pt x="330" y="621"/>
                      <a:pt x="330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32" y="606"/>
                      <a:pt x="332" y="606"/>
                      <a:pt x="332" y="606"/>
                    </a:cubicBezTo>
                    <a:cubicBezTo>
                      <a:pt x="334" y="598"/>
                      <a:pt x="334" y="598"/>
                      <a:pt x="334" y="598"/>
                    </a:cubicBezTo>
                    <a:cubicBezTo>
                      <a:pt x="340" y="578"/>
                      <a:pt x="346" y="558"/>
                      <a:pt x="353" y="539"/>
                    </a:cubicBezTo>
                    <a:cubicBezTo>
                      <a:pt x="360" y="519"/>
                      <a:pt x="367" y="499"/>
                      <a:pt x="374" y="480"/>
                    </a:cubicBezTo>
                    <a:cubicBezTo>
                      <a:pt x="378" y="470"/>
                      <a:pt x="382" y="460"/>
                      <a:pt x="386" y="451"/>
                    </a:cubicBezTo>
                    <a:cubicBezTo>
                      <a:pt x="388" y="446"/>
                      <a:pt x="390" y="441"/>
                      <a:pt x="392" y="437"/>
                    </a:cubicBezTo>
                    <a:cubicBezTo>
                      <a:pt x="395" y="429"/>
                      <a:pt x="395" y="429"/>
                      <a:pt x="395" y="429"/>
                    </a:cubicBezTo>
                    <a:cubicBezTo>
                      <a:pt x="397" y="425"/>
                      <a:pt x="397" y="425"/>
                      <a:pt x="397" y="425"/>
                    </a:cubicBezTo>
                    <a:cubicBezTo>
                      <a:pt x="398" y="423"/>
                      <a:pt x="399" y="421"/>
                      <a:pt x="400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5" y="420"/>
                      <a:pt x="405" y="420"/>
                      <a:pt x="406" y="420"/>
                    </a:cubicBezTo>
                    <a:cubicBezTo>
                      <a:pt x="407" y="420"/>
                      <a:pt x="407" y="420"/>
                      <a:pt x="407" y="420"/>
                    </a:cubicBezTo>
                    <a:cubicBezTo>
                      <a:pt x="408" y="420"/>
                      <a:pt x="408" y="420"/>
                      <a:pt x="408" y="420"/>
                    </a:cubicBezTo>
                    <a:cubicBezTo>
                      <a:pt x="410" y="420"/>
                      <a:pt x="411" y="420"/>
                      <a:pt x="413" y="420"/>
                    </a:cubicBezTo>
                    <a:cubicBezTo>
                      <a:pt x="417" y="420"/>
                      <a:pt x="420" y="419"/>
                      <a:pt x="423" y="418"/>
                    </a:cubicBezTo>
                    <a:cubicBezTo>
                      <a:pt x="430" y="416"/>
                      <a:pt x="435" y="413"/>
                      <a:pt x="440" y="408"/>
                    </a:cubicBezTo>
                    <a:cubicBezTo>
                      <a:pt x="442" y="406"/>
                      <a:pt x="444" y="403"/>
                      <a:pt x="445" y="400"/>
                    </a:cubicBezTo>
                    <a:cubicBezTo>
                      <a:pt x="446" y="397"/>
                      <a:pt x="447" y="394"/>
                      <a:pt x="448" y="390"/>
                    </a:cubicBezTo>
                    <a:cubicBezTo>
                      <a:pt x="449" y="384"/>
                      <a:pt x="448" y="377"/>
                      <a:pt x="445" y="371"/>
                    </a:cubicBezTo>
                    <a:cubicBezTo>
                      <a:pt x="443" y="365"/>
                      <a:pt x="438" y="360"/>
                      <a:pt x="432" y="359"/>
                    </a:cubicBezTo>
                    <a:cubicBezTo>
                      <a:pt x="431" y="359"/>
                      <a:pt x="430" y="359"/>
                      <a:pt x="428" y="359"/>
                    </a:cubicBezTo>
                    <a:cubicBezTo>
                      <a:pt x="427" y="359"/>
                      <a:pt x="425" y="360"/>
                      <a:pt x="424" y="361"/>
                    </a:cubicBezTo>
                    <a:cubicBezTo>
                      <a:pt x="421" y="362"/>
                      <a:pt x="419" y="364"/>
                      <a:pt x="416" y="366"/>
                    </a:cubicBezTo>
                    <a:cubicBezTo>
                      <a:pt x="414" y="368"/>
                      <a:pt x="411" y="371"/>
                      <a:pt x="409" y="374"/>
                    </a:cubicBezTo>
                    <a:cubicBezTo>
                      <a:pt x="409" y="375"/>
                      <a:pt x="408" y="375"/>
                      <a:pt x="408" y="376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7" y="378"/>
                      <a:pt x="407" y="378"/>
                      <a:pt x="407" y="378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399" y="393"/>
                      <a:pt x="399" y="393"/>
                      <a:pt x="399" y="393"/>
                    </a:cubicBezTo>
                    <a:cubicBezTo>
                      <a:pt x="393" y="406"/>
                      <a:pt x="393" y="406"/>
                      <a:pt x="393" y="406"/>
                    </a:cubicBezTo>
                    <a:cubicBezTo>
                      <a:pt x="393" y="406"/>
                      <a:pt x="392" y="406"/>
                      <a:pt x="392" y="406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4"/>
                      <a:pt x="388" y="404"/>
                      <a:pt x="388" y="404"/>
                    </a:cubicBezTo>
                    <a:cubicBezTo>
                      <a:pt x="386" y="403"/>
                      <a:pt x="385" y="403"/>
                      <a:pt x="383" y="402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1" y="400"/>
                      <a:pt x="381" y="400"/>
                      <a:pt x="381" y="400"/>
                    </a:cubicBezTo>
                    <a:cubicBezTo>
                      <a:pt x="380" y="400"/>
                      <a:pt x="380" y="400"/>
                      <a:pt x="379" y="399"/>
                    </a:cubicBezTo>
                    <a:cubicBezTo>
                      <a:pt x="378" y="398"/>
                      <a:pt x="377" y="398"/>
                      <a:pt x="376" y="397"/>
                    </a:cubicBezTo>
                    <a:cubicBezTo>
                      <a:pt x="372" y="394"/>
                      <a:pt x="368" y="390"/>
                      <a:pt x="365" y="386"/>
                    </a:cubicBezTo>
                    <a:cubicBezTo>
                      <a:pt x="362" y="381"/>
                      <a:pt x="359" y="377"/>
                      <a:pt x="357" y="373"/>
                    </a:cubicBezTo>
                    <a:cubicBezTo>
                      <a:pt x="356" y="370"/>
                      <a:pt x="355" y="368"/>
                      <a:pt x="354" y="366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1" y="359"/>
                      <a:pt x="350" y="357"/>
                      <a:pt x="350" y="356"/>
                    </a:cubicBezTo>
                    <a:cubicBezTo>
                      <a:pt x="352" y="354"/>
                      <a:pt x="354" y="353"/>
                      <a:pt x="356" y="352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9" y="350"/>
                      <a:pt x="359" y="350"/>
                      <a:pt x="359" y="350"/>
                    </a:cubicBezTo>
                    <a:cubicBezTo>
                      <a:pt x="359" y="349"/>
                      <a:pt x="360" y="349"/>
                      <a:pt x="360" y="349"/>
                    </a:cubicBezTo>
                    <a:cubicBezTo>
                      <a:pt x="363" y="347"/>
                      <a:pt x="365" y="345"/>
                      <a:pt x="367" y="342"/>
                    </a:cubicBezTo>
                    <a:cubicBezTo>
                      <a:pt x="372" y="338"/>
                      <a:pt x="376" y="333"/>
                      <a:pt x="378" y="328"/>
                    </a:cubicBezTo>
                    <a:cubicBezTo>
                      <a:pt x="380" y="322"/>
                      <a:pt x="382" y="317"/>
                      <a:pt x="380" y="311"/>
                    </a:cubicBezTo>
                    <a:cubicBezTo>
                      <a:pt x="380" y="308"/>
                      <a:pt x="379" y="306"/>
                      <a:pt x="377" y="303"/>
                    </a:cubicBezTo>
                    <a:cubicBezTo>
                      <a:pt x="377" y="302"/>
                      <a:pt x="376" y="301"/>
                      <a:pt x="375" y="300"/>
                    </a:cubicBezTo>
                    <a:cubicBezTo>
                      <a:pt x="374" y="299"/>
                      <a:pt x="373" y="297"/>
                      <a:pt x="372" y="297"/>
                    </a:cubicBezTo>
                    <a:cubicBezTo>
                      <a:pt x="368" y="293"/>
                      <a:pt x="362" y="292"/>
                      <a:pt x="357" y="293"/>
                    </a:cubicBezTo>
                    <a:cubicBezTo>
                      <a:pt x="354" y="294"/>
                      <a:pt x="352" y="295"/>
                      <a:pt x="349" y="296"/>
                    </a:cubicBezTo>
                    <a:cubicBezTo>
                      <a:pt x="347" y="298"/>
                      <a:pt x="345" y="300"/>
                      <a:pt x="343" y="302"/>
                    </a:cubicBezTo>
                    <a:cubicBezTo>
                      <a:pt x="338" y="306"/>
                      <a:pt x="336" y="311"/>
                      <a:pt x="334" y="317"/>
                    </a:cubicBezTo>
                    <a:cubicBezTo>
                      <a:pt x="332" y="323"/>
                      <a:pt x="332" y="329"/>
                      <a:pt x="333" y="335"/>
                    </a:cubicBezTo>
                    <a:cubicBezTo>
                      <a:pt x="332" y="329"/>
                      <a:pt x="332" y="323"/>
                      <a:pt x="334" y="317"/>
                    </a:cubicBezTo>
                    <a:cubicBezTo>
                      <a:pt x="335" y="312"/>
                      <a:pt x="338" y="307"/>
                      <a:pt x="342" y="302"/>
                    </a:cubicBezTo>
                    <a:cubicBezTo>
                      <a:pt x="343" y="301"/>
                      <a:pt x="344" y="300"/>
                      <a:pt x="345" y="299"/>
                    </a:cubicBezTo>
                    <a:cubicBezTo>
                      <a:pt x="346" y="299"/>
                      <a:pt x="346" y="298"/>
                      <a:pt x="347" y="298"/>
                    </a:cubicBezTo>
                    <a:cubicBezTo>
                      <a:pt x="348" y="297"/>
                      <a:pt x="348" y="297"/>
                      <a:pt x="349" y="297"/>
                    </a:cubicBezTo>
                    <a:cubicBezTo>
                      <a:pt x="351" y="295"/>
                      <a:pt x="354" y="294"/>
                      <a:pt x="356" y="293"/>
                    </a:cubicBezTo>
                    <a:cubicBezTo>
                      <a:pt x="362" y="292"/>
                      <a:pt x="368" y="293"/>
                      <a:pt x="372" y="296"/>
                    </a:cubicBezTo>
                    <a:cubicBezTo>
                      <a:pt x="372" y="297"/>
                      <a:pt x="373" y="297"/>
                      <a:pt x="373" y="297"/>
                    </a:cubicBezTo>
                    <a:cubicBezTo>
                      <a:pt x="374" y="298"/>
                      <a:pt x="374" y="299"/>
                      <a:pt x="375" y="299"/>
                    </a:cubicBezTo>
                    <a:cubicBezTo>
                      <a:pt x="375" y="300"/>
                      <a:pt x="376" y="301"/>
                      <a:pt x="377" y="303"/>
                    </a:cubicBezTo>
                    <a:cubicBezTo>
                      <a:pt x="379" y="305"/>
                      <a:pt x="380" y="308"/>
                      <a:pt x="380" y="310"/>
                    </a:cubicBezTo>
                    <a:cubicBezTo>
                      <a:pt x="382" y="316"/>
                      <a:pt x="381" y="322"/>
                      <a:pt x="378" y="327"/>
                    </a:cubicBezTo>
                    <a:cubicBezTo>
                      <a:pt x="376" y="333"/>
                      <a:pt x="372" y="338"/>
                      <a:pt x="368" y="342"/>
                    </a:cubicBezTo>
                    <a:cubicBezTo>
                      <a:pt x="366" y="345"/>
                      <a:pt x="363" y="347"/>
                      <a:pt x="361" y="349"/>
                    </a:cubicBezTo>
                    <a:cubicBezTo>
                      <a:pt x="360" y="349"/>
                      <a:pt x="359" y="350"/>
                      <a:pt x="359" y="350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6" y="352"/>
                      <a:pt x="356" y="352"/>
                      <a:pt x="356" y="352"/>
                    </a:cubicBezTo>
                    <a:cubicBezTo>
                      <a:pt x="354" y="353"/>
                      <a:pt x="352" y="354"/>
                      <a:pt x="350" y="356"/>
                    </a:cubicBezTo>
                    <a:cubicBezTo>
                      <a:pt x="350" y="356"/>
                      <a:pt x="350" y="356"/>
                      <a:pt x="350" y="356"/>
                    </a:cubicBezTo>
                    <a:cubicBezTo>
                      <a:pt x="351" y="357"/>
                      <a:pt x="351" y="357"/>
                      <a:pt x="351" y="357"/>
                    </a:cubicBezTo>
                    <a:cubicBezTo>
                      <a:pt x="351" y="358"/>
                      <a:pt x="351" y="358"/>
                      <a:pt x="351" y="358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4" y="366"/>
                      <a:pt x="354" y="366"/>
                      <a:pt x="354" y="366"/>
                    </a:cubicBezTo>
                    <a:cubicBezTo>
                      <a:pt x="355" y="368"/>
                      <a:pt x="356" y="370"/>
                      <a:pt x="357" y="372"/>
                    </a:cubicBezTo>
                    <a:cubicBezTo>
                      <a:pt x="359" y="377"/>
                      <a:pt x="362" y="381"/>
                      <a:pt x="365" y="385"/>
                    </a:cubicBezTo>
                    <a:cubicBezTo>
                      <a:pt x="368" y="389"/>
                      <a:pt x="372" y="393"/>
                      <a:pt x="376" y="397"/>
                    </a:cubicBezTo>
                    <a:cubicBezTo>
                      <a:pt x="377" y="397"/>
                      <a:pt x="378" y="398"/>
                      <a:pt x="379" y="399"/>
                    </a:cubicBezTo>
                    <a:cubicBezTo>
                      <a:pt x="380" y="399"/>
                      <a:pt x="380" y="400"/>
                      <a:pt x="381" y="400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3" y="401"/>
                      <a:pt x="383" y="401"/>
                      <a:pt x="383" y="401"/>
                    </a:cubicBezTo>
                    <a:cubicBezTo>
                      <a:pt x="385" y="402"/>
                      <a:pt x="386" y="403"/>
                      <a:pt x="388" y="404"/>
                    </a:cubicBezTo>
                    <a:cubicBezTo>
                      <a:pt x="390" y="405"/>
                      <a:pt x="390" y="405"/>
                      <a:pt x="390" y="405"/>
                    </a:cubicBezTo>
                    <a:cubicBezTo>
                      <a:pt x="392" y="405"/>
                      <a:pt x="392" y="405"/>
                      <a:pt x="392" y="405"/>
                    </a:cubicBezTo>
                    <a:cubicBezTo>
                      <a:pt x="392" y="405"/>
                      <a:pt x="393" y="406"/>
                      <a:pt x="393" y="406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08" y="375"/>
                      <a:pt x="409" y="374"/>
                      <a:pt x="409" y="374"/>
                    </a:cubicBezTo>
                    <a:cubicBezTo>
                      <a:pt x="411" y="371"/>
                      <a:pt x="414" y="368"/>
                      <a:pt x="416" y="366"/>
                    </a:cubicBezTo>
                    <a:cubicBezTo>
                      <a:pt x="421" y="361"/>
                      <a:pt x="427" y="358"/>
                      <a:pt x="432" y="359"/>
                    </a:cubicBezTo>
                    <a:cubicBezTo>
                      <a:pt x="435" y="360"/>
                      <a:pt x="438" y="361"/>
                      <a:pt x="440" y="363"/>
                    </a:cubicBezTo>
                    <a:cubicBezTo>
                      <a:pt x="443" y="365"/>
                      <a:pt x="444" y="368"/>
                      <a:pt x="446" y="371"/>
                    </a:cubicBezTo>
                    <a:cubicBezTo>
                      <a:pt x="448" y="377"/>
                      <a:pt x="449" y="384"/>
                      <a:pt x="448" y="390"/>
                    </a:cubicBezTo>
                    <a:cubicBezTo>
                      <a:pt x="447" y="394"/>
                      <a:pt x="447" y="397"/>
                      <a:pt x="445" y="400"/>
                    </a:cubicBezTo>
                    <a:cubicBezTo>
                      <a:pt x="444" y="403"/>
                      <a:pt x="442" y="406"/>
                      <a:pt x="440" y="408"/>
                    </a:cubicBezTo>
                    <a:cubicBezTo>
                      <a:pt x="436" y="413"/>
                      <a:pt x="430" y="417"/>
                      <a:pt x="423" y="419"/>
                    </a:cubicBezTo>
                    <a:cubicBezTo>
                      <a:pt x="420" y="420"/>
                      <a:pt x="416" y="420"/>
                      <a:pt x="413" y="420"/>
                    </a:cubicBezTo>
                    <a:cubicBezTo>
                      <a:pt x="411" y="421"/>
                      <a:pt x="410" y="421"/>
                      <a:pt x="408" y="421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1"/>
                      <a:pt x="407" y="421"/>
                      <a:pt x="406" y="421"/>
                    </a:cubicBezTo>
                    <a:cubicBezTo>
                      <a:pt x="405" y="421"/>
                      <a:pt x="405" y="421"/>
                      <a:pt x="404" y="420"/>
                    </a:cubicBezTo>
                    <a:cubicBezTo>
                      <a:pt x="400" y="420"/>
                      <a:pt x="400" y="420"/>
                      <a:pt x="400" y="420"/>
                    </a:cubicBezTo>
                    <a:cubicBezTo>
                      <a:pt x="399" y="422"/>
                      <a:pt x="399" y="423"/>
                      <a:pt x="398" y="425"/>
                    </a:cubicBezTo>
                    <a:cubicBezTo>
                      <a:pt x="396" y="429"/>
                      <a:pt x="396" y="429"/>
                      <a:pt x="396" y="429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88" y="447"/>
                      <a:pt x="388" y="447"/>
                      <a:pt x="388" y="447"/>
                    </a:cubicBezTo>
                    <a:cubicBezTo>
                      <a:pt x="384" y="456"/>
                      <a:pt x="381" y="464"/>
                      <a:pt x="378" y="472"/>
                    </a:cubicBezTo>
                    <a:cubicBezTo>
                      <a:pt x="371" y="489"/>
                      <a:pt x="365" y="506"/>
                      <a:pt x="359" y="523"/>
                    </a:cubicBezTo>
                    <a:cubicBezTo>
                      <a:pt x="353" y="539"/>
                      <a:pt x="347" y="556"/>
                      <a:pt x="342" y="573"/>
                    </a:cubicBezTo>
                    <a:cubicBezTo>
                      <a:pt x="340" y="581"/>
                      <a:pt x="337" y="590"/>
                      <a:pt x="335" y="598"/>
                    </a:cubicBezTo>
                    <a:cubicBezTo>
                      <a:pt x="330" y="612"/>
                      <a:pt x="330" y="612"/>
                      <a:pt x="330" y="612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39" y="621"/>
                      <a:pt x="339" y="621"/>
                      <a:pt x="339" y="621"/>
                    </a:cubicBezTo>
                    <a:cubicBezTo>
                      <a:pt x="392" y="621"/>
                      <a:pt x="392" y="621"/>
                      <a:pt x="392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4" y="621"/>
                      <a:pt x="395" y="621"/>
                      <a:pt x="395" y="621"/>
                    </a:cubicBezTo>
                    <a:cubicBezTo>
                      <a:pt x="397" y="621"/>
                      <a:pt x="398" y="620"/>
                      <a:pt x="399" y="620"/>
                    </a:cubicBezTo>
                    <a:cubicBezTo>
                      <a:pt x="402" y="619"/>
                      <a:pt x="404" y="618"/>
                      <a:pt x="406" y="616"/>
                    </a:cubicBezTo>
                    <a:cubicBezTo>
                      <a:pt x="410" y="613"/>
                      <a:pt x="413" y="608"/>
                      <a:pt x="414" y="603"/>
                    </a:cubicBezTo>
                    <a:cubicBezTo>
                      <a:pt x="414" y="602"/>
                      <a:pt x="414" y="601"/>
                      <a:pt x="414" y="601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596"/>
                      <a:pt x="414" y="596"/>
                      <a:pt x="414" y="596"/>
                    </a:cubicBezTo>
                    <a:cubicBezTo>
                      <a:pt x="414" y="590"/>
                      <a:pt x="414" y="590"/>
                      <a:pt x="414" y="590"/>
                    </a:cubicBezTo>
                    <a:cubicBezTo>
                      <a:pt x="414" y="577"/>
                      <a:pt x="414" y="577"/>
                      <a:pt x="414" y="577"/>
                    </a:cubicBezTo>
                    <a:cubicBezTo>
                      <a:pt x="414" y="552"/>
                      <a:pt x="414" y="552"/>
                      <a:pt x="414" y="552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7"/>
                      <a:pt x="415" y="547"/>
                      <a:pt x="415" y="547"/>
                    </a:cubicBezTo>
                    <a:cubicBezTo>
                      <a:pt x="416" y="546"/>
                      <a:pt x="416" y="546"/>
                      <a:pt x="416" y="546"/>
                    </a:cubicBezTo>
                    <a:cubicBezTo>
                      <a:pt x="420" y="545"/>
                      <a:pt x="424" y="543"/>
                      <a:pt x="428" y="541"/>
                    </a:cubicBezTo>
                    <a:cubicBezTo>
                      <a:pt x="442" y="533"/>
                      <a:pt x="456" y="523"/>
                      <a:pt x="470" y="513"/>
                    </a:cubicBezTo>
                    <a:cubicBezTo>
                      <a:pt x="496" y="493"/>
                      <a:pt x="518" y="468"/>
                      <a:pt x="535" y="440"/>
                    </a:cubicBezTo>
                    <a:cubicBezTo>
                      <a:pt x="553" y="412"/>
                      <a:pt x="565" y="382"/>
                      <a:pt x="572" y="350"/>
                    </a:cubicBezTo>
                    <a:cubicBezTo>
                      <a:pt x="580" y="319"/>
                      <a:pt x="581" y="286"/>
                      <a:pt x="578" y="255"/>
                    </a:cubicBezTo>
                    <a:cubicBezTo>
                      <a:pt x="574" y="223"/>
                      <a:pt x="566" y="192"/>
                      <a:pt x="552" y="164"/>
                    </a:cubicBezTo>
                    <a:cubicBezTo>
                      <a:pt x="539" y="135"/>
                      <a:pt x="521" y="109"/>
                      <a:pt x="499" y="86"/>
                    </a:cubicBezTo>
                    <a:cubicBezTo>
                      <a:pt x="477" y="63"/>
                      <a:pt x="451" y="44"/>
                      <a:pt x="424" y="30"/>
                    </a:cubicBezTo>
                    <a:cubicBezTo>
                      <a:pt x="412" y="23"/>
                      <a:pt x="399" y="18"/>
                      <a:pt x="386" y="13"/>
                    </a:cubicBezTo>
                    <a:cubicBezTo>
                      <a:pt x="369" y="8"/>
                      <a:pt x="353" y="4"/>
                      <a:pt x="339" y="2"/>
                    </a:cubicBezTo>
                    <a:cubicBezTo>
                      <a:pt x="325" y="0"/>
                      <a:pt x="313" y="0"/>
                      <a:pt x="305" y="0"/>
                    </a:cubicBezTo>
                    <a:cubicBezTo>
                      <a:pt x="296" y="0"/>
                      <a:pt x="291" y="0"/>
                      <a:pt x="291" y="1"/>
                    </a:cubicBezTo>
                    <a:cubicBezTo>
                      <a:pt x="291" y="1"/>
                      <a:pt x="296" y="2"/>
                      <a:pt x="308" y="3"/>
                    </a:cubicBezTo>
                    <a:cubicBezTo>
                      <a:pt x="314" y="3"/>
                      <a:pt x="322" y="4"/>
                      <a:pt x="331" y="6"/>
                    </a:cubicBezTo>
                    <a:cubicBezTo>
                      <a:pt x="341" y="7"/>
                      <a:pt x="352" y="10"/>
                      <a:pt x="365" y="13"/>
                    </a:cubicBezTo>
                    <a:cubicBezTo>
                      <a:pt x="372" y="15"/>
                      <a:pt x="380" y="18"/>
                      <a:pt x="388" y="21"/>
                    </a:cubicBezTo>
                    <a:cubicBezTo>
                      <a:pt x="397" y="24"/>
                      <a:pt x="405" y="28"/>
                      <a:pt x="413" y="31"/>
                    </a:cubicBezTo>
                    <a:cubicBezTo>
                      <a:pt x="429" y="39"/>
                      <a:pt x="440" y="46"/>
                      <a:pt x="440" y="46"/>
                    </a:cubicBezTo>
                    <a:cubicBezTo>
                      <a:pt x="445" y="49"/>
                      <a:pt x="445" y="50"/>
                      <a:pt x="444" y="50"/>
                    </a:cubicBezTo>
                    <a:cubicBezTo>
                      <a:pt x="443" y="50"/>
                      <a:pt x="440" y="48"/>
                      <a:pt x="437" y="47"/>
                    </a:cubicBezTo>
                    <a:cubicBezTo>
                      <a:pt x="475" y="70"/>
                      <a:pt x="507" y="102"/>
                      <a:pt x="530" y="139"/>
                    </a:cubicBezTo>
                    <a:cubicBezTo>
                      <a:pt x="553" y="176"/>
                      <a:pt x="567" y="219"/>
                      <a:pt x="571" y="263"/>
                    </a:cubicBezTo>
                    <a:cubicBezTo>
                      <a:pt x="572" y="285"/>
                      <a:pt x="572" y="307"/>
                      <a:pt x="568" y="329"/>
                    </a:cubicBezTo>
                    <a:cubicBezTo>
                      <a:pt x="565" y="350"/>
                      <a:pt x="559" y="371"/>
                      <a:pt x="551" y="392"/>
                    </a:cubicBezTo>
                    <a:cubicBezTo>
                      <a:pt x="535" y="432"/>
                      <a:pt x="509" y="469"/>
                      <a:pt x="475" y="498"/>
                    </a:cubicBezTo>
                    <a:cubicBezTo>
                      <a:pt x="462" y="510"/>
                      <a:pt x="448" y="520"/>
                      <a:pt x="432" y="529"/>
                    </a:cubicBezTo>
                    <a:cubicBezTo>
                      <a:pt x="428" y="531"/>
                      <a:pt x="425" y="533"/>
                      <a:pt x="421" y="535"/>
                    </a:cubicBezTo>
                    <a:cubicBezTo>
                      <a:pt x="419" y="536"/>
                      <a:pt x="417" y="537"/>
                      <a:pt x="415" y="538"/>
                    </a:cubicBezTo>
                    <a:cubicBezTo>
                      <a:pt x="413" y="539"/>
                      <a:pt x="410" y="541"/>
                      <a:pt x="407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4"/>
                      <a:pt x="406" y="544"/>
                      <a:pt x="406" y="544"/>
                    </a:cubicBezTo>
                    <a:cubicBezTo>
                      <a:pt x="406" y="547"/>
                      <a:pt x="406" y="547"/>
                      <a:pt x="406" y="547"/>
                    </a:cubicBezTo>
                    <a:cubicBezTo>
                      <a:pt x="406" y="551"/>
                      <a:pt x="406" y="551"/>
                      <a:pt x="406" y="551"/>
                    </a:cubicBezTo>
                    <a:cubicBezTo>
                      <a:pt x="406" y="558"/>
                      <a:pt x="406" y="558"/>
                      <a:pt x="406" y="558"/>
                    </a:cubicBezTo>
                    <a:cubicBezTo>
                      <a:pt x="406" y="571"/>
                      <a:pt x="406" y="571"/>
                      <a:pt x="406" y="571"/>
                    </a:cubicBezTo>
                    <a:cubicBezTo>
                      <a:pt x="406" y="598"/>
                      <a:pt x="406" y="598"/>
                      <a:pt x="406" y="598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1"/>
                      <a:pt x="406" y="601"/>
                      <a:pt x="406" y="601"/>
                    </a:cubicBezTo>
                    <a:cubicBezTo>
                      <a:pt x="406" y="602"/>
                      <a:pt x="406" y="603"/>
                      <a:pt x="406" y="604"/>
                    </a:cubicBezTo>
                    <a:cubicBezTo>
                      <a:pt x="405" y="605"/>
                      <a:pt x="404" y="607"/>
                      <a:pt x="403" y="608"/>
                    </a:cubicBezTo>
                    <a:cubicBezTo>
                      <a:pt x="401" y="611"/>
                      <a:pt x="398" y="613"/>
                      <a:pt x="394" y="613"/>
                    </a:cubicBezTo>
                    <a:cubicBezTo>
                      <a:pt x="394" y="613"/>
                      <a:pt x="393" y="613"/>
                      <a:pt x="393" y="613"/>
                    </a:cubicBezTo>
                    <a:cubicBezTo>
                      <a:pt x="391" y="613"/>
                      <a:pt x="391" y="613"/>
                      <a:pt x="391" y="613"/>
                    </a:cubicBezTo>
                    <a:cubicBezTo>
                      <a:pt x="388" y="613"/>
                      <a:pt x="388" y="613"/>
                      <a:pt x="388" y="613"/>
                    </a:cubicBezTo>
                    <a:cubicBezTo>
                      <a:pt x="381" y="613"/>
                      <a:pt x="381" y="613"/>
                      <a:pt x="381" y="613"/>
                    </a:cubicBezTo>
                    <a:cubicBezTo>
                      <a:pt x="368" y="613"/>
                      <a:pt x="368" y="613"/>
                      <a:pt x="368" y="613"/>
                    </a:cubicBezTo>
                    <a:cubicBezTo>
                      <a:pt x="342" y="613"/>
                      <a:pt x="342" y="613"/>
                      <a:pt x="342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8" y="613"/>
                      <a:pt x="339" y="613"/>
                      <a:pt x="339" y="613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0"/>
                      <a:pt x="339" y="610"/>
                      <a:pt x="339" y="610"/>
                    </a:cubicBezTo>
                    <a:cubicBezTo>
                      <a:pt x="342" y="599"/>
                      <a:pt x="342" y="599"/>
                      <a:pt x="342" y="599"/>
                    </a:cubicBezTo>
                    <a:cubicBezTo>
                      <a:pt x="345" y="591"/>
                      <a:pt x="348" y="582"/>
                      <a:pt x="350" y="574"/>
                    </a:cubicBezTo>
                    <a:cubicBezTo>
                      <a:pt x="355" y="557"/>
                      <a:pt x="361" y="540"/>
                      <a:pt x="367" y="524"/>
                    </a:cubicBezTo>
                    <a:cubicBezTo>
                      <a:pt x="373" y="507"/>
                      <a:pt x="379" y="490"/>
                      <a:pt x="385" y="474"/>
                    </a:cubicBezTo>
                    <a:cubicBezTo>
                      <a:pt x="389" y="466"/>
                      <a:pt x="392" y="458"/>
                      <a:pt x="396" y="450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403" y="432"/>
                      <a:pt x="403" y="432"/>
                      <a:pt x="403" y="432"/>
                    </a:cubicBezTo>
                    <a:cubicBezTo>
                      <a:pt x="404" y="430"/>
                      <a:pt x="404" y="430"/>
                      <a:pt x="404" y="430"/>
                    </a:cubicBezTo>
                    <a:cubicBezTo>
                      <a:pt x="405" y="429"/>
                      <a:pt x="405" y="429"/>
                      <a:pt x="405" y="428"/>
                    </a:cubicBezTo>
                    <a:cubicBezTo>
                      <a:pt x="405" y="428"/>
                      <a:pt x="406" y="428"/>
                      <a:pt x="406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8" y="429"/>
                      <a:pt x="408" y="429"/>
                      <a:pt x="408" y="429"/>
                    </a:cubicBezTo>
                    <a:cubicBezTo>
                      <a:pt x="410" y="429"/>
                      <a:pt x="412" y="429"/>
                      <a:pt x="414" y="428"/>
                    </a:cubicBezTo>
                    <a:cubicBezTo>
                      <a:pt x="418" y="428"/>
                      <a:pt x="422" y="427"/>
                      <a:pt x="426" y="426"/>
                    </a:cubicBezTo>
                    <a:cubicBezTo>
                      <a:pt x="433" y="424"/>
                      <a:pt x="441" y="420"/>
                      <a:pt x="446" y="413"/>
                    </a:cubicBezTo>
                    <a:cubicBezTo>
                      <a:pt x="449" y="410"/>
                      <a:pt x="451" y="407"/>
                      <a:pt x="453" y="403"/>
                    </a:cubicBezTo>
                    <a:cubicBezTo>
                      <a:pt x="454" y="399"/>
                      <a:pt x="455" y="395"/>
                      <a:pt x="456" y="391"/>
                    </a:cubicBezTo>
                    <a:cubicBezTo>
                      <a:pt x="457" y="383"/>
                      <a:pt x="457" y="375"/>
                      <a:pt x="453" y="367"/>
                    </a:cubicBezTo>
                    <a:cubicBezTo>
                      <a:pt x="451" y="363"/>
                      <a:pt x="449" y="360"/>
                      <a:pt x="446" y="357"/>
                    </a:cubicBezTo>
                    <a:cubicBezTo>
                      <a:pt x="442" y="354"/>
                      <a:pt x="438" y="352"/>
                      <a:pt x="434" y="351"/>
                    </a:cubicBezTo>
                    <a:cubicBezTo>
                      <a:pt x="433" y="351"/>
                      <a:pt x="431" y="351"/>
                      <a:pt x="430" y="351"/>
                    </a:cubicBezTo>
                    <a:cubicBezTo>
                      <a:pt x="429" y="351"/>
                      <a:pt x="428" y="351"/>
                      <a:pt x="427" y="351"/>
                    </a:cubicBezTo>
                    <a:cubicBezTo>
                      <a:pt x="424" y="351"/>
                      <a:pt x="422" y="352"/>
                      <a:pt x="420" y="353"/>
                    </a:cubicBezTo>
                    <a:cubicBezTo>
                      <a:pt x="416" y="355"/>
                      <a:pt x="413" y="357"/>
                      <a:pt x="410" y="360"/>
                    </a:cubicBezTo>
                    <a:cubicBezTo>
                      <a:pt x="407" y="363"/>
                      <a:pt x="405" y="366"/>
                      <a:pt x="402" y="369"/>
                    </a:cubicBezTo>
                    <a:cubicBezTo>
                      <a:pt x="402" y="369"/>
                      <a:pt x="401" y="370"/>
                      <a:pt x="401" y="371"/>
                    </a:cubicBezTo>
                    <a:cubicBezTo>
                      <a:pt x="400" y="372"/>
                      <a:pt x="400" y="372"/>
                      <a:pt x="400" y="372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5"/>
                      <a:pt x="389" y="395"/>
                      <a:pt x="389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7" y="394"/>
                      <a:pt x="387" y="394"/>
                      <a:pt x="387" y="394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385" y="392"/>
                      <a:pt x="384" y="392"/>
                      <a:pt x="383" y="391"/>
                    </a:cubicBezTo>
                    <a:cubicBezTo>
                      <a:pt x="380" y="389"/>
                      <a:pt x="377" y="386"/>
                      <a:pt x="375" y="383"/>
                    </a:cubicBezTo>
                    <a:cubicBezTo>
                      <a:pt x="369" y="377"/>
                      <a:pt x="365" y="370"/>
                      <a:pt x="362" y="363"/>
                    </a:cubicBezTo>
                    <a:cubicBezTo>
                      <a:pt x="365" y="370"/>
                      <a:pt x="369" y="377"/>
                      <a:pt x="375" y="383"/>
                    </a:cubicBezTo>
                    <a:cubicBezTo>
                      <a:pt x="377" y="386"/>
                      <a:pt x="380" y="389"/>
                      <a:pt x="383" y="391"/>
                    </a:cubicBezTo>
                    <a:cubicBezTo>
                      <a:pt x="384" y="392"/>
                      <a:pt x="385" y="392"/>
                      <a:pt x="385" y="393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7" y="393"/>
                      <a:pt x="387" y="393"/>
                      <a:pt x="387" y="393"/>
                    </a:cubicBezTo>
                    <a:cubicBezTo>
                      <a:pt x="387" y="394"/>
                      <a:pt x="387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4"/>
                      <a:pt x="389" y="395"/>
                      <a:pt x="389" y="394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9" y="373"/>
                      <a:pt x="399" y="373"/>
                      <a:pt x="400" y="372"/>
                    </a:cubicBezTo>
                    <a:cubicBezTo>
                      <a:pt x="401" y="371"/>
                      <a:pt x="401" y="371"/>
                      <a:pt x="401" y="371"/>
                    </a:cubicBezTo>
                    <a:cubicBezTo>
                      <a:pt x="401" y="370"/>
                      <a:pt x="402" y="369"/>
                      <a:pt x="402" y="369"/>
                    </a:cubicBezTo>
                    <a:cubicBezTo>
                      <a:pt x="405" y="365"/>
                      <a:pt x="407" y="362"/>
                      <a:pt x="410" y="360"/>
                    </a:cubicBezTo>
                    <a:cubicBezTo>
                      <a:pt x="413" y="357"/>
                      <a:pt x="417" y="354"/>
                      <a:pt x="421" y="353"/>
                    </a:cubicBezTo>
                    <a:cubicBezTo>
                      <a:pt x="423" y="352"/>
                      <a:pt x="425" y="351"/>
                      <a:pt x="427" y="351"/>
                    </a:cubicBezTo>
                    <a:cubicBezTo>
                      <a:pt x="429" y="350"/>
                      <a:pt x="432" y="350"/>
                      <a:pt x="434" y="351"/>
                    </a:cubicBezTo>
                    <a:cubicBezTo>
                      <a:pt x="439" y="352"/>
                      <a:pt x="443" y="354"/>
                      <a:pt x="446" y="357"/>
                    </a:cubicBezTo>
                    <a:cubicBezTo>
                      <a:pt x="449" y="360"/>
                      <a:pt x="452" y="364"/>
                      <a:pt x="453" y="368"/>
                    </a:cubicBezTo>
                    <a:cubicBezTo>
                      <a:pt x="457" y="375"/>
                      <a:pt x="457" y="384"/>
                      <a:pt x="456" y="392"/>
                    </a:cubicBezTo>
                    <a:cubicBezTo>
                      <a:pt x="455" y="396"/>
                      <a:pt x="454" y="400"/>
                      <a:pt x="453" y="403"/>
                    </a:cubicBezTo>
                    <a:cubicBezTo>
                      <a:pt x="451" y="407"/>
                      <a:pt x="449" y="411"/>
                      <a:pt x="446" y="414"/>
                    </a:cubicBezTo>
                    <a:cubicBezTo>
                      <a:pt x="441" y="420"/>
                      <a:pt x="433" y="424"/>
                      <a:pt x="425" y="426"/>
                    </a:cubicBezTo>
                    <a:cubicBezTo>
                      <a:pt x="422" y="428"/>
                      <a:pt x="418" y="428"/>
                      <a:pt x="414" y="429"/>
                    </a:cubicBezTo>
                    <a:cubicBezTo>
                      <a:pt x="412" y="429"/>
                      <a:pt x="410" y="429"/>
                      <a:pt x="408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6" y="429"/>
                      <a:pt x="406" y="429"/>
                      <a:pt x="406" y="429"/>
                    </a:cubicBezTo>
                    <a:cubicBezTo>
                      <a:pt x="406" y="429"/>
                      <a:pt x="405" y="429"/>
                      <a:pt x="405" y="429"/>
                    </a:cubicBezTo>
                    <a:cubicBezTo>
                      <a:pt x="405" y="429"/>
                      <a:pt x="405" y="429"/>
                      <a:pt x="404" y="430"/>
                    </a:cubicBezTo>
                    <a:cubicBezTo>
                      <a:pt x="404" y="432"/>
                      <a:pt x="404" y="432"/>
                      <a:pt x="404" y="432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58"/>
                      <a:pt x="389" y="466"/>
                      <a:pt x="385" y="475"/>
                    </a:cubicBezTo>
                    <a:cubicBezTo>
                      <a:pt x="379" y="491"/>
                      <a:pt x="373" y="508"/>
                      <a:pt x="367" y="525"/>
                    </a:cubicBezTo>
                    <a:cubicBezTo>
                      <a:pt x="361" y="541"/>
                      <a:pt x="355" y="558"/>
                      <a:pt x="350" y="575"/>
                    </a:cubicBezTo>
                    <a:cubicBezTo>
                      <a:pt x="347" y="584"/>
                      <a:pt x="345" y="592"/>
                      <a:pt x="342" y="601"/>
                    </a:cubicBezTo>
                    <a:cubicBezTo>
                      <a:pt x="339" y="611"/>
                      <a:pt x="339" y="611"/>
                      <a:pt x="339" y="611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40" y="613"/>
                      <a:pt x="340" y="613"/>
                      <a:pt x="340" y="613"/>
                    </a:cubicBezTo>
                    <a:cubicBezTo>
                      <a:pt x="343" y="613"/>
                      <a:pt x="343" y="613"/>
                      <a:pt x="343" y="613"/>
                    </a:cubicBezTo>
                    <a:cubicBezTo>
                      <a:pt x="369" y="613"/>
                      <a:pt x="369" y="613"/>
                      <a:pt x="369" y="613"/>
                    </a:cubicBezTo>
                    <a:cubicBezTo>
                      <a:pt x="382" y="613"/>
                      <a:pt x="382" y="613"/>
                      <a:pt x="382" y="613"/>
                    </a:cubicBezTo>
                    <a:cubicBezTo>
                      <a:pt x="389" y="613"/>
                      <a:pt x="389" y="613"/>
                      <a:pt x="389" y="613"/>
                    </a:cubicBezTo>
                    <a:cubicBezTo>
                      <a:pt x="392" y="613"/>
                      <a:pt x="392" y="613"/>
                      <a:pt x="392" y="613"/>
                    </a:cubicBezTo>
                    <a:cubicBezTo>
                      <a:pt x="393" y="613"/>
                      <a:pt x="393" y="613"/>
                      <a:pt x="394" y="613"/>
                    </a:cubicBezTo>
                    <a:cubicBezTo>
                      <a:pt x="394" y="613"/>
                      <a:pt x="395" y="613"/>
                      <a:pt x="395" y="613"/>
                    </a:cubicBezTo>
                    <a:cubicBezTo>
                      <a:pt x="398" y="612"/>
                      <a:pt x="402" y="610"/>
                      <a:pt x="404" y="607"/>
                    </a:cubicBezTo>
                    <a:cubicBezTo>
                      <a:pt x="405" y="606"/>
                      <a:pt x="405" y="604"/>
                      <a:pt x="406" y="603"/>
                    </a:cubicBezTo>
                    <a:cubicBezTo>
                      <a:pt x="406" y="602"/>
                      <a:pt x="406" y="601"/>
                      <a:pt x="406" y="600"/>
                    </a:cubicBezTo>
                    <a:cubicBezTo>
                      <a:pt x="406" y="597"/>
                      <a:pt x="406" y="597"/>
                      <a:pt x="406" y="597"/>
                    </a:cubicBezTo>
                    <a:cubicBezTo>
                      <a:pt x="406" y="570"/>
                      <a:pt x="406" y="570"/>
                      <a:pt x="406" y="570"/>
                    </a:cubicBezTo>
                    <a:cubicBezTo>
                      <a:pt x="406" y="557"/>
                      <a:pt x="406" y="557"/>
                      <a:pt x="406" y="557"/>
                    </a:cubicBezTo>
                    <a:cubicBezTo>
                      <a:pt x="406" y="550"/>
                      <a:pt x="406" y="550"/>
                      <a:pt x="406" y="550"/>
                    </a:cubicBezTo>
                    <a:cubicBezTo>
                      <a:pt x="406" y="545"/>
                      <a:pt x="406" y="545"/>
                      <a:pt x="406" y="545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7" y="542"/>
                      <a:pt x="407" y="542"/>
                      <a:pt x="407" y="542"/>
                    </a:cubicBezTo>
                    <a:cubicBezTo>
                      <a:pt x="408" y="542"/>
                      <a:pt x="408" y="542"/>
                      <a:pt x="408" y="542"/>
                    </a:cubicBezTo>
                    <a:cubicBezTo>
                      <a:pt x="412" y="540"/>
                      <a:pt x="412" y="540"/>
                      <a:pt x="412" y="540"/>
                    </a:cubicBezTo>
                    <a:cubicBezTo>
                      <a:pt x="415" y="538"/>
                      <a:pt x="415" y="538"/>
                      <a:pt x="415" y="538"/>
                    </a:cubicBezTo>
                    <a:cubicBezTo>
                      <a:pt x="417" y="537"/>
                      <a:pt x="419" y="536"/>
                      <a:pt x="421" y="535"/>
                    </a:cubicBezTo>
                    <a:cubicBezTo>
                      <a:pt x="425" y="533"/>
                      <a:pt x="429" y="531"/>
                      <a:pt x="433" y="529"/>
                    </a:cubicBezTo>
                    <a:cubicBezTo>
                      <a:pt x="448" y="520"/>
                      <a:pt x="462" y="509"/>
                      <a:pt x="475" y="498"/>
                    </a:cubicBezTo>
                    <a:cubicBezTo>
                      <a:pt x="509" y="469"/>
                      <a:pt x="535" y="432"/>
                      <a:pt x="551" y="391"/>
                    </a:cubicBezTo>
                    <a:cubicBezTo>
                      <a:pt x="568" y="350"/>
                      <a:pt x="574" y="305"/>
                      <a:pt x="570" y="261"/>
                    </a:cubicBezTo>
                    <a:cubicBezTo>
                      <a:pt x="566" y="217"/>
                      <a:pt x="552" y="174"/>
                      <a:pt x="528" y="136"/>
                    </a:cubicBezTo>
                    <a:cubicBezTo>
                      <a:pt x="504" y="99"/>
                      <a:pt x="471" y="67"/>
                      <a:pt x="432" y="44"/>
                    </a:cubicBezTo>
                    <a:cubicBezTo>
                      <a:pt x="430" y="43"/>
                      <a:pt x="429" y="43"/>
                      <a:pt x="432" y="45"/>
                    </a:cubicBezTo>
                    <a:cubicBezTo>
                      <a:pt x="442" y="52"/>
                      <a:pt x="442" y="52"/>
                      <a:pt x="442" y="52"/>
                    </a:cubicBezTo>
                    <a:cubicBezTo>
                      <a:pt x="446" y="55"/>
                      <a:pt x="452" y="59"/>
                      <a:pt x="460" y="65"/>
                    </a:cubicBezTo>
                    <a:cubicBezTo>
                      <a:pt x="470" y="73"/>
                      <a:pt x="487" y="88"/>
                      <a:pt x="505" y="108"/>
                    </a:cubicBezTo>
                    <a:cubicBezTo>
                      <a:pt x="513" y="119"/>
                      <a:pt x="522" y="131"/>
                      <a:pt x="530" y="144"/>
                    </a:cubicBezTo>
                    <a:cubicBezTo>
                      <a:pt x="538" y="157"/>
                      <a:pt x="545" y="172"/>
                      <a:pt x="551" y="188"/>
                    </a:cubicBezTo>
                    <a:cubicBezTo>
                      <a:pt x="557" y="203"/>
                      <a:pt x="562" y="220"/>
                      <a:pt x="565" y="237"/>
                    </a:cubicBezTo>
                    <a:cubicBezTo>
                      <a:pt x="568" y="254"/>
                      <a:pt x="569" y="271"/>
                      <a:pt x="569" y="288"/>
                    </a:cubicBezTo>
                    <a:cubicBezTo>
                      <a:pt x="569" y="305"/>
                      <a:pt x="568" y="321"/>
                      <a:pt x="565" y="337"/>
                    </a:cubicBezTo>
                    <a:cubicBezTo>
                      <a:pt x="562" y="352"/>
                      <a:pt x="558" y="366"/>
                      <a:pt x="554" y="379"/>
                    </a:cubicBezTo>
                    <a:cubicBezTo>
                      <a:pt x="539" y="422"/>
                      <a:pt x="513" y="461"/>
                      <a:pt x="478" y="492"/>
                    </a:cubicBezTo>
                    <a:cubicBezTo>
                      <a:pt x="461" y="508"/>
                      <a:pt x="442" y="521"/>
                      <a:pt x="421" y="532"/>
                    </a:cubicBezTo>
                    <a:cubicBezTo>
                      <a:pt x="419" y="534"/>
                      <a:pt x="416" y="535"/>
                      <a:pt x="413" y="536"/>
                    </a:cubicBezTo>
                    <a:cubicBezTo>
                      <a:pt x="408" y="539"/>
                      <a:pt x="408" y="539"/>
                      <a:pt x="408" y="539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2"/>
                      <a:pt x="404" y="542"/>
                      <a:pt x="404" y="542"/>
                    </a:cubicBezTo>
                    <a:cubicBezTo>
                      <a:pt x="404" y="543"/>
                      <a:pt x="404" y="543"/>
                      <a:pt x="404" y="543"/>
                    </a:cubicBezTo>
                    <a:cubicBezTo>
                      <a:pt x="404" y="545"/>
                      <a:pt x="404" y="545"/>
                      <a:pt x="404" y="545"/>
                    </a:cubicBezTo>
                    <a:cubicBezTo>
                      <a:pt x="404" y="565"/>
                      <a:pt x="404" y="565"/>
                      <a:pt x="404" y="565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3" y="602"/>
                      <a:pt x="403" y="604"/>
                      <a:pt x="402" y="606"/>
                    </a:cubicBezTo>
                    <a:cubicBezTo>
                      <a:pt x="401" y="607"/>
                      <a:pt x="399" y="609"/>
                      <a:pt x="397" y="609"/>
                    </a:cubicBezTo>
                    <a:cubicBezTo>
                      <a:pt x="397" y="610"/>
                      <a:pt x="396" y="610"/>
                      <a:pt x="395" y="610"/>
                    </a:cubicBezTo>
                    <a:cubicBezTo>
                      <a:pt x="394" y="610"/>
                      <a:pt x="393" y="610"/>
                      <a:pt x="391" y="610"/>
                    </a:cubicBezTo>
                    <a:cubicBezTo>
                      <a:pt x="382" y="610"/>
                      <a:pt x="382" y="610"/>
                      <a:pt x="382" y="610"/>
                    </a:cubicBezTo>
                    <a:cubicBezTo>
                      <a:pt x="346" y="610"/>
                      <a:pt x="346" y="610"/>
                      <a:pt x="346" y="610"/>
                    </a:cubicBezTo>
                    <a:cubicBezTo>
                      <a:pt x="343" y="610"/>
                      <a:pt x="343" y="610"/>
                      <a:pt x="343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09"/>
                      <a:pt x="342" y="609"/>
                      <a:pt x="342" y="609"/>
                    </a:cubicBezTo>
                    <a:cubicBezTo>
                      <a:pt x="346" y="596"/>
                      <a:pt x="346" y="596"/>
                      <a:pt x="346" y="596"/>
                    </a:cubicBezTo>
                    <a:cubicBezTo>
                      <a:pt x="350" y="584"/>
                      <a:pt x="353" y="573"/>
                      <a:pt x="357" y="561"/>
                    </a:cubicBezTo>
                    <a:cubicBezTo>
                      <a:pt x="364" y="539"/>
                      <a:pt x="372" y="516"/>
                      <a:pt x="381" y="493"/>
                    </a:cubicBezTo>
                    <a:cubicBezTo>
                      <a:pt x="385" y="482"/>
                      <a:pt x="389" y="471"/>
                      <a:pt x="394" y="460"/>
                    </a:cubicBezTo>
                    <a:cubicBezTo>
                      <a:pt x="396" y="454"/>
                      <a:pt x="399" y="449"/>
                      <a:pt x="401" y="443"/>
                    </a:cubicBezTo>
                    <a:cubicBezTo>
                      <a:pt x="405" y="435"/>
                      <a:pt x="405" y="435"/>
                      <a:pt x="405" y="435"/>
                    </a:cubicBezTo>
                    <a:cubicBezTo>
                      <a:pt x="406" y="432"/>
                      <a:pt x="406" y="432"/>
                      <a:pt x="406" y="432"/>
                    </a:cubicBezTo>
                    <a:cubicBezTo>
                      <a:pt x="406" y="431"/>
                      <a:pt x="406" y="431"/>
                      <a:pt x="406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8" y="431"/>
                      <a:pt x="408" y="431"/>
                      <a:pt x="408" y="431"/>
                    </a:cubicBezTo>
                    <a:cubicBezTo>
                      <a:pt x="410" y="431"/>
                      <a:pt x="412" y="431"/>
                      <a:pt x="414" y="431"/>
                    </a:cubicBezTo>
                    <a:cubicBezTo>
                      <a:pt x="418" y="430"/>
                      <a:pt x="422" y="430"/>
                      <a:pt x="426" y="429"/>
                    </a:cubicBezTo>
                    <a:cubicBezTo>
                      <a:pt x="434" y="426"/>
                      <a:pt x="442" y="422"/>
                      <a:pt x="448" y="415"/>
                    </a:cubicBezTo>
                    <a:cubicBezTo>
                      <a:pt x="451" y="412"/>
                      <a:pt x="453" y="408"/>
                      <a:pt x="455" y="404"/>
                    </a:cubicBezTo>
                    <a:cubicBezTo>
                      <a:pt x="457" y="400"/>
                      <a:pt x="458" y="396"/>
                      <a:pt x="458" y="392"/>
                    </a:cubicBezTo>
                    <a:cubicBezTo>
                      <a:pt x="460" y="383"/>
                      <a:pt x="459" y="374"/>
                      <a:pt x="455" y="366"/>
                    </a:cubicBezTo>
                    <a:cubicBezTo>
                      <a:pt x="453" y="362"/>
                      <a:pt x="450" y="358"/>
                      <a:pt x="447" y="355"/>
                    </a:cubicBezTo>
                    <a:cubicBezTo>
                      <a:pt x="444" y="352"/>
                      <a:pt x="439" y="350"/>
                      <a:pt x="434" y="349"/>
                    </a:cubicBezTo>
                    <a:cubicBezTo>
                      <a:pt x="433" y="348"/>
                      <a:pt x="432" y="348"/>
                      <a:pt x="430" y="348"/>
                    </a:cubicBezTo>
                    <a:cubicBezTo>
                      <a:pt x="429" y="348"/>
                      <a:pt x="428" y="348"/>
                      <a:pt x="426" y="349"/>
                    </a:cubicBezTo>
                    <a:cubicBezTo>
                      <a:pt x="424" y="349"/>
                      <a:pt x="421" y="350"/>
                      <a:pt x="419" y="351"/>
                    </a:cubicBezTo>
                    <a:cubicBezTo>
                      <a:pt x="415" y="353"/>
                      <a:pt x="412" y="355"/>
                      <a:pt x="409" y="358"/>
                    </a:cubicBezTo>
                    <a:cubicBezTo>
                      <a:pt x="406" y="361"/>
                      <a:pt x="403" y="364"/>
                      <a:pt x="401" y="367"/>
                    </a:cubicBezTo>
                    <a:cubicBezTo>
                      <a:pt x="400" y="368"/>
                      <a:pt x="399" y="369"/>
                      <a:pt x="399" y="370"/>
                    </a:cubicBezTo>
                    <a:cubicBezTo>
                      <a:pt x="398" y="370"/>
                      <a:pt x="398" y="370"/>
                      <a:pt x="398" y="370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7" y="373"/>
                      <a:pt x="397" y="373"/>
                      <a:pt x="397" y="373"/>
                    </a:cubicBezTo>
                    <a:cubicBezTo>
                      <a:pt x="395" y="378"/>
                      <a:pt x="395" y="378"/>
                      <a:pt x="395" y="378"/>
                    </a:cubicBezTo>
                    <a:cubicBezTo>
                      <a:pt x="388" y="392"/>
                      <a:pt x="388" y="392"/>
                      <a:pt x="388" y="392"/>
                    </a:cubicBezTo>
                    <a:cubicBezTo>
                      <a:pt x="388" y="392"/>
                      <a:pt x="387" y="391"/>
                      <a:pt x="387" y="391"/>
                    </a:cubicBezTo>
                    <a:cubicBezTo>
                      <a:pt x="387" y="391"/>
                      <a:pt x="387" y="391"/>
                      <a:pt x="387" y="391"/>
                    </a:cubicBezTo>
                    <a:cubicBezTo>
                      <a:pt x="385" y="390"/>
                      <a:pt x="385" y="390"/>
                      <a:pt x="385" y="390"/>
                    </a:cubicBezTo>
                    <a:cubicBezTo>
                      <a:pt x="384" y="390"/>
                      <a:pt x="384" y="389"/>
                      <a:pt x="383" y="388"/>
                    </a:cubicBezTo>
                    <a:cubicBezTo>
                      <a:pt x="379" y="386"/>
                      <a:pt x="376" y="382"/>
                      <a:pt x="374" y="379"/>
                    </a:cubicBezTo>
                    <a:cubicBezTo>
                      <a:pt x="371" y="375"/>
                      <a:pt x="369" y="372"/>
                      <a:pt x="367" y="367"/>
                    </a:cubicBezTo>
                    <a:cubicBezTo>
                      <a:pt x="366" y="365"/>
                      <a:pt x="365" y="363"/>
                      <a:pt x="364" y="361"/>
                    </a:cubicBezTo>
                    <a:cubicBezTo>
                      <a:pt x="363" y="361"/>
                      <a:pt x="363" y="361"/>
                      <a:pt x="363" y="361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5" y="359"/>
                      <a:pt x="365" y="359"/>
                      <a:pt x="365" y="359"/>
                    </a:cubicBezTo>
                    <a:cubicBezTo>
                      <a:pt x="368" y="357"/>
                      <a:pt x="370" y="355"/>
                      <a:pt x="372" y="353"/>
                    </a:cubicBezTo>
                    <a:cubicBezTo>
                      <a:pt x="376" y="349"/>
                      <a:pt x="380" y="345"/>
                      <a:pt x="383" y="340"/>
                    </a:cubicBezTo>
                    <a:cubicBezTo>
                      <a:pt x="387" y="336"/>
                      <a:pt x="390" y="330"/>
                      <a:pt x="391" y="324"/>
                    </a:cubicBezTo>
                    <a:cubicBezTo>
                      <a:pt x="392" y="318"/>
                      <a:pt x="392" y="311"/>
                      <a:pt x="390" y="305"/>
                    </a:cubicBezTo>
                    <a:cubicBezTo>
                      <a:pt x="389" y="302"/>
                      <a:pt x="388" y="299"/>
                      <a:pt x="386" y="296"/>
                    </a:cubicBezTo>
                    <a:cubicBezTo>
                      <a:pt x="385" y="295"/>
                      <a:pt x="384" y="294"/>
                      <a:pt x="383" y="292"/>
                    </a:cubicBezTo>
                    <a:cubicBezTo>
                      <a:pt x="383" y="292"/>
                      <a:pt x="382" y="291"/>
                      <a:pt x="382" y="291"/>
                    </a:cubicBezTo>
                    <a:cubicBezTo>
                      <a:pt x="381" y="290"/>
                      <a:pt x="381" y="290"/>
                      <a:pt x="381" y="290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77" y="287"/>
                      <a:pt x="374" y="285"/>
                      <a:pt x="371" y="283"/>
                    </a:cubicBezTo>
                    <a:cubicBezTo>
                      <a:pt x="368" y="282"/>
                      <a:pt x="364" y="282"/>
                      <a:pt x="361" y="282"/>
                    </a:cubicBezTo>
                    <a:cubicBezTo>
                      <a:pt x="354" y="282"/>
                      <a:pt x="348" y="284"/>
                      <a:pt x="343" y="287"/>
                    </a:cubicBezTo>
                    <a:cubicBezTo>
                      <a:pt x="340" y="289"/>
                      <a:pt x="338" y="291"/>
                      <a:pt x="336" y="293"/>
                    </a:cubicBezTo>
                    <a:cubicBezTo>
                      <a:pt x="333" y="295"/>
                      <a:pt x="331" y="298"/>
                      <a:pt x="330" y="300"/>
                    </a:cubicBezTo>
                    <a:cubicBezTo>
                      <a:pt x="327" y="304"/>
                      <a:pt x="325" y="308"/>
                      <a:pt x="324" y="312"/>
                    </a:cubicBezTo>
                    <a:cubicBezTo>
                      <a:pt x="322" y="316"/>
                      <a:pt x="322" y="321"/>
                      <a:pt x="321" y="325"/>
                    </a:cubicBezTo>
                    <a:cubicBezTo>
                      <a:pt x="321" y="329"/>
                      <a:pt x="321" y="333"/>
                      <a:pt x="322" y="337"/>
                    </a:cubicBezTo>
                    <a:cubicBezTo>
                      <a:pt x="322" y="340"/>
                      <a:pt x="322" y="340"/>
                      <a:pt x="322" y="340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3" y="343"/>
                      <a:pt x="323" y="343"/>
                      <a:pt x="323" y="343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0" y="344"/>
                      <a:pt x="318" y="345"/>
                      <a:pt x="315" y="345"/>
                    </a:cubicBezTo>
                    <a:cubicBezTo>
                      <a:pt x="311" y="346"/>
                      <a:pt x="307" y="347"/>
                      <a:pt x="302" y="347"/>
                    </a:cubicBezTo>
                    <a:cubicBezTo>
                      <a:pt x="298" y="346"/>
                      <a:pt x="293" y="346"/>
                      <a:pt x="289" y="345"/>
                    </a:cubicBezTo>
                    <a:cubicBezTo>
                      <a:pt x="287" y="345"/>
                      <a:pt x="287" y="345"/>
                      <a:pt x="287" y="345"/>
                    </a:cubicBezTo>
                    <a:cubicBezTo>
                      <a:pt x="286" y="345"/>
                      <a:pt x="286" y="345"/>
                      <a:pt x="286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4"/>
                      <a:pt x="285" y="344"/>
                      <a:pt x="285" y="344"/>
                    </a:cubicBezTo>
                    <a:cubicBezTo>
                      <a:pt x="286" y="343"/>
                      <a:pt x="286" y="343"/>
                      <a:pt x="286" y="343"/>
                    </a:cubicBezTo>
                    <a:cubicBezTo>
                      <a:pt x="290" y="339"/>
                      <a:pt x="293" y="334"/>
                      <a:pt x="295" y="330"/>
                    </a:cubicBezTo>
                    <a:cubicBezTo>
                      <a:pt x="298" y="325"/>
                      <a:pt x="300" y="320"/>
                      <a:pt x="302" y="314"/>
                    </a:cubicBezTo>
                    <a:cubicBezTo>
                      <a:pt x="302" y="311"/>
                      <a:pt x="303" y="308"/>
                      <a:pt x="302" y="305"/>
                    </a:cubicBezTo>
                    <a:cubicBezTo>
                      <a:pt x="302" y="301"/>
                      <a:pt x="302" y="298"/>
                      <a:pt x="300" y="295"/>
                    </a:cubicBezTo>
                    <a:cubicBezTo>
                      <a:pt x="298" y="289"/>
                      <a:pt x="293" y="284"/>
                      <a:pt x="289" y="280"/>
                    </a:cubicBezTo>
                    <a:cubicBezTo>
                      <a:pt x="284" y="277"/>
                      <a:pt x="278" y="274"/>
                      <a:pt x="271" y="274"/>
                    </a:cubicBezTo>
                    <a:cubicBezTo>
                      <a:pt x="268" y="273"/>
                      <a:pt x="264" y="274"/>
                      <a:pt x="261" y="275"/>
                    </a:cubicBezTo>
                    <a:cubicBezTo>
                      <a:pt x="258" y="276"/>
                      <a:pt x="255" y="277"/>
                      <a:pt x="252" y="279"/>
                    </a:cubicBezTo>
                    <a:cubicBezTo>
                      <a:pt x="247" y="282"/>
                      <a:pt x="243" y="287"/>
                      <a:pt x="240" y="291"/>
                    </a:cubicBezTo>
                    <a:cubicBezTo>
                      <a:pt x="237" y="296"/>
                      <a:pt x="234" y="301"/>
                      <a:pt x="232" y="306"/>
                    </a:cubicBezTo>
                    <a:cubicBezTo>
                      <a:pt x="230" y="311"/>
                      <a:pt x="229" y="316"/>
                      <a:pt x="228" y="322"/>
                    </a:cubicBezTo>
                    <a:cubicBezTo>
                      <a:pt x="228" y="325"/>
                      <a:pt x="228" y="328"/>
                      <a:pt x="228" y="331"/>
                    </a:cubicBezTo>
                    <a:cubicBezTo>
                      <a:pt x="228" y="331"/>
                      <a:pt x="228" y="332"/>
                      <a:pt x="228" y="333"/>
                    </a:cubicBezTo>
                    <a:cubicBezTo>
                      <a:pt x="228" y="334"/>
                      <a:pt x="228" y="334"/>
                      <a:pt x="228" y="335"/>
                    </a:cubicBezTo>
                    <a:cubicBezTo>
                      <a:pt x="229" y="337"/>
                      <a:pt x="229" y="338"/>
                      <a:pt x="229" y="339"/>
                    </a:cubicBezTo>
                    <a:cubicBezTo>
                      <a:pt x="230" y="342"/>
                      <a:pt x="231" y="345"/>
                      <a:pt x="232" y="348"/>
                    </a:cubicBezTo>
                    <a:cubicBezTo>
                      <a:pt x="233" y="348"/>
                      <a:pt x="233" y="349"/>
                      <a:pt x="233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3" y="351"/>
                      <a:pt x="233" y="351"/>
                      <a:pt x="233" y="351"/>
                    </a:cubicBezTo>
                    <a:cubicBezTo>
                      <a:pt x="231" y="353"/>
                      <a:pt x="229" y="355"/>
                      <a:pt x="228" y="357"/>
                    </a:cubicBezTo>
                    <a:cubicBezTo>
                      <a:pt x="224" y="360"/>
                      <a:pt x="221" y="363"/>
                      <a:pt x="217" y="366"/>
                    </a:cubicBezTo>
                    <a:cubicBezTo>
                      <a:pt x="213" y="369"/>
                      <a:pt x="209" y="372"/>
                      <a:pt x="205" y="375"/>
                    </a:cubicBezTo>
                    <a:cubicBezTo>
                      <a:pt x="204" y="376"/>
                      <a:pt x="203" y="376"/>
                      <a:pt x="202" y="377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198" y="375"/>
                      <a:pt x="198" y="375"/>
                      <a:pt x="198" y="375"/>
                    </a:cubicBezTo>
                    <a:cubicBezTo>
                      <a:pt x="196" y="370"/>
                      <a:pt x="196" y="370"/>
                      <a:pt x="196" y="370"/>
                    </a:cubicBezTo>
                    <a:cubicBezTo>
                      <a:pt x="195" y="368"/>
                      <a:pt x="194" y="366"/>
                      <a:pt x="192" y="365"/>
                    </a:cubicBezTo>
                    <a:cubicBezTo>
                      <a:pt x="188" y="358"/>
                      <a:pt x="182" y="351"/>
                      <a:pt x="174" y="346"/>
                    </a:cubicBezTo>
                    <a:cubicBezTo>
                      <a:pt x="170" y="344"/>
                      <a:pt x="166" y="342"/>
                      <a:pt x="161" y="342"/>
                    </a:cubicBezTo>
                    <a:cubicBezTo>
                      <a:pt x="157" y="341"/>
                      <a:pt x="152" y="341"/>
                      <a:pt x="147" y="342"/>
                    </a:cubicBezTo>
                    <a:cubicBezTo>
                      <a:pt x="145" y="343"/>
                      <a:pt x="142" y="344"/>
                      <a:pt x="140" y="345"/>
                    </a:cubicBezTo>
                    <a:cubicBezTo>
                      <a:pt x="138" y="346"/>
                      <a:pt x="136" y="347"/>
                      <a:pt x="134" y="348"/>
                    </a:cubicBezTo>
                    <a:cubicBezTo>
                      <a:pt x="131" y="351"/>
                      <a:pt x="127" y="355"/>
                      <a:pt x="125" y="359"/>
                    </a:cubicBezTo>
                    <a:cubicBezTo>
                      <a:pt x="123" y="364"/>
                      <a:pt x="122" y="369"/>
                      <a:pt x="122" y="374"/>
                    </a:cubicBezTo>
                    <a:cubicBezTo>
                      <a:pt x="122" y="379"/>
                      <a:pt x="123" y="383"/>
                      <a:pt x="125" y="387"/>
                    </a:cubicBezTo>
                    <a:cubicBezTo>
                      <a:pt x="126" y="391"/>
                      <a:pt x="128" y="395"/>
                      <a:pt x="131" y="399"/>
                    </a:cubicBezTo>
                    <a:cubicBezTo>
                      <a:pt x="133" y="402"/>
                      <a:pt x="136" y="405"/>
                      <a:pt x="139" y="408"/>
                    </a:cubicBezTo>
                    <a:cubicBezTo>
                      <a:pt x="146" y="414"/>
                      <a:pt x="154" y="418"/>
                      <a:pt x="162" y="421"/>
                    </a:cubicBezTo>
                    <a:cubicBezTo>
                      <a:pt x="166" y="422"/>
                      <a:pt x="171" y="422"/>
                      <a:pt x="175" y="422"/>
                    </a:cubicBezTo>
                    <a:cubicBezTo>
                      <a:pt x="177" y="422"/>
                      <a:pt x="179" y="422"/>
                      <a:pt x="181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3" y="425"/>
                      <a:pt x="183" y="425"/>
                      <a:pt x="183" y="425"/>
                    </a:cubicBezTo>
                    <a:cubicBezTo>
                      <a:pt x="186" y="432"/>
                      <a:pt x="186" y="432"/>
                      <a:pt x="186" y="432"/>
                    </a:cubicBezTo>
                    <a:cubicBezTo>
                      <a:pt x="189" y="438"/>
                      <a:pt x="191" y="443"/>
                      <a:pt x="193" y="448"/>
                    </a:cubicBezTo>
                    <a:cubicBezTo>
                      <a:pt x="198" y="458"/>
                      <a:pt x="202" y="469"/>
                      <a:pt x="206" y="480"/>
                    </a:cubicBezTo>
                    <a:cubicBezTo>
                      <a:pt x="215" y="501"/>
                      <a:pt x="222" y="522"/>
                      <a:pt x="230" y="544"/>
                    </a:cubicBezTo>
                    <a:cubicBezTo>
                      <a:pt x="236" y="562"/>
                      <a:pt x="241" y="580"/>
                      <a:pt x="247" y="598"/>
                    </a:cubicBezTo>
                    <a:cubicBezTo>
                      <a:pt x="250" y="609"/>
                      <a:pt x="250" y="609"/>
                      <a:pt x="250" y="609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24" y="610"/>
                      <a:pt x="224" y="610"/>
                      <a:pt x="224" y="610"/>
                    </a:cubicBezTo>
                    <a:cubicBezTo>
                      <a:pt x="196" y="610"/>
                      <a:pt x="196" y="610"/>
                      <a:pt x="196" y="610"/>
                    </a:cubicBezTo>
                    <a:cubicBezTo>
                      <a:pt x="188" y="610"/>
                      <a:pt x="188" y="610"/>
                      <a:pt x="188" y="610"/>
                    </a:cubicBezTo>
                    <a:cubicBezTo>
                      <a:pt x="187" y="610"/>
                      <a:pt x="186" y="609"/>
                      <a:pt x="184" y="609"/>
                    </a:cubicBezTo>
                    <a:cubicBezTo>
                      <a:pt x="182" y="608"/>
                      <a:pt x="180" y="605"/>
                      <a:pt x="179" y="603"/>
                    </a:cubicBezTo>
                    <a:cubicBezTo>
                      <a:pt x="179" y="602"/>
                      <a:pt x="179" y="601"/>
                      <a:pt x="179" y="600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179" y="599"/>
                      <a:pt x="179" y="599"/>
                      <a:pt x="179" y="599"/>
                    </a:cubicBezTo>
                    <a:cubicBezTo>
                      <a:pt x="179" y="597"/>
                      <a:pt x="179" y="597"/>
                      <a:pt x="179" y="597"/>
                    </a:cubicBezTo>
                    <a:cubicBezTo>
                      <a:pt x="179" y="590"/>
                      <a:pt x="179" y="590"/>
                      <a:pt x="179" y="590"/>
                    </a:cubicBezTo>
                    <a:cubicBezTo>
                      <a:pt x="179" y="576"/>
                      <a:pt x="179" y="576"/>
                      <a:pt x="179" y="576"/>
                    </a:cubicBezTo>
                    <a:cubicBezTo>
                      <a:pt x="179" y="544"/>
                      <a:pt x="179" y="544"/>
                      <a:pt x="179" y="544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7" y="540"/>
                      <a:pt x="177" y="540"/>
                      <a:pt x="177" y="540"/>
                    </a:cubicBezTo>
                    <a:cubicBezTo>
                      <a:pt x="176" y="539"/>
                      <a:pt x="176" y="539"/>
                      <a:pt x="176" y="539"/>
                    </a:cubicBezTo>
                    <a:cubicBezTo>
                      <a:pt x="170" y="536"/>
                      <a:pt x="170" y="536"/>
                      <a:pt x="170" y="536"/>
                    </a:cubicBezTo>
                    <a:cubicBezTo>
                      <a:pt x="168" y="535"/>
                      <a:pt x="166" y="534"/>
                      <a:pt x="164" y="533"/>
                    </a:cubicBezTo>
                    <a:cubicBezTo>
                      <a:pt x="160" y="531"/>
                      <a:pt x="155" y="528"/>
                      <a:pt x="151" y="526"/>
                    </a:cubicBezTo>
                    <a:cubicBezTo>
                      <a:pt x="143" y="521"/>
                      <a:pt x="135" y="516"/>
                      <a:pt x="128" y="511"/>
                    </a:cubicBezTo>
                    <a:cubicBezTo>
                      <a:pt x="113" y="500"/>
                      <a:pt x="99" y="487"/>
                      <a:pt x="86" y="473"/>
                    </a:cubicBezTo>
                    <a:cubicBezTo>
                      <a:pt x="61" y="446"/>
                      <a:pt x="41" y="413"/>
                      <a:pt x="29" y="378"/>
                    </a:cubicBezTo>
                    <a:cubicBezTo>
                      <a:pt x="17" y="344"/>
                      <a:pt x="12" y="307"/>
                      <a:pt x="14" y="271"/>
                    </a:cubicBezTo>
                    <a:cubicBezTo>
                      <a:pt x="16" y="235"/>
                      <a:pt x="25" y="201"/>
                      <a:pt x="40" y="170"/>
                    </a:cubicBezTo>
                    <a:cubicBezTo>
                      <a:pt x="54" y="139"/>
                      <a:pt x="74" y="111"/>
                      <a:pt x="97" y="89"/>
                    </a:cubicBezTo>
                    <a:cubicBezTo>
                      <a:pt x="120" y="66"/>
                      <a:pt x="147" y="48"/>
                      <a:pt x="174" y="35"/>
                    </a:cubicBezTo>
                    <a:cubicBezTo>
                      <a:pt x="198" y="24"/>
                      <a:pt x="220" y="18"/>
                      <a:pt x="237" y="14"/>
                    </a:cubicBezTo>
                    <a:cubicBezTo>
                      <a:pt x="255" y="10"/>
                      <a:pt x="268" y="9"/>
                      <a:pt x="278" y="8"/>
                    </a:cubicBezTo>
                    <a:cubicBezTo>
                      <a:pt x="283" y="8"/>
                      <a:pt x="287" y="8"/>
                      <a:pt x="290" y="8"/>
                    </a:cubicBezTo>
                    <a:cubicBezTo>
                      <a:pt x="293" y="7"/>
                      <a:pt x="295" y="7"/>
                      <a:pt x="296" y="7"/>
                    </a:cubicBezTo>
                    <a:cubicBezTo>
                      <a:pt x="298" y="7"/>
                      <a:pt x="296" y="6"/>
                      <a:pt x="291" y="6"/>
                    </a:cubicBezTo>
                    <a:cubicBezTo>
                      <a:pt x="286" y="6"/>
                      <a:pt x="277" y="5"/>
                      <a:pt x="266" y="6"/>
                    </a:cubicBezTo>
                    <a:cubicBezTo>
                      <a:pt x="254" y="7"/>
                      <a:pt x="239" y="8"/>
                      <a:pt x="222" y="12"/>
                    </a:cubicBezTo>
                    <a:cubicBezTo>
                      <a:pt x="205" y="16"/>
                      <a:pt x="186" y="22"/>
                      <a:pt x="165" y="32"/>
                    </a:cubicBezTo>
                    <a:cubicBezTo>
                      <a:pt x="145" y="42"/>
                      <a:pt x="123" y="56"/>
                      <a:pt x="102" y="74"/>
                    </a:cubicBezTo>
                    <a:cubicBezTo>
                      <a:pt x="101" y="73"/>
                      <a:pt x="101" y="73"/>
                      <a:pt x="101" y="73"/>
                    </a:cubicBezTo>
                    <a:cubicBezTo>
                      <a:pt x="122" y="55"/>
                      <a:pt x="141" y="43"/>
                      <a:pt x="157" y="34"/>
                    </a:cubicBezTo>
                    <a:cubicBezTo>
                      <a:pt x="173" y="26"/>
                      <a:pt x="186" y="20"/>
                      <a:pt x="196" y="17"/>
                    </a:cubicBezTo>
                    <a:cubicBezTo>
                      <a:pt x="206" y="13"/>
                      <a:pt x="213" y="11"/>
                      <a:pt x="218" y="10"/>
                    </a:cubicBezTo>
                    <a:cubicBezTo>
                      <a:pt x="222" y="8"/>
                      <a:pt x="225" y="8"/>
                      <a:pt x="225" y="7"/>
                    </a:cubicBezTo>
                    <a:cubicBezTo>
                      <a:pt x="227" y="6"/>
                      <a:pt x="223" y="7"/>
                      <a:pt x="220" y="7"/>
                    </a:cubicBezTo>
                    <a:cubicBezTo>
                      <a:pt x="217" y="8"/>
                      <a:pt x="215" y="7"/>
                      <a:pt x="221" y="5"/>
                    </a:cubicBezTo>
                    <a:cubicBezTo>
                      <a:pt x="194" y="12"/>
                      <a:pt x="168" y="23"/>
                      <a:pt x="144" y="37"/>
                    </a:cubicBezTo>
                    <a:cubicBezTo>
                      <a:pt x="120" y="51"/>
                      <a:pt x="98" y="69"/>
                      <a:pt x="78" y="89"/>
                    </a:cubicBezTo>
                    <a:cubicBezTo>
                      <a:pt x="59" y="110"/>
                      <a:pt x="43" y="133"/>
                      <a:pt x="30" y="158"/>
                    </a:cubicBezTo>
                    <a:cubicBezTo>
                      <a:pt x="18" y="183"/>
                      <a:pt x="9" y="210"/>
                      <a:pt x="4" y="237"/>
                    </a:cubicBezTo>
                    <a:cubicBezTo>
                      <a:pt x="3" y="244"/>
                      <a:pt x="1" y="253"/>
                      <a:pt x="1" y="263"/>
                    </a:cubicBezTo>
                    <a:cubicBezTo>
                      <a:pt x="0" y="272"/>
                      <a:pt x="0" y="283"/>
                      <a:pt x="0" y="293"/>
                    </a:cubicBezTo>
                    <a:cubicBezTo>
                      <a:pt x="0" y="304"/>
                      <a:pt x="1" y="314"/>
                      <a:pt x="2" y="324"/>
                    </a:cubicBezTo>
                    <a:cubicBezTo>
                      <a:pt x="3" y="334"/>
                      <a:pt x="5" y="342"/>
                      <a:pt x="6" y="349"/>
                    </a:cubicBezTo>
                    <a:cubicBezTo>
                      <a:pt x="12" y="376"/>
                      <a:pt x="22" y="402"/>
                      <a:pt x="35" y="426"/>
                    </a:cubicBezTo>
                    <a:cubicBezTo>
                      <a:pt x="48" y="450"/>
                      <a:pt x="64" y="472"/>
                      <a:pt x="83" y="491"/>
                    </a:cubicBezTo>
                    <a:cubicBezTo>
                      <a:pt x="102" y="510"/>
                      <a:pt x="124" y="527"/>
                      <a:pt x="148" y="540"/>
                    </a:cubicBezTo>
                    <a:cubicBezTo>
                      <a:pt x="151" y="542"/>
                      <a:pt x="154" y="544"/>
                      <a:pt x="157" y="545"/>
                    </a:cubicBezTo>
                    <a:cubicBezTo>
                      <a:pt x="161" y="547"/>
                      <a:pt x="161" y="547"/>
                      <a:pt x="161" y="547"/>
                    </a:cubicBezTo>
                    <a:cubicBezTo>
                      <a:pt x="164" y="549"/>
                      <a:pt x="164" y="549"/>
                      <a:pt x="164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5" y="561"/>
                      <a:pt x="165" y="561"/>
                      <a:pt x="165" y="561"/>
                    </a:cubicBezTo>
                    <a:cubicBezTo>
                      <a:pt x="165" y="601"/>
                      <a:pt x="165" y="601"/>
                      <a:pt x="165" y="601"/>
                    </a:cubicBezTo>
                    <a:cubicBezTo>
                      <a:pt x="165" y="605"/>
                      <a:pt x="167" y="610"/>
                      <a:pt x="169" y="614"/>
                    </a:cubicBezTo>
                    <a:cubicBezTo>
                      <a:pt x="172" y="618"/>
                      <a:pt x="176" y="621"/>
                      <a:pt x="180" y="622"/>
                    </a:cubicBezTo>
                    <a:cubicBezTo>
                      <a:pt x="180" y="622"/>
                      <a:pt x="180" y="622"/>
                      <a:pt x="181" y="622"/>
                    </a:cubicBezTo>
                    <a:cubicBezTo>
                      <a:pt x="176" y="623"/>
                      <a:pt x="172" y="626"/>
                      <a:pt x="169" y="629"/>
                    </a:cubicBezTo>
                    <a:cubicBezTo>
                      <a:pt x="166" y="633"/>
                      <a:pt x="164" y="637"/>
                      <a:pt x="164" y="641"/>
                    </a:cubicBezTo>
                    <a:cubicBezTo>
                      <a:pt x="163" y="646"/>
                      <a:pt x="163" y="650"/>
                      <a:pt x="165" y="654"/>
                    </a:cubicBezTo>
                    <a:cubicBezTo>
                      <a:pt x="166" y="658"/>
                      <a:pt x="169" y="662"/>
                      <a:pt x="172" y="665"/>
                    </a:cubicBezTo>
                    <a:cubicBezTo>
                      <a:pt x="174" y="667"/>
                      <a:pt x="176" y="668"/>
                      <a:pt x="178" y="669"/>
                    </a:cubicBezTo>
                    <a:cubicBezTo>
                      <a:pt x="181" y="670"/>
                      <a:pt x="183" y="670"/>
                      <a:pt x="185" y="670"/>
                    </a:cubicBezTo>
                    <a:cubicBezTo>
                      <a:pt x="205" y="670"/>
                      <a:pt x="205" y="670"/>
                      <a:pt x="205" y="670"/>
                    </a:cubicBezTo>
                    <a:cubicBezTo>
                      <a:pt x="244" y="670"/>
                      <a:pt x="244" y="670"/>
                      <a:pt x="244" y="670"/>
                    </a:cubicBezTo>
                    <a:cubicBezTo>
                      <a:pt x="268" y="670"/>
                      <a:pt x="268" y="670"/>
                      <a:pt x="268" y="670"/>
                    </a:cubicBezTo>
                    <a:cubicBezTo>
                      <a:pt x="232" y="670"/>
                      <a:pt x="232" y="670"/>
                      <a:pt x="232" y="670"/>
                    </a:cubicBezTo>
                    <a:cubicBezTo>
                      <a:pt x="192" y="670"/>
                      <a:pt x="192" y="670"/>
                      <a:pt x="192" y="670"/>
                    </a:cubicBezTo>
                    <a:cubicBezTo>
                      <a:pt x="188" y="670"/>
                      <a:pt x="188" y="670"/>
                      <a:pt x="188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3" y="671"/>
                      <a:pt x="181" y="671"/>
                    </a:cubicBezTo>
                    <a:cubicBezTo>
                      <a:pt x="177" y="672"/>
                      <a:pt x="172" y="674"/>
                      <a:pt x="169" y="678"/>
                    </a:cubicBezTo>
                    <a:cubicBezTo>
                      <a:pt x="166" y="681"/>
                      <a:pt x="164" y="686"/>
                      <a:pt x="164" y="690"/>
                    </a:cubicBezTo>
                    <a:cubicBezTo>
                      <a:pt x="163" y="694"/>
                      <a:pt x="163" y="699"/>
                      <a:pt x="165" y="703"/>
                    </a:cubicBezTo>
                    <a:cubicBezTo>
                      <a:pt x="166" y="707"/>
                      <a:pt x="169" y="711"/>
                      <a:pt x="172" y="714"/>
                    </a:cubicBezTo>
                    <a:cubicBezTo>
                      <a:pt x="174" y="715"/>
                      <a:pt x="176" y="717"/>
                      <a:pt x="178" y="717"/>
                    </a:cubicBezTo>
                    <a:cubicBezTo>
                      <a:pt x="181" y="718"/>
                      <a:pt x="183" y="719"/>
                      <a:pt x="18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244" y="719"/>
                      <a:pt x="244" y="719"/>
                      <a:pt x="244" y="719"/>
                    </a:cubicBezTo>
                    <a:cubicBezTo>
                      <a:pt x="265" y="719"/>
                      <a:pt x="265" y="719"/>
                      <a:pt x="26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193" y="719"/>
                      <a:pt x="193" y="719"/>
                      <a:pt x="193" y="719"/>
                    </a:cubicBezTo>
                    <a:cubicBezTo>
                      <a:pt x="187" y="719"/>
                      <a:pt x="187" y="719"/>
                      <a:pt x="187" y="719"/>
                    </a:cubicBezTo>
                    <a:cubicBezTo>
                      <a:pt x="186" y="719"/>
                      <a:pt x="186" y="719"/>
                      <a:pt x="186" y="719"/>
                    </a:cubicBezTo>
                    <a:cubicBezTo>
                      <a:pt x="185" y="719"/>
                      <a:pt x="185" y="719"/>
                      <a:pt x="185" y="719"/>
                    </a:cubicBezTo>
                    <a:cubicBezTo>
                      <a:pt x="184" y="719"/>
                      <a:pt x="184" y="719"/>
                      <a:pt x="184" y="719"/>
                    </a:cubicBezTo>
                    <a:cubicBezTo>
                      <a:pt x="182" y="719"/>
                      <a:pt x="181" y="719"/>
                      <a:pt x="179" y="720"/>
                    </a:cubicBezTo>
                    <a:cubicBezTo>
                      <a:pt x="174" y="722"/>
                      <a:pt x="169" y="726"/>
                      <a:pt x="167" y="730"/>
                    </a:cubicBezTo>
                    <a:cubicBezTo>
                      <a:pt x="164" y="735"/>
                      <a:pt x="163" y="740"/>
                      <a:pt x="163" y="746"/>
                    </a:cubicBezTo>
                    <a:cubicBezTo>
                      <a:pt x="164" y="751"/>
                      <a:pt x="166" y="756"/>
                      <a:pt x="169" y="760"/>
                    </a:cubicBezTo>
                    <a:cubicBezTo>
                      <a:pt x="171" y="762"/>
                      <a:pt x="173" y="764"/>
                      <a:pt x="176" y="765"/>
                    </a:cubicBezTo>
                    <a:cubicBezTo>
                      <a:pt x="179" y="766"/>
                      <a:pt x="181" y="767"/>
                      <a:pt x="184" y="767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22" y="805"/>
                      <a:pt x="222" y="805"/>
                      <a:pt x="222" y="805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5" y="810"/>
                      <a:pt x="225" y="810"/>
                      <a:pt x="225" y="810"/>
                    </a:cubicBezTo>
                    <a:cubicBezTo>
                      <a:pt x="225" y="810"/>
                      <a:pt x="225" y="811"/>
                      <a:pt x="225" y="811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9" y="815"/>
                      <a:pt x="229" y="815"/>
                      <a:pt x="229" y="815"/>
                    </a:cubicBezTo>
                    <a:cubicBezTo>
                      <a:pt x="230" y="817"/>
                      <a:pt x="231" y="818"/>
                      <a:pt x="232" y="820"/>
                    </a:cubicBezTo>
                    <a:cubicBezTo>
                      <a:pt x="234" y="821"/>
                      <a:pt x="235" y="822"/>
                      <a:pt x="236" y="824"/>
                    </a:cubicBezTo>
                    <a:cubicBezTo>
                      <a:pt x="238" y="825"/>
                      <a:pt x="239" y="826"/>
                      <a:pt x="241" y="828"/>
                    </a:cubicBezTo>
                    <a:cubicBezTo>
                      <a:pt x="242" y="828"/>
                      <a:pt x="243" y="829"/>
                      <a:pt x="245" y="830"/>
                    </a:cubicBezTo>
                    <a:cubicBezTo>
                      <a:pt x="246" y="830"/>
                      <a:pt x="247" y="830"/>
                      <a:pt x="247" y="830"/>
                    </a:cubicBezTo>
                    <a:cubicBezTo>
                      <a:pt x="249" y="831"/>
                      <a:pt x="249" y="831"/>
                      <a:pt x="249" y="831"/>
                    </a:cubicBezTo>
                    <a:cubicBezTo>
                      <a:pt x="250" y="831"/>
                      <a:pt x="252" y="831"/>
                      <a:pt x="254" y="831"/>
                    </a:cubicBezTo>
                    <a:cubicBezTo>
                      <a:pt x="268" y="833"/>
                      <a:pt x="282" y="834"/>
                      <a:pt x="296" y="834"/>
                    </a:cubicBezTo>
                    <a:cubicBezTo>
                      <a:pt x="303" y="835"/>
                      <a:pt x="310" y="835"/>
                      <a:pt x="318" y="834"/>
                    </a:cubicBezTo>
                    <a:cubicBezTo>
                      <a:pt x="321" y="834"/>
                      <a:pt x="325" y="834"/>
                      <a:pt x="329" y="833"/>
                    </a:cubicBezTo>
                    <a:cubicBezTo>
                      <a:pt x="331" y="833"/>
                      <a:pt x="332" y="832"/>
                      <a:pt x="334" y="832"/>
                    </a:cubicBezTo>
                    <a:cubicBezTo>
                      <a:pt x="335" y="832"/>
                      <a:pt x="336" y="831"/>
                      <a:pt x="337" y="831"/>
                    </a:cubicBezTo>
                    <a:cubicBezTo>
                      <a:pt x="338" y="831"/>
                      <a:pt x="338" y="831"/>
                      <a:pt x="339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2" y="829"/>
                      <a:pt x="342" y="829"/>
                      <a:pt x="343" y="829"/>
                    </a:cubicBezTo>
                    <a:cubicBezTo>
                      <a:pt x="342" y="829"/>
                      <a:pt x="342" y="829"/>
                      <a:pt x="341" y="829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39" y="830"/>
                      <a:pt x="339" y="830"/>
                      <a:pt x="339" y="830"/>
                    </a:cubicBezTo>
                    <a:cubicBezTo>
                      <a:pt x="338" y="831"/>
                      <a:pt x="338" y="831"/>
                      <a:pt x="337" y="831"/>
                    </a:cubicBezTo>
                    <a:cubicBezTo>
                      <a:pt x="336" y="831"/>
                      <a:pt x="335" y="832"/>
                      <a:pt x="334" y="832"/>
                    </a:cubicBezTo>
                    <a:cubicBezTo>
                      <a:pt x="332" y="832"/>
                      <a:pt x="330" y="833"/>
                      <a:pt x="329" y="833"/>
                    </a:cubicBezTo>
                    <a:cubicBezTo>
                      <a:pt x="325" y="834"/>
                      <a:pt x="321" y="834"/>
                      <a:pt x="317" y="834"/>
                    </a:cubicBezTo>
                    <a:cubicBezTo>
                      <a:pt x="310" y="834"/>
                      <a:pt x="303" y="834"/>
                      <a:pt x="296" y="834"/>
                    </a:cubicBezTo>
                    <a:cubicBezTo>
                      <a:pt x="282" y="834"/>
                      <a:pt x="268" y="833"/>
                      <a:pt x="254" y="831"/>
                    </a:cubicBezTo>
                    <a:cubicBezTo>
                      <a:pt x="252" y="831"/>
                      <a:pt x="250" y="830"/>
                      <a:pt x="248" y="830"/>
                    </a:cubicBezTo>
                    <a:cubicBezTo>
                      <a:pt x="247" y="830"/>
                      <a:pt x="247" y="830"/>
                      <a:pt x="247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5" y="829"/>
                      <a:pt x="245" y="829"/>
                      <a:pt x="245" y="829"/>
                    </a:cubicBezTo>
                    <a:cubicBezTo>
                      <a:pt x="243" y="829"/>
                      <a:pt x="242" y="828"/>
                      <a:pt x="241" y="827"/>
                    </a:cubicBezTo>
                    <a:cubicBezTo>
                      <a:pt x="239" y="826"/>
                      <a:pt x="238" y="825"/>
                      <a:pt x="236" y="823"/>
                    </a:cubicBezTo>
                    <a:cubicBezTo>
                      <a:pt x="235" y="822"/>
                      <a:pt x="234" y="821"/>
                      <a:pt x="232" y="819"/>
                    </a:cubicBezTo>
                    <a:cubicBezTo>
                      <a:pt x="231" y="818"/>
                      <a:pt x="230" y="817"/>
                      <a:pt x="229" y="815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5" y="811"/>
                      <a:pt x="225" y="811"/>
                      <a:pt x="225" y="811"/>
                    </a:cubicBezTo>
                    <a:cubicBezTo>
                      <a:pt x="225" y="810"/>
                      <a:pt x="225" y="810"/>
                      <a:pt x="225" y="809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3" y="805"/>
                      <a:pt x="223" y="805"/>
                      <a:pt x="223" y="805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194" y="767"/>
                      <a:pt x="194" y="767"/>
                      <a:pt x="194" y="767"/>
                    </a:cubicBezTo>
                    <a:cubicBezTo>
                      <a:pt x="187" y="767"/>
                      <a:pt x="187" y="767"/>
                      <a:pt x="187" y="767"/>
                    </a:cubicBezTo>
                    <a:cubicBezTo>
                      <a:pt x="186" y="767"/>
                      <a:pt x="184" y="767"/>
                      <a:pt x="182" y="767"/>
                    </a:cubicBezTo>
                    <a:cubicBezTo>
                      <a:pt x="180" y="766"/>
                      <a:pt x="178" y="766"/>
                      <a:pt x="177" y="765"/>
                    </a:cubicBezTo>
                    <a:cubicBezTo>
                      <a:pt x="171" y="762"/>
                      <a:pt x="166" y="756"/>
                      <a:pt x="165" y="750"/>
                    </a:cubicBezTo>
                    <a:cubicBezTo>
                      <a:pt x="163" y="744"/>
                      <a:pt x="164" y="737"/>
                      <a:pt x="167" y="731"/>
                    </a:cubicBezTo>
                    <a:cubicBezTo>
                      <a:pt x="166" y="732"/>
                      <a:pt x="166" y="733"/>
                      <a:pt x="166" y="733"/>
                    </a:cubicBezTo>
                    <a:cubicBezTo>
                      <a:pt x="166" y="733"/>
                      <a:pt x="167" y="733"/>
                      <a:pt x="167" y="731"/>
                    </a:cubicBezTo>
                    <a:cubicBezTo>
                      <a:pt x="164" y="737"/>
                      <a:pt x="164" y="743"/>
                      <a:pt x="165" y="749"/>
                    </a:cubicBezTo>
                    <a:cubicBezTo>
                      <a:pt x="167" y="755"/>
                      <a:pt x="171" y="761"/>
                      <a:pt x="177" y="764"/>
                    </a:cubicBezTo>
                    <a:cubicBezTo>
                      <a:pt x="178" y="765"/>
                      <a:pt x="180" y="765"/>
                      <a:pt x="182" y="766"/>
                    </a:cubicBezTo>
                    <a:cubicBezTo>
                      <a:pt x="183" y="766"/>
                      <a:pt x="183" y="766"/>
                      <a:pt x="184" y="766"/>
                    </a:cubicBezTo>
                    <a:cubicBezTo>
                      <a:pt x="185" y="766"/>
                      <a:pt x="185" y="766"/>
                      <a:pt x="185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205" y="766"/>
                      <a:pt x="205" y="766"/>
                      <a:pt x="205" y="766"/>
                    </a:cubicBezTo>
                    <a:cubicBezTo>
                      <a:pt x="221" y="800"/>
                      <a:pt x="221" y="800"/>
                      <a:pt x="221" y="800"/>
                    </a:cubicBezTo>
                    <a:cubicBezTo>
                      <a:pt x="224" y="805"/>
                      <a:pt x="224" y="805"/>
                      <a:pt x="224" y="805"/>
                    </a:cubicBezTo>
                    <a:cubicBezTo>
                      <a:pt x="225" y="807"/>
                      <a:pt x="225" y="807"/>
                      <a:pt x="225" y="807"/>
                    </a:cubicBezTo>
                    <a:cubicBezTo>
                      <a:pt x="225" y="808"/>
                      <a:pt x="225" y="808"/>
                      <a:pt x="225" y="808"/>
                    </a:cubicBezTo>
                    <a:cubicBezTo>
                      <a:pt x="226" y="809"/>
                      <a:pt x="226" y="809"/>
                      <a:pt x="226" y="809"/>
                    </a:cubicBezTo>
                    <a:cubicBezTo>
                      <a:pt x="226" y="809"/>
                      <a:pt x="226" y="810"/>
                      <a:pt x="226" y="810"/>
                    </a:cubicBezTo>
                    <a:cubicBezTo>
                      <a:pt x="228" y="812"/>
                      <a:pt x="228" y="812"/>
                      <a:pt x="228" y="812"/>
                    </a:cubicBezTo>
                    <a:cubicBezTo>
                      <a:pt x="230" y="815"/>
                      <a:pt x="230" y="815"/>
                      <a:pt x="230" y="815"/>
                    </a:cubicBezTo>
                    <a:cubicBezTo>
                      <a:pt x="231" y="816"/>
                      <a:pt x="232" y="817"/>
                      <a:pt x="233" y="819"/>
                    </a:cubicBezTo>
                    <a:cubicBezTo>
                      <a:pt x="234" y="820"/>
                      <a:pt x="236" y="821"/>
                      <a:pt x="237" y="823"/>
                    </a:cubicBezTo>
                    <a:cubicBezTo>
                      <a:pt x="238" y="824"/>
                      <a:pt x="240" y="825"/>
                      <a:pt x="242" y="827"/>
                    </a:cubicBezTo>
                    <a:cubicBezTo>
                      <a:pt x="243" y="827"/>
                      <a:pt x="244" y="828"/>
                      <a:pt x="245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7" y="829"/>
                      <a:pt x="247" y="829"/>
                      <a:pt x="247" y="829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250" y="830"/>
                      <a:pt x="252" y="830"/>
                      <a:pt x="254" y="830"/>
                    </a:cubicBezTo>
                    <a:cubicBezTo>
                      <a:pt x="268" y="832"/>
                      <a:pt x="282" y="833"/>
                      <a:pt x="296" y="834"/>
                    </a:cubicBezTo>
                    <a:cubicBezTo>
                      <a:pt x="303" y="834"/>
                      <a:pt x="310" y="834"/>
                      <a:pt x="317" y="833"/>
                    </a:cubicBezTo>
                    <a:cubicBezTo>
                      <a:pt x="321" y="833"/>
                      <a:pt x="325" y="833"/>
                      <a:pt x="328" y="832"/>
                    </a:cubicBezTo>
                    <a:cubicBezTo>
                      <a:pt x="330" y="832"/>
                      <a:pt x="332" y="831"/>
                      <a:pt x="334" y="831"/>
                    </a:cubicBezTo>
                    <a:cubicBezTo>
                      <a:pt x="335" y="831"/>
                      <a:pt x="336" y="830"/>
                      <a:pt x="337" y="830"/>
                    </a:cubicBezTo>
                    <a:cubicBezTo>
                      <a:pt x="337" y="830"/>
                      <a:pt x="338" y="830"/>
                      <a:pt x="338" y="829"/>
                    </a:cubicBezTo>
                    <a:cubicBezTo>
                      <a:pt x="339" y="829"/>
                      <a:pt x="339" y="829"/>
                      <a:pt x="339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1" y="828"/>
                      <a:pt x="341" y="828"/>
                      <a:pt x="341" y="828"/>
                    </a:cubicBezTo>
                    <a:cubicBezTo>
                      <a:pt x="342" y="828"/>
                      <a:pt x="342" y="828"/>
                      <a:pt x="343" y="827"/>
                    </a:cubicBezTo>
                    <a:cubicBezTo>
                      <a:pt x="344" y="827"/>
                      <a:pt x="345" y="826"/>
                      <a:pt x="346" y="826"/>
                    </a:cubicBezTo>
                    <a:cubicBezTo>
                      <a:pt x="346" y="827"/>
                      <a:pt x="346" y="827"/>
                      <a:pt x="346" y="827"/>
                    </a:cubicBezTo>
                    <a:cubicBezTo>
                      <a:pt x="352" y="823"/>
                      <a:pt x="357" y="817"/>
                      <a:pt x="360" y="812"/>
                    </a:cubicBezTo>
                    <a:cubicBezTo>
                      <a:pt x="369" y="796"/>
                      <a:pt x="369" y="796"/>
                      <a:pt x="369" y="796"/>
                    </a:cubicBezTo>
                    <a:cubicBezTo>
                      <a:pt x="377" y="780"/>
                      <a:pt x="377" y="780"/>
                      <a:pt x="377" y="780"/>
                    </a:cubicBezTo>
                    <a:cubicBezTo>
                      <a:pt x="382" y="772"/>
                      <a:pt x="382" y="772"/>
                      <a:pt x="382" y="772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5" y="768"/>
                      <a:pt x="385" y="768"/>
                      <a:pt x="385" y="768"/>
                    </a:cubicBezTo>
                    <a:cubicBezTo>
                      <a:pt x="391" y="768"/>
                      <a:pt x="391" y="768"/>
                      <a:pt x="391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7" y="768"/>
                      <a:pt x="397" y="768"/>
                      <a:pt x="397" y="768"/>
                    </a:cubicBezTo>
                    <a:cubicBezTo>
                      <a:pt x="398" y="768"/>
                      <a:pt x="398" y="768"/>
                      <a:pt x="399" y="768"/>
                    </a:cubicBezTo>
                    <a:cubicBezTo>
                      <a:pt x="400" y="768"/>
                      <a:pt x="401" y="768"/>
                      <a:pt x="402" y="767"/>
                    </a:cubicBezTo>
                    <a:cubicBezTo>
                      <a:pt x="406" y="766"/>
                      <a:pt x="409" y="764"/>
                      <a:pt x="412" y="761"/>
                    </a:cubicBezTo>
                    <a:cubicBezTo>
                      <a:pt x="416" y="756"/>
                      <a:pt x="418" y="749"/>
                      <a:pt x="418" y="744"/>
                    </a:cubicBezTo>
                    <a:cubicBezTo>
                      <a:pt x="417" y="748"/>
                      <a:pt x="416" y="753"/>
                      <a:pt x="414" y="757"/>
                    </a:cubicBezTo>
                    <a:cubicBezTo>
                      <a:pt x="411" y="761"/>
                      <a:pt x="407" y="764"/>
                      <a:pt x="402" y="765"/>
                    </a:cubicBezTo>
                    <a:cubicBezTo>
                      <a:pt x="401" y="766"/>
                      <a:pt x="400" y="766"/>
                      <a:pt x="399" y="766"/>
                    </a:cubicBezTo>
                    <a:cubicBezTo>
                      <a:pt x="398" y="766"/>
                      <a:pt x="397" y="766"/>
                      <a:pt x="397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85" y="766"/>
                      <a:pt x="385" y="766"/>
                      <a:pt x="385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2" y="767"/>
                      <a:pt x="382" y="767"/>
                      <a:pt x="382" y="767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75" y="780"/>
                      <a:pt x="375" y="780"/>
                      <a:pt x="375" y="780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61" y="805"/>
                      <a:pt x="361" y="805"/>
                      <a:pt x="361" y="805"/>
                    </a:cubicBezTo>
                    <a:cubicBezTo>
                      <a:pt x="359" y="809"/>
                      <a:pt x="359" y="809"/>
                      <a:pt x="359" y="809"/>
                    </a:cubicBezTo>
                    <a:cubicBezTo>
                      <a:pt x="358" y="811"/>
                      <a:pt x="357" y="812"/>
                      <a:pt x="356" y="814"/>
                    </a:cubicBezTo>
                    <a:cubicBezTo>
                      <a:pt x="354" y="816"/>
                      <a:pt x="352" y="819"/>
                      <a:pt x="349" y="822"/>
                    </a:cubicBezTo>
                    <a:cubicBezTo>
                      <a:pt x="346" y="824"/>
                      <a:pt x="343" y="826"/>
                      <a:pt x="339" y="828"/>
                    </a:cubicBezTo>
                    <a:cubicBezTo>
                      <a:pt x="339" y="828"/>
                      <a:pt x="339" y="828"/>
                      <a:pt x="339" y="828"/>
                    </a:cubicBezTo>
                    <a:cubicBezTo>
                      <a:pt x="336" y="829"/>
                      <a:pt x="333" y="830"/>
                      <a:pt x="330" y="830"/>
                    </a:cubicBezTo>
                    <a:cubicBezTo>
                      <a:pt x="327" y="831"/>
                      <a:pt x="324" y="831"/>
                      <a:pt x="321" y="831"/>
                    </a:cubicBezTo>
                    <a:cubicBezTo>
                      <a:pt x="315" y="832"/>
                      <a:pt x="309" y="832"/>
                      <a:pt x="303" y="832"/>
                    </a:cubicBezTo>
                    <a:cubicBezTo>
                      <a:pt x="291" y="832"/>
                      <a:pt x="279" y="831"/>
                      <a:pt x="267" y="830"/>
                    </a:cubicBezTo>
                    <a:cubicBezTo>
                      <a:pt x="261" y="829"/>
                      <a:pt x="255" y="829"/>
                      <a:pt x="249" y="828"/>
                    </a:cubicBezTo>
                    <a:cubicBezTo>
                      <a:pt x="248" y="828"/>
                      <a:pt x="247" y="828"/>
                      <a:pt x="246" y="827"/>
                    </a:cubicBezTo>
                    <a:cubicBezTo>
                      <a:pt x="245" y="827"/>
                      <a:pt x="244" y="826"/>
                      <a:pt x="243" y="826"/>
                    </a:cubicBezTo>
                    <a:cubicBezTo>
                      <a:pt x="241" y="825"/>
                      <a:pt x="240" y="824"/>
                      <a:pt x="239" y="823"/>
                    </a:cubicBezTo>
                    <a:cubicBezTo>
                      <a:pt x="238" y="822"/>
                      <a:pt x="237" y="820"/>
                      <a:pt x="236" y="819"/>
                    </a:cubicBezTo>
                    <a:cubicBezTo>
                      <a:pt x="240" y="823"/>
                      <a:pt x="246" y="827"/>
                      <a:pt x="253" y="828"/>
                    </a:cubicBezTo>
                    <a:cubicBezTo>
                      <a:pt x="263" y="829"/>
                      <a:pt x="273" y="830"/>
                      <a:pt x="283" y="831"/>
                    </a:cubicBezTo>
                    <a:cubicBezTo>
                      <a:pt x="292" y="831"/>
                      <a:pt x="302" y="832"/>
                      <a:pt x="311" y="832"/>
                    </a:cubicBezTo>
                    <a:cubicBezTo>
                      <a:pt x="316" y="832"/>
                      <a:pt x="321" y="831"/>
                      <a:pt x="325" y="831"/>
                    </a:cubicBezTo>
                    <a:cubicBezTo>
                      <a:pt x="330" y="830"/>
                      <a:pt x="335" y="829"/>
                      <a:pt x="339" y="827"/>
                    </a:cubicBezTo>
                    <a:cubicBezTo>
                      <a:pt x="339" y="827"/>
                      <a:pt x="339" y="827"/>
                      <a:pt x="339" y="827"/>
                    </a:cubicBezTo>
                    <a:cubicBezTo>
                      <a:pt x="343" y="826"/>
                      <a:pt x="346" y="824"/>
                      <a:pt x="349" y="821"/>
                    </a:cubicBezTo>
                    <a:cubicBezTo>
                      <a:pt x="352" y="819"/>
                      <a:pt x="354" y="816"/>
                      <a:pt x="356" y="813"/>
                    </a:cubicBezTo>
                    <a:cubicBezTo>
                      <a:pt x="357" y="812"/>
                      <a:pt x="358" y="810"/>
                      <a:pt x="359" y="809"/>
                    </a:cubicBezTo>
                    <a:cubicBezTo>
                      <a:pt x="361" y="804"/>
                      <a:pt x="361" y="804"/>
                      <a:pt x="361" y="804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75" y="779"/>
                      <a:pt x="375" y="779"/>
                      <a:pt x="375" y="779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81" y="767"/>
                      <a:pt x="381" y="767"/>
                      <a:pt x="381" y="767"/>
                    </a:cubicBezTo>
                    <a:cubicBezTo>
                      <a:pt x="382" y="765"/>
                      <a:pt x="382" y="765"/>
                      <a:pt x="382" y="765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7" y="766"/>
                      <a:pt x="397" y="766"/>
                      <a:pt x="397" y="766"/>
                    </a:cubicBezTo>
                    <a:cubicBezTo>
                      <a:pt x="397" y="766"/>
                      <a:pt x="398" y="766"/>
                      <a:pt x="398" y="765"/>
                    </a:cubicBezTo>
                    <a:cubicBezTo>
                      <a:pt x="400" y="765"/>
                      <a:pt x="401" y="765"/>
                      <a:pt x="402" y="765"/>
                    </a:cubicBezTo>
                    <a:cubicBezTo>
                      <a:pt x="407" y="763"/>
                      <a:pt x="410" y="760"/>
                      <a:pt x="413" y="756"/>
                    </a:cubicBezTo>
                    <a:cubicBezTo>
                      <a:pt x="415" y="752"/>
                      <a:pt x="417" y="748"/>
                      <a:pt x="417" y="743"/>
                    </a:cubicBezTo>
                    <a:cubicBezTo>
                      <a:pt x="417" y="740"/>
                      <a:pt x="416" y="737"/>
                      <a:pt x="415" y="734"/>
                    </a:cubicBezTo>
                    <a:cubicBezTo>
                      <a:pt x="413" y="730"/>
                      <a:pt x="410" y="727"/>
                      <a:pt x="407" y="725"/>
                    </a:cubicBezTo>
                    <a:cubicBezTo>
                      <a:pt x="405" y="723"/>
                      <a:pt x="402" y="723"/>
                      <a:pt x="399" y="723"/>
                    </a:cubicBezTo>
                    <a:cubicBezTo>
                      <a:pt x="397" y="723"/>
                      <a:pt x="396" y="723"/>
                      <a:pt x="396" y="724"/>
                    </a:cubicBezTo>
                    <a:cubicBezTo>
                      <a:pt x="396" y="724"/>
                      <a:pt x="397" y="725"/>
                      <a:pt x="400" y="726"/>
                    </a:cubicBezTo>
                    <a:cubicBezTo>
                      <a:pt x="402" y="727"/>
                      <a:pt x="405" y="729"/>
                      <a:pt x="408" y="733"/>
                    </a:cubicBezTo>
                    <a:cubicBezTo>
                      <a:pt x="408" y="734"/>
                      <a:pt x="409" y="735"/>
                      <a:pt x="410" y="737"/>
                    </a:cubicBezTo>
                    <a:cubicBezTo>
                      <a:pt x="410" y="739"/>
                      <a:pt x="410" y="740"/>
                      <a:pt x="411" y="742"/>
                    </a:cubicBezTo>
                    <a:cubicBezTo>
                      <a:pt x="411" y="745"/>
                      <a:pt x="410" y="747"/>
                      <a:pt x="410" y="747"/>
                    </a:cubicBezTo>
                    <a:cubicBezTo>
                      <a:pt x="409" y="749"/>
                      <a:pt x="409" y="748"/>
                      <a:pt x="408" y="747"/>
                    </a:cubicBezTo>
                    <a:cubicBezTo>
                      <a:pt x="408" y="749"/>
                      <a:pt x="406" y="752"/>
                      <a:pt x="405" y="754"/>
                    </a:cubicBezTo>
                    <a:cubicBezTo>
                      <a:pt x="403" y="756"/>
                      <a:pt x="401" y="757"/>
                      <a:pt x="398" y="758"/>
                    </a:cubicBezTo>
                    <a:cubicBezTo>
                      <a:pt x="397" y="758"/>
                      <a:pt x="397" y="758"/>
                      <a:pt x="396" y="758"/>
                    </a:cubicBezTo>
                    <a:cubicBezTo>
                      <a:pt x="394" y="758"/>
                      <a:pt x="394" y="758"/>
                      <a:pt x="394" y="758"/>
                    </a:cubicBezTo>
                    <a:cubicBezTo>
                      <a:pt x="389" y="758"/>
                      <a:pt x="389" y="758"/>
                      <a:pt x="389" y="758"/>
                    </a:cubicBezTo>
                    <a:cubicBezTo>
                      <a:pt x="377" y="758"/>
                      <a:pt x="377" y="758"/>
                      <a:pt x="377" y="758"/>
                    </a:cubicBezTo>
                    <a:cubicBezTo>
                      <a:pt x="362" y="787"/>
                      <a:pt x="362" y="787"/>
                      <a:pt x="362" y="787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52" y="804"/>
                      <a:pt x="352" y="804"/>
                      <a:pt x="352" y="804"/>
                    </a:cubicBezTo>
                    <a:cubicBezTo>
                      <a:pt x="352" y="805"/>
                      <a:pt x="351" y="806"/>
                      <a:pt x="350" y="807"/>
                    </a:cubicBezTo>
                    <a:cubicBezTo>
                      <a:pt x="349" y="809"/>
                      <a:pt x="348" y="811"/>
                      <a:pt x="346" y="813"/>
                    </a:cubicBezTo>
                    <a:cubicBezTo>
                      <a:pt x="345" y="815"/>
                      <a:pt x="343" y="816"/>
                      <a:pt x="342" y="817"/>
                    </a:cubicBezTo>
                    <a:cubicBezTo>
                      <a:pt x="341" y="817"/>
                      <a:pt x="341" y="818"/>
                      <a:pt x="341" y="818"/>
                    </a:cubicBezTo>
                    <a:cubicBezTo>
                      <a:pt x="341" y="818"/>
                      <a:pt x="341" y="817"/>
                      <a:pt x="342" y="817"/>
                    </a:cubicBezTo>
                    <a:cubicBezTo>
                      <a:pt x="343" y="816"/>
                      <a:pt x="345" y="815"/>
                      <a:pt x="346" y="813"/>
                    </a:cubicBezTo>
                    <a:cubicBezTo>
                      <a:pt x="348" y="811"/>
                      <a:pt x="349" y="809"/>
                      <a:pt x="350" y="807"/>
                    </a:cubicBezTo>
                    <a:cubicBezTo>
                      <a:pt x="351" y="806"/>
                      <a:pt x="352" y="805"/>
                      <a:pt x="352" y="804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61" y="787"/>
                      <a:pt x="361" y="787"/>
                      <a:pt x="361" y="787"/>
                    </a:cubicBezTo>
                    <a:cubicBezTo>
                      <a:pt x="377" y="757"/>
                      <a:pt x="377" y="757"/>
                      <a:pt x="377" y="757"/>
                    </a:cubicBezTo>
                    <a:cubicBezTo>
                      <a:pt x="389" y="757"/>
                      <a:pt x="389" y="757"/>
                      <a:pt x="389" y="757"/>
                    </a:cubicBezTo>
                    <a:cubicBezTo>
                      <a:pt x="394" y="757"/>
                      <a:pt x="394" y="757"/>
                      <a:pt x="394" y="757"/>
                    </a:cubicBezTo>
                    <a:cubicBezTo>
                      <a:pt x="396" y="757"/>
                      <a:pt x="396" y="757"/>
                      <a:pt x="396" y="757"/>
                    </a:cubicBezTo>
                    <a:cubicBezTo>
                      <a:pt x="397" y="757"/>
                      <a:pt x="398" y="757"/>
                      <a:pt x="398" y="757"/>
                    </a:cubicBezTo>
                    <a:cubicBezTo>
                      <a:pt x="401" y="757"/>
                      <a:pt x="403" y="755"/>
                      <a:pt x="405" y="753"/>
                    </a:cubicBezTo>
                    <a:cubicBezTo>
                      <a:pt x="406" y="751"/>
                      <a:pt x="407" y="748"/>
                      <a:pt x="408" y="746"/>
                    </a:cubicBezTo>
                    <a:cubicBezTo>
                      <a:pt x="408" y="745"/>
                      <a:pt x="407" y="745"/>
                      <a:pt x="407" y="746"/>
                    </a:cubicBezTo>
                    <a:cubicBezTo>
                      <a:pt x="406" y="746"/>
                      <a:pt x="406" y="748"/>
                      <a:pt x="405" y="750"/>
                    </a:cubicBezTo>
                    <a:cubicBezTo>
                      <a:pt x="404" y="751"/>
                      <a:pt x="403" y="752"/>
                      <a:pt x="402" y="753"/>
                    </a:cubicBezTo>
                    <a:cubicBezTo>
                      <a:pt x="401" y="754"/>
                      <a:pt x="399" y="755"/>
                      <a:pt x="398" y="755"/>
                    </a:cubicBezTo>
                    <a:cubicBezTo>
                      <a:pt x="397" y="755"/>
                      <a:pt x="397" y="755"/>
                      <a:pt x="397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4" y="755"/>
                      <a:pt x="394" y="755"/>
                      <a:pt x="394" y="755"/>
                    </a:cubicBezTo>
                    <a:cubicBezTo>
                      <a:pt x="390" y="755"/>
                      <a:pt x="390" y="755"/>
                      <a:pt x="390" y="755"/>
                    </a:cubicBezTo>
                    <a:cubicBezTo>
                      <a:pt x="376" y="755"/>
                      <a:pt x="376" y="755"/>
                      <a:pt x="376" y="755"/>
                    </a:cubicBezTo>
                    <a:cubicBezTo>
                      <a:pt x="366" y="774"/>
                      <a:pt x="366" y="774"/>
                      <a:pt x="366" y="774"/>
                    </a:cubicBezTo>
                    <a:cubicBezTo>
                      <a:pt x="363" y="780"/>
                      <a:pt x="360" y="785"/>
                      <a:pt x="358" y="789"/>
                    </a:cubicBezTo>
                    <a:cubicBezTo>
                      <a:pt x="353" y="798"/>
                      <a:pt x="353" y="798"/>
                      <a:pt x="353" y="798"/>
                    </a:cubicBezTo>
                    <a:cubicBezTo>
                      <a:pt x="351" y="802"/>
                      <a:pt x="351" y="802"/>
                      <a:pt x="351" y="802"/>
                    </a:cubicBezTo>
                    <a:cubicBezTo>
                      <a:pt x="350" y="803"/>
                      <a:pt x="350" y="804"/>
                      <a:pt x="349" y="804"/>
                    </a:cubicBezTo>
                    <a:cubicBezTo>
                      <a:pt x="349" y="805"/>
                      <a:pt x="349" y="806"/>
                      <a:pt x="348" y="806"/>
                    </a:cubicBezTo>
                    <a:cubicBezTo>
                      <a:pt x="347" y="809"/>
                      <a:pt x="345" y="811"/>
                      <a:pt x="342" y="813"/>
                    </a:cubicBezTo>
                    <a:cubicBezTo>
                      <a:pt x="340" y="815"/>
                      <a:pt x="338" y="817"/>
                      <a:pt x="336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1" y="819"/>
                      <a:pt x="326" y="820"/>
                      <a:pt x="320" y="821"/>
                    </a:cubicBezTo>
                    <a:cubicBezTo>
                      <a:pt x="315" y="821"/>
                      <a:pt x="310" y="821"/>
                      <a:pt x="304" y="821"/>
                    </a:cubicBezTo>
                    <a:cubicBezTo>
                      <a:pt x="293" y="821"/>
                      <a:pt x="282" y="821"/>
                      <a:pt x="270" y="820"/>
                    </a:cubicBezTo>
                    <a:cubicBezTo>
                      <a:pt x="265" y="819"/>
                      <a:pt x="259" y="818"/>
                      <a:pt x="254" y="818"/>
                    </a:cubicBezTo>
                    <a:cubicBezTo>
                      <a:pt x="252" y="817"/>
                      <a:pt x="251" y="817"/>
                      <a:pt x="250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6"/>
                    </a:cubicBezTo>
                    <a:cubicBezTo>
                      <a:pt x="247" y="815"/>
                      <a:pt x="245" y="814"/>
                      <a:pt x="244" y="812"/>
                    </a:cubicBezTo>
                    <a:cubicBezTo>
                      <a:pt x="242" y="810"/>
                      <a:pt x="240" y="808"/>
                      <a:pt x="239" y="806"/>
                    </a:cubicBezTo>
                    <a:cubicBezTo>
                      <a:pt x="237" y="804"/>
                      <a:pt x="237" y="804"/>
                      <a:pt x="237" y="804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5" y="800"/>
                      <a:pt x="235" y="800"/>
                      <a:pt x="235" y="800"/>
                    </a:cubicBezTo>
                    <a:cubicBezTo>
                      <a:pt x="228" y="785"/>
                      <a:pt x="228" y="785"/>
                      <a:pt x="228" y="785"/>
                    </a:cubicBezTo>
                    <a:cubicBezTo>
                      <a:pt x="221" y="771"/>
                      <a:pt x="221" y="771"/>
                      <a:pt x="221" y="771"/>
                    </a:cubicBezTo>
                    <a:cubicBezTo>
                      <a:pt x="213" y="753"/>
                      <a:pt x="213" y="753"/>
                      <a:pt x="213" y="753"/>
                    </a:cubicBezTo>
                    <a:cubicBezTo>
                      <a:pt x="185" y="753"/>
                      <a:pt x="185" y="753"/>
                      <a:pt x="185" y="753"/>
                    </a:cubicBezTo>
                    <a:cubicBezTo>
                      <a:pt x="183" y="753"/>
                      <a:pt x="182" y="752"/>
                      <a:pt x="180" y="750"/>
                    </a:cubicBezTo>
                    <a:cubicBezTo>
                      <a:pt x="179" y="749"/>
                      <a:pt x="178" y="746"/>
                      <a:pt x="178" y="744"/>
                    </a:cubicBezTo>
                    <a:cubicBezTo>
                      <a:pt x="178" y="741"/>
                      <a:pt x="178" y="739"/>
                      <a:pt x="179" y="737"/>
                    </a:cubicBezTo>
                    <a:cubicBezTo>
                      <a:pt x="181" y="735"/>
                      <a:pt x="182" y="734"/>
                      <a:pt x="184" y="733"/>
                    </a:cubicBezTo>
                    <a:cubicBezTo>
                      <a:pt x="184" y="733"/>
                      <a:pt x="185" y="733"/>
                      <a:pt x="185" y="733"/>
                    </a:cubicBezTo>
                    <a:cubicBezTo>
                      <a:pt x="188" y="733"/>
                      <a:pt x="188" y="733"/>
                      <a:pt x="188" y="733"/>
                    </a:cubicBezTo>
                    <a:cubicBezTo>
                      <a:pt x="194" y="733"/>
                      <a:pt x="194" y="733"/>
                      <a:pt x="194" y="733"/>
                    </a:cubicBezTo>
                    <a:cubicBezTo>
                      <a:pt x="206" y="733"/>
                      <a:pt x="206" y="733"/>
                      <a:pt x="206" y="733"/>
                    </a:cubicBezTo>
                    <a:cubicBezTo>
                      <a:pt x="263" y="732"/>
                      <a:pt x="326" y="734"/>
                      <a:pt x="373" y="732"/>
                    </a:cubicBezTo>
                    <a:cubicBezTo>
                      <a:pt x="414" y="731"/>
                      <a:pt x="399" y="727"/>
                      <a:pt x="357" y="725"/>
                    </a:cubicBezTo>
                    <a:cubicBezTo>
                      <a:pt x="357" y="724"/>
                      <a:pt x="357" y="724"/>
                      <a:pt x="357" y="724"/>
                    </a:cubicBezTo>
                    <a:cubicBezTo>
                      <a:pt x="399" y="725"/>
                      <a:pt x="378" y="722"/>
                      <a:pt x="383" y="720"/>
                    </a:cubicBezTo>
                    <a:cubicBezTo>
                      <a:pt x="364" y="720"/>
                      <a:pt x="346" y="720"/>
                      <a:pt x="327" y="719"/>
                    </a:cubicBezTo>
                    <a:cubicBezTo>
                      <a:pt x="361" y="719"/>
                      <a:pt x="361" y="719"/>
                      <a:pt x="361" y="719"/>
                    </a:cubicBezTo>
                    <a:cubicBezTo>
                      <a:pt x="380" y="719"/>
                      <a:pt x="380" y="719"/>
                      <a:pt x="380" y="719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3" y="720"/>
                      <a:pt x="393" y="720"/>
                      <a:pt x="393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7" y="720"/>
                      <a:pt x="397" y="720"/>
                      <a:pt x="397" y="720"/>
                    </a:cubicBezTo>
                    <a:cubicBezTo>
                      <a:pt x="398" y="720"/>
                      <a:pt x="398" y="720"/>
                      <a:pt x="399" y="719"/>
                    </a:cubicBezTo>
                    <a:cubicBezTo>
                      <a:pt x="403" y="719"/>
                      <a:pt x="407" y="717"/>
                      <a:pt x="409" y="715"/>
                    </a:cubicBezTo>
                    <a:cubicBezTo>
                      <a:pt x="412" y="713"/>
                      <a:pt x="414" y="710"/>
                      <a:pt x="416" y="707"/>
                    </a:cubicBezTo>
                    <a:cubicBezTo>
                      <a:pt x="418" y="701"/>
                      <a:pt x="418" y="696"/>
                      <a:pt x="417" y="691"/>
                    </a:cubicBezTo>
                    <a:cubicBezTo>
                      <a:pt x="418" y="697"/>
                      <a:pt x="417" y="703"/>
                      <a:pt x="413" y="708"/>
                    </a:cubicBezTo>
                    <a:cubicBezTo>
                      <a:pt x="412" y="711"/>
                      <a:pt x="409" y="713"/>
                      <a:pt x="406" y="715"/>
                    </a:cubicBezTo>
                    <a:cubicBezTo>
                      <a:pt x="404" y="716"/>
                      <a:pt x="400" y="717"/>
                      <a:pt x="397" y="718"/>
                    </a:cubicBezTo>
                    <a:cubicBezTo>
                      <a:pt x="369" y="717"/>
                      <a:pt x="369" y="717"/>
                      <a:pt x="369" y="717"/>
                    </a:cubicBezTo>
                    <a:cubicBezTo>
                      <a:pt x="350" y="717"/>
                      <a:pt x="330" y="717"/>
                      <a:pt x="311" y="716"/>
                    </a:cubicBezTo>
                    <a:cubicBezTo>
                      <a:pt x="195" y="716"/>
                      <a:pt x="195" y="716"/>
                      <a:pt x="195" y="716"/>
                    </a:cubicBezTo>
                    <a:cubicBezTo>
                      <a:pt x="227" y="716"/>
                      <a:pt x="264" y="715"/>
                      <a:pt x="296" y="716"/>
                    </a:cubicBezTo>
                    <a:cubicBezTo>
                      <a:pt x="319" y="716"/>
                      <a:pt x="341" y="717"/>
                      <a:pt x="362" y="717"/>
                    </a:cubicBezTo>
                    <a:cubicBezTo>
                      <a:pt x="394" y="717"/>
                      <a:pt x="394" y="717"/>
                      <a:pt x="394" y="717"/>
                    </a:cubicBezTo>
                    <a:cubicBezTo>
                      <a:pt x="395" y="717"/>
                      <a:pt x="396" y="717"/>
                      <a:pt x="398" y="717"/>
                    </a:cubicBezTo>
                    <a:cubicBezTo>
                      <a:pt x="400" y="717"/>
                      <a:pt x="402" y="716"/>
                      <a:pt x="403" y="716"/>
                    </a:cubicBezTo>
                    <a:cubicBezTo>
                      <a:pt x="406" y="714"/>
                      <a:pt x="409" y="712"/>
                      <a:pt x="411" y="709"/>
                    </a:cubicBezTo>
                    <a:cubicBezTo>
                      <a:pt x="416" y="704"/>
                      <a:pt x="417" y="697"/>
                      <a:pt x="416" y="691"/>
                    </a:cubicBezTo>
                    <a:cubicBezTo>
                      <a:pt x="416" y="688"/>
                      <a:pt x="415" y="685"/>
                      <a:pt x="414" y="683"/>
                    </a:cubicBezTo>
                    <a:cubicBezTo>
                      <a:pt x="412" y="679"/>
                      <a:pt x="409" y="677"/>
                      <a:pt x="406" y="676"/>
                    </a:cubicBezTo>
                    <a:cubicBezTo>
                      <a:pt x="404" y="674"/>
                      <a:pt x="401" y="674"/>
                      <a:pt x="399" y="674"/>
                    </a:cubicBezTo>
                    <a:cubicBezTo>
                      <a:pt x="397" y="674"/>
                      <a:pt x="396" y="675"/>
                      <a:pt x="396" y="675"/>
                    </a:cubicBezTo>
                    <a:cubicBezTo>
                      <a:pt x="396" y="676"/>
                      <a:pt x="397" y="676"/>
                      <a:pt x="399" y="677"/>
                    </a:cubicBezTo>
                    <a:cubicBezTo>
                      <a:pt x="401" y="678"/>
                      <a:pt x="404" y="679"/>
                      <a:pt x="407" y="683"/>
                    </a:cubicBezTo>
                    <a:cubicBezTo>
                      <a:pt x="408" y="685"/>
                      <a:pt x="410" y="688"/>
                      <a:pt x="410" y="690"/>
                    </a:cubicBezTo>
                    <a:cubicBezTo>
                      <a:pt x="411" y="693"/>
                      <a:pt x="411" y="695"/>
                      <a:pt x="411" y="695"/>
                    </a:cubicBezTo>
                    <a:cubicBezTo>
                      <a:pt x="410" y="697"/>
                      <a:pt x="409" y="696"/>
                      <a:pt x="409" y="695"/>
                    </a:cubicBezTo>
                    <a:cubicBezTo>
                      <a:pt x="409" y="698"/>
                      <a:pt x="408" y="701"/>
                      <a:pt x="406" y="704"/>
                    </a:cubicBezTo>
                    <a:cubicBezTo>
                      <a:pt x="404" y="706"/>
                      <a:pt x="401" y="708"/>
                      <a:pt x="398" y="709"/>
                    </a:cubicBezTo>
                    <a:cubicBezTo>
                      <a:pt x="398" y="709"/>
                      <a:pt x="397" y="709"/>
                      <a:pt x="396" y="709"/>
                    </a:cubicBezTo>
                    <a:cubicBezTo>
                      <a:pt x="393" y="709"/>
                      <a:pt x="393" y="709"/>
                      <a:pt x="393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32" y="708"/>
                      <a:pt x="332" y="708"/>
                      <a:pt x="332" y="708"/>
                    </a:cubicBezTo>
                    <a:cubicBezTo>
                      <a:pt x="295" y="708"/>
                      <a:pt x="259" y="708"/>
                      <a:pt x="223" y="707"/>
                    </a:cubicBezTo>
                    <a:cubicBezTo>
                      <a:pt x="259" y="708"/>
                      <a:pt x="296" y="708"/>
                      <a:pt x="332" y="708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94" y="709"/>
                      <a:pt x="394" y="709"/>
                      <a:pt x="394" y="709"/>
                    </a:cubicBezTo>
                    <a:cubicBezTo>
                      <a:pt x="395" y="709"/>
                      <a:pt x="395" y="709"/>
                      <a:pt x="395" y="709"/>
                    </a:cubicBezTo>
                    <a:cubicBezTo>
                      <a:pt x="396" y="709"/>
                      <a:pt x="396" y="709"/>
                      <a:pt x="396" y="709"/>
                    </a:cubicBezTo>
                    <a:cubicBezTo>
                      <a:pt x="397" y="709"/>
                      <a:pt x="397" y="709"/>
                      <a:pt x="397" y="709"/>
                    </a:cubicBezTo>
                    <a:cubicBezTo>
                      <a:pt x="397" y="709"/>
                      <a:pt x="398" y="708"/>
                      <a:pt x="399" y="708"/>
                    </a:cubicBezTo>
                    <a:cubicBezTo>
                      <a:pt x="401" y="708"/>
                      <a:pt x="404" y="706"/>
                      <a:pt x="406" y="703"/>
                    </a:cubicBezTo>
                    <a:cubicBezTo>
                      <a:pt x="407" y="701"/>
                      <a:pt x="408" y="697"/>
                      <a:pt x="408" y="694"/>
                    </a:cubicBezTo>
                    <a:cubicBezTo>
                      <a:pt x="408" y="694"/>
                      <a:pt x="407" y="694"/>
                      <a:pt x="407" y="694"/>
                    </a:cubicBezTo>
                    <a:cubicBezTo>
                      <a:pt x="407" y="695"/>
                      <a:pt x="407" y="696"/>
                      <a:pt x="406" y="699"/>
                    </a:cubicBezTo>
                    <a:cubicBezTo>
                      <a:pt x="405" y="700"/>
                      <a:pt x="404" y="703"/>
                      <a:pt x="402" y="704"/>
                    </a:cubicBezTo>
                    <a:cubicBezTo>
                      <a:pt x="400" y="705"/>
                      <a:pt x="399" y="706"/>
                      <a:pt x="397" y="706"/>
                    </a:cubicBezTo>
                    <a:cubicBezTo>
                      <a:pt x="397" y="706"/>
                      <a:pt x="397" y="706"/>
                      <a:pt x="396" y="706"/>
                    </a:cubicBezTo>
                    <a:cubicBezTo>
                      <a:pt x="394" y="706"/>
                      <a:pt x="394" y="706"/>
                      <a:pt x="394" y="706"/>
                    </a:cubicBezTo>
                    <a:cubicBezTo>
                      <a:pt x="390" y="706"/>
                      <a:pt x="390" y="706"/>
                      <a:pt x="390" y="706"/>
                    </a:cubicBezTo>
                    <a:cubicBezTo>
                      <a:pt x="379" y="707"/>
                      <a:pt x="366" y="707"/>
                      <a:pt x="357" y="707"/>
                    </a:cubicBezTo>
                    <a:cubicBezTo>
                      <a:pt x="306" y="705"/>
                      <a:pt x="251" y="706"/>
                      <a:pt x="201" y="705"/>
                    </a:cubicBezTo>
                    <a:cubicBezTo>
                      <a:pt x="187" y="705"/>
                      <a:pt x="187" y="705"/>
                      <a:pt x="187" y="705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4" y="704"/>
                      <a:pt x="184" y="704"/>
                      <a:pt x="183" y="704"/>
                    </a:cubicBezTo>
                    <a:cubicBezTo>
                      <a:pt x="182" y="704"/>
                      <a:pt x="181" y="703"/>
                      <a:pt x="180" y="702"/>
                    </a:cubicBezTo>
                    <a:cubicBezTo>
                      <a:pt x="179" y="700"/>
                      <a:pt x="178" y="697"/>
                      <a:pt x="178" y="694"/>
                    </a:cubicBezTo>
                    <a:cubicBezTo>
                      <a:pt x="178" y="692"/>
                      <a:pt x="179" y="689"/>
                      <a:pt x="181" y="687"/>
                    </a:cubicBezTo>
                    <a:cubicBezTo>
                      <a:pt x="181" y="686"/>
                      <a:pt x="182" y="686"/>
                      <a:pt x="183" y="685"/>
                    </a:cubicBezTo>
                    <a:cubicBezTo>
                      <a:pt x="184" y="685"/>
                      <a:pt x="184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6" y="685"/>
                      <a:pt x="186" y="685"/>
                      <a:pt x="186" y="685"/>
                    </a:cubicBezTo>
                    <a:cubicBezTo>
                      <a:pt x="187" y="685"/>
                      <a:pt x="187" y="685"/>
                      <a:pt x="187" y="685"/>
                    </a:cubicBezTo>
                    <a:cubicBezTo>
                      <a:pt x="201" y="685"/>
                      <a:pt x="201" y="685"/>
                      <a:pt x="201" y="685"/>
                    </a:cubicBezTo>
                    <a:cubicBezTo>
                      <a:pt x="229" y="685"/>
                      <a:pt x="229" y="685"/>
                      <a:pt x="229" y="685"/>
                    </a:cubicBezTo>
                    <a:cubicBezTo>
                      <a:pt x="279" y="684"/>
                      <a:pt x="334" y="685"/>
                      <a:pt x="376" y="684"/>
                    </a:cubicBezTo>
                    <a:cubicBezTo>
                      <a:pt x="412" y="683"/>
                      <a:pt x="398" y="678"/>
                      <a:pt x="362" y="677"/>
                    </a:cubicBezTo>
                    <a:cubicBezTo>
                      <a:pt x="362" y="675"/>
                      <a:pt x="362" y="675"/>
                      <a:pt x="362" y="675"/>
                    </a:cubicBezTo>
                    <a:cubicBezTo>
                      <a:pt x="398" y="676"/>
                      <a:pt x="380" y="673"/>
                      <a:pt x="385" y="671"/>
                    </a:cubicBezTo>
                    <a:cubicBezTo>
                      <a:pt x="369" y="671"/>
                      <a:pt x="353" y="671"/>
                      <a:pt x="337" y="671"/>
                    </a:cubicBezTo>
                    <a:cubicBezTo>
                      <a:pt x="361" y="671"/>
                      <a:pt x="361" y="671"/>
                      <a:pt x="361" y="671"/>
                    </a:cubicBezTo>
                    <a:cubicBezTo>
                      <a:pt x="380" y="671"/>
                      <a:pt x="380" y="671"/>
                      <a:pt x="380" y="671"/>
                    </a:cubicBezTo>
                    <a:cubicBezTo>
                      <a:pt x="389" y="671"/>
                      <a:pt x="389" y="671"/>
                      <a:pt x="389" y="671"/>
                    </a:cubicBezTo>
                    <a:cubicBezTo>
                      <a:pt x="393" y="671"/>
                      <a:pt x="393" y="671"/>
                      <a:pt x="393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7" y="671"/>
                      <a:pt x="397" y="671"/>
                      <a:pt x="397" y="671"/>
                    </a:cubicBezTo>
                    <a:cubicBezTo>
                      <a:pt x="398" y="671"/>
                      <a:pt x="399" y="671"/>
                      <a:pt x="399" y="671"/>
                    </a:cubicBezTo>
                    <a:cubicBezTo>
                      <a:pt x="403" y="670"/>
                      <a:pt x="407" y="668"/>
                      <a:pt x="409" y="666"/>
                    </a:cubicBezTo>
                    <a:cubicBezTo>
                      <a:pt x="412" y="664"/>
                      <a:pt x="414" y="661"/>
                      <a:pt x="416" y="658"/>
                    </a:cubicBezTo>
                    <a:cubicBezTo>
                      <a:pt x="418" y="653"/>
                      <a:pt x="418" y="647"/>
                      <a:pt x="417" y="642"/>
                    </a:cubicBezTo>
                    <a:cubicBezTo>
                      <a:pt x="418" y="648"/>
                      <a:pt x="417" y="655"/>
                      <a:pt x="413" y="660"/>
                    </a:cubicBezTo>
                    <a:cubicBezTo>
                      <a:pt x="412" y="662"/>
                      <a:pt x="409" y="665"/>
                      <a:pt x="407" y="666"/>
                    </a:cubicBezTo>
                    <a:cubicBezTo>
                      <a:pt x="404" y="668"/>
                      <a:pt x="400" y="669"/>
                      <a:pt x="397" y="669"/>
                    </a:cubicBezTo>
                    <a:cubicBezTo>
                      <a:pt x="369" y="669"/>
                      <a:pt x="369" y="669"/>
                      <a:pt x="369" y="669"/>
                    </a:cubicBezTo>
                    <a:cubicBezTo>
                      <a:pt x="350" y="668"/>
                      <a:pt x="330" y="668"/>
                      <a:pt x="311" y="668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227" y="667"/>
                      <a:pt x="264" y="667"/>
                      <a:pt x="296" y="668"/>
                    </a:cubicBezTo>
                    <a:cubicBezTo>
                      <a:pt x="319" y="668"/>
                      <a:pt x="341" y="668"/>
                      <a:pt x="362" y="668"/>
                    </a:cubicBezTo>
                    <a:cubicBezTo>
                      <a:pt x="394" y="668"/>
                      <a:pt x="394" y="668"/>
                      <a:pt x="394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7" y="668"/>
                      <a:pt x="397" y="668"/>
                      <a:pt x="397" y="668"/>
                    </a:cubicBezTo>
                    <a:cubicBezTo>
                      <a:pt x="397" y="668"/>
                      <a:pt x="398" y="668"/>
                      <a:pt x="398" y="668"/>
                    </a:cubicBezTo>
                    <a:cubicBezTo>
                      <a:pt x="400" y="668"/>
                      <a:pt x="402" y="668"/>
                      <a:pt x="403" y="667"/>
                    </a:cubicBezTo>
                    <a:cubicBezTo>
                      <a:pt x="407" y="666"/>
                      <a:pt x="409" y="663"/>
                      <a:pt x="411" y="661"/>
                    </a:cubicBezTo>
                    <a:cubicBezTo>
                      <a:pt x="416" y="656"/>
                      <a:pt x="417" y="649"/>
                      <a:pt x="416" y="642"/>
                    </a:cubicBezTo>
                    <a:cubicBezTo>
                      <a:pt x="416" y="639"/>
                      <a:pt x="415" y="637"/>
                      <a:pt x="414" y="634"/>
                    </a:cubicBezTo>
                    <a:cubicBezTo>
                      <a:pt x="412" y="631"/>
                      <a:pt x="409" y="629"/>
                      <a:pt x="406" y="627"/>
                    </a:cubicBezTo>
                    <a:cubicBezTo>
                      <a:pt x="404" y="626"/>
                      <a:pt x="401" y="625"/>
                      <a:pt x="399" y="626"/>
                    </a:cubicBezTo>
                    <a:cubicBezTo>
                      <a:pt x="397" y="626"/>
                      <a:pt x="396" y="626"/>
                      <a:pt x="396" y="627"/>
                    </a:cubicBezTo>
                    <a:cubicBezTo>
                      <a:pt x="396" y="627"/>
                      <a:pt x="397" y="628"/>
                      <a:pt x="399" y="628"/>
                    </a:cubicBezTo>
                    <a:cubicBezTo>
                      <a:pt x="401" y="629"/>
                      <a:pt x="404" y="631"/>
                      <a:pt x="407" y="634"/>
                    </a:cubicBezTo>
                    <a:cubicBezTo>
                      <a:pt x="408" y="636"/>
                      <a:pt x="410" y="639"/>
                      <a:pt x="410" y="642"/>
                    </a:cubicBezTo>
                    <a:cubicBezTo>
                      <a:pt x="411" y="645"/>
                      <a:pt x="411" y="647"/>
                      <a:pt x="411" y="647"/>
                    </a:cubicBezTo>
                    <a:cubicBezTo>
                      <a:pt x="410" y="648"/>
                      <a:pt x="409" y="647"/>
                      <a:pt x="409" y="646"/>
                    </a:cubicBezTo>
                    <a:cubicBezTo>
                      <a:pt x="409" y="650"/>
                      <a:pt x="408" y="653"/>
                      <a:pt x="406" y="655"/>
                    </a:cubicBezTo>
                    <a:cubicBezTo>
                      <a:pt x="404" y="658"/>
                      <a:pt x="401" y="660"/>
                      <a:pt x="398" y="660"/>
                    </a:cubicBezTo>
                    <a:cubicBezTo>
                      <a:pt x="398" y="660"/>
                      <a:pt x="397" y="660"/>
                      <a:pt x="396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32" y="660"/>
                      <a:pt x="332" y="660"/>
                      <a:pt x="332" y="660"/>
                    </a:cubicBezTo>
                    <a:cubicBezTo>
                      <a:pt x="295" y="660"/>
                      <a:pt x="259" y="659"/>
                      <a:pt x="223" y="658"/>
                    </a:cubicBezTo>
                    <a:cubicBezTo>
                      <a:pt x="259" y="659"/>
                      <a:pt x="296" y="660"/>
                      <a:pt x="332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95" y="660"/>
                      <a:pt x="395" y="660"/>
                      <a:pt x="395" y="660"/>
                    </a:cubicBezTo>
                    <a:cubicBezTo>
                      <a:pt x="396" y="660"/>
                      <a:pt x="396" y="660"/>
                      <a:pt x="396" y="660"/>
                    </a:cubicBezTo>
                    <a:cubicBezTo>
                      <a:pt x="397" y="660"/>
                      <a:pt x="397" y="660"/>
                      <a:pt x="397" y="660"/>
                    </a:cubicBezTo>
                    <a:cubicBezTo>
                      <a:pt x="397" y="660"/>
                      <a:pt x="398" y="660"/>
                      <a:pt x="399" y="660"/>
                    </a:cubicBezTo>
                    <a:cubicBezTo>
                      <a:pt x="402" y="659"/>
                      <a:pt x="404" y="657"/>
                      <a:pt x="406" y="654"/>
                    </a:cubicBezTo>
                    <a:cubicBezTo>
                      <a:pt x="407" y="652"/>
                      <a:pt x="408" y="649"/>
                      <a:pt x="408" y="646"/>
                    </a:cubicBezTo>
                    <a:cubicBezTo>
                      <a:pt x="408" y="645"/>
                      <a:pt x="407" y="645"/>
                      <a:pt x="407" y="646"/>
                    </a:cubicBezTo>
                    <a:cubicBezTo>
                      <a:pt x="407" y="646"/>
                      <a:pt x="407" y="648"/>
                      <a:pt x="406" y="650"/>
                    </a:cubicBezTo>
                    <a:cubicBezTo>
                      <a:pt x="405" y="651"/>
                      <a:pt x="404" y="654"/>
                      <a:pt x="402" y="656"/>
                    </a:cubicBezTo>
                    <a:cubicBezTo>
                      <a:pt x="400" y="657"/>
                      <a:pt x="399" y="658"/>
                      <a:pt x="397" y="658"/>
                    </a:cubicBezTo>
                    <a:cubicBezTo>
                      <a:pt x="397" y="658"/>
                      <a:pt x="397" y="658"/>
                      <a:pt x="396" y="658"/>
                    </a:cubicBezTo>
                    <a:cubicBezTo>
                      <a:pt x="394" y="658"/>
                      <a:pt x="394" y="658"/>
                      <a:pt x="394" y="658"/>
                    </a:cubicBezTo>
                    <a:cubicBezTo>
                      <a:pt x="390" y="658"/>
                      <a:pt x="390" y="658"/>
                      <a:pt x="390" y="658"/>
                    </a:cubicBezTo>
                    <a:cubicBezTo>
                      <a:pt x="379" y="658"/>
                      <a:pt x="366" y="658"/>
                      <a:pt x="357" y="658"/>
                    </a:cubicBezTo>
                    <a:cubicBezTo>
                      <a:pt x="306" y="657"/>
                      <a:pt x="251" y="657"/>
                      <a:pt x="201" y="656"/>
                    </a:cubicBezTo>
                    <a:cubicBezTo>
                      <a:pt x="187" y="656"/>
                      <a:pt x="187" y="656"/>
                      <a:pt x="187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4" y="656"/>
                      <a:pt x="184" y="656"/>
                      <a:pt x="183" y="655"/>
                    </a:cubicBezTo>
                    <a:cubicBezTo>
                      <a:pt x="182" y="655"/>
                      <a:pt x="181" y="654"/>
                      <a:pt x="180" y="653"/>
                    </a:cubicBezTo>
                    <a:cubicBezTo>
                      <a:pt x="179" y="652"/>
                      <a:pt x="178" y="649"/>
                      <a:pt x="178" y="646"/>
                    </a:cubicBezTo>
                    <a:cubicBezTo>
                      <a:pt x="178" y="643"/>
                      <a:pt x="179" y="640"/>
                      <a:pt x="181" y="638"/>
                    </a:cubicBezTo>
                    <a:cubicBezTo>
                      <a:pt x="181" y="638"/>
                      <a:pt x="182" y="637"/>
                      <a:pt x="183" y="637"/>
                    </a:cubicBezTo>
                    <a:cubicBezTo>
                      <a:pt x="184" y="636"/>
                      <a:pt x="184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6" y="636"/>
                      <a:pt x="186" y="636"/>
                      <a:pt x="186" y="636"/>
                    </a:cubicBezTo>
                    <a:cubicBezTo>
                      <a:pt x="187" y="636"/>
                      <a:pt x="187" y="636"/>
                      <a:pt x="187" y="636"/>
                    </a:cubicBezTo>
                    <a:cubicBezTo>
                      <a:pt x="201" y="636"/>
                      <a:pt x="201" y="636"/>
                      <a:pt x="201" y="636"/>
                    </a:cubicBezTo>
                    <a:cubicBezTo>
                      <a:pt x="229" y="636"/>
                      <a:pt x="229" y="636"/>
                      <a:pt x="229" y="636"/>
                    </a:cubicBezTo>
                    <a:cubicBezTo>
                      <a:pt x="279" y="635"/>
                      <a:pt x="334" y="636"/>
                      <a:pt x="376" y="635"/>
                    </a:cubicBezTo>
                    <a:cubicBezTo>
                      <a:pt x="412" y="634"/>
                      <a:pt x="398" y="630"/>
                      <a:pt x="362" y="628"/>
                    </a:cubicBezTo>
                    <a:cubicBezTo>
                      <a:pt x="362" y="627"/>
                      <a:pt x="362" y="627"/>
                      <a:pt x="362" y="627"/>
                    </a:cubicBezTo>
                    <a:cubicBezTo>
                      <a:pt x="393" y="627"/>
                      <a:pt x="385" y="625"/>
                      <a:pt x="384" y="624"/>
                    </a:cubicBezTo>
                    <a:cubicBezTo>
                      <a:pt x="391" y="624"/>
                      <a:pt x="391" y="624"/>
                      <a:pt x="391" y="624"/>
                    </a:cubicBezTo>
                    <a:cubicBezTo>
                      <a:pt x="392" y="624"/>
                      <a:pt x="392" y="624"/>
                      <a:pt x="392" y="624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394" y="624"/>
                      <a:pt x="394" y="624"/>
                      <a:pt x="394" y="624"/>
                    </a:cubicBezTo>
                    <a:cubicBezTo>
                      <a:pt x="395" y="624"/>
                      <a:pt x="397" y="623"/>
                      <a:pt x="398" y="623"/>
                    </a:cubicBezTo>
                    <a:cubicBezTo>
                      <a:pt x="400" y="623"/>
                      <a:pt x="403" y="622"/>
                      <a:pt x="405" y="620"/>
                    </a:cubicBezTo>
                    <a:cubicBezTo>
                      <a:pt x="410" y="617"/>
                      <a:pt x="414" y="613"/>
                      <a:pt x="415" y="608"/>
                    </a:cubicBezTo>
                    <a:cubicBezTo>
                      <a:pt x="416" y="605"/>
                      <a:pt x="417" y="603"/>
                      <a:pt x="417" y="600"/>
                    </a:cubicBezTo>
                    <a:cubicBezTo>
                      <a:pt x="417" y="594"/>
                      <a:pt x="417" y="594"/>
                      <a:pt x="417" y="594"/>
                    </a:cubicBezTo>
                    <a:cubicBezTo>
                      <a:pt x="417" y="571"/>
                      <a:pt x="417" y="571"/>
                      <a:pt x="417" y="571"/>
                    </a:cubicBezTo>
                    <a:cubicBezTo>
                      <a:pt x="417" y="550"/>
                      <a:pt x="417" y="550"/>
                      <a:pt x="417" y="550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23" y="546"/>
                      <a:pt x="427" y="544"/>
                      <a:pt x="430" y="542"/>
                    </a:cubicBezTo>
                    <a:cubicBezTo>
                      <a:pt x="427" y="544"/>
                      <a:pt x="423" y="546"/>
                      <a:pt x="420" y="548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17" y="549"/>
                      <a:pt x="417" y="549"/>
                      <a:pt x="417" y="550"/>
                    </a:cubicBezTo>
                    <a:cubicBezTo>
                      <a:pt x="417" y="572"/>
                      <a:pt x="417" y="572"/>
                      <a:pt x="417" y="572"/>
                    </a:cubicBezTo>
                    <a:cubicBezTo>
                      <a:pt x="417" y="595"/>
                      <a:pt x="417" y="595"/>
                      <a:pt x="417" y="595"/>
                    </a:cubicBezTo>
                    <a:cubicBezTo>
                      <a:pt x="417" y="601"/>
                      <a:pt x="417" y="601"/>
                      <a:pt x="417" y="601"/>
                    </a:cubicBezTo>
                    <a:cubicBezTo>
                      <a:pt x="417" y="603"/>
                      <a:pt x="416" y="606"/>
                      <a:pt x="415" y="609"/>
                    </a:cubicBezTo>
                    <a:cubicBezTo>
                      <a:pt x="413" y="614"/>
                      <a:pt x="409" y="618"/>
                      <a:pt x="405" y="621"/>
                    </a:cubicBezTo>
                    <a:cubicBezTo>
                      <a:pt x="402" y="622"/>
                      <a:pt x="400" y="623"/>
                      <a:pt x="397" y="623"/>
                    </a:cubicBezTo>
                    <a:cubicBezTo>
                      <a:pt x="396" y="623"/>
                      <a:pt x="394" y="624"/>
                      <a:pt x="393" y="624"/>
                    </a:cubicBezTo>
                    <a:cubicBezTo>
                      <a:pt x="390" y="624"/>
                      <a:pt x="390" y="624"/>
                      <a:pt x="390" y="624"/>
                    </a:cubicBezTo>
                    <a:cubicBezTo>
                      <a:pt x="384" y="624"/>
                      <a:pt x="384" y="624"/>
                      <a:pt x="384" y="624"/>
                    </a:cubicBezTo>
                    <a:cubicBezTo>
                      <a:pt x="384" y="623"/>
                      <a:pt x="384" y="623"/>
                      <a:pt x="385" y="623"/>
                    </a:cubicBezTo>
                    <a:cubicBezTo>
                      <a:pt x="379" y="623"/>
                      <a:pt x="374" y="623"/>
                      <a:pt x="369" y="623"/>
                    </a:cubicBezTo>
                    <a:cubicBezTo>
                      <a:pt x="390" y="623"/>
                      <a:pt x="390" y="623"/>
                      <a:pt x="390" y="623"/>
                    </a:cubicBezTo>
                    <a:cubicBezTo>
                      <a:pt x="393" y="623"/>
                      <a:pt x="393" y="623"/>
                      <a:pt x="393" y="623"/>
                    </a:cubicBezTo>
                    <a:cubicBezTo>
                      <a:pt x="394" y="623"/>
                      <a:pt x="395" y="623"/>
                      <a:pt x="397" y="622"/>
                    </a:cubicBezTo>
                    <a:cubicBezTo>
                      <a:pt x="399" y="622"/>
                      <a:pt x="402" y="621"/>
                      <a:pt x="404" y="620"/>
                    </a:cubicBezTo>
                    <a:cubicBezTo>
                      <a:pt x="409" y="617"/>
                      <a:pt x="413" y="612"/>
                      <a:pt x="414" y="607"/>
                    </a:cubicBezTo>
                    <a:cubicBezTo>
                      <a:pt x="415" y="606"/>
                      <a:pt x="415" y="605"/>
                      <a:pt x="415" y="603"/>
                    </a:cubicBezTo>
                    <a:cubicBezTo>
                      <a:pt x="416" y="603"/>
                      <a:pt x="416" y="602"/>
                      <a:pt x="416" y="601"/>
                    </a:cubicBezTo>
                    <a:cubicBezTo>
                      <a:pt x="416" y="601"/>
                      <a:pt x="416" y="600"/>
                      <a:pt x="416" y="599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81"/>
                      <a:pt x="416" y="581"/>
                      <a:pt x="416" y="581"/>
                    </a:cubicBezTo>
                    <a:cubicBezTo>
                      <a:pt x="416" y="557"/>
                      <a:pt x="416" y="557"/>
                      <a:pt x="416" y="557"/>
                    </a:cubicBezTo>
                    <a:cubicBezTo>
                      <a:pt x="416" y="549"/>
                      <a:pt x="416" y="549"/>
                      <a:pt x="416" y="549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7" y="548"/>
                      <a:pt x="417" y="548"/>
                      <a:pt x="417" y="548"/>
                    </a:cubicBezTo>
                    <a:cubicBezTo>
                      <a:pt x="419" y="547"/>
                      <a:pt x="421" y="546"/>
                      <a:pt x="423" y="545"/>
                    </a:cubicBezTo>
                    <a:cubicBezTo>
                      <a:pt x="430" y="541"/>
                      <a:pt x="437" y="537"/>
                      <a:pt x="444" y="533"/>
                    </a:cubicBezTo>
                    <a:cubicBezTo>
                      <a:pt x="445" y="534"/>
                      <a:pt x="445" y="534"/>
                      <a:pt x="445" y="534"/>
                    </a:cubicBezTo>
                    <a:cubicBezTo>
                      <a:pt x="476" y="514"/>
                      <a:pt x="504" y="488"/>
                      <a:pt x="526" y="458"/>
                    </a:cubicBezTo>
                    <a:cubicBezTo>
                      <a:pt x="548" y="428"/>
                      <a:pt x="564" y="394"/>
                      <a:pt x="574" y="357"/>
                    </a:cubicBezTo>
                    <a:cubicBezTo>
                      <a:pt x="583" y="321"/>
                      <a:pt x="585" y="283"/>
                      <a:pt x="579" y="245"/>
                    </a:cubicBezTo>
                    <a:cubicBezTo>
                      <a:pt x="574" y="208"/>
                      <a:pt x="561" y="171"/>
                      <a:pt x="542" y="139"/>
                    </a:cubicBezTo>
                    <a:close/>
                    <a:moveTo>
                      <a:pt x="338" y="819"/>
                    </a:moveTo>
                    <a:cubicBezTo>
                      <a:pt x="339" y="819"/>
                      <a:pt x="340" y="819"/>
                      <a:pt x="340" y="818"/>
                    </a:cubicBezTo>
                    <a:cubicBezTo>
                      <a:pt x="340" y="819"/>
                      <a:pt x="339" y="819"/>
                      <a:pt x="338" y="819"/>
                    </a:cubicBezTo>
                    <a:close/>
                    <a:moveTo>
                      <a:pt x="256" y="820"/>
                    </a:moveTo>
                    <a:cubicBezTo>
                      <a:pt x="265" y="821"/>
                      <a:pt x="274" y="822"/>
                      <a:pt x="283" y="823"/>
                    </a:cubicBezTo>
                    <a:cubicBezTo>
                      <a:pt x="292" y="823"/>
                      <a:pt x="301" y="824"/>
                      <a:pt x="310" y="824"/>
                    </a:cubicBezTo>
                    <a:cubicBezTo>
                      <a:pt x="315" y="824"/>
                      <a:pt x="319" y="823"/>
                      <a:pt x="324" y="823"/>
                    </a:cubicBezTo>
                    <a:cubicBezTo>
                      <a:pt x="328" y="822"/>
                      <a:pt x="333" y="822"/>
                      <a:pt x="336" y="820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7" y="820"/>
                      <a:pt x="337" y="820"/>
                      <a:pt x="338" y="819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6" y="820"/>
                      <a:pt x="336" y="820"/>
                      <a:pt x="336" y="820"/>
                    </a:cubicBezTo>
                    <a:cubicBezTo>
                      <a:pt x="332" y="822"/>
                      <a:pt x="328" y="822"/>
                      <a:pt x="324" y="823"/>
                    </a:cubicBezTo>
                    <a:cubicBezTo>
                      <a:pt x="319" y="823"/>
                      <a:pt x="315" y="824"/>
                      <a:pt x="310" y="824"/>
                    </a:cubicBezTo>
                    <a:cubicBezTo>
                      <a:pt x="301" y="824"/>
                      <a:pt x="292" y="824"/>
                      <a:pt x="283" y="823"/>
                    </a:cubicBezTo>
                    <a:cubicBezTo>
                      <a:pt x="274" y="822"/>
                      <a:pt x="264" y="821"/>
                      <a:pt x="256" y="820"/>
                    </a:cubicBezTo>
                    <a:cubicBezTo>
                      <a:pt x="253" y="820"/>
                      <a:pt x="251" y="820"/>
                      <a:pt x="249" y="819"/>
                    </a:cubicBezTo>
                    <a:cubicBezTo>
                      <a:pt x="249" y="819"/>
                      <a:pt x="249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51" y="820"/>
                      <a:pt x="254" y="820"/>
                      <a:pt x="256" y="820"/>
                    </a:cubicBezTo>
                    <a:close/>
                    <a:moveTo>
                      <a:pt x="249" y="817"/>
                    </a:move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lose/>
                    <a:moveTo>
                      <a:pt x="249" y="819"/>
                    </a:move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lose/>
                    <a:moveTo>
                      <a:pt x="246" y="817"/>
                    </a:moveTo>
                    <a:cubicBezTo>
                      <a:pt x="246" y="818"/>
                      <a:pt x="247" y="818"/>
                      <a:pt x="248" y="818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8"/>
                    </a:cubicBezTo>
                    <a:cubicBezTo>
                      <a:pt x="247" y="818"/>
                      <a:pt x="246" y="817"/>
                      <a:pt x="245" y="817"/>
                    </a:cubicBezTo>
                    <a:cubicBezTo>
                      <a:pt x="243" y="814"/>
                      <a:pt x="240" y="811"/>
                      <a:pt x="237" y="807"/>
                    </a:cubicBezTo>
                    <a:cubicBezTo>
                      <a:pt x="240" y="811"/>
                      <a:pt x="243" y="814"/>
                      <a:pt x="246" y="817"/>
                    </a:cubicBezTo>
                    <a:close/>
                    <a:moveTo>
                      <a:pt x="230" y="813"/>
                    </a:moveTo>
                    <a:cubicBezTo>
                      <a:pt x="230" y="812"/>
                      <a:pt x="230" y="812"/>
                      <a:pt x="230" y="812"/>
                    </a:cubicBezTo>
                    <a:cubicBezTo>
                      <a:pt x="228" y="811"/>
                      <a:pt x="228" y="811"/>
                      <a:pt x="228" y="811"/>
                    </a:cubicBezTo>
                    <a:cubicBezTo>
                      <a:pt x="228" y="810"/>
                      <a:pt x="228" y="810"/>
                      <a:pt x="228" y="810"/>
                    </a:cubicBezTo>
                    <a:cubicBezTo>
                      <a:pt x="227" y="809"/>
                      <a:pt x="227" y="809"/>
                      <a:pt x="227" y="809"/>
                    </a:cubicBezTo>
                    <a:cubicBezTo>
                      <a:pt x="227" y="808"/>
                      <a:pt x="227" y="808"/>
                      <a:pt x="227" y="808"/>
                    </a:cubicBezTo>
                    <a:cubicBezTo>
                      <a:pt x="223" y="800"/>
                      <a:pt x="223" y="800"/>
                      <a:pt x="223" y="800"/>
                    </a:cubicBezTo>
                    <a:cubicBezTo>
                      <a:pt x="215" y="784"/>
                      <a:pt x="215" y="784"/>
                      <a:pt x="215" y="784"/>
                    </a:cubicBezTo>
                    <a:cubicBezTo>
                      <a:pt x="220" y="793"/>
                      <a:pt x="224" y="804"/>
                      <a:pt x="230" y="813"/>
                    </a:cubicBezTo>
                    <a:close/>
                    <a:moveTo>
                      <a:pt x="190" y="672"/>
                    </a:move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85" y="672"/>
                      <a:pt x="185" y="672"/>
                      <a:pt x="185" y="672"/>
                    </a:cubicBezTo>
                    <a:cubicBezTo>
                      <a:pt x="185" y="672"/>
                      <a:pt x="184" y="672"/>
                      <a:pt x="183" y="672"/>
                    </a:cubicBezTo>
                    <a:cubicBezTo>
                      <a:pt x="180" y="672"/>
                      <a:pt x="177" y="673"/>
                      <a:pt x="175" y="675"/>
                    </a:cubicBezTo>
                    <a:cubicBezTo>
                      <a:pt x="172" y="677"/>
                      <a:pt x="170" y="679"/>
                      <a:pt x="169" y="681"/>
                    </a:cubicBezTo>
                    <a:cubicBezTo>
                      <a:pt x="166" y="686"/>
                      <a:pt x="165" y="691"/>
                      <a:pt x="165" y="696"/>
                    </a:cubicBezTo>
                    <a:cubicBezTo>
                      <a:pt x="165" y="702"/>
                      <a:pt x="167" y="707"/>
                      <a:pt x="171" y="711"/>
                    </a:cubicBezTo>
                    <a:cubicBezTo>
                      <a:pt x="173" y="713"/>
                      <a:pt x="175" y="715"/>
                      <a:pt x="178" y="716"/>
                    </a:cubicBezTo>
                    <a:cubicBezTo>
                      <a:pt x="179" y="716"/>
                      <a:pt x="181" y="717"/>
                      <a:pt x="182" y="717"/>
                    </a:cubicBezTo>
                    <a:cubicBezTo>
                      <a:pt x="183" y="717"/>
                      <a:pt x="184" y="717"/>
                      <a:pt x="184" y="717"/>
                    </a:cubicBezTo>
                    <a:cubicBezTo>
                      <a:pt x="185" y="717"/>
                      <a:pt x="185" y="717"/>
                      <a:pt x="185" y="717"/>
                    </a:cubicBezTo>
                    <a:cubicBezTo>
                      <a:pt x="186" y="717"/>
                      <a:pt x="186" y="717"/>
                      <a:pt x="186" y="717"/>
                    </a:cubicBezTo>
                    <a:cubicBezTo>
                      <a:pt x="199" y="717"/>
                      <a:pt x="199" y="717"/>
                      <a:pt x="199" y="717"/>
                    </a:cubicBezTo>
                    <a:cubicBezTo>
                      <a:pt x="224" y="718"/>
                      <a:pt x="224" y="718"/>
                      <a:pt x="224" y="718"/>
                    </a:cubicBezTo>
                    <a:cubicBezTo>
                      <a:pt x="257" y="718"/>
                      <a:pt x="290" y="718"/>
                      <a:pt x="325" y="718"/>
                    </a:cubicBezTo>
                    <a:cubicBezTo>
                      <a:pt x="325" y="719"/>
                      <a:pt x="325" y="719"/>
                      <a:pt x="325" y="719"/>
                    </a:cubicBezTo>
                    <a:cubicBezTo>
                      <a:pt x="323" y="719"/>
                      <a:pt x="322" y="719"/>
                      <a:pt x="321" y="719"/>
                    </a:cubicBezTo>
                    <a:cubicBezTo>
                      <a:pt x="300" y="719"/>
                      <a:pt x="300" y="719"/>
                      <a:pt x="300" y="719"/>
                    </a:cubicBezTo>
                    <a:cubicBezTo>
                      <a:pt x="297" y="719"/>
                      <a:pt x="297" y="719"/>
                      <a:pt x="297" y="719"/>
                    </a:cubicBezTo>
                    <a:cubicBezTo>
                      <a:pt x="272" y="719"/>
                      <a:pt x="247" y="718"/>
                      <a:pt x="223" y="718"/>
                    </a:cubicBezTo>
                    <a:cubicBezTo>
                      <a:pt x="198" y="718"/>
                      <a:pt x="198" y="718"/>
                      <a:pt x="198" y="718"/>
                    </a:cubicBezTo>
                    <a:cubicBezTo>
                      <a:pt x="186" y="718"/>
                      <a:pt x="186" y="718"/>
                      <a:pt x="186" y="718"/>
                    </a:cubicBezTo>
                    <a:cubicBezTo>
                      <a:pt x="185" y="718"/>
                      <a:pt x="185" y="718"/>
                      <a:pt x="185" y="718"/>
                    </a:cubicBezTo>
                    <a:cubicBezTo>
                      <a:pt x="184" y="718"/>
                      <a:pt x="184" y="718"/>
                      <a:pt x="184" y="718"/>
                    </a:cubicBezTo>
                    <a:cubicBezTo>
                      <a:pt x="183" y="718"/>
                      <a:pt x="182" y="718"/>
                      <a:pt x="181" y="718"/>
                    </a:cubicBezTo>
                    <a:cubicBezTo>
                      <a:pt x="180" y="718"/>
                      <a:pt x="178" y="717"/>
                      <a:pt x="177" y="716"/>
                    </a:cubicBezTo>
                    <a:cubicBezTo>
                      <a:pt x="174" y="715"/>
                      <a:pt x="172" y="713"/>
                      <a:pt x="170" y="711"/>
                    </a:cubicBezTo>
                    <a:cubicBezTo>
                      <a:pt x="166" y="707"/>
                      <a:pt x="164" y="702"/>
                      <a:pt x="164" y="696"/>
                    </a:cubicBezTo>
                    <a:cubicBezTo>
                      <a:pt x="164" y="691"/>
                      <a:pt x="165" y="685"/>
                      <a:pt x="168" y="680"/>
                    </a:cubicBezTo>
                    <a:cubicBezTo>
                      <a:pt x="170" y="678"/>
                      <a:pt x="172" y="676"/>
                      <a:pt x="174" y="674"/>
                    </a:cubicBezTo>
                    <a:cubicBezTo>
                      <a:pt x="177" y="673"/>
                      <a:pt x="180" y="671"/>
                      <a:pt x="183" y="671"/>
                    </a:cubicBezTo>
                    <a:cubicBezTo>
                      <a:pt x="183" y="671"/>
                      <a:pt x="184" y="671"/>
                      <a:pt x="185" y="671"/>
                    </a:cubicBezTo>
                    <a:cubicBezTo>
                      <a:pt x="187" y="671"/>
                      <a:pt x="187" y="671"/>
                      <a:pt x="187" y="671"/>
                    </a:cubicBezTo>
                    <a:cubicBezTo>
                      <a:pt x="190" y="671"/>
                      <a:pt x="190" y="671"/>
                      <a:pt x="190" y="671"/>
                    </a:cubicBezTo>
                    <a:cubicBezTo>
                      <a:pt x="196" y="671"/>
                      <a:pt x="196" y="671"/>
                      <a:pt x="196" y="671"/>
                    </a:cubicBezTo>
                    <a:cubicBezTo>
                      <a:pt x="196" y="671"/>
                      <a:pt x="194" y="671"/>
                      <a:pt x="197" y="671"/>
                    </a:cubicBezTo>
                    <a:lnTo>
                      <a:pt x="190" y="672"/>
                    </a:lnTo>
                    <a:close/>
                    <a:moveTo>
                      <a:pt x="136" y="380"/>
                    </a:moveTo>
                    <a:cubicBezTo>
                      <a:pt x="135" y="376"/>
                      <a:pt x="135" y="371"/>
                      <a:pt x="136" y="368"/>
                    </a:cubicBezTo>
                    <a:cubicBezTo>
                      <a:pt x="137" y="364"/>
                      <a:pt x="139" y="361"/>
                      <a:pt x="143" y="359"/>
                    </a:cubicBezTo>
                    <a:cubicBezTo>
                      <a:pt x="146" y="356"/>
                      <a:pt x="150" y="355"/>
                      <a:pt x="154" y="354"/>
                    </a:cubicBezTo>
                    <a:cubicBezTo>
                      <a:pt x="158" y="354"/>
                      <a:pt x="162" y="355"/>
                      <a:pt x="166" y="357"/>
                    </a:cubicBezTo>
                    <a:cubicBezTo>
                      <a:pt x="170" y="359"/>
                      <a:pt x="174" y="362"/>
                      <a:pt x="177" y="366"/>
                    </a:cubicBezTo>
                    <a:cubicBezTo>
                      <a:pt x="180" y="369"/>
                      <a:pt x="183" y="373"/>
                      <a:pt x="185" y="377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94" y="396"/>
                      <a:pt x="194" y="396"/>
                      <a:pt x="194" y="396"/>
                    </a:cubicBezTo>
                    <a:cubicBezTo>
                      <a:pt x="196" y="395"/>
                      <a:pt x="198" y="394"/>
                      <a:pt x="200" y="393"/>
                    </a:cubicBezTo>
                    <a:cubicBezTo>
                      <a:pt x="201" y="393"/>
                      <a:pt x="201" y="392"/>
                      <a:pt x="202" y="392"/>
                    </a:cubicBezTo>
                    <a:cubicBezTo>
                      <a:pt x="203" y="391"/>
                      <a:pt x="204" y="391"/>
                      <a:pt x="205" y="390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09" y="388"/>
                      <a:pt x="209" y="388"/>
                      <a:pt x="209" y="388"/>
                    </a:cubicBezTo>
                    <a:cubicBezTo>
                      <a:pt x="210" y="387"/>
                      <a:pt x="211" y="386"/>
                      <a:pt x="213" y="386"/>
                    </a:cubicBezTo>
                    <a:cubicBezTo>
                      <a:pt x="217" y="383"/>
                      <a:pt x="221" y="380"/>
                      <a:pt x="225" y="376"/>
                    </a:cubicBezTo>
                    <a:cubicBezTo>
                      <a:pt x="229" y="373"/>
                      <a:pt x="233" y="369"/>
                      <a:pt x="237" y="366"/>
                    </a:cubicBezTo>
                    <a:cubicBezTo>
                      <a:pt x="239" y="364"/>
                      <a:pt x="240" y="362"/>
                      <a:pt x="242" y="360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46" y="356"/>
                      <a:pt x="246" y="356"/>
                      <a:pt x="246" y="356"/>
                    </a:cubicBezTo>
                    <a:cubicBezTo>
                      <a:pt x="247" y="354"/>
                      <a:pt x="249" y="353"/>
                      <a:pt x="250" y="351"/>
                    </a:cubicBezTo>
                    <a:cubicBezTo>
                      <a:pt x="249" y="349"/>
                      <a:pt x="247" y="348"/>
                      <a:pt x="246" y="346"/>
                    </a:cubicBezTo>
                    <a:cubicBezTo>
                      <a:pt x="245" y="345"/>
                      <a:pt x="245" y="345"/>
                      <a:pt x="245" y="345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5" y="343"/>
                      <a:pt x="244" y="343"/>
                      <a:pt x="244" y="342"/>
                    </a:cubicBezTo>
                    <a:cubicBezTo>
                      <a:pt x="243" y="340"/>
                      <a:pt x="242" y="338"/>
                      <a:pt x="242" y="336"/>
                    </a:cubicBezTo>
                    <a:cubicBezTo>
                      <a:pt x="242" y="335"/>
                      <a:pt x="241" y="334"/>
                      <a:pt x="241" y="333"/>
                    </a:cubicBezTo>
                    <a:cubicBezTo>
                      <a:pt x="241" y="332"/>
                      <a:pt x="241" y="332"/>
                      <a:pt x="241" y="331"/>
                    </a:cubicBezTo>
                    <a:cubicBezTo>
                      <a:pt x="241" y="331"/>
                      <a:pt x="241" y="330"/>
                      <a:pt x="241" y="330"/>
                    </a:cubicBezTo>
                    <a:cubicBezTo>
                      <a:pt x="241" y="328"/>
                      <a:pt x="241" y="325"/>
                      <a:pt x="241" y="323"/>
                    </a:cubicBezTo>
                    <a:cubicBezTo>
                      <a:pt x="242" y="314"/>
                      <a:pt x="246" y="306"/>
                      <a:pt x="251" y="298"/>
                    </a:cubicBezTo>
                    <a:cubicBezTo>
                      <a:pt x="253" y="295"/>
                      <a:pt x="256" y="291"/>
                      <a:pt x="260" y="289"/>
                    </a:cubicBezTo>
                    <a:cubicBezTo>
                      <a:pt x="263" y="287"/>
                      <a:pt x="267" y="286"/>
                      <a:pt x="271" y="286"/>
                    </a:cubicBezTo>
                    <a:cubicBezTo>
                      <a:pt x="274" y="287"/>
                      <a:pt x="278" y="288"/>
                      <a:pt x="281" y="291"/>
                    </a:cubicBezTo>
                    <a:cubicBezTo>
                      <a:pt x="285" y="293"/>
                      <a:pt x="287" y="297"/>
                      <a:pt x="288" y="300"/>
                    </a:cubicBezTo>
                    <a:cubicBezTo>
                      <a:pt x="291" y="307"/>
                      <a:pt x="288" y="316"/>
                      <a:pt x="284" y="324"/>
                    </a:cubicBezTo>
                    <a:cubicBezTo>
                      <a:pt x="282" y="328"/>
                      <a:pt x="279" y="332"/>
                      <a:pt x="276" y="335"/>
                    </a:cubicBezTo>
                    <a:cubicBezTo>
                      <a:pt x="275" y="337"/>
                      <a:pt x="275" y="337"/>
                      <a:pt x="275" y="337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68" y="346"/>
                      <a:pt x="267" y="347"/>
                      <a:pt x="267" y="349"/>
                    </a:cubicBezTo>
                    <a:cubicBezTo>
                      <a:pt x="267" y="349"/>
                      <a:pt x="267" y="350"/>
                      <a:pt x="267" y="350"/>
                    </a:cubicBezTo>
                    <a:cubicBezTo>
                      <a:pt x="267" y="351"/>
                      <a:pt x="267" y="351"/>
                      <a:pt x="267" y="351"/>
                    </a:cubicBezTo>
                    <a:cubicBezTo>
                      <a:pt x="267" y="351"/>
                      <a:pt x="267" y="351"/>
                      <a:pt x="268" y="351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8" y="352"/>
                      <a:pt x="269" y="353"/>
                      <a:pt x="270" y="353"/>
                    </a:cubicBezTo>
                    <a:cubicBezTo>
                      <a:pt x="270" y="354"/>
                      <a:pt x="271" y="354"/>
                      <a:pt x="272" y="354"/>
                    </a:cubicBezTo>
                    <a:cubicBezTo>
                      <a:pt x="274" y="355"/>
                      <a:pt x="276" y="356"/>
                      <a:pt x="277" y="356"/>
                    </a:cubicBezTo>
                    <a:cubicBezTo>
                      <a:pt x="278" y="356"/>
                      <a:pt x="279" y="357"/>
                      <a:pt x="280" y="357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5" y="358"/>
                      <a:pt x="286" y="358"/>
                      <a:pt x="287" y="358"/>
                    </a:cubicBezTo>
                    <a:cubicBezTo>
                      <a:pt x="292" y="359"/>
                      <a:pt x="297" y="359"/>
                      <a:pt x="303" y="359"/>
                    </a:cubicBezTo>
                    <a:cubicBezTo>
                      <a:pt x="308" y="359"/>
                      <a:pt x="313" y="359"/>
                      <a:pt x="318" y="358"/>
                    </a:cubicBezTo>
                    <a:cubicBezTo>
                      <a:pt x="321" y="357"/>
                      <a:pt x="323" y="356"/>
                      <a:pt x="326" y="355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8" y="355"/>
                      <a:pt x="328" y="355"/>
                      <a:pt x="328" y="355"/>
                    </a:cubicBezTo>
                    <a:cubicBezTo>
                      <a:pt x="331" y="353"/>
                      <a:pt x="331" y="353"/>
                      <a:pt x="331" y="353"/>
                    </a:cubicBezTo>
                    <a:cubicBezTo>
                      <a:pt x="333" y="353"/>
                      <a:pt x="335" y="352"/>
                      <a:pt x="337" y="351"/>
                    </a:cubicBezTo>
                    <a:cubicBezTo>
                      <a:pt x="336" y="348"/>
                      <a:pt x="336" y="345"/>
                      <a:pt x="335" y="342"/>
                    </a:cubicBezTo>
                    <a:cubicBezTo>
                      <a:pt x="335" y="340"/>
                      <a:pt x="335" y="340"/>
                      <a:pt x="335" y="340"/>
                    </a:cubicBezTo>
                    <a:cubicBezTo>
                      <a:pt x="335" y="339"/>
                      <a:pt x="335" y="339"/>
                      <a:pt x="335" y="339"/>
                    </a:cubicBezTo>
                    <a:cubicBezTo>
                      <a:pt x="334" y="337"/>
                      <a:pt x="334" y="337"/>
                      <a:pt x="334" y="337"/>
                    </a:cubicBezTo>
                    <a:cubicBezTo>
                      <a:pt x="334" y="333"/>
                      <a:pt x="334" y="330"/>
                      <a:pt x="334" y="327"/>
                    </a:cubicBezTo>
                    <a:cubicBezTo>
                      <a:pt x="334" y="320"/>
                      <a:pt x="336" y="314"/>
                      <a:pt x="339" y="309"/>
                    </a:cubicBezTo>
                    <a:cubicBezTo>
                      <a:pt x="340" y="307"/>
                      <a:pt x="342" y="304"/>
                      <a:pt x="345" y="302"/>
                    </a:cubicBezTo>
                    <a:cubicBezTo>
                      <a:pt x="346" y="301"/>
                      <a:pt x="347" y="300"/>
                      <a:pt x="348" y="299"/>
                    </a:cubicBezTo>
                    <a:cubicBezTo>
                      <a:pt x="349" y="298"/>
                      <a:pt x="350" y="297"/>
                      <a:pt x="352" y="297"/>
                    </a:cubicBezTo>
                    <a:cubicBezTo>
                      <a:pt x="357" y="294"/>
                      <a:pt x="363" y="294"/>
                      <a:pt x="367" y="296"/>
                    </a:cubicBezTo>
                    <a:cubicBezTo>
                      <a:pt x="369" y="296"/>
                      <a:pt x="370" y="297"/>
                      <a:pt x="371" y="297"/>
                    </a:cubicBezTo>
                    <a:cubicBezTo>
                      <a:pt x="371" y="298"/>
                      <a:pt x="372" y="298"/>
                      <a:pt x="372" y="299"/>
                    </a:cubicBezTo>
                    <a:cubicBezTo>
                      <a:pt x="373" y="299"/>
                      <a:pt x="373" y="300"/>
                      <a:pt x="374" y="300"/>
                    </a:cubicBezTo>
                    <a:cubicBezTo>
                      <a:pt x="375" y="303"/>
                      <a:pt x="377" y="305"/>
                      <a:pt x="378" y="308"/>
                    </a:cubicBezTo>
                    <a:cubicBezTo>
                      <a:pt x="380" y="313"/>
                      <a:pt x="380" y="319"/>
                      <a:pt x="378" y="325"/>
                    </a:cubicBezTo>
                    <a:cubicBezTo>
                      <a:pt x="376" y="330"/>
                      <a:pt x="372" y="336"/>
                      <a:pt x="367" y="340"/>
                    </a:cubicBezTo>
                    <a:cubicBezTo>
                      <a:pt x="365" y="343"/>
                      <a:pt x="363" y="345"/>
                      <a:pt x="360" y="347"/>
                    </a:cubicBezTo>
                    <a:cubicBezTo>
                      <a:pt x="359" y="347"/>
                      <a:pt x="359" y="348"/>
                      <a:pt x="358" y="348"/>
                    </a:cubicBezTo>
                    <a:cubicBezTo>
                      <a:pt x="357" y="349"/>
                      <a:pt x="357" y="349"/>
                      <a:pt x="357" y="349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53" y="352"/>
                      <a:pt x="351" y="353"/>
                      <a:pt x="348" y="355"/>
                    </a:cubicBezTo>
                    <a:cubicBezTo>
                      <a:pt x="349" y="357"/>
                      <a:pt x="349" y="359"/>
                      <a:pt x="350" y="361"/>
                    </a:cubicBezTo>
                    <a:cubicBezTo>
                      <a:pt x="350" y="362"/>
                      <a:pt x="351" y="363"/>
                      <a:pt x="351" y="364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3" y="369"/>
                      <a:pt x="354" y="371"/>
                      <a:pt x="356" y="373"/>
                    </a:cubicBezTo>
                    <a:cubicBezTo>
                      <a:pt x="358" y="378"/>
                      <a:pt x="361" y="382"/>
                      <a:pt x="364" y="387"/>
                    </a:cubicBezTo>
                    <a:cubicBezTo>
                      <a:pt x="367" y="391"/>
                      <a:pt x="371" y="395"/>
                      <a:pt x="375" y="398"/>
                    </a:cubicBezTo>
                    <a:cubicBezTo>
                      <a:pt x="376" y="399"/>
                      <a:pt x="377" y="400"/>
                      <a:pt x="378" y="400"/>
                    </a:cubicBezTo>
                    <a:cubicBezTo>
                      <a:pt x="379" y="401"/>
                      <a:pt x="379" y="401"/>
                      <a:pt x="380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3" y="403"/>
                      <a:pt x="383" y="403"/>
                      <a:pt x="383" y="403"/>
                    </a:cubicBezTo>
                    <a:cubicBezTo>
                      <a:pt x="384" y="404"/>
                      <a:pt x="386" y="405"/>
                      <a:pt x="388" y="406"/>
                    </a:cubicBezTo>
                    <a:cubicBezTo>
                      <a:pt x="391" y="407"/>
                      <a:pt x="391" y="407"/>
                      <a:pt x="391" y="407"/>
                    </a:cubicBezTo>
                    <a:cubicBezTo>
                      <a:pt x="392" y="408"/>
                      <a:pt x="392" y="408"/>
                      <a:pt x="392" y="408"/>
                    </a:cubicBezTo>
                    <a:cubicBezTo>
                      <a:pt x="393" y="408"/>
                      <a:pt x="393" y="408"/>
                      <a:pt x="394" y="408"/>
                    </a:cubicBezTo>
                    <a:cubicBezTo>
                      <a:pt x="401" y="393"/>
                      <a:pt x="401" y="393"/>
                      <a:pt x="401" y="393"/>
                    </a:cubicBezTo>
                    <a:cubicBezTo>
                      <a:pt x="406" y="383"/>
                      <a:pt x="406" y="383"/>
                      <a:pt x="406" y="383"/>
                    </a:cubicBezTo>
                    <a:cubicBezTo>
                      <a:pt x="408" y="379"/>
                      <a:pt x="408" y="379"/>
                      <a:pt x="408" y="379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7"/>
                      <a:pt x="409" y="377"/>
                      <a:pt x="409" y="377"/>
                    </a:cubicBezTo>
                    <a:cubicBezTo>
                      <a:pt x="410" y="376"/>
                      <a:pt x="410" y="375"/>
                      <a:pt x="411" y="375"/>
                    </a:cubicBezTo>
                    <a:cubicBezTo>
                      <a:pt x="413" y="372"/>
                      <a:pt x="415" y="370"/>
                      <a:pt x="417" y="367"/>
                    </a:cubicBezTo>
                    <a:cubicBezTo>
                      <a:pt x="420" y="365"/>
                      <a:pt x="422" y="363"/>
                      <a:pt x="425" y="362"/>
                    </a:cubicBezTo>
                    <a:cubicBezTo>
                      <a:pt x="426" y="361"/>
                      <a:pt x="427" y="361"/>
                      <a:pt x="429" y="361"/>
                    </a:cubicBezTo>
                    <a:cubicBezTo>
                      <a:pt x="430" y="361"/>
                      <a:pt x="431" y="361"/>
                      <a:pt x="432" y="361"/>
                    </a:cubicBezTo>
                    <a:cubicBezTo>
                      <a:pt x="437" y="362"/>
                      <a:pt x="441" y="366"/>
                      <a:pt x="444" y="372"/>
                    </a:cubicBezTo>
                    <a:cubicBezTo>
                      <a:pt x="446" y="377"/>
                      <a:pt x="447" y="384"/>
                      <a:pt x="446" y="390"/>
                    </a:cubicBezTo>
                    <a:cubicBezTo>
                      <a:pt x="445" y="393"/>
                      <a:pt x="445" y="396"/>
                      <a:pt x="443" y="399"/>
                    </a:cubicBezTo>
                    <a:cubicBezTo>
                      <a:pt x="442" y="402"/>
                      <a:pt x="440" y="405"/>
                      <a:pt x="438" y="407"/>
                    </a:cubicBezTo>
                    <a:cubicBezTo>
                      <a:pt x="434" y="411"/>
                      <a:pt x="429" y="415"/>
                      <a:pt x="423" y="417"/>
                    </a:cubicBezTo>
                    <a:cubicBezTo>
                      <a:pt x="420" y="418"/>
                      <a:pt x="416" y="418"/>
                      <a:pt x="413" y="418"/>
                    </a:cubicBezTo>
                    <a:cubicBezTo>
                      <a:pt x="411" y="418"/>
                      <a:pt x="410" y="419"/>
                      <a:pt x="408" y="419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8"/>
                      <a:pt x="404" y="418"/>
                      <a:pt x="404" y="418"/>
                    </a:cubicBezTo>
                    <a:cubicBezTo>
                      <a:pt x="399" y="418"/>
                      <a:pt x="399" y="418"/>
                      <a:pt x="399" y="418"/>
                    </a:cubicBezTo>
                    <a:cubicBezTo>
                      <a:pt x="398" y="419"/>
                      <a:pt x="397" y="421"/>
                      <a:pt x="397" y="423"/>
                    </a:cubicBezTo>
                    <a:cubicBezTo>
                      <a:pt x="395" y="427"/>
                      <a:pt x="395" y="427"/>
                      <a:pt x="395" y="427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3"/>
                      <a:pt x="387" y="443"/>
                      <a:pt x="387" y="443"/>
                    </a:cubicBezTo>
                    <a:cubicBezTo>
                      <a:pt x="384" y="451"/>
                      <a:pt x="381" y="458"/>
                      <a:pt x="378" y="465"/>
                    </a:cubicBezTo>
                    <a:cubicBezTo>
                      <a:pt x="372" y="480"/>
                      <a:pt x="367" y="495"/>
                      <a:pt x="361" y="510"/>
                    </a:cubicBezTo>
                    <a:cubicBezTo>
                      <a:pt x="351" y="539"/>
                      <a:pt x="341" y="570"/>
                      <a:pt x="332" y="600"/>
                    </a:cubicBezTo>
                    <a:cubicBezTo>
                      <a:pt x="327" y="617"/>
                      <a:pt x="327" y="617"/>
                      <a:pt x="327" y="617"/>
                    </a:cubicBezTo>
                    <a:cubicBezTo>
                      <a:pt x="326" y="622"/>
                      <a:pt x="326" y="622"/>
                      <a:pt x="326" y="622"/>
                    </a:cubicBezTo>
                    <a:cubicBezTo>
                      <a:pt x="325" y="622"/>
                      <a:pt x="325" y="622"/>
                      <a:pt x="325" y="622"/>
                    </a:cubicBezTo>
                    <a:cubicBezTo>
                      <a:pt x="330" y="603"/>
                      <a:pt x="330" y="603"/>
                      <a:pt x="330" y="603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42" y="563"/>
                      <a:pt x="352" y="534"/>
                      <a:pt x="362" y="506"/>
                    </a:cubicBezTo>
                    <a:cubicBezTo>
                      <a:pt x="367" y="491"/>
                      <a:pt x="373" y="477"/>
                      <a:pt x="378" y="463"/>
                    </a:cubicBezTo>
                    <a:cubicBezTo>
                      <a:pt x="381" y="456"/>
                      <a:pt x="384" y="449"/>
                      <a:pt x="387" y="442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403" y="418"/>
                      <a:pt x="403" y="418"/>
                      <a:pt x="403" y="418"/>
                    </a:cubicBezTo>
                    <a:cubicBezTo>
                      <a:pt x="404" y="418"/>
                      <a:pt x="405" y="418"/>
                      <a:pt x="406" y="418"/>
                    </a:cubicBezTo>
                    <a:cubicBezTo>
                      <a:pt x="406" y="418"/>
                      <a:pt x="407" y="418"/>
                      <a:pt x="407" y="418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410" y="418"/>
                      <a:pt x="411" y="418"/>
                      <a:pt x="413" y="418"/>
                    </a:cubicBezTo>
                    <a:cubicBezTo>
                      <a:pt x="416" y="417"/>
                      <a:pt x="419" y="417"/>
                      <a:pt x="422" y="416"/>
                    </a:cubicBezTo>
                    <a:cubicBezTo>
                      <a:pt x="428" y="414"/>
                      <a:pt x="434" y="411"/>
                      <a:pt x="438" y="406"/>
                    </a:cubicBezTo>
                    <a:cubicBezTo>
                      <a:pt x="440" y="404"/>
                      <a:pt x="442" y="402"/>
                      <a:pt x="443" y="399"/>
                    </a:cubicBezTo>
                    <a:cubicBezTo>
                      <a:pt x="444" y="396"/>
                      <a:pt x="445" y="393"/>
                      <a:pt x="445" y="390"/>
                    </a:cubicBezTo>
                    <a:cubicBezTo>
                      <a:pt x="446" y="384"/>
                      <a:pt x="446" y="377"/>
                      <a:pt x="443" y="372"/>
                    </a:cubicBezTo>
                    <a:cubicBezTo>
                      <a:pt x="441" y="367"/>
                      <a:pt x="436" y="362"/>
                      <a:pt x="432" y="362"/>
                    </a:cubicBezTo>
                    <a:cubicBezTo>
                      <a:pt x="431" y="362"/>
                      <a:pt x="431" y="362"/>
                      <a:pt x="430" y="361"/>
                    </a:cubicBezTo>
                    <a:cubicBezTo>
                      <a:pt x="430" y="361"/>
                      <a:pt x="429" y="362"/>
                      <a:pt x="429" y="362"/>
                    </a:cubicBezTo>
                    <a:cubicBezTo>
                      <a:pt x="428" y="362"/>
                      <a:pt x="426" y="362"/>
                      <a:pt x="425" y="363"/>
                    </a:cubicBezTo>
                    <a:cubicBezTo>
                      <a:pt x="423" y="364"/>
                      <a:pt x="420" y="366"/>
                      <a:pt x="418" y="368"/>
                    </a:cubicBezTo>
                    <a:cubicBezTo>
                      <a:pt x="415" y="370"/>
                      <a:pt x="413" y="373"/>
                      <a:pt x="411" y="375"/>
                    </a:cubicBezTo>
                    <a:cubicBezTo>
                      <a:pt x="411" y="376"/>
                      <a:pt x="410" y="377"/>
                      <a:pt x="410" y="377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06" y="384"/>
                      <a:pt x="406" y="384"/>
                      <a:pt x="406" y="38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4" y="409"/>
                      <a:pt x="394" y="409"/>
                      <a:pt x="394" y="409"/>
                    </a:cubicBezTo>
                    <a:cubicBezTo>
                      <a:pt x="394" y="409"/>
                      <a:pt x="393" y="409"/>
                      <a:pt x="393" y="409"/>
                    </a:cubicBezTo>
                    <a:cubicBezTo>
                      <a:pt x="391" y="408"/>
                      <a:pt x="391" y="408"/>
                      <a:pt x="391" y="408"/>
                    </a:cubicBezTo>
                    <a:cubicBezTo>
                      <a:pt x="388" y="407"/>
                      <a:pt x="388" y="407"/>
                      <a:pt x="388" y="407"/>
                    </a:cubicBezTo>
                    <a:cubicBezTo>
                      <a:pt x="386" y="406"/>
                      <a:pt x="384" y="405"/>
                      <a:pt x="382" y="404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0" y="402"/>
                      <a:pt x="380" y="402"/>
                      <a:pt x="380" y="402"/>
                    </a:cubicBezTo>
                    <a:cubicBezTo>
                      <a:pt x="379" y="402"/>
                      <a:pt x="378" y="402"/>
                      <a:pt x="378" y="401"/>
                    </a:cubicBezTo>
                    <a:cubicBezTo>
                      <a:pt x="377" y="400"/>
                      <a:pt x="376" y="400"/>
                      <a:pt x="375" y="399"/>
                    </a:cubicBezTo>
                    <a:cubicBezTo>
                      <a:pt x="370" y="395"/>
                      <a:pt x="367" y="391"/>
                      <a:pt x="363" y="387"/>
                    </a:cubicBezTo>
                    <a:cubicBezTo>
                      <a:pt x="360" y="383"/>
                      <a:pt x="357" y="378"/>
                      <a:pt x="355" y="374"/>
                    </a:cubicBezTo>
                    <a:cubicBezTo>
                      <a:pt x="354" y="371"/>
                      <a:pt x="352" y="369"/>
                      <a:pt x="351" y="367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0" y="364"/>
                      <a:pt x="350" y="364"/>
                      <a:pt x="350" y="364"/>
                    </a:cubicBezTo>
                    <a:cubicBezTo>
                      <a:pt x="350" y="363"/>
                      <a:pt x="350" y="362"/>
                      <a:pt x="349" y="361"/>
                    </a:cubicBezTo>
                    <a:cubicBezTo>
                      <a:pt x="348" y="359"/>
                      <a:pt x="348" y="357"/>
                      <a:pt x="347" y="355"/>
                    </a:cubicBezTo>
                    <a:cubicBezTo>
                      <a:pt x="350" y="353"/>
                      <a:pt x="352" y="351"/>
                      <a:pt x="355" y="349"/>
                    </a:cubicBezTo>
                    <a:cubicBezTo>
                      <a:pt x="357" y="348"/>
                      <a:pt x="357" y="348"/>
                      <a:pt x="357" y="348"/>
                    </a:cubicBezTo>
                    <a:cubicBezTo>
                      <a:pt x="358" y="348"/>
                      <a:pt x="358" y="348"/>
                      <a:pt x="358" y="348"/>
                    </a:cubicBezTo>
                    <a:cubicBezTo>
                      <a:pt x="358" y="347"/>
                      <a:pt x="359" y="347"/>
                      <a:pt x="359" y="346"/>
                    </a:cubicBezTo>
                    <a:cubicBezTo>
                      <a:pt x="362" y="344"/>
                      <a:pt x="364" y="342"/>
                      <a:pt x="367" y="340"/>
                    </a:cubicBezTo>
                    <a:cubicBezTo>
                      <a:pt x="371" y="335"/>
                      <a:pt x="375" y="330"/>
                      <a:pt x="377" y="325"/>
                    </a:cubicBezTo>
                    <a:cubicBezTo>
                      <a:pt x="379" y="319"/>
                      <a:pt x="379" y="313"/>
                      <a:pt x="377" y="308"/>
                    </a:cubicBezTo>
                    <a:cubicBezTo>
                      <a:pt x="376" y="306"/>
                      <a:pt x="375" y="303"/>
                      <a:pt x="373" y="301"/>
                    </a:cubicBezTo>
                    <a:cubicBezTo>
                      <a:pt x="372" y="301"/>
                      <a:pt x="372" y="300"/>
                      <a:pt x="371" y="299"/>
                    </a:cubicBezTo>
                    <a:cubicBezTo>
                      <a:pt x="371" y="299"/>
                      <a:pt x="371" y="299"/>
                      <a:pt x="370" y="298"/>
                    </a:cubicBezTo>
                    <a:cubicBezTo>
                      <a:pt x="369" y="297"/>
                      <a:pt x="368" y="297"/>
                      <a:pt x="367" y="296"/>
                    </a:cubicBezTo>
                    <a:cubicBezTo>
                      <a:pt x="363" y="295"/>
                      <a:pt x="357" y="295"/>
                      <a:pt x="352" y="298"/>
                    </a:cubicBezTo>
                    <a:cubicBezTo>
                      <a:pt x="351" y="298"/>
                      <a:pt x="350" y="299"/>
                      <a:pt x="349" y="300"/>
                    </a:cubicBezTo>
                    <a:cubicBezTo>
                      <a:pt x="347" y="301"/>
                      <a:pt x="346" y="302"/>
                      <a:pt x="345" y="303"/>
                    </a:cubicBezTo>
                    <a:cubicBezTo>
                      <a:pt x="343" y="305"/>
                      <a:pt x="341" y="307"/>
                      <a:pt x="340" y="310"/>
                    </a:cubicBezTo>
                    <a:cubicBezTo>
                      <a:pt x="337" y="315"/>
                      <a:pt x="335" y="321"/>
                      <a:pt x="335" y="327"/>
                    </a:cubicBezTo>
                    <a:cubicBezTo>
                      <a:pt x="335" y="330"/>
                      <a:pt x="335" y="333"/>
                      <a:pt x="335" y="337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42"/>
                      <a:pt x="336" y="342"/>
                      <a:pt x="336" y="342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7"/>
                      <a:pt x="337" y="347"/>
                      <a:pt x="337" y="347"/>
                    </a:cubicBezTo>
                    <a:cubicBezTo>
                      <a:pt x="338" y="351"/>
                      <a:pt x="338" y="351"/>
                      <a:pt x="338" y="351"/>
                    </a:cubicBezTo>
                    <a:cubicBezTo>
                      <a:pt x="336" y="352"/>
                      <a:pt x="334" y="353"/>
                      <a:pt x="332" y="354"/>
                    </a:cubicBezTo>
                    <a:cubicBezTo>
                      <a:pt x="331" y="355"/>
                      <a:pt x="330" y="355"/>
                      <a:pt x="329" y="355"/>
                    </a:cubicBezTo>
                    <a:cubicBezTo>
                      <a:pt x="328" y="356"/>
                      <a:pt x="328" y="356"/>
                      <a:pt x="328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4" y="357"/>
                      <a:pt x="321" y="358"/>
                      <a:pt x="318" y="359"/>
                    </a:cubicBezTo>
                    <a:cubicBezTo>
                      <a:pt x="313" y="360"/>
                      <a:pt x="308" y="360"/>
                      <a:pt x="303" y="360"/>
                    </a:cubicBezTo>
                    <a:cubicBezTo>
                      <a:pt x="297" y="360"/>
                      <a:pt x="292" y="360"/>
                      <a:pt x="287" y="359"/>
                    </a:cubicBezTo>
                    <a:cubicBezTo>
                      <a:pt x="286" y="359"/>
                      <a:pt x="284" y="359"/>
                      <a:pt x="283" y="358"/>
                    </a:cubicBezTo>
                    <a:cubicBezTo>
                      <a:pt x="282" y="358"/>
                      <a:pt x="281" y="358"/>
                      <a:pt x="280" y="358"/>
                    </a:cubicBezTo>
                    <a:cubicBezTo>
                      <a:pt x="279" y="358"/>
                      <a:pt x="278" y="357"/>
                      <a:pt x="277" y="357"/>
                    </a:cubicBezTo>
                    <a:cubicBezTo>
                      <a:pt x="275" y="357"/>
                      <a:pt x="273" y="356"/>
                      <a:pt x="271" y="355"/>
                    </a:cubicBezTo>
                    <a:cubicBezTo>
                      <a:pt x="270" y="355"/>
                      <a:pt x="269" y="354"/>
                      <a:pt x="268" y="354"/>
                    </a:cubicBezTo>
                    <a:cubicBezTo>
                      <a:pt x="268" y="353"/>
                      <a:pt x="267" y="353"/>
                      <a:pt x="267" y="352"/>
                    </a:cubicBezTo>
                    <a:cubicBezTo>
                      <a:pt x="266" y="352"/>
                      <a:pt x="266" y="351"/>
                      <a:pt x="266" y="351"/>
                    </a:cubicBezTo>
                    <a:cubicBezTo>
                      <a:pt x="266" y="350"/>
                      <a:pt x="266" y="350"/>
                      <a:pt x="266" y="350"/>
                    </a:cubicBezTo>
                    <a:cubicBezTo>
                      <a:pt x="266" y="350"/>
                      <a:pt x="266" y="349"/>
                      <a:pt x="265" y="349"/>
                    </a:cubicBezTo>
                    <a:cubicBezTo>
                      <a:pt x="265" y="348"/>
                      <a:pt x="266" y="346"/>
                      <a:pt x="268" y="344"/>
                    </a:cubicBezTo>
                    <a:cubicBezTo>
                      <a:pt x="272" y="339"/>
                      <a:pt x="272" y="339"/>
                      <a:pt x="272" y="339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5" y="335"/>
                      <a:pt x="275" y="335"/>
                      <a:pt x="275" y="335"/>
                    </a:cubicBezTo>
                    <a:cubicBezTo>
                      <a:pt x="278" y="331"/>
                      <a:pt x="281" y="327"/>
                      <a:pt x="283" y="323"/>
                    </a:cubicBezTo>
                    <a:cubicBezTo>
                      <a:pt x="285" y="319"/>
                      <a:pt x="287" y="315"/>
                      <a:pt x="288" y="311"/>
                    </a:cubicBezTo>
                    <a:cubicBezTo>
                      <a:pt x="289" y="307"/>
                      <a:pt x="289" y="304"/>
                      <a:pt x="288" y="300"/>
                    </a:cubicBezTo>
                    <a:cubicBezTo>
                      <a:pt x="286" y="297"/>
                      <a:pt x="284" y="294"/>
                      <a:pt x="281" y="292"/>
                    </a:cubicBezTo>
                    <a:cubicBezTo>
                      <a:pt x="277" y="289"/>
                      <a:pt x="274" y="288"/>
                      <a:pt x="270" y="287"/>
                    </a:cubicBezTo>
                    <a:cubicBezTo>
                      <a:pt x="267" y="287"/>
                      <a:pt x="264" y="288"/>
                      <a:pt x="260" y="290"/>
                    </a:cubicBezTo>
                    <a:cubicBezTo>
                      <a:pt x="257" y="292"/>
                      <a:pt x="254" y="295"/>
                      <a:pt x="252" y="299"/>
                    </a:cubicBezTo>
                    <a:cubicBezTo>
                      <a:pt x="247" y="306"/>
                      <a:pt x="243" y="315"/>
                      <a:pt x="242" y="323"/>
                    </a:cubicBezTo>
                    <a:cubicBezTo>
                      <a:pt x="242" y="326"/>
                      <a:pt x="242" y="328"/>
                      <a:pt x="242" y="330"/>
                    </a:cubicBezTo>
                    <a:cubicBezTo>
                      <a:pt x="242" y="330"/>
                      <a:pt x="242" y="331"/>
                      <a:pt x="242" y="331"/>
                    </a:cubicBezTo>
                    <a:cubicBezTo>
                      <a:pt x="242" y="332"/>
                      <a:pt x="242" y="332"/>
                      <a:pt x="242" y="333"/>
                    </a:cubicBezTo>
                    <a:cubicBezTo>
                      <a:pt x="242" y="334"/>
                      <a:pt x="243" y="335"/>
                      <a:pt x="243" y="336"/>
                    </a:cubicBezTo>
                    <a:cubicBezTo>
                      <a:pt x="243" y="338"/>
                      <a:pt x="244" y="340"/>
                      <a:pt x="245" y="342"/>
                    </a:cubicBezTo>
                    <a:cubicBezTo>
                      <a:pt x="245" y="342"/>
                      <a:pt x="245" y="343"/>
                      <a:pt x="246" y="343"/>
                    </a:cubicBezTo>
                    <a:cubicBezTo>
                      <a:pt x="246" y="343"/>
                      <a:pt x="246" y="343"/>
                      <a:pt x="246" y="344"/>
                    </a:cubicBezTo>
                    <a:cubicBezTo>
                      <a:pt x="247" y="346"/>
                      <a:pt x="247" y="346"/>
                      <a:pt x="247" y="346"/>
                    </a:cubicBezTo>
                    <a:cubicBezTo>
                      <a:pt x="248" y="347"/>
                      <a:pt x="250" y="349"/>
                      <a:pt x="251" y="351"/>
                    </a:cubicBezTo>
                    <a:cubicBezTo>
                      <a:pt x="250" y="353"/>
                      <a:pt x="248" y="355"/>
                      <a:pt x="247" y="356"/>
                    </a:cubicBezTo>
                    <a:cubicBezTo>
                      <a:pt x="246" y="357"/>
                      <a:pt x="245" y="358"/>
                      <a:pt x="244" y="359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41" y="363"/>
                      <a:pt x="239" y="365"/>
                      <a:pt x="237" y="366"/>
                    </a:cubicBezTo>
                    <a:cubicBezTo>
                      <a:pt x="234" y="370"/>
                      <a:pt x="230" y="374"/>
                      <a:pt x="226" y="377"/>
                    </a:cubicBezTo>
                    <a:cubicBezTo>
                      <a:pt x="222" y="380"/>
                      <a:pt x="217" y="384"/>
                      <a:pt x="213" y="387"/>
                    </a:cubicBezTo>
                    <a:cubicBezTo>
                      <a:pt x="212" y="387"/>
                      <a:pt x="211" y="388"/>
                      <a:pt x="210" y="389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07" y="390"/>
                      <a:pt x="207" y="390"/>
                      <a:pt x="207" y="390"/>
                    </a:cubicBezTo>
                    <a:cubicBezTo>
                      <a:pt x="206" y="391"/>
                      <a:pt x="206" y="391"/>
                      <a:pt x="206" y="391"/>
                    </a:cubicBezTo>
                    <a:cubicBezTo>
                      <a:pt x="205" y="392"/>
                      <a:pt x="204" y="392"/>
                      <a:pt x="203" y="393"/>
                    </a:cubicBezTo>
                    <a:cubicBezTo>
                      <a:pt x="202" y="393"/>
                      <a:pt x="201" y="394"/>
                      <a:pt x="200" y="394"/>
                    </a:cubicBezTo>
                    <a:cubicBezTo>
                      <a:pt x="198" y="395"/>
                      <a:pt x="196" y="396"/>
                      <a:pt x="194" y="397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4" y="378"/>
                      <a:pt x="184" y="378"/>
                      <a:pt x="184" y="378"/>
                    </a:cubicBezTo>
                    <a:cubicBezTo>
                      <a:pt x="182" y="374"/>
                      <a:pt x="179" y="370"/>
                      <a:pt x="177" y="367"/>
                    </a:cubicBezTo>
                    <a:cubicBezTo>
                      <a:pt x="174" y="363"/>
                      <a:pt x="170" y="360"/>
                      <a:pt x="167" y="358"/>
                    </a:cubicBezTo>
                    <a:cubicBezTo>
                      <a:pt x="163" y="356"/>
                      <a:pt x="159" y="355"/>
                      <a:pt x="155" y="355"/>
                    </a:cubicBezTo>
                    <a:cubicBezTo>
                      <a:pt x="152" y="355"/>
                      <a:pt x="148" y="356"/>
                      <a:pt x="144" y="358"/>
                    </a:cubicBezTo>
                    <a:cubicBezTo>
                      <a:pt x="141" y="361"/>
                      <a:pt x="138" y="363"/>
                      <a:pt x="137" y="367"/>
                    </a:cubicBezTo>
                    <a:cubicBezTo>
                      <a:pt x="136" y="370"/>
                      <a:pt x="135" y="374"/>
                      <a:pt x="136" y="378"/>
                    </a:cubicBezTo>
                    <a:cubicBezTo>
                      <a:pt x="137" y="382"/>
                      <a:pt x="139" y="386"/>
                      <a:pt x="141" y="389"/>
                    </a:cubicBezTo>
                    <a:cubicBezTo>
                      <a:pt x="141" y="388"/>
                      <a:pt x="139" y="386"/>
                      <a:pt x="139" y="386"/>
                    </a:cubicBezTo>
                    <a:cubicBezTo>
                      <a:pt x="139" y="385"/>
                      <a:pt x="139" y="386"/>
                      <a:pt x="139" y="387"/>
                    </a:cubicBezTo>
                    <a:cubicBezTo>
                      <a:pt x="140" y="388"/>
                      <a:pt x="141" y="389"/>
                      <a:pt x="142" y="392"/>
                    </a:cubicBezTo>
                    <a:cubicBezTo>
                      <a:pt x="140" y="388"/>
                      <a:pt x="137" y="384"/>
                      <a:pt x="136" y="380"/>
                    </a:cubicBezTo>
                    <a:close/>
                    <a:moveTo>
                      <a:pt x="183" y="623"/>
                    </a:moveTo>
                    <a:cubicBezTo>
                      <a:pt x="180" y="624"/>
                      <a:pt x="177" y="625"/>
                      <a:pt x="175" y="626"/>
                    </a:cubicBezTo>
                    <a:cubicBezTo>
                      <a:pt x="172" y="628"/>
                      <a:pt x="170" y="630"/>
                      <a:pt x="169" y="632"/>
                    </a:cubicBezTo>
                    <a:cubicBezTo>
                      <a:pt x="166" y="637"/>
                      <a:pt x="165" y="642"/>
                      <a:pt x="165" y="648"/>
                    </a:cubicBezTo>
                    <a:cubicBezTo>
                      <a:pt x="165" y="653"/>
                      <a:pt x="167" y="658"/>
                      <a:pt x="171" y="662"/>
                    </a:cubicBezTo>
                    <a:cubicBezTo>
                      <a:pt x="173" y="664"/>
                      <a:pt x="175" y="666"/>
                      <a:pt x="178" y="667"/>
                    </a:cubicBezTo>
                    <a:cubicBezTo>
                      <a:pt x="179" y="668"/>
                      <a:pt x="181" y="668"/>
                      <a:pt x="182" y="668"/>
                    </a:cubicBezTo>
                    <a:cubicBezTo>
                      <a:pt x="183" y="669"/>
                      <a:pt x="184" y="669"/>
                      <a:pt x="184" y="669"/>
                    </a:cubicBezTo>
                    <a:cubicBezTo>
                      <a:pt x="185" y="669"/>
                      <a:pt x="185" y="669"/>
                      <a:pt x="185" y="669"/>
                    </a:cubicBezTo>
                    <a:cubicBezTo>
                      <a:pt x="186" y="669"/>
                      <a:pt x="186" y="669"/>
                      <a:pt x="186" y="669"/>
                    </a:cubicBezTo>
                    <a:cubicBezTo>
                      <a:pt x="199" y="669"/>
                      <a:pt x="199" y="669"/>
                      <a:pt x="199" y="669"/>
                    </a:cubicBezTo>
                    <a:cubicBezTo>
                      <a:pt x="224" y="669"/>
                      <a:pt x="224" y="669"/>
                      <a:pt x="224" y="669"/>
                    </a:cubicBezTo>
                    <a:cubicBezTo>
                      <a:pt x="257" y="669"/>
                      <a:pt x="290" y="670"/>
                      <a:pt x="325" y="669"/>
                    </a:cubicBezTo>
                    <a:cubicBezTo>
                      <a:pt x="325" y="670"/>
                      <a:pt x="325" y="670"/>
                      <a:pt x="325" y="670"/>
                    </a:cubicBezTo>
                    <a:cubicBezTo>
                      <a:pt x="311" y="670"/>
                      <a:pt x="311" y="670"/>
                      <a:pt x="311" y="670"/>
                    </a:cubicBezTo>
                    <a:cubicBezTo>
                      <a:pt x="298" y="670"/>
                      <a:pt x="298" y="670"/>
                      <a:pt x="298" y="670"/>
                    </a:cubicBezTo>
                    <a:cubicBezTo>
                      <a:pt x="273" y="670"/>
                      <a:pt x="248" y="670"/>
                      <a:pt x="223" y="670"/>
                    </a:cubicBezTo>
                    <a:cubicBezTo>
                      <a:pt x="198" y="670"/>
                      <a:pt x="198" y="670"/>
                      <a:pt x="198" y="670"/>
                    </a:cubicBezTo>
                    <a:cubicBezTo>
                      <a:pt x="186" y="670"/>
                      <a:pt x="186" y="670"/>
                      <a:pt x="186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4" y="670"/>
                      <a:pt x="184" y="670"/>
                    </a:cubicBezTo>
                    <a:cubicBezTo>
                      <a:pt x="183" y="670"/>
                      <a:pt x="182" y="669"/>
                      <a:pt x="181" y="669"/>
                    </a:cubicBezTo>
                    <a:cubicBezTo>
                      <a:pt x="180" y="669"/>
                      <a:pt x="178" y="669"/>
                      <a:pt x="177" y="668"/>
                    </a:cubicBezTo>
                    <a:cubicBezTo>
                      <a:pt x="174" y="667"/>
                      <a:pt x="172" y="665"/>
                      <a:pt x="170" y="663"/>
                    </a:cubicBezTo>
                    <a:cubicBezTo>
                      <a:pt x="166" y="658"/>
                      <a:pt x="164" y="653"/>
                      <a:pt x="164" y="648"/>
                    </a:cubicBezTo>
                    <a:cubicBezTo>
                      <a:pt x="164" y="642"/>
                      <a:pt x="165" y="637"/>
                      <a:pt x="168" y="632"/>
                    </a:cubicBezTo>
                    <a:cubicBezTo>
                      <a:pt x="170" y="630"/>
                      <a:pt x="172" y="627"/>
                      <a:pt x="174" y="626"/>
                    </a:cubicBezTo>
                    <a:cubicBezTo>
                      <a:pt x="176" y="624"/>
                      <a:pt x="179" y="623"/>
                      <a:pt x="182" y="623"/>
                    </a:cubicBezTo>
                    <a:cubicBezTo>
                      <a:pt x="182" y="623"/>
                      <a:pt x="183" y="623"/>
                      <a:pt x="183" y="623"/>
                    </a:cubicBezTo>
                    <a:cubicBezTo>
                      <a:pt x="183" y="623"/>
                      <a:pt x="183" y="623"/>
                      <a:pt x="183" y="623"/>
                    </a:cubicBezTo>
                    <a:close/>
                    <a:moveTo>
                      <a:pt x="248" y="379"/>
                    </a:moveTo>
                    <a:cubicBezTo>
                      <a:pt x="251" y="377"/>
                      <a:pt x="253" y="375"/>
                      <a:pt x="255" y="372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60" y="368"/>
                      <a:pt x="261" y="369"/>
                      <a:pt x="262" y="369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4" y="370"/>
                      <a:pt x="264" y="370"/>
                      <a:pt x="264" y="370"/>
                    </a:cubicBezTo>
                    <a:cubicBezTo>
                      <a:pt x="266" y="371"/>
                      <a:pt x="266" y="371"/>
                      <a:pt x="266" y="371"/>
                    </a:cubicBezTo>
                    <a:cubicBezTo>
                      <a:pt x="270" y="372"/>
                      <a:pt x="273" y="373"/>
                      <a:pt x="276" y="374"/>
                    </a:cubicBezTo>
                    <a:cubicBezTo>
                      <a:pt x="283" y="376"/>
                      <a:pt x="290" y="377"/>
                      <a:pt x="297" y="377"/>
                    </a:cubicBezTo>
                    <a:cubicBezTo>
                      <a:pt x="304" y="377"/>
                      <a:pt x="311" y="377"/>
                      <a:pt x="318" y="376"/>
                    </a:cubicBezTo>
                    <a:cubicBezTo>
                      <a:pt x="321" y="375"/>
                      <a:pt x="324" y="375"/>
                      <a:pt x="328" y="374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32" y="372"/>
                      <a:pt x="332" y="372"/>
                      <a:pt x="332" y="372"/>
                    </a:cubicBezTo>
                    <a:cubicBezTo>
                      <a:pt x="333" y="372"/>
                      <a:pt x="334" y="372"/>
                      <a:pt x="334" y="371"/>
                    </a:cubicBezTo>
                    <a:cubicBezTo>
                      <a:pt x="334" y="372"/>
                      <a:pt x="334" y="372"/>
                      <a:pt x="335" y="372"/>
                    </a:cubicBezTo>
                    <a:cubicBezTo>
                      <a:pt x="335" y="373"/>
                      <a:pt x="335" y="373"/>
                      <a:pt x="335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6"/>
                      <a:pt x="337" y="377"/>
                      <a:pt x="337" y="378"/>
                    </a:cubicBezTo>
                    <a:cubicBezTo>
                      <a:pt x="338" y="380"/>
                      <a:pt x="340" y="383"/>
                      <a:pt x="341" y="386"/>
                    </a:cubicBezTo>
                    <a:cubicBezTo>
                      <a:pt x="345" y="391"/>
                      <a:pt x="348" y="396"/>
                      <a:pt x="352" y="400"/>
                    </a:cubicBezTo>
                    <a:cubicBezTo>
                      <a:pt x="356" y="405"/>
                      <a:pt x="361" y="409"/>
                      <a:pt x="365" y="413"/>
                    </a:cubicBezTo>
                    <a:cubicBezTo>
                      <a:pt x="368" y="415"/>
                      <a:pt x="370" y="416"/>
                      <a:pt x="373" y="418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6" y="420"/>
                      <a:pt x="376" y="420"/>
                      <a:pt x="376" y="420"/>
                    </a:cubicBezTo>
                    <a:cubicBezTo>
                      <a:pt x="376" y="420"/>
                      <a:pt x="377" y="420"/>
                      <a:pt x="378" y="421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69" y="440"/>
                      <a:pt x="367" y="445"/>
                      <a:pt x="364" y="451"/>
                    </a:cubicBezTo>
                    <a:cubicBezTo>
                      <a:pt x="359" y="462"/>
                      <a:pt x="355" y="473"/>
                      <a:pt x="350" y="484"/>
                    </a:cubicBezTo>
                    <a:cubicBezTo>
                      <a:pt x="355" y="473"/>
                      <a:pt x="359" y="462"/>
                      <a:pt x="364" y="451"/>
                    </a:cubicBezTo>
                    <a:cubicBezTo>
                      <a:pt x="367" y="445"/>
                      <a:pt x="369" y="439"/>
                      <a:pt x="371" y="434"/>
                    </a:cubicBezTo>
                    <a:cubicBezTo>
                      <a:pt x="377" y="421"/>
                      <a:pt x="377" y="421"/>
                      <a:pt x="377" y="421"/>
                    </a:cubicBezTo>
                    <a:cubicBezTo>
                      <a:pt x="377" y="420"/>
                      <a:pt x="376" y="420"/>
                      <a:pt x="376" y="420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3" y="418"/>
                      <a:pt x="373" y="418"/>
                      <a:pt x="373" y="418"/>
                    </a:cubicBezTo>
                    <a:cubicBezTo>
                      <a:pt x="370" y="417"/>
                      <a:pt x="368" y="415"/>
                      <a:pt x="365" y="413"/>
                    </a:cubicBezTo>
                    <a:cubicBezTo>
                      <a:pt x="360" y="409"/>
                      <a:pt x="356" y="405"/>
                      <a:pt x="352" y="400"/>
                    </a:cubicBezTo>
                    <a:cubicBezTo>
                      <a:pt x="348" y="396"/>
                      <a:pt x="344" y="391"/>
                      <a:pt x="341" y="386"/>
                    </a:cubicBezTo>
                    <a:cubicBezTo>
                      <a:pt x="340" y="383"/>
                      <a:pt x="338" y="380"/>
                      <a:pt x="337" y="378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5" y="374"/>
                      <a:pt x="335" y="374"/>
                      <a:pt x="335" y="374"/>
                    </a:cubicBezTo>
                    <a:cubicBezTo>
                      <a:pt x="335" y="373"/>
                      <a:pt x="335" y="373"/>
                      <a:pt x="335" y="372"/>
                    </a:cubicBezTo>
                    <a:cubicBezTo>
                      <a:pt x="334" y="372"/>
                      <a:pt x="334" y="372"/>
                      <a:pt x="334" y="371"/>
                    </a:cubicBezTo>
                    <a:cubicBezTo>
                      <a:pt x="334" y="372"/>
                      <a:pt x="333" y="372"/>
                      <a:pt x="332" y="372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28" y="374"/>
                      <a:pt x="328" y="374"/>
                      <a:pt x="328" y="374"/>
                    </a:cubicBezTo>
                    <a:cubicBezTo>
                      <a:pt x="324" y="375"/>
                      <a:pt x="321" y="375"/>
                      <a:pt x="318" y="376"/>
                    </a:cubicBezTo>
                    <a:cubicBezTo>
                      <a:pt x="311" y="377"/>
                      <a:pt x="304" y="378"/>
                      <a:pt x="297" y="377"/>
                    </a:cubicBezTo>
                    <a:cubicBezTo>
                      <a:pt x="290" y="377"/>
                      <a:pt x="283" y="376"/>
                      <a:pt x="276" y="374"/>
                    </a:cubicBezTo>
                    <a:cubicBezTo>
                      <a:pt x="273" y="374"/>
                      <a:pt x="270" y="373"/>
                      <a:pt x="266" y="371"/>
                    </a:cubicBezTo>
                    <a:cubicBezTo>
                      <a:pt x="265" y="371"/>
                      <a:pt x="265" y="371"/>
                      <a:pt x="264" y="370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1" y="369"/>
                      <a:pt x="260" y="369"/>
                      <a:pt x="259" y="368"/>
                    </a:cubicBezTo>
                    <a:cubicBezTo>
                      <a:pt x="258" y="369"/>
                      <a:pt x="257" y="370"/>
                      <a:pt x="255" y="373"/>
                    </a:cubicBezTo>
                    <a:cubicBezTo>
                      <a:pt x="253" y="375"/>
                      <a:pt x="250" y="377"/>
                      <a:pt x="248" y="379"/>
                    </a:cubicBezTo>
                    <a:cubicBezTo>
                      <a:pt x="244" y="384"/>
                      <a:pt x="239" y="388"/>
                      <a:pt x="235" y="392"/>
                    </a:cubicBezTo>
                    <a:cubicBezTo>
                      <a:pt x="234" y="393"/>
                      <a:pt x="235" y="393"/>
                      <a:pt x="236" y="393"/>
                    </a:cubicBezTo>
                    <a:cubicBezTo>
                      <a:pt x="236" y="392"/>
                      <a:pt x="238" y="391"/>
                      <a:pt x="242" y="388"/>
                    </a:cubicBezTo>
                    <a:cubicBezTo>
                      <a:pt x="244" y="386"/>
                      <a:pt x="247" y="384"/>
                      <a:pt x="251" y="380"/>
                    </a:cubicBezTo>
                    <a:cubicBezTo>
                      <a:pt x="252" y="378"/>
                      <a:pt x="254" y="377"/>
                      <a:pt x="256" y="374"/>
                    </a:cubicBezTo>
                    <a:cubicBezTo>
                      <a:pt x="259" y="372"/>
                      <a:pt x="259" y="372"/>
                      <a:pt x="259" y="372"/>
                    </a:cubicBezTo>
                    <a:cubicBezTo>
                      <a:pt x="259" y="371"/>
                      <a:pt x="259" y="371"/>
                      <a:pt x="260" y="371"/>
                    </a:cubicBezTo>
                    <a:cubicBezTo>
                      <a:pt x="260" y="371"/>
                      <a:pt x="260" y="371"/>
                      <a:pt x="260" y="371"/>
                    </a:cubicBezTo>
                    <a:cubicBezTo>
                      <a:pt x="261" y="371"/>
                      <a:pt x="261" y="371"/>
                      <a:pt x="261" y="371"/>
                    </a:cubicBezTo>
                    <a:cubicBezTo>
                      <a:pt x="262" y="372"/>
                      <a:pt x="262" y="372"/>
                      <a:pt x="262" y="372"/>
                    </a:cubicBezTo>
                    <a:cubicBezTo>
                      <a:pt x="264" y="373"/>
                      <a:pt x="266" y="374"/>
                      <a:pt x="268" y="374"/>
                    </a:cubicBezTo>
                    <a:cubicBezTo>
                      <a:pt x="273" y="376"/>
                      <a:pt x="277" y="377"/>
                      <a:pt x="282" y="378"/>
                    </a:cubicBezTo>
                    <a:cubicBezTo>
                      <a:pt x="291" y="379"/>
                      <a:pt x="299" y="379"/>
                      <a:pt x="307" y="379"/>
                    </a:cubicBezTo>
                    <a:cubicBezTo>
                      <a:pt x="312" y="379"/>
                      <a:pt x="317" y="378"/>
                      <a:pt x="323" y="377"/>
                    </a:cubicBezTo>
                    <a:cubicBezTo>
                      <a:pt x="325" y="377"/>
                      <a:pt x="328" y="376"/>
                      <a:pt x="331" y="375"/>
                    </a:cubicBezTo>
                    <a:cubicBezTo>
                      <a:pt x="332" y="375"/>
                      <a:pt x="332" y="375"/>
                      <a:pt x="332" y="375"/>
                    </a:cubicBezTo>
                    <a:cubicBezTo>
                      <a:pt x="333" y="374"/>
                      <a:pt x="333" y="374"/>
                      <a:pt x="333" y="374"/>
                    </a:cubicBezTo>
                    <a:cubicBezTo>
                      <a:pt x="333" y="375"/>
                      <a:pt x="333" y="375"/>
                      <a:pt x="333" y="375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7"/>
                      <a:pt x="334" y="377"/>
                      <a:pt x="334" y="377"/>
                    </a:cubicBezTo>
                    <a:cubicBezTo>
                      <a:pt x="334" y="378"/>
                      <a:pt x="334" y="378"/>
                      <a:pt x="334" y="378"/>
                    </a:cubicBezTo>
                    <a:cubicBezTo>
                      <a:pt x="336" y="380"/>
                      <a:pt x="337" y="383"/>
                      <a:pt x="339" y="386"/>
                    </a:cubicBezTo>
                    <a:cubicBezTo>
                      <a:pt x="342" y="391"/>
                      <a:pt x="345" y="397"/>
                      <a:pt x="350" y="401"/>
                    </a:cubicBezTo>
                    <a:cubicBezTo>
                      <a:pt x="354" y="406"/>
                      <a:pt x="358" y="411"/>
                      <a:pt x="363" y="415"/>
                    </a:cubicBezTo>
                    <a:cubicBezTo>
                      <a:pt x="366" y="417"/>
                      <a:pt x="369" y="418"/>
                      <a:pt x="371" y="420"/>
                    </a:cubicBezTo>
                    <a:cubicBezTo>
                      <a:pt x="374" y="421"/>
                      <a:pt x="374" y="421"/>
                      <a:pt x="374" y="421"/>
                    </a:cubicBezTo>
                    <a:cubicBezTo>
                      <a:pt x="374" y="422"/>
                      <a:pt x="374" y="422"/>
                      <a:pt x="374" y="422"/>
                    </a:cubicBezTo>
                    <a:cubicBezTo>
                      <a:pt x="374" y="422"/>
                      <a:pt x="374" y="422"/>
                      <a:pt x="374" y="423"/>
                    </a:cubicBezTo>
                    <a:cubicBezTo>
                      <a:pt x="372" y="428"/>
                      <a:pt x="372" y="428"/>
                      <a:pt x="372" y="428"/>
                    </a:cubicBezTo>
                    <a:cubicBezTo>
                      <a:pt x="366" y="440"/>
                      <a:pt x="366" y="440"/>
                      <a:pt x="366" y="440"/>
                    </a:cubicBezTo>
                    <a:cubicBezTo>
                      <a:pt x="363" y="448"/>
                      <a:pt x="360" y="456"/>
                      <a:pt x="356" y="464"/>
                    </a:cubicBezTo>
                    <a:cubicBezTo>
                      <a:pt x="350" y="480"/>
                      <a:pt x="344" y="495"/>
                      <a:pt x="338" y="511"/>
                    </a:cubicBezTo>
                    <a:cubicBezTo>
                      <a:pt x="330" y="534"/>
                      <a:pt x="322" y="557"/>
                      <a:pt x="315" y="580"/>
                    </a:cubicBezTo>
                    <a:cubicBezTo>
                      <a:pt x="314" y="585"/>
                      <a:pt x="312" y="591"/>
                      <a:pt x="310" y="597"/>
                    </a:cubicBezTo>
                    <a:cubicBezTo>
                      <a:pt x="308" y="606"/>
                      <a:pt x="308" y="606"/>
                      <a:pt x="308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6" y="609"/>
                      <a:pt x="306" y="609"/>
                      <a:pt x="306" y="609"/>
                    </a:cubicBezTo>
                    <a:cubicBezTo>
                      <a:pt x="304" y="609"/>
                      <a:pt x="304" y="609"/>
                      <a:pt x="304" y="609"/>
                    </a:cubicBezTo>
                    <a:cubicBezTo>
                      <a:pt x="295" y="609"/>
                      <a:pt x="295" y="609"/>
                      <a:pt x="295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0" y="587"/>
                      <a:pt x="280" y="587"/>
                      <a:pt x="280" y="587"/>
                    </a:cubicBezTo>
                    <a:cubicBezTo>
                      <a:pt x="277" y="579"/>
                      <a:pt x="275" y="571"/>
                      <a:pt x="272" y="563"/>
                    </a:cubicBezTo>
                    <a:cubicBezTo>
                      <a:pt x="267" y="547"/>
                      <a:pt x="262" y="531"/>
                      <a:pt x="256" y="515"/>
                    </a:cubicBezTo>
                    <a:cubicBezTo>
                      <a:pt x="246" y="484"/>
                      <a:pt x="234" y="454"/>
                      <a:pt x="222" y="429"/>
                    </a:cubicBezTo>
                    <a:cubicBezTo>
                      <a:pt x="217" y="418"/>
                      <a:pt x="214" y="411"/>
                      <a:pt x="211" y="408"/>
                    </a:cubicBezTo>
                    <a:cubicBezTo>
                      <a:pt x="210" y="406"/>
                      <a:pt x="210" y="405"/>
                      <a:pt x="209" y="405"/>
                    </a:cubicBezTo>
                    <a:cubicBezTo>
                      <a:pt x="212" y="404"/>
                      <a:pt x="215" y="402"/>
                      <a:pt x="220" y="400"/>
                    </a:cubicBezTo>
                    <a:cubicBezTo>
                      <a:pt x="223" y="398"/>
                      <a:pt x="226" y="395"/>
                      <a:pt x="229" y="393"/>
                    </a:cubicBezTo>
                    <a:cubicBezTo>
                      <a:pt x="232" y="391"/>
                      <a:pt x="234" y="389"/>
                      <a:pt x="234" y="389"/>
                    </a:cubicBezTo>
                    <a:cubicBezTo>
                      <a:pt x="237" y="388"/>
                      <a:pt x="236" y="389"/>
                      <a:pt x="235" y="391"/>
                    </a:cubicBezTo>
                    <a:cubicBezTo>
                      <a:pt x="240" y="387"/>
                      <a:pt x="244" y="383"/>
                      <a:pt x="248" y="379"/>
                    </a:cubicBezTo>
                    <a:close/>
                    <a:moveTo>
                      <a:pt x="318" y="622"/>
                    </a:moveTo>
                    <a:cubicBezTo>
                      <a:pt x="319" y="621"/>
                      <a:pt x="319" y="621"/>
                      <a:pt x="319" y="621"/>
                    </a:cubicBezTo>
                    <a:cubicBezTo>
                      <a:pt x="323" y="606"/>
                      <a:pt x="323" y="606"/>
                      <a:pt x="323" y="606"/>
                    </a:cubicBezTo>
                    <a:cubicBezTo>
                      <a:pt x="325" y="599"/>
                      <a:pt x="327" y="592"/>
                      <a:pt x="329" y="585"/>
                    </a:cubicBezTo>
                    <a:cubicBezTo>
                      <a:pt x="337" y="557"/>
                      <a:pt x="346" y="530"/>
                      <a:pt x="356" y="502"/>
                    </a:cubicBezTo>
                    <a:cubicBezTo>
                      <a:pt x="361" y="489"/>
                      <a:pt x="366" y="475"/>
                      <a:pt x="372" y="462"/>
                    </a:cubicBezTo>
                    <a:cubicBezTo>
                      <a:pt x="374" y="455"/>
                      <a:pt x="377" y="448"/>
                      <a:pt x="380" y="442"/>
                    </a:cubicBezTo>
                    <a:cubicBezTo>
                      <a:pt x="385" y="432"/>
                      <a:pt x="385" y="432"/>
                      <a:pt x="385" y="432"/>
                    </a:cubicBezTo>
                    <a:cubicBezTo>
                      <a:pt x="392" y="416"/>
                      <a:pt x="392" y="416"/>
                      <a:pt x="392" y="416"/>
                    </a:cubicBezTo>
                    <a:cubicBezTo>
                      <a:pt x="386" y="413"/>
                      <a:pt x="386" y="413"/>
                      <a:pt x="386" y="413"/>
                    </a:cubicBezTo>
                    <a:cubicBezTo>
                      <a:pt x="385" y="412"/>
                      <a:pt x="384" y="412"/>
                      <a:pt x="383" y="411"/>
                    </a:cubicBezTo>
                    <a:cubicBezTo>
                      <a:pt x="381" y="410"/>
                      <a:pt x="381" y="410"/>
                      <a:pt x="381" y="410"/>
                    </a:cubicBezTo>
                    <a:cubicBezTo>
                      <a:pt x="381" y="410"/>
                      <a:pt x="381" y="410"/>
                      <a:pt x="380" y="410"/>
                    </a:cubicBezTo>
                    <a:cubicBezTo>
                      <a:pt x="380" y="410"/>
                      <a:pt x="380" y="410"/>
                      <a:pt x="380" y="410"/>
                    </a:cubicBezTo>
                    <a:cubicBezTo>
                      <a:pt x="378" y="409"/>
                      <a:pt x="376" y="407"/>
                      <a:pt x="374" y="406"/>
                    </a:cubicBezTo>
                    <a:cubicBezTo>
                      <a:pt x="371" y="404"/>
                      <a:pt x="367" y="401"/>
                      <a:pt x="364" y="398"/>
                    </a:cubicBezTo>
                    <a:cubicBezTo>
                      <a:pt x="358" y="392"/>
                      <a:pt x="353" y="385"/>
                      <a:pt x="349" y="377"/>
                    </a:cubicBezTo>
                    <a:cubicBezTo>
                      <a:pt x="353" y="385"/>
                      <a:pt x="358" y="392"/>
                      <a:pt x="364" y="398"/>
                    </a:cubicBezTo>
                    <a:cubicBezTo>
                      <a:pt x="367" y="401"/>
                      <a:pt x="371" y="404"/>
                      <a:pt x="374" y="406"/>
                    </a:cubicBezTo>
                    <a:cubicBezTo>
                      <a:pt x="376" y="407"/>
                      <a:pt x="378" y="409"/>
                      <a:pt x="380" y="410"/>
                    </a:cubicBezTo>
                    <a:cubicBezTo>
                      <a:pt x="383" y="412"/>
                      <a:pt x="388" y="414"/>
                      <a:pt x="391" y="416"/>
                    </a:cubicBezTo>
                    <a:cubicBezTo>
                      <a:pt x="384" y="433"/>
                      <a:pt x="384" y="433"/>
                      <a:pt x="384" y="433"/>
                    </a:cubicBezTo>
                    <a:cubicBezTo>
                      <a:pt x="379" y="445"/>
                      <a:pt x="379" y="445"/>
                      <a:pt x="379" y="445"/>
                    </a:cubicBezTo>
                    <a:cubicBezTo>
                      <a:pt x="375" y="452"/>
                      <a:pt x="372" y="460"/>
                      <a:pt x="369" y="468"/>
                    </a:cubicBezTo>
                    <a:cubicBezTo>
                      <a:pt x="363" y="483"/>
                      <a:pt x="357" y="499"/>
                      <a:pt x="351" y="515"/>
                    </a:cubicBezTo>
                    <a:cubicBezTo>
                      <a:pt x="340" y="546"/>
                      <a:pt x="330" y="578"/>
                      <a:pt x="321" y="612"/>
                    </a:cubicBezTo>
                    <a:cubicBezTo>
                      <a:pt x="321" y="611"/>
                      <a:pt x="321" y="609"/>
                      <a:pt x="320" y="612"/>
                    </a:cubicBezTo>
                    <a:cubicBezTo>
                      <a:pt x="329" y="579"/>
                      <a:pt x="339" y="546"/>
                      <a:pt x="350" y="515"/>
                    </a:cubicBezTo>
                    <a:cubicBezTo>
                      <a:pt x="356" y="499"/>
                      <a:pt x="362" y="483"/>
                      <a:pt x="368" y="468"/>
                    </a:cubicBezTo>
                    <a:cubicBezTo>
                      <a:pt x="371" y="460"/>
                      <a:pt x="375" y="452"/>
                      <a:pt x="378" y="444"/>
                    </a:cubicBezTo>
                    <a:cubicBezTo>
                      <a:pt x="383" y="433"/>
                      <a:pt x="383" y="433"/>
                      <a:pt x="383" y="433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84" y="413"/>
                      <a:pt x="384" y="413"/>
                      <a:pt x="384" y="413"/>
                    </a:cubicBezTo>
                    <a:cubicBezTo>
                      <a:pt x="383" y="413"/>
                      <a:pt x="383" y="412"/>
                      <a:pt x="382" y="412"/>
                    </a:cubicBezTo>
                    <a:cubicBezTo>
                      <a:pt x="380" y="411"/>
                      <a:pt x="380" y="411"/>
                      <a:pt x="380" y="411"/>
                    </a:cubicBezTo>
                    <a:cubicBezTo>
                      <a:pt x="379" y="410"/>
                      <a:pt x="379" y="410"/>
                      <a:pt x="379" y="410"/>
                    </a:cubicBezTo>
                    <a:cubicBezTo>
                      <a:pt x="377" y="409"/>
                      <a:pt x="375" y="408"/>
                      <a:pt x="373" y="406"/>
                    </a:cubicBezTo>
                    <a:cubicBezTo>
                      <a:pt x="369" y="404"/>
                      <a:pt x="366" y="401"/>
                      <a:pt x="363" y="397"/>
                    </a:cubicBezTo>
                    <a:cubicBezTo>
                      <a:pt x="356" y="391"/>
                      <a:pt x="350" y="383"/>
                      <a:pt x="346" y="374"/>
                    </a:cubicBezTo>
                    <a:cubicBezTo>
                      <a:pt x="347" y="374"/>
                      <a:pt x="347" y="374"/>
                      <a:pt x="347" y="374"/>
                    </a:cubicBezTo>
                    <a:cubicBezTo>
                      <a:pt x="347" y="373"/>
                      <a:pt x="346" y="372"/>
                      <a:pt x="346" y="372"/>
                    </a:cubicBezTo>
                    <a:cubicBezTo>
                      <a:pt x="346" y="371"/>
                      <a:pt x="346" y="371"/>
                      <a:pt x="346" y="371"/>
                    </a:cubicBezTo>
                    <a:cubicBezTo>
                      <a:pt x="345" y="371"/>
                      <a:pt x="345" y="371"/>
                      <a:pt x="345" y="371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4" y="368"/>
                      <a:pt x="344" y="368"/>
                      <a:pt x="344" y="368"/>
                    </a:cubicBezTo>
                    <a:cubicBezTo>
                      <a:pt x="343" y="364"/>
                      <a:pt x="342" y="361"/>
                      <a:pt x="340" y="358"/>
                    </a:cubicBezTo>
                    <a:cubicBezTo>
                      <a:pt x="337" y="359"/>
                      <a:pt x="334" y="360"/>
                      <a:pt x="331" y="361"/>
                    </a:cubicBezTo>
                    <a:cubicBezTo>
                      <a:pt x="330" y="362"/>
                      <a:pt x="330" y="362"/>
                      <a:pt x="329" y="362"/>
                    </a:cubicBezTo>
                    <a:cubicBezTo>
                      <a:pt x="327" y="363"/>
                      <a:pt x="327" y="363"/>
                      <a:pt x="327" y="363"/>
                    </a:cubicBezTo>
                    <a:cubicBezTo>
                      <a:pt x="325" y="363"/>
                      <a:pt x="325" y="363"/>
                      <a:pt x="325" y="363"/>
                    </a:cubicBezTo>
                    <a:cubicBezTo>
                      <a:pt x="322" y="364"/>
                      <a:pt x="319" y="365"/>
                      <a:pt x="316" y="365"/>
                    </a:cubicBezTo>
                    <a:cubicBezTo>
                      <a:pt x="310" y="366"/>
                      <a:pt x="304" y="367"/>
                      <a:pt x="297" y="367"/>
                    </a:cubicBezTo>
                    <a:cubicBezTo>
                      <a:pt x="291" y="366"/>
                      <a:pt x="285" y="365"/>
                      <a:pt x="279" y="364"/>
                    </a:cubicBezTo>
                    <a:cubicBezTo>
                      <a:pt x="276" y="363"/>
                      <a:pt x="273" y="362"/>
                      <a:pt x="270" y="361"/>
                    </a:cubicBezTo>
                    <a:cubicBezTo>
                      <a:pt x="269" y="361"/>
                      <a:pt x="269" y="361"/>
                      <a:pt x="268" y="360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66" y="360"/>
                      <a:pt x="266" y="360"/>
                      <a:pt x="266" y="360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3" y="358"/>
                      <a:pt x="263" y="358"/>
                      <a:pt x="263" y="358"/>
                    </a:cubicBezTo>
                    <a:cubicBezTo>
                      <a:pt x="261" y="357"/>
                      <a:pt x="261" y="357"/>
                      <a:pt x="261" y="357"/>
                    </a:cubicBezTo>
                    <a:cubicBezTo>
                      <a:pt x="256" y="354"/>
                      <a:pt x="256" y="354"/>
                      <a:pt x="256" y="354"/>
                    </a:cubicBezTo>
                    <a:cubicBezTo>
                      <a:pt x="251" y="361"/>
                      <a:pt x="251" y="361"/>
                      <a:pt x="251" y="361"/>
                    </a:cubicBez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3" y="369"/>
                      <a:pt x="243" y="369"/>
                      <a:pt x="243" y="369"/>
                    </a:cubicBezTo>
                    <a:cubicBezTo>
                      <a:pt x="241" y="371"/>
                      <a:pt x="239" y="373"/>
                      <a:pt x="237" y="375"/>
                    </a:cubicBezTo>
                    <a:cubicBezTo>
                      <a:pt x="233" y="379"/>
                      <a:pt x="230" y="383"/>
                      <a:pt x="226" y="386"/>
                    </a:cubicBezTo>
                    <a:cubicBezTo>
                      <a:pt x="231" y="383"/>
                      <a:pt x="236" y="378"/>
                      <a:pt x="241" y="374"/>
                    </a:cubicBezTo>
                    <a:cubicBezTo>
                      <a:pt x="243" y="372"/>
                      <a:pt x="245" y="370"/>
                      <a:pt x="247" y="367"/>
                    </a:cubicBezTo>
                    <a:cubicBezTo>
                      <a:pt x="249" y="366"/>
                      <a:pt x="249" y="366"/>
                      <a:pt x="249" y="366"/>
                    </a:cubicBezTo>
                    <a:cubicBezTo>
                      <a:pt x="250" y="365"/>
                      <a:pt x="250" y="365"/>
                      <a:pt x="250" y="365"/>
                    </a:cubicBezTo>
                    <a:cubicBezTo>
                      <a:pt x="251" y="363"/>
                      <a:pt x="251" y="363"/>
                      <a:pt x="251" y="363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61" y="359"/>
                      <a:pt x="261" y="359"/>
                      <a:pt x="261" y="359"/>
                    </a:cubicBezTo>
                    <a:cubicBezTo>
                      <a:pt x="263" y="360"/>
                      <a:pt x="263" y="360"/>
                      <a:pt x="263" y="360"/>
                    </a:cubicBezTo>
                    <a:cubicBezTo>
                      <a:pt x="264" y="361"/>
                      <a:pt x="264" y="361"/>
                      <a:pt x="264" y="361"/>
                    </a:cubicBezTo>
                    <a:cubicBezTo>
                      <a:pt x="266" y="362"/>
                      <a:pt x="266" y="362"/>
                      <a:pt x="267" y="362"/>
                    </a:cubicBezTo>
                    <a:cubicBezTo>
                      <a:pt x="269" y="363"/>
                      <a:pt x="269" y="363"/>
                      <a:pt x="269" y="363"/>
                    </a:cubicBezTo>
                    <a:cubicBezTo>
                      <a:pt x="272" y="364"/>
                      <a:pt x="275" y="365"/>
                      <a:pt x="278" y="366"/>
                    </a:cubicBezTo>
                    <a:cubicBezTo>
                      <a:pt x="284" y="367"/>
                      <a:pt x="291" y="368"/>
                      <a:pt x="297" y="369"/>
                    </a:cubicBezTo>
                    <a:cubicBezTo>
                      <a:pt x="303" y="369"/>
                      <a:pt x="310" y="369"/>
                      <a:pt x="316" y="368"/>
                    </a:cubicBezTo>
                    <a:cubicBezTo>
                      <a:pt x="319" y="367"/>
                      <a:pt x="322" y="367"/>
                      <a:pt x="325" y="366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9" y="365"/>
                      <a:pt x="329" y="365"/>
                      <a:pt x="329" y="365"/>
                    </a:cubicBezTo>
                    <a:cubicBezTo>
                      <a:pt x="330" y="364"/>
                      <a:pt x="331" y="364"/>
                      <a:pt x="331" y="364"/>
                    </a:cubicBezTo>
                    <a:cubicBezTo>
                      <a:pt x="334" y="363"/>
                      <a:pt x="336" y="362"/>
                      <a:pt x="339" y="361"/>
                    </a:cubicBezTo>
                    <a:cubicBezTo>
                      <a:pt x="342" y="368"/>
                      <a:pt x="342" y="368"/>
                      <a:pt x="342" y="368"/>
                    </a:cubicBezTo>
                    <a:cubicBezTo>
                      <a:pt x="342" y="369"/>
                      <a:pt x="342" y="370"/>
                      <a:pt x="343" y="371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4" y="373"/>
                      <a:pt x="344" y="373"/>
                      <a:pt x="344" y="373"/>
                    </a:cubicBezTo>
                    <a:cubicBezTo>
                      <a:pt x="345" y="376"/>
                      <a:pt x="346" y="378"/>
                      <a:pt x="348" y="381"/>
                    </a:cubicBezTo>
                    <a:cubicBezTo>
                      <a:pt x="351" y="386"/>
                      <a:pt x="354" y="390"/>
                      <a:pt x="358" y="394"/>
                    </a:cubicBezTo>
                    <a:cubicBezTo>
                      <a:pt x="361" y="399"/>
                      <a:pt x="366" y="403"/>
                      <a:pt x="370" y="406"/>
                    </a:cubicBezTo>
                    <a:cubicBezTo>
                      <a:pt x="372" y="408"/>
                      <a:pt x="375" y="409"/>
                      <a:pt x="377" y="411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79" y="412"/>
                      <a:pt x="379" y="412"/>
                      <a:pt x="379" y="412"/>
                    </a:cubicBezTo>
                    <a:cubicBezTo>
                      <a:pt x="380" y="413"/>
                      <a:pt x="381" y="413"/>
                      <a:pt x="382" y="414"/>
                    </a:cubicBezTo>
                    <a:cubicBezTo>
                      <a:pt x="384" y="415"/>
                      <a:pt x="386" y="416"/>
                      <a:pt x="388" y="417"/>
                    </a:cubicBezTo>
                    <a:cubicBezTo>
                      <a:pt x="381" y="433"/>
                      <a:pt x="381" y="433"/>
                      <a:pt x="381" y="433"/>
                    </a:cubicBezTo>
                    <a:cubicBezTo>
                      <a:pt x="376" y="445"/>
                      <a:pt x="376" y="445"/>
                      <a:pt x="376" y="445"/>
                    </a:cubicBezTo>
                    <a:cubicBezTo>
                      <a:pt x="372" y="454"/>
                      <a:pt x="369" y="462"/>
                      <a:pt x="365" y="471"/>
                    </a:cubicBezTo>
                    <a:cubicBezTo>
                      <a:pt x="359" y="488"/>
                      <a:pt x="352" y="504"/>
                      <a:pt x="346" y="521"/>
                    </a:cubicBezTo>
                    <a:cubicBezTo>
                      <a:pt x="352" y="505"/>
                      <a:pt x="358" y="488"/>
                      <a:pt x="365" y="471"/>
                    </a:cubicBezTo>
                    <a:cubicBezTo>
                      <a:pt x="368" y="462"/>
                      <a:pt x="372" y="454"/>
                      <a:pt x="375" y="445"/>
                    </a:cubicBezTo>
                    <a:cubicBezTo>
                      <a:pt x="377" y="441"/>
                      <a:pt x="379" y="437"/>
                      <a:pt x="381" y="433"/>
                    </a:cubicBezTo>
                    <a:cubicBezTo>
                      <a:pt x="388" y="417"/>
                      <a:pt x="388" y="417"/>
                      <a:pt x="388" y="417"/>
                    </a:cubicBezTo>
                    <a:cubicBezTo>
                      <a:pt x="385" y="416"/>
                      <a:pt x="382" y="414"/>
                      <a:pt x="380" y="413"/>
                    </a:cubicBezTo>
                    <a:cubicBezTo>
                      <a:pt x="380" y="413"/>
                      <a:pt x="379" y="413"/>
                      <a:pt x="379" y="412"/>
                    </a:cubicBezTo>
                    <a:cubicBezTo>
                      <a:pt x="378" y="412"/>
                      <a:pt x="378" y="412"/>
                      <a:pt x="378" y="412"/>
                    </a:cubicBezTo>
                    <a:cubicBezTo>
                      <a:pt x="377" y="411"/>
                      <a:pt x="377" y="411"/>
                      <a:pt x="377" y="411"/>
                    </a:cubicBezTo>
                    <a:cubicBezTo>
                      <a:pt x="376" y="411"/>
                      <a:pt x="375" y="410"/>
                      <a:pt x="375" y="410"/>
                    </a:cubicBezTo>
                    <a:cubicBezTo>
                      <a:pt x="372" y="408"/>
                      <a:pt x="369" y="406"/>
                      <a:pt x="366" y="403"/>
                    </a:cubicBezTo>
                    <a:cubicBezTo>
                      <a:pt x="360" y="398"/>
                      <a:pt x="355" y="392"/>
                      <a:pt x="351" y="386"/>
                    </a:cubicBezTo>
                    <a:cubicBezTo>
                      <a:pt x="349" y="382"/>
                      <a:pt x="347" y="379"/>
                      <a:pt x="345" y="376"/>
                    </a:cubicBezTo>
                    <a:cubicBezTo>
                      <a:pt x="345" y="375"/>
                      <a:pt x="344" y="374"/>
                      <a:pt x="344" y="373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2" y="370"/>
                      <a:pt x="342" y="370"/>
                      <a:pt x="342" y="370"/>
                    </a:cubicBezTo>
                    <a:cubicBezTo>
                      <a:pt x="341" y="367"/>
                      <a:pt x="340" y="364"/>
                      <a:pt x="339" y="361"/>
                    </a:cubicBezTo>
                    <a:cubicBezTo>
                      <a:pt x="336" y="362"/>
                      <a:pt x="334" y="363"/>
                      <a:pt x="331" y="364"/>
                    </a:cubicBezTo>
                    <a:cubicBezTo>
                      <a:pt x="330" y="364"/>
                      <a:pt x="330" y="365"/>
                      <a:pt x="329" y="365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5" y="366"/>
                      <a:pt x="325" y="366"/>
                      <a:pt x="325" y="366"/>
                    </a:cubicBezTo>
                    <a:cubicBezTo>
                      <a:pt x="322" y="367"/>
                      <a:pt x="319" y="368"/>
                      <a:pt x="316" y="368"/>
                    </a:cubicBezTo>
                    <a:cubicBezTo>
                      <a:pt x="309" y="369"/>
                      <a:pt x="303" y="369"/>
                      <a:pt x="297" y="369"/>
                    </a:cubicBezTo>
                    <a:cubicBezTo>
                      <a:pt x="290" y="369"/>
                      <a:pt x="284" y="368"/>
                      <a:pt x="278" y="366"/>
                    </a:cubicBezTo>
                    <a:cubicBezTo>
                      <a:pt x="275" y="366"/>
                      <a:pt x="272" y="365"/>
                      <a:pt x="269" y="364"/>
                    </a:cubicBezTo>
                    <a:cubicBezTo>
                      <a:pt x="268" y="363"/>
                      <a:pt x="267" y="363"/>
                      <a:pt x="267" y="363"/>
                    </a:cubicBezTo>
                    <a:cubicBezTo>
                      <a:pt x="266" y="362"/>
                      <a:pt x="266" y="362"/>
                      <a:pt x="264" y="362"/>
                    </a:cubicBezTo>
                    <a:cubicBezTo>
                      <a:pt x="262" y="361"/>
                      <a:pt x="262" y="361"/>
                      <a:pt x="262" y="361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57" y="358"/>
                      <a:pt x="257" y="358"/>
                      <a:pt x="257" y="358"/>
                    </a:cubicBezTo>
                    <a:cubicBezTo>
                      <a:pt x="252" y="364"/>
                      <a:pt x="252" y="364"/>
                      <a:pt x="252" y="364"/>
                    </a:cubicBezTo>
                    <a:cubicBezTo>
                      <a:pt x="250" y="366"/>
                      <a:pt x="250" y="366"/>
                      <a:pt x="250" y="366"/>
                    </a:cubicBezTo>
                    <a:cubicBezTo>
                      <a:pt x="248" y="368"/>
                      <a:pt x="248" y="368"/>
                      <a:pt x="248" y="368"/>
                    </a:cubicBezTo>
                    <a:cubicBezTo>
                      <a:pt x="246" y="370"/>
                      <a:pt x="244" y="372"/>
                      <a:pt x="241" y="375"/>
                    </a:cubicBezTo>
                    <a:cubicBezTo>
                      <a:pt x="237" y="379"/>
                      <a:pt x="232" y="383"/>
                      <a:pt x="227" y="387"/>
                    </a:cubicBezTo>
                    <a:cubicBezTo>
                      <a:pt x="225" y="389"/>
                      <a:pt x="222" y="391"/>
                      <a:pt x="220" y="392"/>
                    </a:cubicBezTo>
                    <a:cubicBezTo>
                      <a:pt x="217" y="395"/>
                      <a:pt x="215" y="397"/>
                      <a:pt x="212" y="398"/>
                    </a:cubicBezTo>
                    <a:cubicBezTo>
                      <a:pt x="208" y="402"/>
                      <a:pt x="204" y="405"/>
                      <a:pt x="204" y="406"/>
                    </a:cubicBezTo>
                    <a:cubicBezTo>
                      <a:pt x="205" y="406"/>
                      <a:pt x="206" y="406"/>
                      <a:pt x="208" y="405"/>
                    </a:cubicBezTo>
                    <a:cubicBezTo>
                      <a:pt x="208" y="405"/>
                      <a:pt x="208" y="406"/>
                      <a:pt x="208" y="406"/>
                    </a:cubicBezTo>
                    <a:cubicBezTo>
                      <a:pt x="209" y="411"/>
                      <a:pt x="214" y="426"/>
                      <a:pt x="223" y="449"/>
                    </a:cubicBezTo>
                    <a:cubicBezTo>
                      <a:pt x="222" y="449"/>
                      <a:pt x="222" y="449"/>
                      <a:pt x="222" y="449"/>
                    </a:cubicBezTo>
                    <a:cubicBezTo>
                      <a:pt x="217" y="438"/>
                      <a:pt x="214" y="431"/>
                      <a:pt x="212" y="427"/>
                    </a:cubicBezTo>
                    <a:cubicBezTo>
                      <a:pt x="210" y="423"/>
                      <a:pt x="209" y="422"/>
                      <a:pt x="209" y="422"/>
                    </a:cubicBezTo>
                    <a:cubicBezTo>
                      <a:pt x="207" y="421"/>
                      <a:pt x="208" y="426"/>
                      <a:pt x="206" y="423"/>
                    </a:cubicBezTo>
                    <a:cubicBezTo>
                      <a:pt x="216" y="445"/>
                      <a:pt x="225" y="467"/>
                      <a:pt x="232" y="490"/>
                    </a:cubicBezTo>
                    <a:cubicBezTo>
                      <a:pt x="234" y="496"/>
                      <a:pt x="238" y="507"/>
                      <a:pt x="240" y="513"/>
                    </a:cubicBezTo>
                    <a:cubicBezTo>
                      <a:pt x="251" y="541"/>
                      <a:pt x="260" y="569"/>
                      <a:pt x="268" y="598"/>
                    </a:cubicBezTo>
                    <a:cubicBezTo>
                      <a:pt x="271" y="608"/>
                      <a:pt x="271" y="608"/>
                      <a:pt x="271" y="608"/>
                    </a:cubicBezTo>
                    <a:cubicBezTo>
                      <a:pt x="273" y="614"/>
                      <a:pt x="273" y="614"/>
                      <a:pt x="273" y="614"/>
                    </a:cubicBezTo>
                    <a:cubicBezTo>
                      <a:pt x="274" y="619"/>
                      <a:pt x="274" y="619"/>
                      <a:pt x="274" y="619"/>
                    </a:cubicBezTo>
                    <a:cubicBezTo>
                      <a:pt x="275" y="622"/>
                      <a:pt x="275" y="622"/>
                      <a:pt x="275" y="622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8" y="621"/>
                      <a:pt x="268" y="621"/>
                      <a:pt x="268" y="621"/>
                    </a:cubicBezTo>
                    <a:cubicBezTo>
                      <a:pt x="263" y="604"/>
                      <a:pt x="263" y="604"/>
                      <a:pt x="263" y="604"/>
                    </a:cubicBezTo>
                    <a:cubicBezTo>
                      <a:pt x="261" y="595"/>
                      <a:pt x="261" y="595"/>
                      <a:pt x="261" y="595"/>
                    </a:cubicBezTo>
                    <a:cubicBezTo>
                      <a:pt x="257" y="582"/>
                      <a:pt x="253" y="570"/>
                      <a:pt x="249" y="557"/>
                    </a:cubicBezTo>
                    <a:cubicBezTo>
                      <a:pt x="241" y="532"/>
                      <a:pt x="232" y="507"/>
                      <a:pt x="223" y="483"/>
                    </a:cubicBezTo>
                    <a:cubicBezTo>
                      <a:pt x="218" y="471"/>
                      <a:pt x="213" y="459"/>
                      <a:pt x="208" y="447"/>
                    </a:cubicBezTo>
                    <a:cubicBezTo>
                      <a:pt x="206" y="441"/>
                      <a:pt x="203" y="435"/>
                      <a:pt x="201" y="429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90" y="406"/>
                      <a:pt x="190" y="406"/>
                      <a:pt x="190" y="406"/>
                    </a:cubicBezTo>
                    <a:cubicBezTo>
                      <a:pt x="185" y="407"/>
                      <a:pt x="185" y="407"/>
                      <a:pt x="185" y="407"/>
                    </a:cubicBezTo>
                    <a:cubicBezTo>
                      <a:pt x="182" y="407"/>
                      <a:pt x="182" y="407"/>
                      <a:pt x="182" y="407"/>
                    </a:cubicBezTo>
                    <a:cubicBezTo>
                      <a:pt x="182" y="407"/>
                      <a:pt x="181" y="408"/>
                      <a:pt x="181" y="408"/>
                    </a:cubicBezTo>
                    <a:cubicBezTo>
                      <a:pt x="180" y="408"/>
                      <a:pt x="180" y="408"/>
                      <a:pt x="180" y="408"/>
                    </a:cubicBezTo>
                    <a:cubicBezTo>
                      <a:pt x="178" y="408"/>
                      <a:pt x="177" y="408"/>
                      <a:pt x="175" y="408"/>
                    </a:cubicBezTo>
                    <a:cubicBezTo>
                      <a:pt x="172" y="408"/>
                      <a:pt x="169" y="407"/>
                      <a:pt x="166" y="407"/>
                    </a:cubicBezTo>
                    <a:cubicBezTo>
                      <a:pt x="159" y="405"/>
                      <a:pt x="154" y="402"/>
                      <a:pt x="149" y="397"/>
                    </a:cubicBezTo>
                    <a:cubicBezTo>
                      <a:pt x="144" y="393"/>
                      <a:pt x="140" y="388"/>
                      <a:pt x="138" y="382"/>
                    </a:cubicBezTo>
                    <a:cubicBezTo>
                      <a:pt x="136" y="376"/>
                      <a:pt x="136" y="370"/>
                      <a:pt x="138" y="366"/>
                    </a:cubicBezTo>
                    <a:cubicBezTo>
                      <a:pt x="139" y="364"/>
                      <a:pt x="141" y="362"/>
                      <a:pt x="143" y="360"/>
                    </a:cubicBezTo>
                    <a:cubicBezTo>
                      <a:pt x="145" y="358"/>
                      <a:pt x="148" y="357"/>
                      <a:pt x="151" y="356"/>
                    </a:cubicBezTo>
                    <a:cubicBezTo>
                      <a:pt x="156" y="355"/>
                      <a:pt x="162" y="356"/>
                      <a:pt x="167" y="359"/>
                    </a:cubicBezTo>
                    <a:cubicBezTo>
                      <a:pt x="172" y="362"/>
                      <a:pt x="177" y="367"/>
                      <a:pt x="180" y="373"/>
                    </a:cubicBezTo>
                    <a:cubicBezTo>
                      <a:pt x="181" y="374"/>
                      <a:pt x="182" y="375"/>
                      <a:pt x="183" y="37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93" y="398"/>
                      <a:pt x="193" y="398"/>
                      <a:pt x="193" y="398"/>
                    </a:cubicBezTo>
                    <a:cubicBezTo>
                      <a:pt x="195" y="397"/>
                      <a:pt x="197" y="396"/>
                      <a:pt x="200" y="395"/>
                    </a:cubicBezTo>
                    <a:cubicBezTo>
                      <a:pt x="201" y="394"/>
                      <a:pt x="202" y="394"/>
                      <a:pt x="203" y="393"/>
                    </a:cubicBezTo>
                    <a:cubicBezTo>
                      <a:pt x="204" y="393"/>
                      <a:pt x="205" y="392"/>
                      <a:pt x="206" y="392"/>
                    </a:cubicBezTo>
                    <a:cubicBezTo>
                      <a:pt x="207" y="391"/>
                      <a:pt x="207" y="391"/>
                      <a:pt x="207" y="391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10" y="389"/>
                      <a:pt x="210" y="389"/>
                      <a:pt x="210" y="389"/>
                    </a:cubicBezTo>
                    <a:cubicBezTo>
                      <a:pt x="211" y="388"/>
                      <a:pt x="212" y="388"/>
                      <a:pt x="213" y="387"/>
                    </a:cubicBezTo>
                    <a:cubicBezTo>
                      <a:pt x="218" y="384"/>
                      <a:pt x="222" y="381"/>
                      <a:pt x="226" y="378"/>
                    </a:cubicBezTo>
                    <a:cubicBezTo>
                      <a:pt x="230" y="374"/>
                      <a:pt x="234" y="371"/>
                      <a:pt x="238" y="367"/>
                    </a:cubicBezTo>
                    <a:cubicBezTo>
                      <a:pt x="240" y="365"/>
                      <a:pt x="242" y="363"/>
                      <a:pt x="243" y="361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45" y="359"/>
                      <a:pt x="245" y="359"/>
                      <a:pt x="245" y="359"/>
                    </a:cubicBezTo>
                    <a:cubicBezTo>
                      <a:pt x="246" y="358"/>
                      <a:pt x="246" y="358"/>
                      <a:pt x="247" y="357"/>
                    </a:cubicBezTo>
                    <a:cubicBezTo>
                      <a:pt x="249" y="355"/>
                      <a:pt x="250" y="353"/>
                      <a:pt x="252" y="351"/>
                    </a:cubicBezTo>
                    <a:cubicBezTo>
                      <a:pt x="250" y="349"/>
                      <a:pt x="249" y="347"/>
                      <a:pt x="248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344"/>
                      <a:pt x="246" y="343"/>
                      <a:pt x="246" y="343"/>
                    </a:cubicBezTo>
                    <a:cubicBezTo>
                      <a:pt x="246" y="343"/>
                      <a:pt x="246" y="343"/>
                      <a:pt x="246" y="343"/>
                    </a:cubicBezTo>
                    <a:cubicBezTo>
                      <a:pt x="246" y="342"/>
                      <a:pt x="246" y="342"/>
                      <a:pt x="245" y="341"/>
                    </a:cubicBezTo>
                    <a:cubicBezTo>
                      <a:pt x="245" y="340"/>
                      <a:pt x="244" y="338"/>
                      <a:pt x="243" y="336"/>
                    </a:cubicBezTo>
                    <a:cubicBezTo>
                      <a:pt x="243" y="335"/>
                      <a:pt x="243" y="334"/>
                      <a:pt x="243" y="333"/>
                    </a:cubicBezTo>
                    <a:cubicBezTo>
                      <a:pt x="243" y="332"/>
                      <a:pt x="243" y="332"/>
                      <a:pt x="242" y="331"/>
                    </a:cubicBezTo>
                    <a:cubicBezTo>
                      <a:pt x="242" y="331"/>
                      <a:pt x="242" y="330"/>
                      <a:pt x="242" y="330"/>
                    </a:cubicBezTo>
                    <a:cubicBezTo>
                      <a:pt x="242" y="328"/>
                      <a:pt x="242" y="326"/>
                      <a:pt x="243" y="324"/>
                    </a:cubicBezTo>
                    <a:cubicBezTo>
                      <a:pt x="244" y="315"/>
                      <a:pt x="247" y="306"/>
                      <a:pt x="252" y="299"/>
                    </a:cubicBezTo>
                    <a:cubicBezTo>
                      <a:pt x="254" y="296"/>
                      <a:pt x="257" y="293"/>
                      <a:pt x="260" y="291"/>
                    </a:cubicBezTo>
                    <a:cubicBezTo>
                      <a:pt x="263" y="289"/>
                      <a:pt x="267" y="288"/>
                      <a:pt x="270" y="288"/>
                    </a:cubicBezTo>
                    <a:cubicBezTo>
                      <a:pt x="274" y="288"/>
                      <a:pt x="277" y="290"/>
                      <a:pt x="280" y="292"/>
                    </a:cubicBezTo>
                    <a:cubicBezTo>
                      <a:pt x="283" y="294"/>
                      <a:pt x="286" y="297"/>
                      <a:pt x="287" y="300"/>
                    </a:cubicBezTo>
                    <a:cubicBezTo>
                      <a:pt x="288" y="304"/>
                      <a:pt x="288" y="307"/>
                      <a:pt x="287" y="311"/>
                    </a:cubicBezTo>
                    <a:cubicBezTo>
                      <a:pt x="287" y="315"/>
                      <a:pt x="285" y="319"/>
                      <a:pt x="283" y="323"/>
                    </a:cubicBezTo>
                    <a:cubicBezTo>
                      <a:pt x="280" y="327"/>
                      <a:pt x="278" y="330"/>
                      <a:pt x="275" y="33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2" y="338"/>
                      <a:pt x="272" y="338"/>
                      <a:pt x="272" y="338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6" y="346"/>
                      <a:pt x="265" y="347"/>
                      <a:pt x="265" y="349"/>
                    </a:cubicBezTo>
                    <a:cubicBezTo>
                      <a:pt x="265" y="349"/>
                      <a:pt x="265" y="350"/>
                      <a:pt x="265" y="350"/>
                    </a:cubicBezTo>
                    <a:cubicBezTo>
                      <a:pt x="265" y="351"/>
                      <a:pt x="266" y="351"/>
                      <a:pt x="266" y="351"/>
                    </a:cubicBezTo>
                    <a:cubicBezTo>
                      <a:pt x="266" y="351"/>
                      <a:pt x="266" y="351"/>
                      <a:pt x="266" y="351"/>
                    </a:cubicBezTo>
                    <a:cubicBezTo>
                      <a:pt x="266" y="352"/>
                      <a:pt x="266" y="352"/>
                      <a:pt x="266" y="352"/>
                    </a:cubicBezTo>
                    <a:cubicBezTo>
                      <a:pt x="267" y="354"/>
                      <a:pt x="268" y="354"/>
                      <a:pt x="270" y="355"/>
                    </a:cubicBezTo>
                    <a:cubicBezTo>
                      <a:pt x="272" y="356"/>
                      <a:pt x="274" y="357"/>
                      <a:pt x="276" y="357"/>
                    </a:cubicBezTo>
                    <a:cubicBezTo>
                      <a:pt x="277" y="358"/>
                      <a:pt x="278" y="358"/>
                      <a:pt x="280" y="358"/>
                    </a:cubicBezTo>
                    <a:cubicBezTo>
                      <a:pt x="281" y="358"/>
                      <a:pt x="282" y="359"/>
                      <a:pt x="283" y="359"/>
                    </a:cubicBezTo>
                    <a:cubicBezTo>
                      <a:pt x="285" y="359"/>
                      <a:pt x="285" y="359"/>
                      <a:pt x="285" y="359"/>
                    </a:cubicBezTo>
                    <a:cubicBezTo>
                      <a:pt x="287" y="360"/>
                      <a:pt x="287" y="360"/>
                      <a:pt x="287" y="360"/>
                    </a:cubicBezTo>
                    <a:cubicBezTo>
                      <a:pt x="292" y="360"/>
                      <a:pt x="297" y="361"/>
                      <a:pt x="302" y="361"/>
                    </a:cubicBezTo>
                    <a:cubicBezTo>
                      <a:pt x="308" y="361"/>
                      <a:pt x="313" y="360"/>
                      <a:pt x="318" y="359"/>
                    </a:cubicBezTo>
                    <a:cubicBezTo>
                      <a:pt x="321" y="359"/>
                      <a:pt x="324" y="358"/>
                      <a:pt x="327" y="357"/>
                    </a:cubicBezTo>
                    <a:cubicBezTo>
                      <a:pt x="327" y="357"/>
                      <a:pt x="328" y="356"/>
                      <a:pt x="329" y="356"/>
                    </a:cubicBezTo>
                    <a:cubicBezTo>
                      <a:pt x="330" y="355"/>
                      <a:pt x="331" y="355"/>
                      <a:pt x="332" y="355"/>
                    </a:cubicBezTo>
                    <a:cubicBezTo>
                      <a:pt x="338" y="352"/>
                      <a:pt x="338" y="352"/>
                      <a:pt x="338" y="352"/>
                    </a:cubicBezTo>
                    <a:cubicBezTo>
                      <a:pt x="338" y="347"/>
                      <a:pt x="338" y="347"/>
                      <a:pt x="338" y="347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3"/>
                      <a:pt x="337" y="343"/>
                      <a:pt x="337" y="343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336" y="333"/>
                      <a:pt x="335" y="330"/>
                      <a:pt x="335" y="327"/>
                    </a:cubicBezTo>
                    <a:cubicBezTo>
                      <a:pt x="336" y="321"/>
                      <a:pt x="337" y="315"/>
                      <a:pt x="340" y="310"/>
                    </a:cubicBezTo>
                    <a:cubicBezTo>
                      <a:pt x="342" y="307"/>
                      <a:pt x="343" y="305"/>
                      <a:pt x="345" y="303"/>
                    </a:cubicBezTo>
                    <a:cubicBezTo>
                      <a:pt x="347" y="302"/>
                      <a:pt x="348" y="301"/>
                      <a:pt x="349" y="300"/>
                    </a:cubicBezTo>
                    <a:cubicBezTo>
                      <a:pt x="350" y="299"/>
                      <a:pt x="351" y="299"/>
                      <a:pt x="352" y="298"/>
                    </a:cubicBezTo>
                    <a:cubicBezTo>
                      <a:pt x="357" y="296"/>
                      <a:pt x="363" y="295"/>
                      <a:pt x="367" y="297"/>
                    </a:cubicBezTo>
                    <a:cubicBezTo>
                      <a:pt x="368" y="297"/>
                      <a:pt x="369" y="298"/>
                      <a:pt x="370" y="299"/>
                    </a:cubicBezTo>
                    <a:cubicBezTo>
                      <a:pt x="370" y="299"/>
                      <a:pt x="371" y="299"/>
                      <a:pt x="371" y="300"/>
                    </a:cubicBezTo>
                    <a:cubicBezTo>
                      <a:pt x="372" y="300"/>
                      <a:pt x="372" y="301"/>
                      <a:pt x="373" y="301"/>
                    </a:cubicBezTo>
                    <a:cubicBezTo>
                      <a:pt x="374" y="304"/>
                      <a:pt x="376" y="306"/>
                      <a:pt x="377" y="308"/>
                    </a:cubicBezTo>
                    <a:cubicBezTo>
                      <a:pt x="378" y="311"/>
                      <a:pt x="378" y="313"/>
                      <a:pt x="378" y="316"/>
                    </a:cubicBezTo>
                    <a:cubicBezTo>
                      <a:pt x="378" y="319"/>
                      <a:pt x="377" y="322"/>
                      <a:pt x="376" y="324"/>
                    </a:cubicBezTo>
                    <a:cubicBezTo>
                      <a:pt x="374" y="330"/>
                      <a:pt x="371" y="335"/>
                      <a:pt x="366" y="339"/>
                    </a:cubicBezTo>
                    <a:cubicBezTo>
                      <a:pt x="364" y="342"/>
                      <a:pt x="362" y="344"/>
                      <a:pt x="359" y="346"/>
                    </a:cubicBezTo>
                    <a:cubicBezTo>
                      <a:pt x="359" y="346"/>
                      <a:pt x="358" y="347"/>
                      <a:pt x="357" y="347"/>
                    </a:cubicBezTo>
                    <a:cubicBezTo>
                      <a:pt x="356" y="348"/>
                      <a:pt x="356" y="348"/>
                      <a:pt x="356" y="348"/>
                    </a:cubicBezTo>
                    <a:cubicBezTo>
                      <a:pt x="355" y="349"/>
                      <a:pt x="355" y="349"/>
                      <a:pt x="355" y="349"/>
                    </a:cubicBezTo>
                    <a:cubicBezTo>
                      <a:pt x="352" y="351"/>
                      <a:pt x="349" y="353"/>
                      <a:pt x="346" y="355"/>
                    </a:cubicBezTo>
                    <a:cubicBezTo>
                      <a:pt x="347" y="357"/>
                      <a:pt x="348" y="359"/>
                      <a:pt x="349" y="361"/>
                    </a:cubicBezTo>
                    <a:cubicBezTo>
                      <a:pt x="349" y="362"/>
                      <a:pt x="350" y="363"/>
                      <a:pt x="350" y="364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1" y="367"/>
                      <a:pt x="351" y="367"/>
                      <a:pt x="351" y="367"/>
                    </a:cubicBezTo>
                    <a:cubicBezTo>
                      <a:pt x="352" y="369"/>
                      <a:pt x="353" y="372"/>
                      <a:pt x="354" y="374"/>
                    </a:cubicBezTo>
                    <a:cubicBezTo>
                      <a:pt x="357" y="378"/>
                      <a:pt x="360" y="383"/>
                      <a:pt x="363" y="387"/>
                    </a:cubicBezTo>
                    <a:cubicBezTo>
                      <a:pt x="366" y="392"/>
                      <a:pt x="370" y="396"/>
                      <a:pt x="374" y="399"/>
                    </a:cubicBezTo>
                    <a:cubicBezTo>
                      <a:pt x="375" y="400"/>
                      <a:pt x="377" y="401"/>
                      <a:pt x="378" y="401"/>
                    </a:cubicBezTo>
                    <a:cubicBezTo>
                      <a:pt x="378" y="402"/>
                      <a:pt x="379" y="402"/>
                      <a:pt x="379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2" y="404"/>
                      <a:pt x="382" y="404"/>
                      <a:pt x="382" y="404"/>
                    </a:cubicBezTo>
                    <a:cubicBezTo>
                      <a:pt x="384" y="405"/>
                      <a:pt x="386" y="406"/>
                      <a:pt x="388" y="407"/>
                    </a:cubicBezTo>
                    <a:cubicBezTo>
                      <a:pt x="390" y="408"/>
                      <a:pt x="392" y="409"/>
                      <a:pt x="394" y="410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407" y="384"/>
                      <a:pt x="407" y="384"/>
                      <a:pt x="407" y="384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10" y="377"/>
                      <a:pt x="410" y="377"/>
                      <a:pt x="410" y="377"/>
                    </a:cubicBezTo>
                    <a:cubicBezTo>
                      <a:pt x="411" y="377"/>
                      <a:pt x="411" y="376"/>
                      <a:pt x="412" y="375"/>
                    </a:cubicBezTo>
                    <a:cubicBezTo>
                      <a:pt x="414" y="373"/>
                      <a:pt x="416" y="370"/>
                      <a:pt x="418" y="368"/>
                    </a:cubicBezTo>
                    <a:cubicBezTo>
                      <a:pt x="420" y="366"/>
                      <a:pt x="423" y="364"/>
                      <a:pt x="425" y="363"/>
                    </a:cubicBezTo>
                    <a:cubicBezTo>
                      <a:pt x="426" y="362"/>
                      <a:pt x="428" y="362"/>
                      <a:pt x="429" y="362"/>
                    </a:cubicBezTo>
                    <a:cubicBezTo>
                      <a:pt x="429" y="362"/>
                      <a:pt x="430" y="362"/>
                      <a:pt x="430" y="362"/>
                    </a:cubicBezTo>
                    <a:cubicBezTo>
                      <a:pt x="431" y="362"/>
                      <a:pt x="431" y="362"/>
                      <a:pt x="432" y="362"/>
                    </a:cubicBezTo>
                    <a:cubicBezTo>
                      <a:pt x="436" y="363"/>
                      <a:pt x="441" y="367"/>
                      <a:pt x="443" y="372"/>
                    </a:cubicBezTo>
                    <a:cubicBezTo>
                      <a:pt x="445" y="377"/>
                      <a:pt x="446" y="384"/>
                      <a:pt x="445" y="390"/>
                    </a:cubicBezTo>
                    <a:cubicBezTo>
                      <a:pt x="445" y="393"/>
                      <a:pt x="444" y="396"/>
                      <a:pt x="442" y="399"/>
                    </a:cubicBezTo>
                    <a:cubicBezTo>
                      <a:pt x="441" y="402"/>
                      <a:pt x="440" y="404"/>
                      <a:pt x="438" y="406"/>
                    </a:cubicBezTo>
                    <a:cubicBezTo>
                      <a:pt x="434" y="411"/>
                      <a:pt x="428" y="414"/>
                      <a:pt x="422" y="416"/>
                    </a:cubicBezTo>
                    <a:cubicBezTo>
                      <a:pt x="419" y="417"/>
                      <a:pt x="416" y="417"/>
                      <a:pt x="413" y="417"/>
                    </a:cubicBezTo>
                    <a:cubicBezTo>
                      <a:pt x="411" y="418"/>
                      <a:pt x="410" y="418"/>
                      <a:pt x="408" y="418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7"/>
                      <a:pt x="404" y="417"/>
                      <a:pt x="403" y="417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2"/>
                      <a:pt x="387" y="442"/>
                      <a:pt x="387" y="442"/>
                    </a:cubicBezTo>
                    <a:cubicBezTo>
                      <a:pt x="384" y="449"/>
                      <a:pt x="381" y="456"/>
                      <a:pt x="378" y="463"/>
                    </a:cubicBezTo>
                    <a:cubicBezTo>
                      <a:pt x="372" y="477"/>
                      <a:pt x="367" y="492"/>
                      <a:pt x="362" y="506"/>
                    </a:cubicBezTo>
                    <a:cubicBezTo>
                      <a:pt x="351" y="535"/>
                      <a:pt x="342" y="564"/>
                      <a:pt x="333" y="593"/>
                    </a:cubicBezTo>
                    <a:cubicBezTo>
                      <a:pt x="330" y="604"/>
                      <a:pt x="330" y="604"/>
                      <a:pt x="330" y="604"/>
                    </a:cubicBezTo>
                    <a:cubicBezTo>
                      <a:pt x="327" y="613"/>
                      <a:pt x="327" y="613"/>
                      <a:pt x="327" y="613"/>
                    </a:cubicBezTo>
                    <a:cubicBezTo>
                      <a:pt x="326" y="619"/>
                      <a:pt x="326" y="619"/>
                      <a:pt x="326" y="619"/>
                    </a:cubicBezTo>
                    <a:cubicBezTo>
                      <a:pt x="325" y="621"/>
                      <a:pt x="325" y="621"/>
                      <a:pt x="325" y="621"/>
                    </a:cubicBezTo>
                    <a:cubicBezTo>
                      <a:pt x="325" y="622"/>
                      <a:pt x="325" y="622"/>
                      <a:pt x="325" y="622"/>
                    </a:cubicBezTo>
                    <a:lnTo>
                      <a:pt x="318" y="6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>
                <a:off x="5026026" y="1547813"/>
                <a:ext cx="2144713" cy="2363788"/>
              </a:xfrm>
              <a:custGeom>
                <a:avLst/>
                <a:gdLst>
                  <a:gd name="T0" fmla="*/ 518 w 570"/>
                  <a:gd name="T1" fmla="*/ 231 h 629"/>
                  <a:gd name="T2" fmla="*/ 454 w 570"/>
                  <a:gd name="T3" fmla="*/ 271 h 629"/>
                  <a:gd name="T4" fmla="*/ 496 w 570"/>
                  <a:gd name="T5" fmla="*/ 135 h 629"/>
                  <a:gd name="T6" fmla="*/ 393 w 570"/>
                  <a:gd name="T7" fmla="*/ 205 h 629"/>
                  <a:gd name="T8" fmla="*/ 326 w 570"/>
                  <a:gd name="T9" fmla="*/ 264 h 629"/>
                  <a:gd name="T10" fmla="*/ 474 w 570"/>
                  <a:gd name="T11" fmla="*/ 89 h 629"/>
                  <a:gd name="T12" fmla="*/ 385 w 570"/>
                  <a:gd name="T13" fmla="*/ 100 h 629"/>
                  <a:gd name="T14" fmla="*/ 322 w 570"/>
                  <a:gd name="T15" fmla="*/ 156 h 629"/>
                  <a:gd name="T16" fmla="*/ 401 w 570"/>
                  <a:gd name="T17" fmla="*/ 66 h 629"/>
                  <a:gd name="T18" fmla="*/ 279 w 570"/>
                  <a:gd name="T19" fmla="*/ 80 h 629"/>
                  <a:gd name="T20" fmla="*/ 223 w 570"/>
                  <a:gd name="T21" fmla="*/ 103 h 629"/>
                  <a:gd name="T22" fmla="*/ 280 w 570"/>
                  <a:gd name="T23" fmla="*/ 61 h 629"/>
                  <a:gd name="T24" fmla="*/ 212 w 570"/>
                  <a:gd name="T25" fmla="*/ 33 h 629"/>
                  <a:gd name="T26" fmla="*/ 78 w 570"/>
                  <a:gd name="T27" fmla="*/ 109 h 629"/>
                  <a:gd name="T28" fmla="*/ 29 w 570"/>
                  <a:gd name="T29" fmla="*/ 198 h 629"/>
                  <a:gd name="T30" fmla="*/ 35 w 570"/>
                  <a:gd name="T31" fmla="*/ 232 h 629"/>
                  <a:gd name="T32" fmla="*/ 42 w 570"/>
                  <a:gd name="T33" fmla="*/ 311 h 629"/>
                  <a:gd name="T34" fmla="*/ 20 w 570"/>
                  <a:gd name="T35" fmla="*/ 366 h 629"/>
                  <a:gd name="T36" fmla="*/ 73 w 570"/>
                  <a:gd name="T37" fmla="*/ 388 h 629"/>
                  <a:gd name="T38" fmla="*/ 178 w 570"/>
                  <a:gd name="T39" fmla="*/ 311 h 629"/>
                  <a:gd name="T40" fmla="*/ 102 w 570"/>
                  <a:gd name="T41" fmla="*/ 390 h 629"/>
                  <a:gd name="T42" fmla="*/ 92 w 570"/>
                  <a:gd name="T43" fmla="*/ 469 h 629"/>
                  <a:gd name="T44" fmla="*/ 196 w 570"/>
                  <a:gd name="T45" fmla="*/ 407 h 629"/>
                  <a:gd name="T46" fmla="*/ 265 w 570"/>
                  <a:gd name="T47" fmla="*/ 373 h 629"/>
                  <a:gd name="T48" fmla="*/ 196 w 570"/>
                  <a:gd name="T49" fmla="*/ 450 h 629"/>
                  <a:gd name="T50" fmla="*/ 179 w 570"/>
                  <a:gd name="T51" fmla="*/ 542 h 629"/>
                  <a:gd name="T52" fmla="*/ 261 w 570"/>
                  <a:gd name="T53" fmla="*/ 489 h 629"/>
                  <a:gd name="T54" fmla="*/ 270 w 570"/>
                  <a:gd name="T55" fmla="*/ 506 h 629"/>
                  <a:gd name="T56" fmla="*/ 208 w 570"/>
                  <a:gd name="T57" fmla="*/ 588 h 629"/>
                  <a:gd name="T58" fmla="*/ 303 w 570"/>
                  <a:gd name="T59" fmla="*/ 597 h 629"/>
                  <a:gd name="T60" fmla="*/ 332 w 570"/>
                  <a:gd name="T61" fmla="*/ 603 h 629"/>
                  <a:gd name="T62" fmla="*/ 406 w 570"/>
                  <a:gd name="T63" fmla="*/ 554 h 629"/>
                  <a:gd name="T64" fmla="*/ 430 w 570"/>
                  <a:gd name="T65" fmla="*/ 535 h 629"/>
                  <a:gd name="T66" fmla="*/ 504 w 570"/>
                  <a:gd name="T67" fmla="*/ 444 h 629"/>
                  <a:gd name="T68" fmla="*/ 549 w 570"/>
                  <a:gd name="T69" fmla="*/ 342 h 629"/>
                  <a:gd name="T70" fmla="*/ 563 w 570"/>
                  <a:gd name="T71" fmla="*/ 266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0" h="629">
                    <a:moveTo>
                      <a:pt x="558" y="231"/>
                    </a:moveTo>
                    <a:cubicBezTo>
                      <a:pt x="547" y="219"/>
                      <a:pt x="530" y="221"/>
                      <a:pt x="518" y="231"/>
                    </a:cubicBezTo>
                    <a:cubicBezTo>
                      <a:pt x="477" y="265"/>
                      <a:pt x="437" y="300"/>
                      <a:pt x="395" y="332"/>
                    </a:cubicBezTo>
                    <a:cubicBezTo>
                      <a:pt x="415" y="313"/>
                      <a:pt x="434" y="292"/>
                      <a:pt x="454" y="271"/>
                    </a:cubicBezTo>
                    <a:cubicBezTo>
                      <a:pt x="482" y="243"/>
                      <a:pt x="510" y="213"/>
                      <a:pt x="528" y="177"/>
                    </a:cubicBezTo>
                    <a:cubicBezTo>
                      <a:pt x="539" y="156"/>
                      <a:pt x="521" y="127"/>
                      <a:pt x="496" y="135"/>
                    </a:cubicBezTo>
                    <a:cubicBezTo>
                      <a:pt x="475" y="142"/>
                      <a:pt x="458" y="154"/>
                      <a:pt x="441" y="168"/>
                    </a:cubicBezTo>
                    <a:cubicBezTo>
                      <a:pt x="425" y="180"/>
                      <a:pt x="408" y="191"/>
                      <a:pt x="393" y="205"/>
                    </a:cubicBezTo>
                    <a:cubicBezTo>
                      <a:pt x="377" y="218"/>
                      <a:pt x="364" y="234"/>
                      <a:pt x="349" y="247"/>
                    </a:cubicBezTo>
                    <a:cubicBezTo>
                      <a:pt x="342" y="253"/>
                      <a:pt x="334" y="259"/>
                      <a:pt x="326" y="264"/>
                    </a:cubicBezTo>
                    <a:cubicBezTo>
                      <a:pt x="353" y="239"/>
                      <a:pt x="378" y="210"/>
                      <a:pt x="407" y="186"/>
                    </a:cubicBezTo>
                    <a:cubicBezTo>
                      <a:pt x="437" y="160"/>
                      <a:pt x="471" y="131"/>
                      <a:pt x="474" y="89"/>
                    </a:cubicBezTo>
                    <a:cubicBezTo>
                      <a:pt x="475" y="66"/>
                      <a:pt x="448" y="54"/>
                      <a:pt x="430" y="64"/>
                    </a:cubicBezTo>
                    <a:cubicBezTo>
                      <a:pt x="413" y="73"/>
                      <a:pt x="399" y="87"/>
                      <a:pt x="385" y="100"/>
                    </a:cubicBezTo>
                    <a:cubicBezTo>
                      <a:pt x="369" y="115"/>
                      <a:pt x="353" y="130"/>
                      <a:pt x="336" y="144"/>
                    </a:cubicBezTo>
                    <a:cubicBezTo>
                      <a:pt x="331" y="148"/>
                      <a:pt x="326" y="152"/>
                      <a:pt x="322" y="156"/>
                    </a:cubicBezTo>
                    <a:cubicBezTo>
                      <a:pt x="323" y="155"/>
                      <a:pt x="323" y="154"/>
                      <a:pt x="324" y="153"/>
                    </a:cubicBezTo>
                    <a:cubicBezTo>
                      <a:pt x="351" y="125"/>
                      <a:pt x="374" y="93"/>
                      <a:pt x="401" y="66"/>
                    </a:cubicBezTo>
                    <a:cubicBezTo>
                      <a:pt x="423" y="43"/>
                      <a:pt x="393" y="1"/>
                      <a:pt x="366" y="21"/>
                    </a:cubicBezTo>
                    <a:cubicBezTo>
                      <a:pt x="337" y="41"/>
                      <a:pt x="309" y="62"/>
                      <a:pt x="279" y="80"/>
                    </a:cubicBezTo>
                    <a:cubicBezTo>
                      <a:pt x="256" y="95"/>
                      <a:pt x="232" y="107"/>
                      <a:pt x="208" y="119"/>
                    </a:cubicBezTo>
                    <a:cubicBezTo>
                      <a:pt x="213" y="113"/>
                      <a:pt x="218" y="108"/>
                      <a:pt x="223" y="103"/>
                    </a:cubicBezTo>
                    <a:cubicBezTo>
                      <a:pt x="229" y="96"/>
                      <a:pt x="236" y="88"/>
                      <a:pt x="244" y="81"/>
                    </a:cubicBezTo>
                    <a:cubicBezTo>
                      <a:pt x="256" y="75"/>
                      <a:pt x="268" y="69"/>
                      <a:pt x="280" y="61"/>
                    </a:cubicBezTo>
                    <a:cubicBezTo>
                      <a:pt x="306" y="42"/>
                      <a:pt x="291" y="0"/>
                      <a:pt x="257" y="8"/>
                    </a:cubicBezTo>
                    <a:cubicBezTo>
                      <a:pt x="240" y="12"/>
                      <a:pt x="225" y="22"/>
                      <a:pt x="212" y="33"/>
                    </a:cubicBezTo>
                    <a:cubicBezTo>
                      <a:pt x="187" y="45"/>
                      <a:pt x="161" y="54"/>
                      <a:pt x="138" y="68"/>
                    </a:cubicBezTo>
                    <a:cubicBezTo>
                      <a:pt x="116" y="79"/>
                      <a:pt x="97" y="94"/>
                      <a:pt x="78" y="109"/>
                    </a:cubicBezTo>
                    <a:cubicBezTo>
                      <a:pt x="59" y="123"/>
                      <a:pt x="47" y="142"/>
                      <a:pt x="29" y="157"/>
                    </a:cubicBezTo>
                    <a:cubicBezTo>
                      <a:pt x="17" y="167"/>
                      <a:pt x="19" y="187"/>
                      <a:pt x="29" y="198"/>
                    </a:cubicBezTo>
                    <a:cubicBezTo>
                      <a:pt x="36" y="205"/>
                      <a:pt x="45" y="207"/>
                      <a:pt x="54" y="205"/>
                    </a:cubicBezTo>
                    <a:cubicBezTo>
                      <a:pt x="48" y="215"/>
                      <a:pt x="42" y="224"/>
                      <a:pt x="35" y="232"/>
                    </a:cubicBezTo>
                    <a:cubicBezTo>
                      <a:pt x="23" y="245"/>
                      <a:pt x="11" y="258"/>
                      <a:pt x="7" y="275"/>
                    </a:cubicBezTo>
                    <a:cubicBezTo>
                      <a:pt x="0" y="298"/>
                      <a:pt x="21" y="314"/>
                      <a:pt x="42" y="311"/>
                    </a:cubicBezTo>
                    <a:cubicBezTo>
                      <a:pt x="46" y="310"/>
                      <a:pt x="49" y="309"/>
                      <a:pt x="52" y="308"/>
                    </a:cubicBezTo>
                    <a:cubicBezTo>
                      <a:pt x="39" y="326"/>
                      <a:pt x="28" y="345"/>
                      <a:pt x="20" y="366"/>
                    </a:cubicBezTo>
                    <a:cubicBezTo>
                      <a:pt x="15" y="378"/>
                      <a:pt x="23" y="392"/>
                      <a:pt x="33" y="398"/>
                    </a:cubicBezTo>
                    <a:cubicBezTo>
                      <a:pt x="47" y="407"/>
                      <a:pt x="64" y="401"/>
                      <a:pt x="73" y="388"/>
                    </a:cubicBezTo>
                    <a:cubicBezTo>
                      <a:pt x="93" y="358"/>
                      <a:pt x="122" y="337"/>
                      <a:pt x="155" y="321"/>
                    </a:cubicBezTo>
                    <a:cubicBezTo>
                      <a:pt x="162" y="317"/>
                      <a:pt x="170" y="314"/>
                      <a:pt x="178" y="311"/>
                    </a:cubicBezTo>
                    <a:cubicBezTo>
                      <a:pt x="167" y="323"/>
                      <a:pt x="157" y="337"/>
                      <a:pt x="146" y="349"/>
                    </a:cubicBezTo>
                    <a:cubicBezTo>
                      <a:pt x="134" y="364"/>
                      <a:pt x="118" y="379"/>
                      <a:pt x="102" y="390"/>
                    </a:cubicBezTo>
                    <a:cubicBezTo>
                      <a:pt x="87" y="400"/>
                      <a:pt x="68" y="410"/>
                      <a:pt x="59" y="427"/>
                    </a:cubicBezTo>
                    <a:cubicBezTo>
                      <a:pt x="48" y="450"/>
                      <a:pt x="67" y="476"/>
                      <a:pt x="92" y="469"/>
                    </a:cubicBezTo>
                    <a:cubicBezTo>
                      <a:pt x="112" y="465"/>
                      <a:pt x="127" y="451"/>
                      <a:pt x="142" y="438"/>
                    </a:cubicBezTo>
                    <a:cubicBezTo>
                      <a:pt x="158" y="426"/>
                      <a:pt x="178" y="417"/>
                      <a:pt x="196" y="407"/>
                    </a:cubicBezTo>
                    <a:cubicBezTo>
                      <a:pt x="216" y="397"/>
                      <a:pt x="237" y="388"/>
                      <a:pt x="258" y="377"/>
                    </a:cubicBezTo>
                    <a:cubicBezTo>
                      <a:pt x="260" y="376"/>
                      <a:pt x="263" y="375"/>
                      <a:pt x="265" y="373"/>
                    </a:cubicBezTo>
                    <a:cubicBezTo>
                      <a:pt x="255" y="384"/>
                      <a:pt x="245" y="394"/>
                      <a:pt x="236" y="405"/>
                    </a:cubicBezTo>
                    <a:cubicBezTo>
                      <a:pt x="223" y="421"/>
                      <a:pt x="210" y="436"/>
                      <a:pt x="196" y="450"/>
                    </a:cubicBezTo>
                    <a:cubicBezTo>
                      <a:pt x="180" y="465"/>
                      <a:pt x="164" y="477"/>
                      <a:pt x="150" y="493"/>
                    </a:cubicBezTo>
                    <a:cubicBezTo>
                      <a:pt x="131" y="516"/>
                      <a:pt x="150" y="546"/>
                      <a:pt x="179" y="542"/>
                    </a:cubicBezTo>
                    <a:cubicBezTo>
                      <a:pt x="193" y="539"/>
                      <a:pt x="204" y="525"/>
                      <a:pt x="211" y="519"/>
                    </a:cubicBezTo>
                    <a:cubicBezTo>
                      <a:pt x="227" y="508"/>
                      <a:pt x="244" y="498"/>
                      <a:pt x="261" y="489"/>
                    </a:cubicBezTo>
                    <a:cubicBezTo>
                      <a:pt x="279" y="479"/>
                      <a:pt x="298" y="468"/>
                      <a:pt x="316" y="457"/>
                    </a:cubicBezTo>
                    <a:cubicBezTo>
                      <a:pt x="300" y="473"/>
                      <a:pt x="286" y="490"/>
                      <a:pt x="270" y="506"/>
                    </a:cubicBezTo>
                    <a:cubicBezTo>
                      <a:pt x="258" y="517"/>
                      <a:pt x="247" y="531"/>
                      <a:pt x="236" y="543"/>
                    </a:cubicBezTo>
                    <a:cubicBezTo>
                      <a:pt x="225" y="557"/>
                      <a:pt x="214" y="571"/>
                      <a:pt x="208" y="588"/>
                    </a:cubicBezTo>
                    <a:cubicBezTo>
                      <a:pt x="204" y="602"/>
                      <a:pt x="214" y="620"/>
                      <a:pt x="229" y="623"/>
                    </a:cubicBezTo>
                    <a:cubicBezTo>
                      <a:pt x="256" y="629"/>
                      <a:pt x="281" y="611"/>
                      <a:pt x="303" y="597"/>
                    </a:cubicBezTo>
                    <a:cubicBezTo>
                      <a:pt x="310" y="592"/>
                      <a:pt x="317" y="588"/>
                      <a:pt x="324" y="583"/>
                    </a:cubicBezTo>
                    <a:cubicBezTo>
                      <a:pt x="324" y="590"/>
                      <a:pt x="326" y="597"/>
                      <a:pt x="332" y="603"/>
                    </a:cubicBezTo>
                    <a:cubicBezTo>
                      <a:pt x="343" y="614"/>
                      <a:pt x="363" y="615"/>
                      <a:pt x="373" y="603"/>
                    </a:cubicBezTo>
                    <a:cubicBezTo>
                      <a:pt x="386" y="588"/>
                      <a:pt x="401" y="574"/>
                      <a:pt x="406" y="554"/>
                    </a:cubicBezTo>
                    <a:cubicBezTo>
                      <a:pt x="407" y="550"/>
                      <a:pt x="407" y="547"/>
                      <a:pt x="407" y="543"/>
                    </a:cubicBezTo>
                    <a:cubicBezTo>
                      <a:pt x="415" y="544"/>
                      <a:pt x="423" y="541"/>
                      <a:pt x="430" y="535"/>
                    </a:cubicBezTo>
                    <a:cubicBezTo>
                      <a:pt x="444" y="523"/>
                      <a:pt x="457" y="511"/>
                      <a:pt x="469" y="497"/>
                    </a:cubicBezTo>
                    <a:cubicBezTo>
                      <a:pt x="483" y="481"/>
                      <a:pt x="494" y="462"/>
                      <a:pt x="504" y="444"/>
                    </a:cubicBezTo>
                    <a:cubicBezTo>
                      <a:pt x="514" y="427"/>
                      <a:pt x="523" y="413"/>
                      <a:pt x="536" y="400"/>
                    </a:cubicBezTo>
                    <a:cubicBezTo>
                      <a:pt x="553" y="383"/>
                      <a:pt x="558" y="364"/>
                      <a:pt x="549" y="342"/>
                    </a:cubicBezTo>
                    <a:cubicBezTo>
                      <a:pt x="544" y="332"/>
                      <a:pt x="527" y="325"/>
                      <a:pt x="516" y="329"/>
                    </a:cubicBezTo>
                    <a:cubicBezTo>
                      <a:pt x="533" y="309"/>
                      <a:pt x="549" y="288"/>
                      <a:pt x="563" y="266"/>
                    </a:cubicBezTo>
                    <a:cubicBezTo>
                      <a:pt x="570" y="255"/>
                      <a:pt x="567" y="240"/>
                      <a:pt x="558" y="2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371087" y="2240546"/>
              <a:ext cx="393057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3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05656" y="3587073"/>
            <a:ext cx="965435" cy="1033591"/>
            <a:chOff x="84898" y="2103969"/>
            <a:chExt cx="965435" cy="1033591"/>
          </a:xfrm>
        </p:grpSpPr>
        <p:grpSp>
          <p:nvGrpSpPr>
            <p:cNvPr id="145" name="组合 36"/>
            <p:cNvGrpSpPr/>
            <p:nvPr/>
          </p:nvGrpSpPr>
          <p:grpSpPr>
            <a:xfrm>
              <a:off x="84898" y="2103969"/>
              <a:ext cx="965435" cy="1033591"/>
              <a:chOff x="4427538" y="954088"/>
              <a:chExt cx="3333750" cy="3729038"/>
            </a:xfrm>
          </p:grpSpPr>
          <p:sp>
            <p:nvSpPr>
              <p:cNvPr id="147" name="Freeform 7"/>
              <p:cNvSpPr/>
              <p:nvPr/>
            </p:nvSpPr>
            <p:spPr bwMode="auto">
              <a:xfrm>
                <a:off x="4999038" y="1325563"/>
                <a:ext cx="285750" cy="315913"/>
              </a:xfrm>
              <a:custGeom>
                <a:avLst/>
                <a:gdLst>
                  <a:gd name="T0" fmla="*/ 72 w 76"/>
                  <a:gd name="T1" fmla="*/ 66 h 84"/>
                  <a:gd name="T2" fmla="*/ 54 w 76"/>
                  <a:gd name="T3" fmla="*/ 15 h 84"/>
                  <a:gd name="T4" fmla="*/ 32 w 76"/>
                  <a:gd name="T5" fmla="*/ 21 h 84"/>
                  <a:gd name="T6" fmla="*/ 34 w 76"/>
                  <a:gd name="T7" fmla="*/ 27 h 84"/>
                  <a:gd name="T8" fmla="*/ 27 w 76"/>
                  <a:gd name="T9" fmla="*/ 14 h 84"/>
                  <a:gd name="T10" fmla="*/ 5 w 76"/>
                  <a:gd name="T11" fmla="*/ 20 h 84"/>
                  <a:gd name="T12" fmla="*/ 63 w 76"/>
                  <a:gd name="T13" fmla="*/ 83 h 84"/>
                  <a:gd name="T14" fmla="*/ 72 w 76"/>
                  <a:gd name="T15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4">
                    <a:moveTo>
                      <a:pt x="72" y="66"/>
                    </a:moveTo>
                    <a:cubicBezTo>
                      <a:pt x="65" y="50"/>
                      <a:pt x="59" y="33"/>
                      <a:pt x="54" y="15"/>
                    </a:cubicBezTo>
                    <a:cubicBezTo>
                      <a:pt x="51" y="1"/>
                      <a:pt x="28" y="7"/>
                      <a:pt x="32" y="21"/>
                    </a:cubicBezTo>
                    <a:cubicBezTo>
                      <a:pt x="33" y="23"/>
                      <a:pt x="33" y="25"/>
                      <a:pt x="34" y="27"/>
                    </a:cubicBezTo>
                    <a:cubicBezTo>
                      <a:pt x="31" y="23"/>
                      <a:pt x="29" y="18"/>
                      <a:pt x="27" y="14"/>
                    </a:cubicBezTo>
                    <a:cubicBezTo>
                      <a:pt x="22" y="0"/>
                      <a:pt x="0" y="6"/>
                      <a:pt x="5" y="20"/>
                    </a:cubicBezTo>
                    <a:cubicBezTo>
                      <a:pt x="15" y="44"/>
                      <a:pt x="33" y="82"/>
                      <a:pt x="63" y="83"/>
                    </a:cubicBezTo>
                    <a:cubicBezTo>
                      <a:pt x="72" y="84"/>
                      <a:pt x="76" y="73"/>
                      <a:pt x="72" y="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8" name="Freeform 8"/>
              <p:cNvSpPr/>
              <p:nvPr/>
            </p:nvSpPr>
            <p:spPr bwMode="auto">
              <a:xfrm>
                <a:off x="5988051" y="987426"/>
                <a:ext cx="188913" cy="354013"/>
              </a:xfrm>
              <a:custGeom>
                <a:avLst/>
                <a:gdLst>
                  <a:gd name="T0" fmla="*/ 49 w 50"/>
                  <a:gd name="T1" fmla="*/ 26 h 94"/>
                  <a:gd name="T2" fmla="*/ 47 w 50"/>
                  <a:gd name="T3" fmla="*/ 19 h 94"/>
                  <a:gd name="T4" fmla="*/ 46 w 50"/>
                  <a:gd name="T5" fmla="*/ 10 h 94"/>
                  <a:gd name="T6" fmla="*/ 32 w 50"/>
                  <a:gd name="T7" fmla="*/ 2 h 94"/>
                  <a:gd name="T8" fmla="*/ 15 w 50"/>
                  <a:gd name="T9" fmla="*/ 5 h 94"/>
                  <a:gd name="T10" fmla="*/ 15 w 50"/>
                  <a:gd name="T11" fmla="*/ 28 h 94"/>
                  <a:gd name="T12" fmla="*/ 22 w 50"/>
                  <a:gd name="T13" fmla="*/ 28 h 94"/>
                  <a:gd name="T14" fmla="*/ 15 w 50"/>
                  <a:gd name="T15" fmla="*/ 46 h 94"/>
                  <a:gd name="T16" fmla="*/ 13 w 50"/>
                  <a:gd name="T17" fmla="*/ 82 h 94"/>
                  <a:gd name="T18" fmla="*/ 33 w 50"/>
                  <a:gd name="T19" fmla="*/ 87 h 94"/>
                  <a:gd name="T20" fmla="*/ 49 w 50"/>
                  <a:gd name="T21" fmla="*/ 2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4">
                    <a:moveTo>
                      <a:pt x="49" y="26"/>
                    </a:moveTo>
                    <a:cubicBezTo>
                      <a:pt x="49" y="23"/>
                      <a:pt x="48" y="21"/>
                      <a:pt x="47" y="19"/>
                    </a:cubicBezTo>
                    <a:cubicBezTo>
                      <a:pt x="47" y="16"/>
                      <a:pt x="47" y="13"/>
                      <a:pt x="46" y="10"/>
                    </a:cubicBezTo>
                    <a:cubicBezTo>
                      <a:pt x="45" y="4"/>
                      <a:pt x="38" y="0"/>
                      <a:pt x="32" y="2"/>
                    </a:cubicBezTo>
                    <a:cubicBezTo>
                      <a:pt x="26" y="3"/>
                      <a:pt x="21" y="5"/>
                      <a:pt x="15" y="5"/>
                    </a:cubicBezTo>
                    <a:cubicBezTo>
                      <a:pt x="0" y="6"/>
                      <a:pt x="0" y="29"/>
                      <a:pt x="15" y="28"/>
                    </a:cubicBezTo>
                    <a:cubicBezTo>
                      <a:pt x="17" y="28"/>
                      <a:pt x="20" y="28"/>
                      <a:pt x="22" y="28"/>
                    </a:cubicBezTo>
                    <a:cubicBezTo>
                      <a:pt x="19" y="34"/>
                      <a:pt x="16" y="41"/>
                      <a:pt x="15" y="46"/>
                    </a:cubicBezTo>
                    <a:cubicBezTo>
                      <a:pt x="12" y="58"/>
                      <a:pt x="10" y="70"/>
                      <a:pt x="13" y="82"/>
                    </a:cubicBezTo>
                    <a:cubicBezTo>
                      <a:pt x="15" y="90"/>
                      <a:pt x="27" y="94"/>
                      <a:pt x="33" y="87"/>
                    </a:cubicBezTo>
                    <a:cubicBezTo>
                      <a:pt x="45" y="71"/>
                      <a:pt x="50" y="46"/>
                      <a:pt x="49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49" name="Freeform 9"/>
              <p:cNvSpPr/>
              <p:nvPr/>
            </p:nvSpPr>
            <p:spPr bwMode="auto">
              <a:xfrm>
                <a:off x="6869113" y="1319213"/>
                <a:ext cx="320675" cy="352425"/>
              </a:xfrm>
              <a:custGeom>
                <a:avLst/>
                <a:gdLst>
                  <a:gd name="T0" fmla="*/ 61 w 85"/>
                  <a:gd name="T1" fmla="*/ 15 h 94"/>
                  <a:gd name="T2" fmla="*/ 60 w 85"/>
                  <a:gd name="T3" fmla="*/ 10 h 94"/>
                  <a:gd name="T4" fmla="*/ 46 w 85"/>
                  <a:gd name="T5" fmla="*/ 2 h 94"/>
                  <a:gd name="T6" fmla="*/ 20 w 85"/>
                  <a:gd name="T7" fmla="*/ 27 h 94"/>
                  <a:gd name="T8" fmla="*/ 8 w 85"/>
                  <a:gd name="T9" fmla="*/ 59 h 94"/>
                  <a:gd name="T10" fmla="*/ 15 w 85"/>
                  <a:gd name="T11" fmla="*/ 78 h 94"/>
                  <a:gd name="T12" fmla="*/ 15 w 85"/>
                  <a:gd name="T13" fmla="*/ 79 h 94"/>
                  <a:gd name="T14" fmla="*/ 29 w 85"/>
                  <a:gd name="T15" fmla="*/ 93 h 94"/>
                  <a:gd name="T16" fmla="*/ 60 w 85"/>
                  <a:gd name="T17" fmla="*/ 66 h 94"/>
                  <a:gd name="T18" fmla="*/ 80 w 85"/>
                  <a:gd name="T19" fmla="*/ 26 h 94"/>
                  <a:gd name="T20" fmla="*/ 61 w 85"/>
                  <a:gd name="T21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94">
                    <a:moveTo>
                      <a:pt x="61" y="15"/>
                    </a:moveTo>
                    <a:cubicBezTo>
                      <a:pt x="61" y="14"/>
                      <a:pt x="61" y="12"/>
                      <a:pt x="60" y="10"/>
                    </a:cubicBezTo>
                    <a:cubicBezTo>
                      <a:pt x="58" y="5"/>
                      <a:pt x="52" y="0"/>
                      <a:pt x="46" y="2"/>
                    </a:cubicBezTo>
                    <a:cubicBezTo>
                      <a:pt x="33" y="7"/>
                      <a:pt x="26" y="15"/>
                      <a:pt x="20" y="27"/>
                    </a:cubicBezTo>
                    <a:cubicBezTo>
                      <a:pt x="16" y="38"/>
                      <a:pt x="17" y="51"/>
                      <a:pt x="8" y="59"/>
                    </a:cubicBezTo>
                    <a:cubicBezTo>
                      <a:pt x="0" y="66"/>
                      <a:pt x="6" y="77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3" y="88"/>
                      <a:pt x="20" y="94"/>
                      <a:pt x="29" y="93"/>
                    </a:cubicBezTo>
                    <a:cubicBezTo>
                      <a:pt x="43" y="91"/>
                      <a:pt x="52" y="77"/>
                      <a:pt x="60" y="66"/>
                    </a:cubicBezTo>
                    <a:cubicBezTo>
                      <a:pt x="68" y="54"/>
                      <a:pt x="75" y="40"/>
                      <a:pt x="80" y="26"/>
                    </a:cubicBezTo>
                    <a:cubicBezTo>
                      <a:pt x="85" y="14"/>
                      <a:pt x="69" y="8"/>
                      <a:pt x="61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0" name="Freeform 10"/>
              <p:cNvSpPr/>
              <p:nvPr/>
            </p:nvSpPr>
            <p:spPr bwMode="auto">
              <a:xfrm>
                <a:off x="7351713" y="2228851"/>
                <a:ext cx="349250" cy="179388"/>
              </a:xfrm>
              <a:custGeom>
                <a:avLst/>
                <a:gdLst>
                  <a:gd name="T0" fmla="*/ 90 w 93"/>
                  <a:gd name="T1" fmla="*/ 33 h 48"/>
                  <a:gd name="T2" fmla="*/ 84 w 93"/>
                  <a:gd name="T3" fmla="*/ 11 h 48"/>
                  <a:gd name="T4" fmla="*/ 70 w 93"/>
                  <a:gd name="T5" fmla="*/ 2 h 48"/>
                  <a:gd name="T6" fmla="*/ 31 w 93"/>
                  <a:gd name="T7" fmla="*/ 19 h 48"/>
                  <a:gd name="T8" fmla="*/ 30 w 93"/>
                  <a:gd name="T9" fmla="*/ 19 h 48"/>
                  <a:gd name="T10" fmla="*/ 29 w 93"/>
                  <a:gd name="T11" fmla="*/ 18 h 48"/>
                  <a:gd name="T12" fmla="*/ 8 w 93"/>
                  <a:gd name="T13" fmla="*/ 23 h 48"/>
                  <a:gd name="T14" fmla="*/ 14 w 93"/>
                  <a:gd name="T15" fmla="*/ 44 h 48"/>
                  <a:gd name="T16" fmla="*/ 28 w 93"/>
                  <a:gd name="T17" fmla="*/ 43 h 48"/>
                  <a:gd name="T18" fmla="*/ 76 w 93"/>
                  <a:gd name="T19" fmla="*/ 47 h 48"/>
                  <a:gd name="T20" fmla="*/ 90 w 93"/>
                  <a:gd name="T21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48">
                    <a:moveTo>
                      <a:pt x="90" y="33"/>
                    </a:moveTo>
                    <a:cubicBezTo>
                      <a:pt x="87" y="25"/>
                      <a:pt x="86" y="18"/>
                      <a:pt x="84" y="11"/>
                    </a:cubicBezTo>
                    <a:cubicBezTo>
                      <a:pt x="83" y="5"/>
                      <a:pt x="76" y="0"/>
                      <a:pt x="70" y="2"/>
                    </a:cubicBezTo>
                    <a:cubicBezTo>
                      <a:pt x="57" y="8"/>
                      <a:pt x="44" y="15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4" y="9"/>
                      <a:pt x="8" y="13"/>
                      <a:pt x="8" y="23"/>
                    </a:cubicBezTo>
                    <a:cubicBezTo>
                      <a:pt x="0" y="29"/>
                      <a:pt x="2" y="44"/>
                      <a:pt x="14" y="44"/>
                    </a:cubicBezTo>
                    <a:cubicBezTo>
                      <a:pt x="19" y="44"/>
                      <a:pt x="24" y="44"/>
                      <a:pt x="28" y="43"/>
                    </a:cubicBezTo>
                    <a:cubicBezTo>
                      <a:pt x="44" y="47"/>
                      <a:pt x="65" y="45"/>
                      <a:pt x="76" y="47"/>
                    </a:cubicBezTo>
                    <a:cubicBezTo>
                      <a:pt x="83" y="48"/>
                      <a:pt x="93" y="42"/>
                      <a:pt x="90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1" name="Freeform 11"/>
              <p:cNvSpPr/>
              <p:nvPr/>
            </p:nvSpPr>
            <p:spPr bwMode="auto">
              <a:xfrm>
                <a:off x="7234238" y="3190876"/>
                <a:ext cx="368300" cy="247650"/>
              </a:xfrm>
              <a:custGeom>
                <a:avLst/>
                <a:gdLst>
                  <a:gd name="T0" fmla="*/ 97 w 98"/>
                  <a:gd name="T1" fmla="*/ 50 h 66"/>
                  <a:gd name="T2" fmla="*/ 80 w 98"/>
                  <a:gd name="T3" fmla="*/ 27 h 66"/>
                  <a:gd name="T4" fmla="*/ 68 w 98"/>
                  <a:gd name="T5" fmla="*/ 28 h 66"/>
                  <a:gd name="T6" fmla="*/ 45 w 98"/>
                  <a:gd name="T7" fmla="*/ 3 h 66"/>
                  <a:gd name="T8" fmla="*/ 32 w 98"/>
                  <a:gd name="T9" fmla="*/ 4 h 66"/>
                  <a:gd name="T10" fmla="*/ 15 w 98"/>
                  <a:gd name="T11" fmla="*/ 6 h 66"/>
                  <a:gd name="T12" fmla="*/ 15 w 98"/>
                  <a:gd name="T13" fmla="*/ 29 h 66"/>
                  <a:gd name="T14" fmla="*/ 28 w 98"/>
                  <a:gd name="T15" fmla="*/ 28 h 66"/>
                  <a:gd name="T16" fmla="*/ 30 w 98"/>
                  <a:gd name="T17" fmla="*/ 28 h 66"/>
                  <a:gd name="T18" fmla="*/ 29 w 98"/>
                  <a:gd name="T19" fmla="*/ 36 h 66"/>
                  <a:gd name="T20" fmla="*/ 42 w 98"/>
                  <a:gd name="T21" fmla="*/ 57 h 66"/>
                  <a:gd name="T22" fmla="*/ 64 w 98"/>
                  <a:gd name="T23" fmla="*/ 55 h 66"/>
                  <a:gd name="T24" fmla="*/ 65 w 98"/>
                  <a:gd name="T25" fmla="*/ 55 h 66"/>
                  <a:gd name="T26" fmla="*/ 83 w 98"/>
                  <a:gd name="T27" fmla="*/ 64 h 66"/>
                  <a:gd name="T28" fmla="*/ 97 w 98"/>
                  <a:gd name="T2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66">
                    <a:moveTo>
                      <a:pt x="97" y="50"/>
                    </a:moveTo>
                    <a:cubicBezTo>
                      <a:pt x="95" y="39"/>
                      <a:pt x="91" y="29"/>
                      <a:pt x="80" y="27"/>
                    </a:cubicBezTo>
                    <a:cubicBezTo>
                      <a:pt x="76" y="26"/>
                      <a:pt x="72" y="26"/>
                      <a:pt x="68" y="28"/>
                    </a:cubicBezTo>
                    <a:cubicBezTo>
                      <a:pt x="61" y="19"/>
                      <a:pt x="54" y="9"/>
                      <a:pt x="45" y="3"/>
                    </a:cubicBezTo>
                    <a:cubicBezTo>
                      <a:pt x="40" y="0"/>
                      <a:pt x="35" y="1"/>
                      <a:pt x="32" y="4"/>
                    </a:cubicBezTo>
                    <a:cubicBezTo>
                      <a:pt x="26" y="4"/>
                      <a:pt x="20" y="5"/>
                      <a:pt x="15" y="6"/>
                    </a:cubicBezTo>
                    <a:cubicBezTo>
                      <a:pt x="0" y="6"/>
                      <a:pt x="0" y="29"/>
                      <a:pt x="15" y="29"/>
                    </a:cubicBezTo>
                    <a:cubicBezTo>
                      <a:pt x="19" y="28"/>
                      <a:pt x="24" y="28"/>
                      <a:pt x="28" y="28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8" y="45"/>
                      <a:pt x="34" y="54"/>
                      <a:pt x="42" y="57"/>
                    </a:cubicBezTo>
                    <a:cubicBezTo>
                      <a:pt x="50" y="60"/>
                      <a:pt x="57" y="58"/>
                      <a:pt x="64" y="55"/>
                    </a:cubicBezTo>
                    <a:cubicBezTo>
                      <a:pt x="64" y="55"/>
                      <a:pt x="64" y="55"/>
                      <a:pt x="65" y="55"/>
                    </a:cubicBezTo>
                    <a:cubicBezTo>
                      <a:pt x="70" y="59"/>
                      <a:pt x="75" y="62"/>
                      <a:pt x="83" y="64"/>
                    </a:cubicBezTo>
                    <a:cubicBezTo>
                      <a:pt x="92" y="66"/>
                      <a:pt x="98" y="58"/>
                      <a:pt x="97" y="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2" name="Freeform 12"/>
              <p:cNvSpPr>
                <a:spLocks noEditPoints="1"/>
              </p:cNvSpPr>
              <p:nvPr/>
            </p:nvSpPr>
            <p:spPr bwMode="auto">
              <a:xfrm>
                <a:off x="4600576" y="3221038"/>
                <a:ext cx="349250" cy="209550"/>
              </a:xfrm>
              <a:custGeom>
                <a:avLst/>
                <a:gdLst>
                  <a:gd name="T0" fmla="*/ 87 w 93"/>
                  <a:gd name="T1" fmla="*/ 6 h 56"/>
                  <a:gd name="T2" fmla="*/ 67 w 93"/>
                  <a:gd name="T3" fmla="*/ 2 h 56"/>
                  <a:gd name="T4" fmla="*/ 51 w 93"/>
                  <a:gd name="T5" fmla="*/ 8 h 56"/>
                  <a:gd name="T6" fmla="*/ 46 w 93"/>
                  <a:gd name="T7" fmla="*/ 5 h 56"/>
                  <a:gd name="T8" fmla="*/ 34 w 93"/>
                  <a:gd name="T9" fmla="*/ 5 h 56"/>
                  <a:gd name="T10" fmla="*/ 24 w 93"/>
                  <a:gd name="T11" fmla="*/ 4 h 56"/>
                  <a:gd name="T12" fmla="*/ 2 w 93"/>
                  <a:gd name="T13" fmla="*/ 41 h 56"/>
                  <a:gd name="T14" fmla="*/ 25 w 93"/>
                  <a:gd name="T15" fmla="*/ 41 h 56"/>
                  <a:gd name="T16" fmla="*/ 25 w 93"/>
                  <a:gd name="T17" fmla="*/ 39 h 56"/>
                  <a:gd name="T18" fmla="*/ 42 w 93"/>
                  <a:gd name="T19" fmla="*/ 47 h 56"/>
                  <a:gd name="T20" fmla="*/ 50 w 93"/>
                  <a:gd name="T21" fmla="*/ 33 h 56"/>
                  <a:gd name="T22" fmla="*/ 52 w 93"/>
                  <a:gd name="T23" fmla="*/ 33 h 56"/>
                  <a:gd name="T24" fmla="*/ 85 w 93"/>
                  <a:gd name="T25" fmla="*/ 27 h 56"/>
                  <a:gd name="T26" fmla="*/ 87 w 93"/>
                  <a:gd name="T27" fmla="*/ 6 h 56"/>
                  <a:gd name="T28" fmla="*/ 25 w 93"/>
                  <a:gd name="T29" fmla="*/ 36 h 56"/>
                  <a:gd name="T30" fmla="*/ 25 w 93"/>
                  <a:gd name="T31" fmla="*/ 30 h 56"/>
                  <a:gd name="T32" fmla="*/ 25 w 93"/>
                  <a:gd name="T33" fmla="*/ 28 h 56"/>
                  <a:gd name="T34" fmla="*/ 25 w 93"/>
                  <a:gd name="T35" fmla="*/ 27 h 56"/>
                  <a:gd name="T36" fmla="*/ 27 w 93"/>
                  <a:gd name="T37" fmla="*/ 27 h 56"/>
                  <a:gd name="T38" fmla="*/ 30 w 93"/>
                  <a:gd name="T39" fmla="*/ 27 h 56"/>
                  <a:gd name="T40" fmla="*/ 30 w 93"/>
                  <a:gd name="T41" fmla="*/ 27 h 56"/>
                  <a:gd name="T42" fmla="*/ 25 w 93"/>
                  <a:gd name="T4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6">
                    <a:moveTo>
                      <a:pt x="87" y="6"/>
                    </a:moveTo>
                    <a:cubicBezTo>
                      <a:pt x="81" y="0"/>
                      <a:pt x="74" y="1"/>
                      <a:pt x="67" y="2"/>
                    </a:cubicBezTo>
                    <a:cubicBezTo>
                      <a:pt x="62" y="3"/>
                      <a:pt x="56" y="5"/>
                      <a:pt x="51" y="8"/>
                    </a:cubicBezTo>
                    <a:cubicBezTo>
                      <a:pt x="49" y="7"/>
                      <a:pt x="47" y="6"/>
                      <a:pt x="46" y="5"/>
                    </a:cubicBezTo>
                    <a:cubicBezTo>
                      <a:pt x="41" y="2"/>
                      <a:pt x="37" y="3"/>
                      <a:pt x="34" y="5"/>
                    </a:cubicBezTo>
                    <a:cubicBezTo>
                      <a:pt x="31" y="4"/>
                      <a:pt x="28" y="4"/>
                      <a:pt x="24" y="4"/>
                    </a:cubicBezTo>
                    <a:cubicBezTo>
                      <a:pt x="4" y="6"/>
                      <a:pt x="0" y="24"/>
                      <a:pt x="2" y="41"/>
                    </a:cubicBezTo>
                    <a:cubicBezTo>
                      <a:pt x="4" y="55"/>
                      <a:pt x="27" y="56"/>
                      <a:pt x="25" y="41"/>
                    </a:cubicBezTo>
                    <a:cubicBezTo>
                      <a:pt x="25" y="40"/>
                      <a:pt x="25" y="40"/>
                      <a:pt x="25" y="39"/>
                    </a:cubicBezTo>
                    <a:cubicBezTo>
                      <a:pt x="27" y="47"/>
                      <a:pt x="34" y="52"/>
                      <a:pt x="42" y="47"/>
                    </a:cubicBezTo>
                    <a:cubicBezTo>
                      <a:pt x="47" y="43"/>
                      <a:pt x="49" y="39"/>
                      <a:pt x="50" y="33"/>
                    </a:cubicBezTo>
                    <a:cubicBezTo>
                      <a:pt x="50" y="33"/>
                      <a:pt x="51" y="33"/>
                      <a:pt x="52" y="33"/>
                    </a:cubicBezTo>
                    <a:cubicBezTo>
                      <a:pt x="63" y="36"/>
                      <a:pt x="76" y="36"/>
                      <a:pt x="85" y="27"/>
                    </a:cubicBezTo>
                    <a:cubicBezTo>
                      <a:pt x="90" y="21"/>
                      <a:pt x="93" y="12"/>
                      <a:pt x="87" y="6"/>
                    </a:cubicBezTo>
                    <a:close/>
                    <a:moveTo>
                      <a:pt x="25" y="36"/>
                    </a:moveTo>
                    <a:cubicBezTo>
                      <a:pt x="25" y="34"/>
                      <a:pt x="25" y="32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9"/>
                      <a:pt x="27" y="29"/>
                      <a:pt x="30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6" y="30"/>
                      <a:pt x="25" y="33"/>
                      <a:pt x="25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3" name="Freeform 13"/>
              <p:cNvSpPr/>
              <p:nvPr/>
            </p:nvSpPr>
            <p:spPr bwMode="auto">
              <a:xfrm>
                <a:off x="4441826" y="2228851"/>
                <a:ext cx="381000" cy="195263"/>
              </a:xfrm>
              <a:custGeom>
                <a:avLst/>
                <a:gdLst>
                  <a:gd name="T0" fmla="*/ 77 w 101"/>
                  <a:gd name="T1" fmla="*/ 14 h 52"/>
                  <a:gd name="T2" fmla="*/ 31 w 101"/>
                  <a:gd name="T3" fmla="*/ 0 h 52"/>
                  <a:gd name="T4" fmla="*/ 20 w 101"/>
                  <a:gd name="T5" fmla="*/ 14 h 52"/>
                  <a:gd name="T6" fmla="*/ 15 w 101"/>
                  <a:gd name="T7" fmla="*/ 14 h 52"/>
                  <a:gd name="T8" fmla="*/ 15 w 101"/>
                  <a:gd name="T9" fmla="*/ 37 h 52"/>
                  <a:gd name="T10" fmla="*/ 67 w 101"/>
                  <a:gd name="T11" fmla="*/ 48 h 52"/>
                  <a:gd name="T12" fmla="*/ 98 w 101"/>
                  <a:gd name="T13" fmla="*/ 38 h 52"/>
                  <a:gd name="T14" fmla="*/ 77 w 101"/>
                  <a:gd name="T15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52">
                    <a:moveTo>
                      <a:pt x="77" y="14"/>
                    </a:moveTo>
                    <a:cubicBezTo>
                      <a:pt x="62" y="7"/>
                      <a:pt x="48" y="0"/>
                      <a:pt x="31" y="0"/>
                    </a:cubicBezTo>
                    <a:cubicBezTo>
                      <a:pt x="23" y="0"/>
                      <a:pt x="19" y="7"/>
                      <a:pt x="20" y="14"/>
                    </a:cubicBezTo>
                    <a:cubicBezTo>
                      <a:pt x="18" y="14"/>
                      <a:pt x="17" y="14"/>
                      <a:pt x="15" y="14"/>
                    </a:cubicBezTo>
                    <a:cubicBezTo>
                      <a:pt x="0" y="13"/>
                      <a:pt x="0" y="36"/>
                      <a:pt x="15" y="37"/>
                    </a:cubicBezTo>
                    <a:cubicBezTo>
                      <a:pt x="34" y="37"/>
                      <a:pt x="50" y="40"/>
                      <a:pt x="67" y="48"/>
                    </a:cubicBezTo>
                    <a:cubicBezTo>
                      <a:pt x="77" y="52"/>
                      <a:pt x="94" y="51"/>
                      <a:pt x="98" y="38"/>
                    </a:cubicBezTo>
                    <a:cubicBezTo>
                      <a:pt x="101" y="26"/>
                      <a:pt x="86" y="18"/>
                      <a:pt x="77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4" name="Freeform 14"/>
              <p:cNvSpPr/>
              <p:nvPr/>
            </p:nvSpPr>
            <p:spPr bwMode="auto">
              <a:xfrm>
                <a:off x="5619751" y="3903663"/>
                <a:ext cx="971550" cy="142875"/>
              </a:xfrm>
              <a:custGeom>
                <a:avLst/>
                <a:gdLst>
                  <a:gd name="T0" fmla="*/ 243 w 258"/>
                  <a:gd name="T1" fmla="*/ 1 h 38"/>
                  <a:gd name="T2" fmla="*/ 129 w 258"/>
                  <a:gd name="T3" fmla="*/ 1 h 38"/>
                  <a:gd name="T4" fmla="*/ 15 w 258"/>
                  <a:gd name="T5" fmla="*/ 9 h 38"/>
                  <a:gd name="T6" fmla="*/ 15 w 258"/>
                  <a:gd name="T7" fmla="*/ 32 h 38"/>
                  <a:gd name="T8" fmla="*/ 93 w 258"/>
                  <a:gd name="T9" fmla="*/ 26 h 38"/>
                  <a:gd name="T10" fmla="*/ 107 w 258"/>
                  <a:gd name="T11" fmla="*/ 35 h 38"/>
                  <a:gd name="T12" fmla="*/ 169 w 258"/>
                  <a:gd name="T13" fmla="*/ 32 h 38"/>
                  <a:gd name="T14" fmla="*/ 204 w 258"/>
                  <a:gd name="T15" fmla="*/ 32 h 38"/>
                  <a:gd name="T16" fmla="*/ 243 w 258"/>
                  <a:gd name="T17" fmla="*/ 24 h 38"/>
                  <a:gd name="T18" fmla="*/ 243 w 258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38">
                    <a:moveTo>
                      <a:pt x="243" y="1"/>
                    </a:moveTo>
                    <a:cubicBezTo>
                      <a:pt x="205" y="1"/>
                      <a:pt x="167" y="0"/>
                      <a:pt x="129" y="1"/>
                    </a:cubicBezTo>
                    <a:cubicBezTo>
                      <a:pt x="90" y="2"/>
                      <a:pt x="53" y="6"/>
                      <a:pt x="15" y="9"/>
                    </a:cubicBezTo>
                    <a:cubicBezTo>
                      <a:pt x="0" y="10"/>
                      <a:pt x="0" y="34"/>
                      <a:pt x="15" y="32"/>
                    </a:cubicBezTo>
                    <a:cubicBezTo>
                      <a:pt x="41" y="30"/>
                      <a:pt x="67" y="28"/>
                      <a:pt x="93" y="26"/>
                    </a:cubicBezTo>
                    <a:cubicBezTo>
                      <a:pt x="94" y="32"/>
                      <a:pt x="99" y="38"/>
                      <a:pt x="107" y="35"/>
                    </a:cubicBezTo>
                    <a:cubicBezTo>
                      <a:pt x="126" y="27"/>
                      <a:pt x="149" y="32"/>
                      <a:pt x="169" y="32"/>
                    </a:cubicBezTo>
                    <a:cubicBezTo>
                      <a:pt x="181" y="32"/>
                      <a:pt x="192" y="33"/>
                      <a:pt x="204" y="32"/>
                    </a:cubicBezTo>
                    <a:cubicBezTo>
                      <a:pt x="217" y="30"/>
                      <a:pt x="230" y="25"/>
                      <a:pt x="243" y="24"/>
                    </a:cubicBezTo>
                    <a:cubicBezTo>
                      <a:pt x="258" y="2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5" name="Freeform 15"/>
              <p:cNvSpPr/>
              <p:nvPr/>
            </p:nvSpPr>
            <p:spPr bwMode="auto">
              <a:xfrm>
                <a:off x="5605463" y="4081463"/>
                <a:ext cx="974725" cy="153988"/>
              </a:xfrm>
              <a:custGeom>
                <a:avLst/>
                <a:gdLst>
                  <a:gd name="T0" fmla="*/ 248 w 259"/>
                  <a:gd name="T1" fmla="*/ 5 h 41"/>
                  <a:gd name="T2" fmla="*/ 186 w 259"/>
                  <a:gd name="T3" fmla="*/ 2 h 41"/>
                  <a:gd name="T4" fmla="*/ 117 w 259"/>
                  <a:gd name="T5" fmla="*/ 3 h 41"/>
                  <a:gd name="T6" fmla="*/ 60 w 259"/>
                  <a:gd name="T7" fmla="*/ 1 h 41"/>
                  <a:gd name="T8" fmla="*/ 12 w 259"/>
                  <a:gd name="T9" fmla="*/ 11 h 41"/>
                  <a:gd name="T10" fmla="*/ 24 w 259"/>
                  <a:gd name="T11" fmla="*/ 31 h 41"/>
                  <a:gd name="T12" fmla="*/ 64 w 259"/>
                  <a:gd name="T13" fmla="*/ 25 h 41"/>
                  <a:gd name="T14" fmla="*/ 100 w 259"/>
                  <a:gd name="T15" fmla="*/ 26 h 41"/>
                  <a:gd name="T16" fmla="*/ 110 w 259"/>
                  <a:gd name="T17" fmla="*/ 40 h 41"/>
                  <a:gd name="T18" fmla="*/ 191 w 259"/>
                  <a:gd name="T19" fmla="*/ 40 h 41"/>
                  <a:gd name="T20" fmla="*/ 250 w 259"/>
                  <a:gd name="T21" fmla="*/ 26 h 41"/>
                  <a:gd name="T22" fmla="*/ 248 w 259"/>
                  <a:gd name="T2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41">
                    <a:moveTo>
                      <a:pt x="248" y="5"/>
                    </a:moveTo>
                    <a:cubicBezTo>
                      <a:pt x="227" y="1"/>
                      <a:pt x="206" y="2"/>
                      <a:pt x="186" y="2"/>
                    </a:cubicBezTo>
                    <a:cubicBezTo>
                      <a:pt x="163" y="3"/>
                      <a:pt x="140" y="3"/>
                      <a:pt x="117" y="3"/>
                    </a:cubicBezTo>
                    <a:cubicBezTo>
                      <a:pt x="98" y="3"/>
                      <a:pt x="79" y="2"/>
                      <a:pt x="60" y="1"/>
                    </a:cubicBezTo>
                    <a:cubicBezTo>
                      <a:pt x="44" y="0"/>
                      <a:pt x="26" y="1"/>
                      <a:pt x="12" y="11"/>
                    </a:cubicBezTo>
                    <a:cubicBezTo>
                      <a:pt x="0" y="19"/>
                      <a:pt x="12" y="39"/>
                      <a:pt x="24" y="31"/>
                    </a:cubicBezTo>
                    <a:cubicBezTo>
                      <a:pt x="35" y="22"/>
                      <a:pt x="50" y="24"/>
                      <a:pt x="64" y="25"/>
                    </a:cubicBezTo>
                    <a:cubicBezTo>
                      <a:pt x="76" y="25"/>
                      <a:pt x="88" y="26"/>
                      <a:pt x="100" y="26"/>
                    </a:cubicBezTo>
                    <a:cubicBezTo>
                      <a:pt x="98" y="32"/>
                      <a:pt x="102" y="40"/>
                      <a:pt x="110" y="40"/>
                    </a:cubicBezTo>
                    <a:cubicBezTo>
                      <a:pt x="137" y="40"/>
                      <a:pt x="164" y="41"/>
                      <a:pt x="191" y="40"/>
                    </a:cubicBezTo>
                    <a:cubicBezTo>
                      <a:pt x="210" y="40"/>
                      <a:pt x="235" y="38"/>
                      <a:pt x="250" y="26"/>
                    </a:cubicBezTo>
                    <a:cubicBezTo>
                      <a:pt x="257" y="21"/>
                      <a:pt x="259" y="7"/>
                      <a:pt x="248" y="5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6" name="Freeform 16"/>
              <p:cNvSpPr>
                <a:spLocks noEditPoints="1"/>
              </p:cNvSpPr>
              <p:nvPr/>
            </p:nvSpPr>
            <p:spPr bwMode="auto">
              <a:xfrm>
                <a:off x="5619751" y="4230688"/>
                <a:ext cx="925513" cy="403225"/>
              </a:xfrm>
              <a:custGeom>
                <a:avLst/>
                <a:gdLst>
                  <a:gd name="T0" fmla="*/ 239 w 246"/>
                  <a:gd name="T1" fmla="*/ 18 h 107"/>
                  <a:gd name="T2" fmla="*/ 159 w 246"/>
                  <a:gd name="T3" fmla="*/ 9 h 107"/>
                  <a:gd name="T4" fmla="*/ 15 w 246"/>
                  <a:gd name="T5" fmla="*/ 23 h 107"/>
                  <a:gd name="T6" fmla="*/ 21 w 246"/>
                  <a:gd name="T7" fmla="*/ 45 h 107"/>
                  <a:gd name="T8" fmla="*/ 45 w 246"/>
                  <a:gd name="T9" fmla="*/ 40 h 107"/>
                  <a:gd name="T10" fmla="*/ 46 w 246"/>
                  <a:gd name="T11" fmla="*/ 54 h 107"/>
                  <a:gd name="T12" fmla="*/ 64 w 246"/>
                  <a:gd name="T13" fmla="*/ 63 h 107"/>
                  <a:gd name="T14" fmla="*/ 61 w 246"/>
                  <a:gd name="T15" fmla="*/ 73 h 107"/>
                  <a:gd name="T16" fmla="*/ 63 w 246"/>
                  <a:gd name="T17" fmla="*/ 78 h 107"/>
                  <a:gd name="T18" fmla="*/ 63 w 246"/>
                  <a:gd name="T19" fmla="*/ 95 h 107"/>
                  <a:gd name="T20" fmla="*/ 80 w 246"/>
                  <a:gd name="T21" fmla="*/ 102 h 107"/>
                  <a:gd name="T22" fmla="*/ 84 w 246"/>
                  <a:gd name="T23" fmla="*/ 100 h 107"/>
                  <a:gd name="T24" fmla="*/ 112 w 246"/>
                  <a:gd name="T25" fmla="*/ 106 h 107"/>
                  <a:gd name="T26" fmla="*/ 150 w 246"/>
                  <a:gd name="T27" fmla="*/ 106 h 107"/>
                  <a:gd name="T28" fmla="*/ 189 w 246"/>
                  <a:gd name="T29" fmla="*/ 78 h 107"/>
                  <a:gd name="T30" fmla="*/ 193 w 246"/>
                  <a:gd name="T31" fmla="*/ 70 h 107"/>
                  <a:gd name="T32" fmla="*/ 200 w 246"/>
                  <a:gd name="T33" fmla="*/ 56 h 107"/>
                  <a:gd name="T34" fmla="*/ 197 w 246"/>
                  <a:gd name="T35" fmla="*/ 45 h 107"/>
                  <a:gd name="T36" fmla="*/ 234 w 246"/>
                  <a:gd name="T37" fmla="*/ 37 h 107"/>
                  <a:gd name="T38" fmla="*/ 239 w 246"/>
                  <a:gd name="T39" fmla="*/ 18 h 107"/>
                  <a:gd name="T40" fmla="*/ 97 w 246"/>
                  <a:gd name="T41" fmla="*/ 62 h 107"/>
                  <a:gd name="T42" fmla="*/ 104 w 246"/>
                  <a:gd name="T43" fmla="*/ 62 h 107"/>
                  <a:gd name="T44" fmla="*/ 166 w 246"/>
                  <a:gd name="T45" fmla="*/ 62 h 107"/>
                  <a:gd name="T46" fmla="*/ 97 w 246"/>
                  <a:gd name="T47" fmla="*/ 6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" h="107">
                    <a:moveTo>
                      <a:pt x="239" y="18"/>
                    </a:moveTo>
                    <a:cubicBezTo>
                      <a:pt x="221" y="0"/>
                      <a:pt x="182" y="9"/>
                      <a:pt x="159" y="9"/>
                    </a:cubicBezTo>
                    <a:cubicBezTo>
                      <a:pt x="110" y="9"/>
                      <a:pt x="62" y="10"/>
                      <a:pt x="15" y="23"/>
                    </a:cubicBezTo>
                    <a:cubicBezTo>
                      <a:pt x="0" y="27"/>
                      <a:pt x="6" y="49"/>
                      <a:pt x="21" y="45"/>
                    </a:cubicBezTo>
                    <a:cubicBezTo>
                      <a:pt x="29" y="43"/>
                      <a:pt x="37" y="41"/>
                      <a:pt x="45" y="40"/>
                    </a:cubicBezTo>
                    <a:cubicBezTo>
                      <a:pt x="42" y="44"/>
                      <a:pt x="43" y="51"/>
                      <a:pt x="46" y="54"/>
                    </a:cubicBezTo>
                    <a:cubicBezTo>
                      <a:pt x="51" y="59"/>
                      <a:pt x="57" y="62"/>
                      <a:pt x="64" y="63"/>
                    </a:cubicBezTo>
                    <a:cubicBezTo>
                      <a:pt x="62" y="65"/>
                      <a:pt x="60" y="69"/>
                      <a:pt x="61" y="73"/>
                    </a:cubicBezTo>
                    <a:cubicBezTo>
                      <a:pt x="62" y="75"/>
                      <a:pt x="62" y="76"/>
                      <a:pt x="63" y="78"/>
                    </a:cubicBezTo>
                    <a:cubicBezTo>
                      <a:pt x="61" y="83"/>
                      <a:pt x="61" y="88"/>
                      <a:pt x="63" y="95"/>
                    </a:cubicBezTo>
                    <a:cubicBezTo>
                      <a:pt x="66" y="102"/>
                      <a:pt x="73" y="105"/>
                      <a:pt x="80" y="102"/>
                    </a:cubicBezTo>
                    <a:cubicBezTo>
                      <a:pt x="82" y="101"/>
                      <a:pt x="83" y="101"/>
                      <a:pt x="84" y="100"/>
                    </a:cubicBezTo>
                    <a:cubicBezTo>
                      <a:pt x="92" y="104"/>
                      <a:pt x="102" y="105"/>
                      <a:pt x="112" y="106"/>
                    </a:cubicBezTo>
                    <a:cubicBezTo>
                      <a:pt x="124" y="107"/>
                      <a:pt x="138" y="107"/>
                      <a:pt x="150" y="106"/>
                    </a:cubicBezTo>
                    <a:cubicBezTo>
                      <a:pt x="169" y="104"/>
                      <a:pt x="178" y="91"/>
                      <a:pt x="189" y="78"/>
                    </a:cubicBezTo>
                    <a:cubicBezTo>
                      <a:pt x="192" y="76"/>
                      <a:pt x="193" y="73"/>
                      <a:pt x="193" y="70"/>
                    </a:cubicBezTo>
                    <a:cubicBezTo>
                      <a:pt x="196" y="66"/>
                      <a:pt x="199" y="62"/>
                      <a:pt x="200" y="56"/>
                    </a:cubicBezTo>
                    <a:cubicBezTo>
                      <a:pt x="201" y="52"/>
                      <a:pt x="200" y="47"/>
                      <a:pt x="197" y="45"/>
                    </a:cubicBezTo>
                    <a:cubicBezTo>
                      <a:pt x="210" y="43"/>
                      <a:pt x="223" y="41"/>
                      <a:pt x="234" y="37"/>
                    </a:cubicBezTo>
                    <a:cubicBezTo>
                      <a:pt x="242" y="34"/>
                      <a:pt x="246" y="24"/>
                      <a:pt x="239" y="18"/>
                    </a:cubicBezTo>
                    <a:close/>
                    <a:moveTo>
                      <a:pt x="97" y="62"/>
                    </a:moveTo>
                    <a:cubicBezTo>
                      <a:pt x="100" y="62"/>
                      <a:pt x="102" y="62"/>
                      <a:pt x="104" y="62"/>
                    </a:cubicBezTo>
                    <a:cubicBezTo>
                      <a:pt x="124" y="62"/>
                      <a:pt x="145" y="60"/>
                      <a:pt x="166" y="62"/>
                    </a:cubicBezTo>
                    <a:cubicBezTo>
                      <a:pt x="143" y="65"/>
                      <a:pt x="120" y="63"/>
                      <a:pt x="97" y="62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7" name="Freeform 17"/>
              <p:cNvSpPr/>
              <p:nvPr/>
            </p:nvSpPr>
            <p:spPr bwMode="auto">
              <a:xfrm>
                <a:off x="7475538" y="3452813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8" name="Freeform 18"/>
              <p:cNvSpPr/>
              <p:nvPr/>
            </p:nvSpPr>
            <p:spPr bwMode="auto">
              <a:xfrm>
                <a:off x="7489826" y="3460751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59" name="Freeform 19"/>
              <p:cNvSpPr/>
              <p:nvPr/>
            </p:nvSpPr>
            <p:spPr bwMode="auto">
              <a:xfrm>
                <a:off x="7486651" y="34607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0" name="Freeform 20"/>
              <p:cNvSpPr/>
              <p:nvPr/>
            </p:nvSpPr>
            <p:spPr bwMode="auto">
              <a:xfrm>
                <a:off x="7475538" y="3452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1" name="Freeform 21"/>
              <p:cNvSpPr/>
              <p:nvPr/>
            </p:nvSpPr>
            <p:spPr bwMode="auto">
              <a:xfrm>
                <a:off x="7212013" y="3141663"/>
                <a:ext cx="420688" cy="322263"/>
              </a:xfrm>
              <a:custGeom>
                <a:avLst/>
                <a:gdLst>
                  <a:gd name="T0" fmla="*/ 107 w 112"/>
                  <a:gd name="T1" fmla="*/ 42 h 86"/>
                  <a:gd name="T2" fmla="*/ 110 w 112"/>
                  <a:gd name="T3" fmla="*/ 58 h 86"/>
                  <a:gd name="T4" fmla="*/ 106 w 112"/>
                  <a:gd name="T5" fmla="*/ 70 h 86"/>
                  <a:gd name="T6" fmla="*/ 105 w 112"/>
                  <a:gd name="T7" fmla="*/ 72 h 86"/>
                  <a:gd name="T8" fmla="*/ 72 w 112"/>
                  <a:gd name="T9" fmla="*/ 81 h 86"/>
                  <a:gd name="T10" fmla="*/ 65 w 112"/>
                  <a:gd name="T11" fmla="*/ 78 h 86"/>
                  <a:gd name="T12" fmla="*/ 73 w 112"/>
                  <a:gd name="T13" fmla="*/ 82 h 86"/>
                  <a:gd name="T14" fmla="*/ 103 w 112"/>
                  <a:gd name="T15" fmla="*/ 73 h 86"/>
                  <a:gd name="T16" fmla="*/ 109 w 112"/>
                  <a:gd name="T17" fmla="*/ 60 h 86"/>
                  <a:gd name="T18" fmla="*/ 106 w 112"/>
                  <a:gd name="T19" fmla="*/ 42 h 86"/>
                  <a:gd name="T20" fmla="*/ 94 w 112"/>
                  <a:gd name="T21" fmla="*/ 35 h 86"/>
                  <a:gd name="T22" fmla="*/ 100 w 112"/>
                  <a:gd name="T23" fmla="*/ 44 h 86"/>
                  <a:gd name="T24" fmla="*/ 101 w 112"/>
                  <a:gd name="T25" fmla="*/ 52 h 86"/>
                  <a:gd name="T26" fmla="*/ 99 w 112"/>
                  <a:gd name="T27" fmla="*/ 66 h 86"/>
                  <a:gd name="T28" fmla="*/ 92 w 112"/>
                  <a:gd name="T29" fmla="*/ 73 h 86"/>
                  <a:gd name="T30" fmla="*/ 75 w 112"/>
                  <a:gd name="T31" fmla="*/ 74 h 86"/>
                  <a:gd name="T32" fmla="*/ 60 w 112"/>
                  <a:gd name="T33" fmla="*/ 66 h 86"/>
                  <a:gd name="T34" fmla="*/ 72 w 112"/>
                  <a:gd name="T35" fmla="*/ 73 h 86"/>
                  <a:gd name="T36" fmla="*/ 75 w 112"/>
                  <a:gd name="T37" fmla="*/ 74 h 86"/>
                  <a:gd name="T38" fmla="*/ 92 w 112"/>
                  <a:gd name="T39" fmla="*/ 73 h 86"/>
                  <a:gd name="T40" fmla="*/ 98 w 112"/>
                  <a:gd name="T41" fmla="*/ 67 h 86"/>
                  <a:gd name="T42" fmla="*/ 101 w 112"/>
                  <a:gd name="T43" fmla="*/ 54 h 86"/>
                  <a:gd name="T44" fmla="*/ 98 w 112"/>
                  <a:gd name="T45" fmla="*/ 50 h 86"/>
                  <a:gd name="T46" fmla="*/ 97 w 112"/>
                  <a:gd name="T47" fmla="*/ 63 h 86"/>
                  <a:gd name="T48" fmla="*/ 96 w 112"/>
                  <a:gd name="T49" fmla="*/ 66 h 86"/>
                  <a:gd name="T50" fmla="*/ 78 w 112"/>
                  <a:gd name="T51" fmla="*/ 72 h 86"/>
                  <a:gd name="T52" fmla="*/ 73 w 112"/>
                  <a:gd name="T53" fmla="*/ 70 h 86"/>
                  <a:gd name="T54" fmla="*/ 28 w 112"/>
                  <a:gd name="T55" fmla="*/ 46 h 86"/>
                  <a:gd name="T56" fmla="*/ 20 w 112"/>
                  <a:gd name="T57" fmla="*/ 42 h 86"/>
                  <a:gd name="T58" fmla="*/ 14 w 112"/>
                  <a:gd name="T59" fmla="*/ 33 h 86"/>
                  <a:gd name="T60" fmla="*/ 21 w 112"/>
                  <a:gd name="T61" fmla="*/ 17 h 86"/>
                  <a:gd name="T62" fmla="*/ 36 w 112"/>
                  <a:gd name="T63" fmla="*/ 17 h 86"/>
                  <a:gd name="T64" fmla="*/ 50 w 112"/>
                  <a:gd name="T65" fmla="*/ 23 h 86"/>
                  <a:gd name="T66" fmla="*/ 79 w 112"/>
                  <a:gd name="T67" fmla="*/ 28 h 86"/>
                  <a:gd name="T68" fmla="*/ 59 w 112"/>
                  <a:gd name="T69" fmla="*/ 12 h 86"/>
                  <a:gd name="T70" fmla="*/ 43 w 112"/>
                  <a:gd name="T71" fmla="*/ 4 h 86"/>
                  <a:gd name="T72" fmla="*/ 6 w 112"/>
                  <a:gd name="T73" fmla="*/ 12 h 86"/>
                  <a:gd name="T74" fmla="*/ 5 w 112"/>
                  <a:gd name="T75" fmla="*/ 47 h 86"/>
                  <a:gd name="T76" fmla="*/ 23 w 112"/>
                  <a:gd name="T77" fmla="*/ 60 h 86"/>
                  <a:gd name="T78" fmla="*/ 66 w 112"/>
                  <a:gd name="T79" fmla="*/ 81 h 86"/>
                  <a:gd name="T80" fmla="*/ 70 w 112"/>
                  <a:gd name="T81" fmla="*/ 83 h 86"/>
                  <a:gd name="T82" fmla="*/ 31 w 112"/>
                  <a:gd name="T83" fmla="*/ 63 h 86"/>
                  <a:gd name="T84" fmla="*/ 14 w 112"/>
                  <a:gd name="T85" fmla="*/ 55 h 86"/>
                  <a:gd name="T86" fmla="*/ 8 w 112"/>
                  <a:gd name="T87" fmla="*/ 50 h 86"/>
                  <a:gd name="T88" fmla="*/ 2 w 112"/>
                  <a:gd name="T89" fmla="*/ 21 h 86"/>
                  <a:gd name="T90" fmla="*/ 12 w 112"/>
                  <a:gd name="T91" fmla="*/ 52 h 86"/>
                  <a:gd name="T92" fmla="*/ 21 w 112"/>
                  <a:gd name="T93" fmla="*/ 57 h 86"/>
                  <a:gd name="T94" fmla="*/ 65 w 112"/>
                  <a:gd name="T95" fmla="*/ 80 h 86"/>
                  <a:gd name="T96" fmla="*/ 72 w 112"/>
                  <a:gd name="T97" fmla="*/ 83 h 86"/>
                  <a:gd name="T98" fmla="*/ 91 w 112"/>
                  <a:gd name="T99" fmla="*/ 85 h 86"/>
                  <a:gd name="T100" fmla="*/ 107 w 112"/>
                  <a:gd name="T101" fmla="*/ 72 h 86"/>
                  <a:gd name="T102" fmla="*/ 112 w 112"/>
                  <a:gd name="T103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" h="86">
                    <a:moveTo>
                      <a:pt x="111" y="53"/>
                    </a:moveTo>
                    <a:cubicBezTo>
                      <a:pt x="111" y="51"/>
                      <a:pt x="111" y="50"/>
                      <a:pt x="110" y="49"/>
                    </a:cubicBezTo>
                    <a:cubicBezTo>
                      <a:pt x="110" y="46"/>
                      <a:pt x="108" y="44"/>
                      <a:pt x="107" y="42"/>
                    </a:cubicBezTo>
                    <a:cubicBezTo>
                      <a:pt x="108" y="44"/>
                      <a:pt x="109" y="47"/>
                      <a:pt x="109" y="50"/>
                    </a:cubicBezTo>
                    <a:cubicBezTo>
                      <a:pt x="110" y="51"/>
                      <a:pt x="110" y="53"/>
                      <a:pt x="110" y="54"/>
                    </a:cubicBezTo>
                    <a:cubicBezTo>
                      <a:pt x="110" y="55"/>
                      <a:pt x="110" y="57"/>
                      <a:pt x="110" y="58"/>
                    </a:cubicBezTo>
                    <a:cubicBezTo>
                      <a:pt x="109" y="61"/>
                      <a:pt x="109" y="64"/>
                      <a:pt x="108" y="67"/>
                    </a:cubicBezTo>
                    <a:cubicBezTo>
                      <a:pt x="107" y="67"/>
                      <a:pt x="107" y="68"/>
                      <a:pt x="107" y="69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4" y="73"/>
                      <a:pt x="104" y="73"/>
                      <a:pt x="103" y="74"/>
                    </a:cubicBezTo>
                    <a:cubicBezTo>
                      <a:pt x="99" y="79"/>
                      <a:pt x="94" y="82"/>
                      <a:pt x="88" y="83"/>
                    </a:cubicBezTo>
                    <a:cubicBezTo>
                      <a:pt x="83" y="84"/>
                      <a:pt x="77" y="84"/>
                      <a:pt x="72" y="81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0" y="70"/>
                      <a:pt x="58" y="74"/>
                      <a:pt x="65" y="78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69" y="80"/>
                      <a:pt x="70" y="80"/>
                      <a:pt x="71" y="81"/>
                    </a:cubicBezTo>
                    <a:cubicBezTo>
                      <a:pt x="71" y="81"/>
                      <a:pt x="72" y="81"/>
                      <a:pt x="73" y="82"/>
                    </a:cubicBezTo>
                    <a:cubicBezTo>
                      <a:pt x="76" y="83"/>
                      <a:pt x="79" y="83"/>
                      <a:pt x="82" y="83"/>
                    </a:cubicBezTo>
                    <a:cubicBezTo>
                      <a:pt x="89" y="83"/>
                      <a:pt x="95" y="81"/>
                      <a:pt x="100" y="77"/>
                    </a:cubicBezTo>
                    <a:cubicBezTo>
                      <a:pt x="101" y="76"/>
                      <a:pt x="102" y="74"/>
                      <a:pt x="103" y="73"/>
                    </a:cubicBezTo>
                    <a:cubicBezTo>
                      <a:pt x="104" y="72"/>
                      <a:pt x="104" y="72"/>
                      <a:pt x="105" y="71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7" y="66"/>
                      <a:pt x="108" y="63"/>
                      <a:pt x="109" y="60"/>
                    </a:cubicBezTo>
                    <a:cubicBezTo>
                      <a:pt x="109" y="59"/>
                      <a:pt x="109" y="57"/>
                      <a:pt x="109" y="55"/>
                    </a:cubicBezTo>
                    <a:cubicBezTo>
                      <a:pt x="109" y="54"/>
                      <a:pt x="109" y="53"/>
                      <a:pt x="109" y="51"/>
                    </a:cubicBezTo>
                    <a:cubicBezTo>
                      <a:pt x="108" y="48"/>
                      <a:pt x="107" y="45"/>
                      <a:pt x="106" y="42"/>
                    </a:cubicBezTo>
                    <a:cubicBezTo>
                      <a:pt x="105" y="41"/>
                      <a:pt x="104" y="40"/>
                      <a:pt x="104" y="38"/>
                    </a:cubicBezTo>
                    <a:cubicBezTo>
                      <a:pt x="102" y="37"/>
                      <a:pt x="101" y="36"/>
                      <a:pt x="99" y="36"/>
                    </a:cubicBezTo>
                    <a:cubicBezTo>
                      <a:pt x="97" y="34"/>
                      <a:pt x="94" y="35"/>
                      <a:pt x="94" y="35"/>
                    </a:cubicBezTo>
                    <a:cubicBezTo>
                      <a:pt x="94" y="36"/>
                      <a:pt x="94" y="36"/>
                      <a:pt x="95" y="37"/>
                    </a:cubicBezTo>
                    <a:cubicBezTo>
                      <a:pt x="95" y="38"/>
                      <a:pt x="96" y="39"/>
                      <a:pt x="98" y="41"/>
                    </a:cubicBezTo>
                    <a:cubicBezTo>
                      <a:pt x="98" y="42"/>
                      <a:pt x="99" y="43"/>
                      <a:pt x="100" y="44"/>
                    </a:cubicBezTo>
                    <a:cubicBezTo>
                      <a:pt x="101" y="46"/>
                      <a:pt x="101" y="47"/>
                      <a:pt x="101" y="47"/>
                    </a:cubicBezTo>
                    <a:cubicBezTo>
                      <a:pt x="101" y="48"/>
                      <a:pt x="100" y="47"/>
                      <a:pt x="99" y="47"/>
                    </a:cubicBezTo>
                    <a:cubicBezTo>
                      <a:pt x="100" y="49"/>
                      <a:pt x="101" y="50"/>
                      <a:pt x="101" y="52"/>
                    </a:cubicBezTo>
                    <a:cubicBezTo>
                      <a:pt x="101" y="53"/>
                      <a:pt x="101" y="54"/>
                      <a:pt x="101" y="54"/>
                    </a:cubicBezTo>
                    <a:cubicBezTo>
                      <a:pt x="101" y="55"/>
                      <a:pt x="101" y="56"/>
                      <a:pt x="101" y="57"/>
                    </a:cubicBezTo>
                    <a:cubicBezTo>
                      <a:pt x="101" y="60"/>
                      <a:pt x="100" y="63"/>
                      <a:pt x="99" y="66"/>
                    </a:cubicBezTo>
                    <a:cubicBezTo>
                      <a:pt x="98" y="67"/>
                      <a:pt x="98" y="67"/>
                      <a:pt x="97" y="68"/>
                    </a:cubicBezTo>
                    <a:cubicBezTo>
                      <a:pt x="97" y="69"/>
                      <a:pt x="96" y="69"/>
                      <a:pt x="96" y="70"/>
                    </a:cubicBezTo>
                    <a:cubicBezTo>
                      <a:pt x="95" y="71"/>
                      <a:pt x="94" y="72"/>
                      <a:pt x="92" y="73"/>
                    </a:cubicBezTo>
                    <a:cubicBezTo>
                      <a:pt x="90" y="74"/>
                      <a:pt x="86" y="75"/>
                      <a:pt x="83" y="75"/>
                    </a:cubicBezTo>
                    <a:cubicBezTo>
                      <a:pt x="81" y="75"/>
                      <a:pt x="79" y="75"/>
                      <a:pt x="78" y="75"/>
                    </a:cubicBezTo>
                    <a:cubicBezTo>
                      <a:pt x="77" y="75"/>
                      <a:pt x="76" y="74"/>
                      <a:pt x="75" y="74"/>
                    </a:cubicBezTo>
                    <a:cubicBezTo>
                      <a:pt x="74" y="74"/>
                      <a:pt x="74" y="73"/>
                      <a:pt x="74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2" y="62"/>
                      <a:pt x="44" y="58"/>
                      <a:pt x="36" y="53"/>
                    </a:cubicBezTo>
                    <a:cubicBezTo>
                      <a:pt x="44" y="58"/>
                      <a:pt x="52" y="62"/>
                      <a:pt x="60" y="66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5" y="74"/>
                      <a:pt x="75" y="74"/>
                    </a:cubicBezTo>
                    <a:cubicBezTo>
                      <a:pt x="76" y="74"/>
                      <a:pt x="77" y="74"/>
                      <a:pt x="78" y="75"/>
                    </a:cubicBezTo>
                    <a:cubicBezTo>
                      <a:pt x="79" y="75"/>
                      <a:pt x="81" y="75"/>
                      <a:pt x="83" y="75"/>
                    </a:cubicBezTo>
                    <a:cubicBezTo>
                      <a:pt x="86" y="75"/>
                      <a:pt x="90" y="74"/>
                      <a:pt x="92" y="73"/>
                    </a:cubicBezTo>
                    <a:cubicBezTo>
                      <a:pt x="94" y="72"/>
                      <a:pt x="95" y="71"/>
                      <a:pt x="96" y="70"/>
                    </a:cubicBezTo>
                    <a:cubicBezTo>
                      <a:pt x="96" y="69"/>
                      <a:pt x="97" y="68"/>
                      <a:pt x="97" y="68"/>
                    </a:cubicBezTo>
                    <a:cubicBezTo>
                      <a:pt x="97" y="68"/>
                      <a:pt x="98" y="67"/>
                      <a:pt x="98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100" y="63"/>
                      <a:pt x="101" y="60"/>
                      <a:pt x="101" y="57"/>
                    </a:cubicBezTo>
                    <a:cubicBezTo>
                      <a:pt x="101" y="56"/>
                      <a:pt x="101" y="55"/>
                      <a:pt x="101" y="54"/>
                    </a:cubicBezTo>
                    <a:cubicBezTo>
                      <a:pt x="101" y="53"/>
                      <a:pt x="100" y="52"/>
                      <a:pt x="100" y="52"/>
                    </a:cubicBezTo>
                    <a:cubicBezTo>
                      <a:pt x="100" y="50"/>
                      <a:pt x="99" y="49"/>
                      <a:pt x="99" y="47"/>
                    </a:cubicBezTo>
                    <a:cubicBezTo>
                      <a:pt x="98" y="47"/>
                      <a:pt x="98" y="48"/>
                      <a:pt x="98" y="50"/>
                    </a:cubicBezTo>
                    <a:cubicBezTo>
                      <a:pt x="98" y="51"/>
                      <a:pt x="98" y="52"/>
                      <a:pt x="98" y="54"/>
                    </a:cubicBezTo>
                    <a:cubicBezTo>
                      <a:pt x="98" y="56"/>
                      <a:pt x="99" y="58"/>
                      <a:pt x="98" y="60"/>
                    </a:cubicBezTo>
                    <a:cubicBezTo>
                      <a:pt x="98" y="61"/>
                      <a:pt x="98" y="62"/>
                      <a:pt x="97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5"/>
                      <a:pt x="97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5" y="68"/>
                      <a:pt x="93" y="70"/>
                      <a:pt x="92" y="70"/>
                    </a:cubicBezTo>
                    <a:cubicBezTo>
                      <a:pt x="88" y="73"/>
                      <a:pt x="83" y="74"/>
                      <a:pt x="78" y="72"/>
                    </a:cubicBezTo>
                    <a:cubicBezTo>
                      <a:pt x="77" y="72"/>
                      <a:pt x="76" y="72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0"/>
                      <a:pt x="73" y="70"/>
                      <a:pt x="73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0" y="58"/>
                      <a:pt x="39" y="52"/>
                      <a:pt x="28" y="46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6" y="39"/>
                      <a:pt x="15" y="36"/>
                      <a:pt x="14" y="33"/>
                    </a:cubicBezTo>
                    <a:cubicBezTo>
                      <a:pt x="14" y="30"/>
                      <a:pt x="14" y="26"/>
                      <a:pt x="15" y="23"/>
                    </a:cubicBezTo>
                    <a:cubicBezTo>
                      <a:pt x="16" y="22"/>
                      <a:pt x="17" y="21"/>
                      <a:pt x="18" y="20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4" y="15"/>
                      <a:pt x="29" y="14"/>
                      <a:pt x="34" y="16"/>
                    </a:cubicBezTo>
                    <a:cubicBezTo>
                      <a:pt x="34" y="16"/>
                      <a:pt x="35" y="16"/>
                      <a:pt x="35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61" y="29"/>
                      <a:pt x="72" y="34"/>
                      <a:pt x="81" y="38"/>
                    </a:cubicBezTo>
                    <a:cubicBezTo>
                      <a:pt x="98" y="45"/>
                      <a:pt x="94" y="38"/>
                      <a:pt x="78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95" y="37"/>
                      <a:pt x="88" y="30"/>
                      <a:pt x="91" y="29"/>
                    </a:cubicBezTo>
                    <a:cubicBezTo>
                      <a:pt x="82" y="25"/>
                      <a:pt x="75" y="21"/>
                      <a:pt x="67" y="16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1" y="3"/>
                      <a:pt x="40" y="3"/>
                    </a:cubicBezTo>
                    <a:cubicBezTo>
                      <a:pt x="32" y="0"/>
                      <a:pt x="24" y="0"/>
                      <a:pt x="16" y="3"/>
                    </a:cubicBezTo>
                    <a:cubicBezTo>
                      <a:pt x="12" y="5"/>
                      <a:pt x="8" y="8"/>
                      <a:pt x="6" y="12"/>
                    </a:cubicBezTo>
                    <a:cubicBezTo>
                      <a:pt x="3" y="15"/>
                      <a:pt x="1" y="19"/>
                      <a:pt x="1" y="23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1" y="39"/>
                      <a:pt x="2" y="43"/>
                      <a:pt x="5" y="47"/>
                    </a:cubicBezTo>
                    <a:cubicBezTo>
                      <a:pt x="6" y="49"/>
                      <a:pt x="7" y="50"/>
                      <a:pt x="9" y="52"/>
                    </a:cubicBezTo>
                    <a:cubicBezTo>
                      <a:pt x="11" y="53"/>
                      <a:pt x="13" y="55"/>
                      <a:pt x="15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8" y="82"/>
                      <a:pt x="68" y="82"/>
                      <a:pt x="68" y="83"/>
                    </a:cubicBezTo>
                    <a:cubicBezTo>
                      <a:pt x="69" y="83"/>
                      <a:pt x="69" y="83"/>
                      <a:pt x="70" y="83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2" y="53"/>
                      <a:pt x="12" y="53"/>
                    </a:cubicBezTo>
                    <a:cubicBezTo>
                      <a:pt x="10" y="52"/>
                      <a:pt x="9" y="51"/>
                      <a:pt x="8" y="50"/>
                    </a:cubicBezTo>
                    <a:cubicBezTo>
                      <a:pt x="4" y="47"/>
                      <a:pt x="2" y="42"/>
                      <a:pt x="1" y="36"/>
                    </a:cubicBezTo>
                    <a:cubicBezTo>
                      <a:pt x="0" y="31"/>
                      <a:pt x="0" y="26"/>
                      <a:pt x="2" y="21"/>
                    </a:cubicBezTo>
                    <a:cubicBezTo>
                      <a:pt x="2" y="21"/>
                      <a:pt x="2" y="22"/>
                      <a:pt x="2" y="21"/>
                    </a:cubicBezTo>
                    <a:cubicBezTo>
                      <a:pt x="1" y="26"/>
                      <a:pt x="1" y="31"/>
                      <a:pt x="2" y="36"/>
                    </a:cubicBezTo>
                    <a:cubicBezTo>
                      <a:pt x="3" y="41"/>
                      <a:pt x="5" y="46"/>
                      <a:pt x="9" y="50"/>
                    </a:cubicBezTo>
                    <a:cubicBezTo>
                      <a:pt x="10" y="51"/>
                      <a:pt x="11" y="52"/>
                      <a:pt x="12" y="52"/>
                    </a:cubicBezTo>
                    <a:cubicBezTo>
                      <a:pt x="13" y="53"/>
                      <a:pt x="13" y="53"/>
                      <a:pt x="14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9" y="67"/>
                      <a:pt x="47" y="71"/>
                      <a:pt x="54" y="74"/>
                    </a:cubicBezTo>
                    <a:cubicBezTo>
                      <a:pt x="58" y="76"/>
                      <a:pt x="61" y="78"/>
                      <a:pt x="65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9" y="82"/>
                      <a:pt x="70" y="82"/>
                    </a:cubicBezTo>
                    <a:cubicBezTo>
                      <a:pt x="70" y="82"/>
                      <a:pt x="71" y="83"/>
                      <a:pt x="72" y="83"/>
                    </a:cubicBezTo>
                    <a:cubicBezTo>
                      <a:pt x="74" y="84"/>
                      <a:pt x="77" y="84"/>
                      <a:pt x="79" y="84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83" y="86"/>
                      <a:pt x="87" y="86"/>
                      <a:pt x="91" y="85"/>
                    </a:cubicBezTo>
                    <a:cubicBezTo>
                      <a:pt x="95" y="84"/>
                      <a:pt x="98" y="82"/>
                      <a:pt x="101" y="79"/>
                    </a:cubicBezTo>
                    <a:cubicBezTo>
                      <a:pt x="103" y="78"/>
                      <a:pt x="104" y="76"/>
                      <a:pt x="106" y="74"/>
                    </a:cubicBezTo>
                    <a:cubicBezTo>
                      <a:pt x="106" y="74"/>
                      <a:pt x="107" y="73"/>
                      <a:pt x="107" y="72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0"/>
                      <a:pt x="108" y="70"/>
                      <a:pt x="109" y="69"/>
                    </a:cubicBezTo>
                    <a:cubicBezTo>
                      <a:pt x="111" y="66"/>
                      <a:pt x="111" y="62"/>
                      <a:pt x="112" y="58"/>
                    </a:cubicBezTo>
                    <a:cubicBezTo>
                      <a:pt x="112" y="57"/>
                      <a:pt x="112" y="56"/>
                      <a:pt x="112" y="55"/>
                    </a:cubicBezTo>
                    <a:cubicBezTo>
                      <a:pt x="112" y="54"/>
                      <a:pt x="111" y="54"/>
                      <a:pt x="11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2" name="Freeform 22"/>
              <p:cNvSpPr/>
              <p:nvPr/>
            </p:nvSpPr>
            <p:spPr bwMode="auto">
              <a:xfrm>
                <a:off x="4559301" y="3144838"/>
                <a:ext cx="417513" cy="315913"/>
              </a:xfrm>
              <a:custGeom>
                <a:avLst/>
                <a:gdLst>
                  <a:gd name="T0" fmla="*/ 97 w 111"/>
                  <a:gd name="T1" fmla="*/ 52 h 84"/>
                  <a:gd name="T2" fmla="*/ 92 w 111"/>
                  <a:gd name="T3" fmla="*/ 54 h 84"/>
                  <a:gd name="T4" fmla="*/ 47 w 111"/>
                  <a:gd name="T5" fmla="*/ 76 h 84"/>
                  <a:gd name="T6" fmla="*/ 40 w 111"/>
                  <a:gd name="T7" fmla="*/ 79 h 84"/>
                  <a:gd name="T8" fmla="*/ 22 w 111"/>
                  <a:gd name="T9" fmla="*/ 80 h 84"/>
                  <a:gd name="T10" fmla="*/ 41 w 111"/>
                  <a:gd name="T11" fmla="*/ 78 h 84"/>
                  <a:gd name="T12" fmla="*/ 59 w 111"/>
                  <a:gd name="T13" fmla="*/ 69 h 84"/>
                  <a:gd name="T14" fmla="*/ 103 w 111"/>
                  <a:gd name="T15" fmla="*/ 45 h 84"/>
                  <a:gd name="T16" fmla="*/ 107 w 111"/>
                  <a:gd name="T17" fmla="*/ 19 h 84"/>
                  <a:gd name="T18" fmla="*/ 102 w 111"/>
                  <a:gd name="T19" fmla="*/ 23 h 84"/>
                  <a:gd name="T20" fmla="*/ 101 w 111"/>
                  <a:gd name="T21" fmla="*/ 30 h 84"/>
                  <a:gd name="T22" fmla="*/ 72 w 111"/>
                  <a:gd name="T23" fmla="*/ 54 h 84"/>
                  <a:gd name="T24" fmla="*/ 38 w 111"/>
                  <a:gd name="T25" fmla="*/ 71 h 84"/>
                  <a:gd name="T26" fmla="*/ 25 w 111"/>
                  <a:gd name="T27" fmla="*/ 72 h 84"/>
                  <a:gd name="T28" fmla="*/ 37 w 111"/>
                  <a:gd name="T29" fmla="*/ 71 h 84"/>
                  <a:gd name="T30" fmla="*/ 47 w 111"/>
                  <a:gd name="T31" fmla="*/ 66 h 84"/>
                  <a:gd name="T32" fmla="*/ 98 w 111"/>
                  <a:gd name="T33" fmla="*/ 38 h 84"/>
                  <a:gd name="T34" fmla="*/ 94 w 111"/>
                  <a:gd name="T35" fmla="*/ 40 h 84"/>
                  <a:gd name="T36" fmla="*/ 89 w 111"/>
                  <a:gd name="T37" fmla="*/ 44 h 84"/>
                  <a:gd name="T38" fmla="*/ 47 w 111"/>
                  <a:gd name="T39" fmla="*/ 64 h 84"/>
                  <a:gd name="T40" fmla="*/ 36 w 111"/>
                  <a:gd name="T41" fmla="*/ 69 h 84"/>
                  <a:gd name="T42" fmla="*/ 31 w 111"/>
                  <a:gd name="T43" fmla="*/ 70 h 84"/>
                  <a:gd name="T44" fmla="*/ 16 w 111"/>
                  <a:gd name="T45" fmla="*/ 63 h 84"/>
                  <a:gd name="T46" fmla="*/ 15 w 111"/>
                  <a:gd name="T47" fmla="*/ 62 h 84"/>
                  <a:gd name="T48" fmla="*/ 14 w 111"/>
                  <a:gd name="T49" fmla="*/ 54 h 84"/>
                  <a:gd name="T50" fmla="*/ 19 w 111"/>
                  <a:gd name="T51" fmla="*/ 43 h 84"/>
                  <a:gd name="T52" fmla="*/ 25 w 111"/>
                  <a:gd name="T53" fmla="*/ 40 h 84"/>
                  <a:gd name="T54" fmla="*/ 73 w 111"/>
                  <a:gd name="T55" fmla="*/ 16 h 84"/>
                  <a:gd name="T56" fmla="*/ 76 w 111"/>
                  <a:gd name="T57" fmla="*/ 14 h 84"/>
                  <a:gd name="T58" fmla="*/ 96 w 111"/>
                  <a:gd name="T59" fmla="*/ 19 h 84"/>
                  <a:gd name="T60" fmla="*/ 98 w 111"/>
                  <a:gd name="T61" fmla="*/ 19 h 84"/>
                  <a:gd name="T62" fmla="*/ 88 w 111"/>
                  <a:gd name="T63" fmla="*/ 5 h 84"/>
                  <a:gd name="T64" fmla="*/ 102 w 111"/>
                  <a:gd name="T65" fmla="*/ 8 h 84"/>
                  <a:gd name="T66" fmla="*/ 67 w 111"/>
                  <a:gd name="T67" fmla="*/ 3 h 84"/>
                  <a:gd name="T68" fmla="*/ 26 w 111"/>
                  <a:gd name="T69" fmla="*/ 24 h 84"/>
                  <a:gd name="T70" fmla="*/ 14 w 111"/>
                  <a:gd name="T71" fmla="*/ 30 h 84"/>
                  <a:gd name="T72" fmla="*/ 1 w 111"/>
                  <a:gd name="T73" fmla="*/ 46 h 84"/>
                  <a:gd name="T74" fmla="*/ 0 w 111"/>
                  <a:gd name="T75" fmla="*/ 58 h 84"/>
                  <a:gd name="T76" fmla="*/ 3 w 111"/>
                  <a:gd name="T77" fmla="*/ 68 h 84"/>
                  <a:gd name="T78" fmla="*/ 3 w 111"/>
                  <a:gd name="T79" fmla="*/ 70 h 84"/>
                  <a:gd name="T80" fmla="*/ 4 w 111"/>
                  <a:gd name="T81" fmla="*/ 71 h 84"/>
                  <a:gd name="T82" fmla="*/ 12 w 111"/>
                  <a:gd name="T83" fmla="*/ 79 h 84"/>
                  <a:gd name="T84" fmla="*/ 42 w 111"/>
                  <a:gd name="T85" fmla="*/ 81 h 84"/>
                  <a:gd name="T86" fmla="*/ 44 w 111"/>
                  <a:gd name="T87" fmla="*/ 80 h 84"/>
                  <a:gd name="T88" fmla="*/ 72 w 111"/>
                  <a:gd name="T89" fmla="*/ 66 h 84"/>
                  <a:gd name="T90" fmla="*/ 43 w 111"/>
                  <a:gd name="T91" fmla="*/ 80 h 84"/>
                  <a:gd name="T92" fmla="*/ 38 w 111"/>
                  <a:gd name="T93" fmla="*/ 82 h 84"/>
                  <a:gd name="T94" fmla="*/ 4 w 111"/>
                  <a:gd name="T95" fmla="*/ 69 h 84"/>
                  <a:gd name="T96" fmla="*/ 3 w 111"/>
                  <a:gd name="T97" fmla="*/ 69 h 84"/>
                  <a:gd name="T98" fmla="*/ 1 w 111"/>
                  <a:gd name="T99" fmla="*/ 62 h 84"/>
                  <a:gd name="T100" fmla="*/ 9 w 111"/>
                  <a:gd name="T101" fmla="*/ 33 h 84"/>
                  <a:gd name="T102" fmla="*/ 1 w 111"/>
                  <a:gd name="T103" fmla="*/ 55 h 84"/>
                  <a:gd name="T104" fmla="*/ 4 w 111"/>
                  <a:gd name="T105" fmla="*/ 68 h 84"/>
                  <a:gd name="T106" fmla="*/ 5 w 111"/>
                  <a:gd name="T107" fmla="*/ 69 h 84"/>
                  <a:gd name="T108" fmla="*/ 10 w 111"/>
                  <a:gd name="T109" fmla="*/ 76 h 84"/>
                  <a:gd name="T110" fmla="*/ 42 w 111"/>
                  <a:gd name="T111" fmla="*/ 80 h 84"/>
                  <a:gd name="T112" fmla="*/ 73 w 111"/>
                  <a:gd name="T113" fmla="*/ 64 h 84"/>
                  <a:gd name="T114" fmla="*/ 94 w 111"/>
                  <a:gd name="T115" fmla="*/ 56 h 84"/>
                  <a:gd name="T116" fmla="*/ 110 w 111"/>
                  <a:gd name="T117" fmla="*/ 3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" h="84">
                    <a:moveTo>
                      <a:pt x="105" y="44"/>
                    </a:moveTo>
                    <a:cubicBezTo>
                      <a:pt x="104" y="47"/>
                      <a:pt x="101" y="49"/>
                      <a:pt x="99" y="50"/>
                    </a:cubicBezTo>
                    <a:cubicBezTo>
                      <a:pt x="98" y="51"/>
                      <a:pt x="98" y="51"/>
                      <a:pt x="97" y="52"/>
                    </a:cubicBezTo>
                    <a:cubicBezTo>
                      <a:pt x="97" y="52"/>
                      <a:pt x="96" y="52"/>
                      <a:pt x="96" y="52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3" y="58"/>
                      <a:pt x="75" y="62"/>
                      <a:pt x="66" y="66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1" y="78"/>
                      <a:pt x="41" y="79"/>
                      <a:pt x="40" y="79"/>
                    </a:cubicBezTo>
                    <a:cubicBezTo>
                      <a:pt x="35" y="81"/>
                      <a:pt x="29" y="82"/>
                      <a:pt x="24" y="81"/>
                    </a:cubicBezTo>
                    <a:cubicBezTo>
                      <a:pt x="19" y="80"/>
                      <a:pt x="15" y="78"/>
                      <a:pt x="12" y="76"/>
                    </a:cubicBezTo>
                    <a:cubicBezTo>
                      <a:pt x="15" y="78"/>
                      <a:pt x="18" y="79"/>
                      <a:pt x="22" y="80"/>
                    </a:cubicBezTo>
                    <a:cubicBezTo>
                      <a:pt x="26" y="81"/>
                      <a:pt x="31" y="81"/>
                      <a:pt x="36" y="80"/>
                    </a:cubicBezTo>
                    <a:cubicBezTo>
                      <a:pt x="37" y="80"/>
                      <a:pt x="38" y="79"/>
                      <a:pt x="40" y="79"/>
                    </a:cubicBezTo>
                    <a:cubicBezTo>
                      <a:pt x="40" y="79"/>
                      <a:pt x="41" y="78"/>
                      <a:pt x="41" y="78"/>
                    </a:cubicBezTo>
                    <a:cubicBezTo>
                      <a:pt x="42" y="78"/>
                      <a:pt x="42" y="77"/>
                      <a:pt x="43" y="77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3"/>
                      <a:pt x="56" y="71"/>
                      <a:pt x="59" y="69"/>
                    </a:cubicBezTo>
                    <a:cubicBezTo>
                      <a:pt x="70" y="64"/>
                      <a:pt x="79" y="60"/>
                      <a:pt x="89" y="55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0"/>
                      <a:pt x="101" y="48"/>
                      <a:pt x="103" y="45"/>
                    </a:cubicBezTo>
                    <a:cubicBezTo>
                      <a:pt x="107" y="40"/>
                      <a:pt x="109" y="34"/>
                      <a:pt x="109" y="28"/>
                    </a:cubicBezTo>
                    <a:cubicBezTo>
                      <a:pt x="109" y="26"/>
                      <a:pt x="109" y="25"/>
                      <a:pt x="109" y="24"/>
                    </a:cubicBezTo>
                    <a:cubicBezTo>
                      <a:pt x="108" y="22"/>
                      <a:pt x="107" y="21"/>
                      <a:pt x="107" y="19"/>
                    </a:cubicBezTo>
                    <a:cubicBezTo>
                      <a:pt x="105" y="17"/>
                      <a:pt x="103" y="16"/>
                      <a:pt x="103" y="16"/>
                    </a:cubicBezTo>
                    <a:cubicBezTo>
                      <a:pt x="102" y="16"/>
                      <a:pt x="102" y="17"/>
                      <a:pt x="102" y="18"/>
                    </a:cubicBezTo>
                    <a:cubicBezTo>
                      <a:pt x="102" y="19"/>
                      <a:pt x="102" y="21"/>
                      <a:pt x="102" y="23"/>
                    </a:cubicBezTo>
                    <a:cubicBezTo>
                      <a:pt x="103" y="24"/>
                      <a:pt x="103" y="26"/>
                      <a:pt x="103" y="27"/>
                    </a:cubicBezTo>
                    <a:cubicBezTo>
                      <a:pt x="103" y="29"/>
                      <a:pt x="103" y="30"/>
                      <a:pt x="103" y="30"/>
                    </a:cubicBezTo>
                    <a:cubicBezTo>
                      <a:pt x="102" y="31"/>
                      <a:pt x="102" y="30"/>
                      <a:pt x="101" y="30"/>
                    </a:cubicBezTo>
                    <a:cubicBezTo>
                      <a:pt x="101" y="33"/>
                      <a:pt x="100" y="36"/>
                      <a:pt x="98" y="39"/>
                    </a:cubicBezTo>
                    <a:cubicBezTo>
                      <a:pt x="97" y="41"/>
                      <a:pt x="95" y="44"/>
                      <a:pt x="92" y="4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4" y="58"/>
                      <a:pt x="55" y="62"/>
                      <a:pt x="47" y="66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1"/>
                      <a:pt x="36" y="72"/>
                      <a:pt x="35" y="72"/>
                    </a:cubicBezTo>
                    <a:cubicBezTo>
                      <a:pt x="32" y="73"/>
                      <a:pt x="28" y="73"/>
                      <a:pt x="25" y="72"/>
                    </a:cubicBezTo>
                    <a:cubicBezTo>
                      <a:pt x="28" y="73"/>
                      <a:pt x="32" y="73"/>
                      <a:pt x="35" y="72"/>
                    </a:cubicBezTo>
                    <a:cubicBezTo>
                      <a:pt x="36" y="71"/>
                      <a:pt x="36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8" y="71"/>
                      <a:pt x="38" y="71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3"/>
                      <a:pt x="97" y="41"/>
                      <a:pt x="98" y="38"/>
                    </a:cubicBezTo>
                    <a:cubicBezTo>
                      <a:pt x="100" y="36"/>
                      <a:pt x="100" y="32"/>
                      <a:pt x="100" y="29"/>
                    </a:cubicBezTo>
                    <a:cubicBezTo>
                      <a:pt x="100" y="29"/>
                      <a:pt x="99" y="29"/>
                      <a:pt x="98" y="31"/>
                    </a:cubicBezTo>
                    <a:cubicBezTo>
                      <a:pt x="98" y="33"/>
                      <a:pt x="97" y="37"/>
                      <a:pt x="94" y="40"/>
                    </a:cubicBezTo>
                    <a:cubicBezTo>
                      <a:pt x="94" y="41"/>
                      <a:pt x="93" y="41"/>
                      <a:pt x="92" y="42"/>
                    </a:cubicBezTo>
                    <a:cubicBezTo>
                      <a:pt x="92" y="42"/>
                      <a:pt x="91" y="43"/>
                      <a:pt x="91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6" y="45"/>
                      <a:pt x="84" y="46"/>
                      <a:pt x="82" y="47"/>
                    </a:cubicBezTo>
                    <a:cubicBezTo>
                      <a:pt x="76" y="50"/>
                      <a:pt x="70" y="52"/>
                      <a:pt x="64" y="5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5" y="69"/>
                      <a:pt x="35" y="69"/>
                      <a:pt x="34" y="70"/>
                    </a:cubicBezTo>
                    <a:cubicBezTo>
                      <a:pt x="33" y="70"/>
                      <a:pt x="32" y="70"/>
                      <a:pt x="31" y="70"/>
                    </a:cubicBezTo>
                    <a:cubicBezTo>
                      <a:pt x="26" y="71"/>
                      <a:pt x="21" y="69"/>
                      <a:pt x="19" y="67"/>
                    </a:cubicBezTo>
                    <a:cubicBezTo>
                      <a:pt x="18" y="66"/>
                      <a:pt x="17" y="65"/>
                      <a:pt x="16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15" y="62"/>
                      <a:pt x="15" y="61"/>
                      <a:pt x="15" y="61"/>
                    </a:cubicBezTo>
                    <a:cubicBezTo>
                      <a:pt x="15" y="60"/>
                      <a:pt x="15" y="60"/>
                      <a:pt x="14" y="59"/>
                    </a:cubicBezTo>
                    <a:cubicBezTo>
                      <a:pt x="14" y="58"/>
                      <a:pt x="14" y="56"/>
                      <a:pt x="14" y="54"/>
                    </a:cubicBezTo>
                    <a:cubicBezTo>
                      <a:pt x="14" y="53"/>
                      <a:pt x="14" y="53"/>
                      <a:pt x="14" y="52"/>
                    </a:cubicBezTo>
                    <a:cubicBezTo>
                      <a:pt x="14" y="51"/>
                      <a:pt x="14" y="50"/>
                      <a:pt x="15" y="50"/>
                    </a:cubicBezTo>
                    <a:cubicBezTo>
                      <a:pt x="16" y="47"/>
                      <a:pt x="17" y="44"/>
                      <a:pt x="19" y="43"/>
                    </a:cubicBezTo>
                    <a:cubicBezTo>
                      <a:pt x="20" y="43"/>
                      <a:pt x="20" y="43"/>
                      <a:pt x="20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42" y="31"/>
                      <a:pt x="54" y="25"/>
                      <a:pt x="65" y="20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6" y="15"/>
                      <a:pt x="76" y="14"/>
                    </a:cubicBezTo>
                    <a:cubicBezTo>
                      <a:pt x="77" y="14"/>
                      <a:pt x="78" y="14"/>
                      <a:pt x="79" y="14"/>
                    </a:cubicBezTo>
                    <a:cubicBezTo>
                      <a:pt x="84" y="13"/>
                      <a:pt x="88" y="14"/>
                      <a:pt x="91" y="15"/>
                    </a:cubicBezTo>
                    <a:cubicBezTo>
                      <a:pt x="93" y="17"/>
                      <a:pt x="95" y="18"/>
                      <a:pt x="96" y="19"/>
                    </a:cubicBezTo>
                    <a:cubicBezTo>
                      <a:pt x="96" y="19"/>
                      <a:pt x="96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8"/>
                      <a:pt x="98" y="16"/>
                      <a:pt x="97" y="13"/>
                    </a:cubicBezTo>
                    <a:cubicBezTo>
                      <a:pt x="95" y="11"/>
                      <a:pt x="92" y="8"/>
                      <a:pt x="88" y="7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93" y="7"/>
                      <a:pt x="96" y="9"/>
                      <a:pt x="97" y="10"/>
                    </a:cubicBezTo>
                    <a:cubicBezTo>
                      <a:pt x="99" y="11"/>
                      <a:pt x="100" y="11"/>
                      <a:pt x="100" y="11"/>
                    </a:cubicBezTo>
                    <a:cubicBezTo>
                      <a:pt x="101" y="10"/>
                      <a:pt x="100" y="8"/>
                      <a:pt x="102" y="8"/>
                    </a:cubicBezTo>
                    <a:cubicBezTo>
                      <a:pt x="98" y="4"/>
                      <a:pt x="92" y="2"/>
                      <a:pt x="87" y="1"/>
                    </a:cubicBezTo>
                    <a:cubicBezTo>
                      <a:pt x="81" y="0"/>
                      <a:pt x="75" y="0"/>
                      <a:pt x="70" y="2"/>
                    </a:cubicBezTo>
                    <a:cubicBezTo>
                      <a:pt x="69" y="2"/>
                      <a:pt x="68" y="2"/>
                      <a:pt x="67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3" y="30"/>
                      <a:pt x="12" y="30"/>
                    </a:cubicBezTo>
                    <a:cubicBezTo>
                      <a:pt x="10" y="32"/>
                      <a:pt x="9" y="33"/>
                      <a:pt x="7" y="35"/>
                    </a:cubicBezTo>
                    <a:cubicBezTo>
                      <a:pt x="4" y="38"/>
                      <a:pt x="2" y="42"/>
                      <a:pt x="1" y="46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60"/>
                      <a:pt x="0" y="62"/>
                      <a:pt x="1" y="64"/>
                    </a:cubicBezTo>
                    <a:cubicBezTo>
                      <a:pt x="1" y="65"/>
                      <a:pt x="2" y="66"/>
                      <a:pt x="2" y="67"/>
                    </a:cubicBezTo>
                    <a:cubicBezTo>
                      <a:pt x="2" y="67"/>
                      <a:pt x="2" y="68"/>
                      <a:pt x="3" y="68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5" y="72"/>
                      <a:pt x="5" y="72"/>
                    </a:cubicBezTo>
                    <a:cubicBezTo>
                      <a:pt x="5" y="73"/>
                      <a:pt x="6" y="74"/>
                      <a:pt x="7" y="75"/>
                    </a:cubicBezTo>
                    <a:cubicBezTo>
                      <a:pt x="8" y="77"/>
                      <a:pt x="10" y="78"/>
                      <a:pt x="12" y="79"/>
                    </a:cubicBezTo>
                    <a:cubicBezTo>
                      <a:pt x="15" y="82"/>
                      <a:pt x="19" y="83"/>
                      <a:pt x="23" y="84"/>
                    </a:cubicBezTo>
                    <a:cubicBezTo>
                      <a:pt x="27" y="84"/>
                      <a:pt x="32" y="84"/>
                      <a:pt x="36" y="83"/>
                    </a:cubicBezTo>
                    <a:cubicBezTo>
                      <a:pt x="38" y="83"/>
                      <a:pt x="40" y="82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3" y="80"/>
                      <a:pt x="44" y="80"/>
                      <a:pt x="44" y="80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82"/>
                      <a:pt x="39" y="82"/>
                      <a:pt x="38" y="82"/>
                    </a:cubicBezTo>
                    <a:cubicBezTo>
                      <a:pt x="33" y="84"/>
                      <a:pt x="27" y="84"/>
                      <a:pt x="22" y="83"/>
                    </a:cubicBezTo>
                    <a:cubicBezTo>
                      <a:pt x="17" y="82"/>
                      <a:pt x="12" y="80"/>
                      <a:pt x="9" y="76"/>
                    </a:cubicBezTo>
                    <a:cubicBezTo>
                      <a:pt x="7" y="74"/>
                      <a:pt x="5" y="72"/>
                      <a:pt x="4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0"/>
                      <a:pt x="4" y="69"/>
                      <a:pt x="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8"/>
                      <a:pt x="3" y="68"/>
                    </a:cubicBezTo>
                    <a:cubicBezTo>
                      <a:pt x="3" y="67"/>
                      <a:pt x="2" y="67"/>
                      <a:pt x="2" y="66"/>
                    </a:cubicBezTo>
                    <a:cubicBezTo>
                      <a:pt x="2" y="65"/>
                      <a:pt x="1" y="64"/>
                      <a:pt x="1" y="62"/>
                    </a:cubicBezTo>
                    <a:cubicBezTo>
                      <a:pt x="0" y="60"/>
                      <a:pt x="0" y="57"/>
                      <a:pt x="0" y="55"/>
                    </a:cubicBezTo>
                    <a:cubicBezTo>
                      <a:pt x="0" y="52"/>
                      <a:pt x="0" y="50"/>
                      <a:pt x="1" y="47"/>
                    </a:cubicBezTo>
                    <a:cubicBezTo>
                      <a:pt x="2" y="42"/>
                      <a:pt x="5" y="37"/>
                      <a:pt x="9" y="33"/>
                    </a:cubicBezTo>
                    <a:cubicBezTo>
                      <a:pt x="9" y="34"/>
                      <a:pt x="9" y="34"/>
                      <a:pt x="10" y="34"/>
                    </a:cubicBezTo>
                    <a:cubicBezTo>
                      <a:pt x="6" y="37"/>
                      <a:pt x="3" y="42"/>
                      <a:pt x="2" y="47"/>
                    </a:cubicBezTo>
                    <a:cubicBezTo>
                      <a:pt x="1" y="50"/>
                      <a:pt x="1" y="52"/>
                      <a:pt x="1" y="55"/>
                    </a:cubicBezTo>
                    <a:cubicBezTo>
                      <a:pt x="1" y="57"/>
                      <a:pt x="1" y="60"/>
                      <a:pt x="2" y="62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3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3" y="79"/>
                      <a:pt x="18" y="81"/>
                      <a:pt x="23" y="82"/>
                    </a:cubicBezTo>
                    <a:cubicBezTo>
                      <a:pt x="28" y="83"/>
                      <a:pt x="33" y="83"/>
                      <a:pt x="38" y="81"/>
                    </a:cubicBezTo>
                    <a:cubicBezTo>
                      <a:pt x="40" y="81"/>
                      <a:pt x="41" y="81"/>
                      <a:pt x="42" y="80"/>
                    </a:cubicBezTo>
                    <a:cubicBezTo>
                      <a:pt x="43" y="79"/>
                      <a:pt x="44" y="79"/>
                      <a:pt x="45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8" y="72"/>
                      <a:pt x="65" y="68"/>
                      <a:pt x="73" y="64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5"/>
                      <a:pt x="96" y="55"/>
                      <a:pt x="98" y="53"/>
                    </a:cubicBezTo>
                    <a:cubicBezTo>
                      <a:pt x="102" y="51"/>
                      <a:pt x="105" y="48"/>
                      <a:pt x="107" y="44"/>
                    </a:cubicBezTo>
                    <a:cubicBezTo>
                      <a:pt x="109" y="41"/>
                      <a:pt x="110" y="38"/>
                      <a:pt x="110" y="35"/>
                    </a:cubicBezTo>
                    <a:cubicBezTo>
                      <a:pt x="111" y="33"/>
                      <a:pt x="110" y="30"/>
                      <a:pt x="110" y="28"/>
                    </a:cubicBezTo>
                    <a:cubicBezTo>
                      <a:pt x="110" y="33"/>
                      <a:pt x="109" y="39"/>
                      <a:pt x="105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3" name="Freeform 23"/>
              <p:cNvSpPr/>
              <p:nvPr/>
            </p:nvSpPr>
            <p:spPr bwMode="auto">
              <a:xfrm>
                <a:off x="7693026" y="24050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4" name="Freeform 24"/>
              <p:cNvSpPr/>
              <p:nvPr/>
            </p:nvSpPr>
            <p:spPr bwMode="auto">
              <a:xfrm>
                <a:off x="7697788" y="2397126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5" name="Freeform 25"/>
              <p:cNvSpPr/>
              <p:nvPr/>
            </p:nvSpPr>
            <p:spPr bwMode="auto">
              <a:xfrm>
                <a:off x="7316788" y="2201863"/>
                <a:ext cx="444500" cy="258763"/>
              </a:xfrm>
              <a:custGeom>
                <a:avLst/>
                <a:gdLst>
                  <a:gd name="T0" fmla="*/ 95 w 118"/>
                  <a:gd name="T1" fmla="*/ 0 h 69"/>
                  <a:gd name="T2" fmla="*/ 111 w 118"/>
                  <a:gd name="T3" fmla="*/ 43 h 69"/>
                  <a:gd name="T4" fmla="*/ 95 w 118"/>
                  <a:gd name="T5" fmla="*/ 53 h 69"/>
                  <a:gd name="T6" fmla="*/ 83 w 118"/>
                  <a:gd name="T7" fmla="*/ 56 h 69"/>
                  <a:gd name="T8" fmla="*/ 90 w 118"/>
                  <a:gd name="T9" fmla="*/ 54 h 69"/>
                  <a:gd name="T10" fmla="*/ 96 w 118"/>
                  <a:gd name="T11" fmla="*/ 53 h 69"/>
                  <a:gd name="T12" fmla="*/ 113 w 118"/>
                  <a:gd name="T13" fmla="*/ 39 h 69"/>
                  <a:gd name="T14" fmla="*/ 95 w 118"/>
                  <a:gd name="T15" fmla="*/ 1 h 69"/>
                  <a:gd name="T16" fmla="*/ 82 w 118"/>
                  <a:gd name="T17" fmla="*/ 4 h 69"/>
                  <a:gd name="T18" fmla="*/ 93 w 118"/>
                  <a:gd name="T19" fmla="*/ 7 h 69"/>
                  <a:gd name="T20" fmla="*/ 106 w 118"/>
                  <a:gd name="T21" fmla="*/ 23 h 69"/>
                  <a:gd name="T22" fmla="*/ 98 w 118"/>
                  <a:gd name="T23" fmla="*/ 44 h 69"/>
                  <a:gd name="T24" fmla="*/ 79 w 118"/>
                  <a:gd name="T25" fmla="*/ 48 h 69"/>
                  <a:gd name="T26" fmla="*/ 92 w 118"/>
                  <a:gd name="T27" fmla="*/ 45 h 69"/>
                  <a:gd name="T28" fmla="*/ 102 w 118"/>
                  <a:gd name="T29" fmla="*/ 41 h 69"/>
                  <a:gd name="T30" fmla="*/ 94 w 118"/>
                  <a:gd name="T31" fmla="*/ 10 h 69"/>
                  <a:gd name="T32" fmla="*/ 102 w 118"/>
                  <a:gd name="T33" fmla="*/ 19 h 69"/>
                  <a:gd name="T34" fmla="*/ 97 w 118"/>
                  <a:gd name="T35" fmla="*/ 42 h 69"/>
                  <a:gd name="T36" fmla="*/ 79 w 118"/>
                  <a:gd name="T37" fmla="*/ 46 h 69"/>
                  <a:gd name="T38" fmla="*/ 30 w 118"/>
                  <a:gd name="T39" fmla="*/ 55 h 69"/>
                  <a:gd name="T40" fmla="*/ 28 w 118"/>
                  <a:gd name="T41" fmla="*/ 55 h 69"/>
                  <a:gd name="T42" fmla="*/ 25 w 118"/>
                  <a:gd name="T43" fmla="*/ 54 h 69"/>
                  <a:gd name="T44" fmla="*/ 16 w 118"/>
                  <a:gd name="T45" fmla="*/ 36 h 69"/>
                  <a:gd name="T46" fmla="*/ 25 w 118"/>
                  <a:gd name="T47" fmla="*/ 25 h 69"/>
                  <a:gd name="T48" fmla="*/ 31 w 118"/>
                  <a:gd name="T49" fmla="*/ 24 h 69"/>
                  <a:gd name="T50" fmla="*/ 66 w 118"/>
                  <a:gd name="T51" fmla="*/ 9 h 69"/>
                  <a:gd name="T52" fmla="*/ 49 w 118"/>
                  <a:gd name="T53" fmla="*/ 6 h 69"/>
                  <a:gd name="T54" fmla="*/ 25 w 118"/>
                  <a:gd name="T55" fmla="*/ 11 h 69"/>
                  <a:gd name="T56" fmla="*/ 9 w 118"/>
                  <a:gd name="T57" fmla="*/ 19 h 69"/>
                  <a:gd name="T58" fmla="*/ 2 w 118"/>
                  <a:gd name="T59" fmla="*/ 31 h 69"/>
                  <a:gd name="T60" fmla="*/ 25 w 118"/>
                  <a:gd name="T61" fmla="*/ 69 h 69"/>
                  <a:gd name="T62" fmla="*/ 27 w 118"/>
                  <a:gd name="T63" fmla="*/ 69 h 69"/>
                  <a:gd name="T64" fmla="*/ 37 w 118"/>
                  <a:gd name="T65" fmla="*/ 69 h 69"/>
                  <a:gd name="T66" fmla="*/ 84 w 118"/>
                  <a:gd name="T67" fmla="*/ 58 h 69"/>
                  <a:gd name="T68" fmla="*/ 99 w 118"/>
                  <a:gd name="T69" fmla="*/ 55 h 69"/>
                  <a:gd name="T70" fmla="*/ 94 w 118"/>
                  <a:gd name="T71" fmla="*/ 56 h 69"/>
                  <a:gd name="T72" fmla="*/ 55 w 118"/>
                  <a:gd name="T73" fmla="*/ 64 h 69"/>
                  <a:gd name="T74" fmla="*/ 29 w 118"/>
                  <a:gd name="T75" fmla="*/ 69 h 69"/>
                  <a:gd name="T76" fmla="*/ 27 w 118"/>
                  <a:gd name="T77" fmla="*/ 69 h 69"/>
                  <a:gd name="T78" fmla="*/ 14 w 118"/>
                  <a:gd name="T79" fmla="*/ 65 h 69"/>
                  <a:gd name="T80" fmla="*/ 15 w 118"/>
                  <a:gd name="T81" fmla="*/ 64 h 69"/>
                  <a:gd name="T82" fmla="*/ 27 w 118"/>
                  <a:gd name="T83" fmla="*/ 67 h 69"/>
                  <a:gd name="T84" fmla="*/ 29 w 118"/>
                  <a:gd name="T85" fmla="*/ 68 h 69"/>
                  <a:gd name="T86" fmla="*/ 55 w 118"/>
                  <a:gd name="T87" fmla="*/ 63 h 69"/>
                  <a:gd name="T88" fmla="*/ 95 w 118"/>
                  <a:gd name="T89" fmla="*/ 55 h 69"/>
                  <a:gd name="T90" fmla="*/ 105 w 118"/>
                  <a:gd name="T91" fmla="*/ 50 h 69"/>
                  <a:gd name="T92" fmla="*/ 118 w 118"/>
                  <a:gd name="T93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69">
                    <a:moveTo>
                      <a:pt x="110" y="9"/>
                    </a:moveTo>
                    <a:cubicBezTo>
                      <a:pt x="108" y="6"/>
                      <a:pt x="106" y="4"/>
                      <a:pt x="103" y="3"/>
                    </a:cubicBezTo>
                    <a:cubicBezTo>
                      <a:pt x="101" y="1"/>
                      <a:pt x="98" y="0"/>
                      <a:pt x="95" y="0"/>
                    </a:cubicBezTo>
                    <a:cubicBezTo>
                      <a:pt x="101" y="2"/>
                      <a:pt x="106" y="6"/>
                      <a:pt x="109" y="10"/>
                    </a:cubicBezTo>
                    <a:cubicBezTo>
                      <a:pt x="113" y="15"/>
                      <a:pt x="115" y="20"/>
                      <a:pt x="115" y="26"/>
                    </a:cubicBezTo>
                    <a:cubicBezTo>
                      <a:pt x="116" y="32"/>
                      <a:pt x="115" y="38"/>
                      <a:pt x="111" y="43"/>
                    </a:cubicBezTo>
                    <a:cubicBezTo>
                      <a:pt x="110" y="45"/>
                      <a:pt x="108" y="47"/>
                      <a:pt x="105" y="49"/>
                    </a:cubicBezTo>
                    <a:cubicBezTo>
                      <a:pt x="103" y="51"/>
                      <a:pt x="100" y="52"/>
                      <a:pt x="97" y="53"/>
                    </a:cubicBezTo>
                    <a:cubicBezTo>
                      <a:pt x="97" y="53"/>
                      <a:pt x="96" y="53"/>
                      <a:pt x="95" y="53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90" y="54"/>
                      <a:pt x="90" y="5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56" y="61"/>
                      <a:pt x="74" y="57"/>
                      <a:pt x="90" y="54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6" y="53"/>
                      <a:pt x="96" y="53"/>
                    </a:cubicBezTo>
                    <a:cubicBezTo>
                      <a:pt x="97" y="53"/>
                      <a:pt x="98" y="52"/>
                      <a:pt x="98" y="52"/>
                    </a:cubicBezTo>
                    <a:cubicBezTo>
                      <a:pt x="102" y="51"/>
                      <a:pt x="105" y="50"/>
                      <a:pt x="107" y="47"/>
                    </a:cubicBezTo>
                    <a:cubicBezTo>
                      <a:pt x="110" y="45"/>
                      <a:pt x="112" y="42"/>
                      <a:pt x="113" y="39"/>
                    </a:cubicBezTo>
                    <a:cubicBezTo>
                      <a:pt x="114" y="36"/>
                      <a:pt x="115" y="33"/>
                      <a:pt x="115" y="30"/>
                    </a:cubicBezTo>
                    <a:cubicBezTo>
                      <a:pt x="115" y="24"/>
                      <a:pt x="113" y="17"/>
                      <a:pt x="110" y="12"/>
                    </a:cubicBezTo>
                    <a:cubicBezTo>
                      <a:pt x="106" y="7"/>
                      <a:pt x="101" y="3"/>
                      <a:pt x="95" y="1"/>
                    </a:cubicBezTo>
                    <a:cubicBezTo>
                      <a:pt x="94" y="1"/>
                      <a:pt x="92" y="0"/>
                      <a:pt x="91" y="0"/>
                    </a:cubicBezTo>
                    <a:cubicBezTo>
                      <a:pt x="89" y="0"/>
                      <a:pt x="88" y="0"/>
                      <a:pt x="86" y="1"/>
                    </a:cubicBezTo>
                    <a:cubicBezTo>
                      <a:pt x="84" y="2"/>
                      <a:pt x="82" y="3"/>
                      <a:pt x="82" y="4"/>
                    </a:cubicBezTo>
                    <a:cubicBezTo>
                      <a:pt x="82" y="5"/>
                      <a:pt x="83" y="5"/>
                      <a:pt x="84" y="5"/>
                    </a:cubicBezTo>
                    <a:cubicBezTo>
                      <a:pt x="85" y="5"/>
                      <a:pt x="87" y="6"/>
                      <a:pt x="89" y="6"/>
                    </a:cubicBezTo>
                    <a:cubicBezTo>
                      <a:pt x="90" y="6"/>
                      <a:pt x="91" y="6"/>
                      <a:pt x="93" y="7"/>
                    </a:cubicBezTo>
                    <a:cubicBezTo>
                      <a:pt x="94" y="7"/>
                      <a:pt x="95" y="7"/>
                      <a:pt x="95" y="7"/>
                    </a:cubicBezTo>
                    <a:cubicBezTo>
                      <a:pt x="96" y="8"/>
                      <a:pt x="95" y="9"/>
                      <a:pt x="94" y="9"/>
                    </a:cubicBezTo>
                    <a:cubicBezTo>
                      <a:pt x="100" y="12"/>
                      <a:pt x="105" y="17"/>
                      <a:pt x="106" y="23"/>
                    </a:cubicBezTo>
                    <a:cubicBezTo>
                      <a:pt x="107" y="27"/>
                      <a:pt x="107" y="30"/>
                      <a:pt x="107" y="33"/>
                    </a:cubicBezTo>
                    <a:cubicBezTo>
                      <a:pt x="106" y="36"/>
                      <a:pt x="105" y="39"/>
                      <a:pt x="102" y="41"/>
                    </a:cubicBezTo>
                    <a:cubicBezTo>
                      <a:pt x="101" y="42"/>
                      <a:pt x="100" y="43"/>
                      <a:pt x="98" y="44"/>
                    </a:cubicBezTo>
                    <a:cubicBezTo>
                      <a:pt x="97" y="44"/>
                      <a:pt x="96" y="45"/>
                      <a:pt x="95" y="45"/>
                    </a:cubicBezTo>
                    <a:cubicBezTo>
                      <a:pt x="94" y="45"/>
                      <a:pt x="93" y="45"/>
                      <a:pt x="92" y="46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0" y="50"/>
                      <a:pt x="61" y="52"/>
                      <a:pt x="52" y="53"/>
                    </a:cubicBezTo>
                    <a:cubicBezTo>
                      <a:pt x="61" y="52"/>
                      <a:pt x="70" y="50"/>
                      <a:pt x="79" y="48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3" y="45"/>
                      <a:pt x="94" y="45"/>
                      <a:pt x="95" y="45"/>
                    </a:cubicBezTo>
                    <a:cubicBezTo>
                      <a:pt x="96" y="45"/>
                      <a:pt x="97" y="44"/>
                      <a:pt x="98" y="44"/>
                    </a:cubicBezTo>
                    <a:cubicBezTo>
                      <a:pt x="100" y="43"/>
                      <a:pt x="101" y="42"/>
                      <a:pt x="102" y="41"/>
                    </a:cubicBezTo>
                    <a:cubicBezTo>
                      <a:pt x="105" y="39"/>
                      <a:pt x="106" y="36"/>
                      <a:pt x="106" y="33"/>
                    </a:cubicBezTo>
                    <a:cubicBezTo>
                      <a:pt x="107" y="30"/>
                      <a:pt x="107" y="27"/>
                      <a:pt x="106" y="23"/>
                    </a:cubicBezTo>
                    <a:cubicBezTo>
                      <a:pt x="104" y="17"/>
                      <a:pt x="100" y="12"/>
                      <a:pt x="94" y="10"/>
                    </a:cubicBezTo>
                    <a:cubicBezTo>
                      <a:pt x="93" y="10"/>
                      <a:pt x="93" y="11"/>
                      <a:pt x="95" y="12"/>
                    </a:cubicBezTo>
                    <a:cubicBezTo>
                      <a:pt x="96" y="13"/>
                      <a:pt x="97" y="14"/>
                      <a:pt x="98" y="15"/>
                    </a:cubicBezTo>
                    <a:cubicBezTo>
                      <a:pt x="99" y="16"/>
                      <a:pt x="101" y="17"/>
                      <a:pt x="102" y="19"/>
                    </a:cubicBezTo>
                    <a:cubicBezTo>
                      <a:pt x="103" y="21"/>
                      <a:pt x="104" y="24"/>
                      <a:pt x="105" y="26"/>
                    </a:cubicBezTo>
                    <a:cubicBezTo>
                      <a:pt x="105" y="28"/>
                      <a:pt x="105" y="30"/>
                      <a:pt x="105" y="32"/>
                    </a:cubicBezTo>
                    <a:cubicBezTo>
                      <a:pt x="104" y="36"/>
                      <a:pt x="101" y="40"/>
                      <a:pt x="97" y="42"/>
                    </a:cubicBezTo>
                    <a:cubicBezTo>
                      <a:pt x="96" y="42"/>
                      <a:pt x="94" y="43"/>
                      <a:pt x="93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6" y="48"/>
                      <a:pt x="53" y="51"/>
                      <a:pt x="41" y="5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1" y="55"/>
                      <a:pt x="3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6" y="54"/>
                      <a:pt x="25" y="54"/>
                      <a:pt x="25" y="54"/>
                    </a:cubicBezTo>
                    <a:cubicBezTo>
                      <a:pt x="23" y="54"/>
                      <a:pt x="22" y="53"/>
                      <a:pt x="21" y="52"/>
                    </a:cubicBezTo>
                    <a:cubicBezTo>
                      <a:pt x="19" y="51"/>
                      <a:pt x="17" y="48"/>
                      <a:pt x="16" y="45"/>
                    </a:cubicBezTo>
                    <a:cubicBezTo>
                      <a:pt x="15" y="42"/>
                      <a:pt x="15" y="39"/>
                      <a:pt x="16" y="36"/>
                    </a:cubicBezTo>
                    <a:cubicBezTo>
                      <a:pt x="16" y="33"/>
                      <a:pt x="17" y="32"/>
                      <a:pt x="18" y="30"/>
                    </a:cubicBezTo>
                    <a:cubicBezTo>
                      <a:pt x="20" y="28"/>
                      <a:pt x="21" y="27"/>
                      <a:pt x="23" y="26"/>
                    </a:cubicBezTo>
                    <a:cubicBezTo>
                      <a:pt x="24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52" y="20"/>
                      <a:pt x="64" y="17"/>
                      <a:pt x="74" y="15"/>
                    </a:cubicBezTo>
                    <a:cubicBezTo>
                      <a:pt x="91" y="10"/>
                      <a:pt x="84" y="7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3" y="5"/>
                      <a:pt x="74" y="3"/>
                      <a:pt x="76" y="1"/>
                    </a:cubicBezTo>
                    <a:cubicBezTo>
                      <a:pt x="67" y="3"/>
                      <a:pt x="58" y="5"/>
                      <a:pt x="49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6" y="14"/>
                      <a:pt x="12" y="16"/>
                      <a:pt x="9" y="19"/>
                    </a:cubicBezTo>
                    <a:cubicBezTo>
                      <a:pt x="8" y="20"/>
                      <a:pt x="7" y="21"/>
                      <a:pt x="7" y="22"/>
                    </a:cubicBezTo>
                    <a:cubicBezTo>
                      <a:pt x="6" y="23"/>
                      <a:pt x="6" y="23"/>
                      <a:pt x="5" y="25"/>
                    </a:cubicBezTo>
                    <a:cubicBezTo>
                      <a:pt x="4" y="26"/>
                      <a:pt x="3" y="29"/>
                      <a:pt x="2" y="31"/>
                    </a:cubicBezTo>
                    <a:cubicBezTo>
                      <a:pt x="0" y="38"/>
                      <a:pt x="1" y="47"/>
                      <a:pt x="4" y="54"/>
                    </a:cubicBezTo>
                    <a:cubicBezTo>
                      <a:pt x="6" y="58"/>
                      <a:pt x="9" y="62"/>
                      <a:pt x="13" y="64"/>
                    </a:cubicBezTo>
                    <a:cubicBezTo>
                      <a:pt x="16" y="67"/>
                      <a:pt x="21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8" y="69"/>
                      <a:pt x="29" y="69"/>
                      <a:pt x="30" y="69"/>
                    </a:cubicBezTo>
                    <a:cubicBezTo>
                      <a:pt x="32" y="69"/>
                      <a:pt x="35" y="69"/>
                      <a:pt x="37" y="6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6"/>
                      <a:pt x="98" y="55"/>
                      <a:pt x="99" y="55"/>
                    </a:cubicBezTo>
                    <a:cubicBezTo>
                      <a:pt x="99" y="55"/>
                      <a:pt x="100" y="55"/>
                      <a:pt x="100" y="54"/>
                    </a:cubicBezTo>
                    <a:cubicBezTo>
                      <a:pt x="99" y="55"/>
                      <a:pt x="98" y="55"/>
                      <a:pt x="97" y="55"/>
                    </a:cubicBezTo>
                    <a:cubicBezTo>
                      <a:pt x="95" y="56"/>
                      <a:pt x="95" y="56"/>
                      <a:pt x="94" y="56"/>
                    </a:cubicBezTo>
                    <a:cubicBezTo>
                      <a:pt x="91" y="57"/>
                      <a:pt x="91" y="57"/>
                      <a:pt x="91" y="57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4" y="69"/>
                      <a:pt x="32" y="69"/>
                      <a:pt x="29" y="69"/>
                    </a:cubicBezTo>
                    <a:cubicBezTo>
                      <a:pt x="28" y="69"/>
                      <a:pt x="28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6" y="68"/>
                      <a:pt x="26" y="68"/>
                    </a:cubicBezTo>
                    <a:cubicBezTo>
                      <a:pt x="24" y="68"/>
                      <a:pt x="23" y="68"/>
                      <a:pt x="22" y="68"/>
                    </a:cubicBezTo>
                    <a:cubicBezTo>
                      <a:pt x="19" y="67"/>
                      <a:pt x="17" y="66"/>
                      <a:pt x="14" y="65"/>
                    </a:cubicBezTo>
                    <a:cubicBezTo>
                      <a:pt x="9" y="62"/>
                      <a:pt x="6" y="57"/>
                      <a:pt x="4" y="52"/>
                    </a:cubicBezTo>
                    <a:cubicBezTo>
                      <a:pt x="4" y="52"/>
                      <a:pt x="5" y="53"/>
                      <a:pt x="4" y="52"/>
                    </a:cubicBezTo>
                    <a:cubicBezTo>
                      <a:pt x="6" y="57"/>
                      <a:pt x="10" y="61"/>
                      <a:pt x="15" y="64"/>
                    </a:cubicBezTo>
                    <a:cubicBezTo>
                      <a:pt x="17" y="65"/>
                      <a:pt x="19" y="66"/>
                      <a:pt x="22" y="67"/>
                    </a:cubicBezTo>
                    <a:cubicBezTo>
                      <a:pt x="23" y="67"/>
                      <a:pt x="25" y="67"/>
                      <a:pt x="26" y="67"/>
                    </a:cubicBezTo>
                    <a:cubicBezTo>
                      <a:pt x="26" y="67"/>
                      <a:pt x="27" y="67"/>
                      <a:pt x="27" y="67"/>
                    </a:cubicBezTo>
                    <a:cubicBezTo>
                      <a:pt x="27" y="68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8" y="68"/>
                      <a:pt x="29" y="68"/>
                      <a:pt x="29" y="68"/>
                    </a:cubicBezTo>
                    <a:cubicBezTo>
                      <a:pt x="32" y="68"/>
                      <a:pt x="34" y="68"/>
                      <a:pt x="37" y="67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3" y="62"/>
                      <a:pt x="71" y="60"/>
                      <a:pt x="79" y="58"/>
                    </a:cubicBezTo>
                    <a:cubicBezTo>
                      <a:pt x="83" y="58"/>
                      <a:pt x="87" y="57"/>
                      <a:pt x="91" y="5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7" y="54"/>
                      <a:pt x="97" y="54"/>
                      <a:pt x="98" y="54"/>
                    </a:cubicBezTo>
                    <a:cubicBezTo>
                      <a:pt x="101" y="53"/>
                      <a:pt x="103" y="52"/>
                      <a:pt x="105" y="50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9" y="49"/>
                      <a:pt x="112" y="46"/>
                      <a:pt x="114" y="42"/>
                    </a:cubicBezTo>
                    <a:cubicBezTo>
                      <a:pt x="116" y="39"/>
                      <a:pt x="117" y="35"/>
                      <a:pt x="118" y="31"/>
                    </a:cubicBezTo>
                    <a:cubicBezTo>
                      <a:pt x="118" y="23"/>
                      <a:pt x="115" y="15"/>
                      <a:pt x="11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6" name="Freeform 26"/>
              <p:cNvSpPr/>
              <p:nvPr/>
            </p:nvSpPr>
            <p:spPr bwMode="auto">
              <a:xfrm>
                <a:off x="4427538" y="2193926"/>
                <a:ext cx="431800" cy="266700"/>
              </a:xfrm>
              <a:custGeom>
                <a:avLst/>
                <a:gdLst>
                  <a:gd name="T0" fmla="*/ 26 w 115"/>
                  <a:gd name="T1" fmla="*/ 58 h 71"/>
                  <a:gd name="T2" fmla="*/ 20 w 115"/>
                  <a:gd name="T3" fmla="*/ 56 h 71"/>
                  <a:gd name="T4" fmla="*/ 1 w 115"/>
                  <a:gd name="T5" fmla="*/ 25 h 71"/>
                  <a:gd name="T6" fmla="*/ 13 w 115"/>
                  <a:gd name="T7" fmla="*/ 5 h 71"/>
                  <a:gd name="T8" fmla="*/ 13 w 115"/>
                  <a:gd name="T9" fmla="*/ 6 h 71"/>
                  <a:gd name="T10" fmla="*/ 2 w 115"/>
                  <a:gd name="T11" fmla="*/ 26 h 71"/>
                  <a:gd name="T12" fmla="*/ 21 w 115"/>
                  <a:gd name="T13" fmla="*/ 56 h 71"/>
                  <a:gd name="T14" fmla="*/ 24 w 115"/>
                  <a:gd name="T15" fmla="*/ 57 h 71"/>
                  <a:gd name="T16" fmla="*/ 58 w 115"/>
                  <a:gd name="T17" fmla="*/ 64 h 71"/>
                  <a:gd name="T18" fmla="*/ 80 w 115"/>
                  <a:gd name="T19" fmla="*/ 70 h 71"/>
                  <a:gd name="T20" fmla="*/ 97 w 115"/>
                  <a:gd name="T21" fmla="*/ 70 h 71"/>
                  <a:gd name="T22" fmla="*/ 96 w 115"/>
                  <a:gd name="T23" fmla="*/ 68 h 71"/>
                  <a:gd name="T24" fmla="*/ 81 w 115"/>
                  <a:gd name="T25" fmla="*/ 68 h 71"/>
                  <a:gd name="T26" fmla="*/ 23 w 115"/>
                  <a:gd name="T27" fmla="*/ 55 h 71"/>
                  <a:gd name="T28" fmla="*/ 19 w 115"/>
                  <a:gd name="T29" fmla="*/ 54 h 71"/>
                  <a:gd name="T30" fmla="*/ 4 w 115"/>
                  <a:gd name="T31" fmla="*/ 31 h 71"/>
                  <a:gd name="T32" fmla="*/ 21 w 115"/>
                  <a:gd name="T33" fmla="*/ 54 h 71"/>
                  <a:gd name="T34" fmla="*/ 32 w 115"/>
                  <a:gd name="T35" fmla="*/ 57 h 71"/>
                  <a:gd name="T36" fmla="*/ 80 w 115"/>
                  <a:gd name="T37" fmla="*/ 68 h 71"/>
                  <a:gd name="T38" fmla="*/ 109 w 115"/>
                  <a:gd name="T39" fmla="*/ 57 h 71"/>
                  <a:gd name="T40" fmla="*/ 111 w 115"/>
                  <a:gd name="T41" fmla="*/ 44 h 71"/>
                  <a:gd name="T42" fmla="*/ 105 w 115"/>
                  <a:gd name="T43" fmla="*/ 53 h 71"/>
                  <a:gd name="T44" fmla="*/ 94 w 115"/>
                  <a:gd name="T45" fmla="*/ 60 h 71"/>
                  <a:gd name="T46" fmla="*/ 80 w 115"/>
                  <a:gd name="T47" fmla="*/ 59 h 71"/>
                  <a:gd name="T48" fmla="*/ 37 w 115"/>
                  <a:gd name="T49" fmla="*/ 50 h 71"/>
                  <a:gd name="T50" fmla="*/ 25 w 115"/>
                  <a:gd name="T51" fmla="*/ 47 h 71"/>
                  <a:gd name="T52" fmla="*/ 24 w 115"/>
                  <a:gd name="T53" fmla="*/ 46 h 71"/>
                  <a:gd name="T54" fmla="*/ 74 w 115"/>
                  <a:gd name="T55" fmla="*/ 58 h 71"/>
                  <a:gd name="T56" fmla="*/ 85 w 115"/>
                  <a:gd name="T57" fmla="*/ 60 h 71"/>
                  <a:gd name="T58" fmla="*/ 99 w 115"/>
                  <a:gd name="T59" fmla="*/ 54 h 71"/>
                  <a:gd name="T60" fmla="*/ 76 w 115"/>
                  <a:gd name="T61" fmla="*/ 56 h 71"/>
                  <a:gd name="T62" fmla="*/ 26 w 115"/>
                  <a:gd name="T63" fmla="*/ 45 h 71"/>
                  <a:gd name="T64" fmla="*/ 24 w 115"/>
                  <a:gd name="T65" fmla="*/ 44 h 71"/>
                  <a:gd name="T66" fmla="*/ 15 w 115"/>
                  <a:gd name="T67" fmla="*/ 27 h 71"/>
                  <a:gd name="T68" fmla="*/ 21 w 115"/>
                  <a:gd name="T69" fmla="*/ 16 h 71"/>
                  <a:gd name="T70" fmla="*/ 33 w 115"/>
                  <a:gd name="T71" fmla="*/ 14 h 71"/>
                  <a:gd name="T72" fmla="*/ 42 w 115"/>
                  <a:gd name="T73" fmla="*/ 16 h 71"/>
                  <a:gd name="T74" fmla="*/ 93 w 115"/>
                  <a:gd name="T75" fmla="*/ 27 h 71"/>
                  <a:gd name="T76" fmla="*/ 104 w 115"/>
                  <a:gd name="T77" fmla="*/ 42 h 71"/>
                  <a:gd name="T78" fmla="*/ 106 w 115"/>
                  <a:gd name="T79" fmla="*/ 44 h 71"/>
                  <a:gd name="T80" fmla="*/ 107 w 115"/>
                  <a:gd name="T81" fmla="*/ 27 h 71"/>
                  <a:gd name="T82" fmla="*/ 112 w 115"/>
                  <a:gd name="T83" fmla="*/ 39 h 71"/>
                  <a:gd name="T84" fmla="*/ 109 w 115"/>
                  <a:gd name="T85" fmla="*/ 22 h 71"/>
                  <a:gd name="T86" fmla="*/ 96 w 115"/>
                  <a:gd name="T87" fmla="*/ 14 h 71"/>
                  <a:gd name="T88" fmla="*/ 47 w 115"/>
                  <a:gd name="T89" fmla="*/ 3 h 71"/>
                  <a:gd name="T90" fmla="*/ 34 w 115"/>
                  <a:gd name="T91" fmla="*/ 0 h 71"/>
                  <a:gd name="T92" fmla="*/ 14 w 115"/>
                  <a:gd name="T93" fmla="*/ 4 h 71"/>
                  <a:gd name="T94" fmla="*/ 1 w 115"/>
                  <a:gd name="T95" fmla="*/ 25 h 71"/>
                  <a:gd name="T96" fmla="*/ 17 w 115"/>
                  <a:gd name="T97" fmla="*/ 56 h 71"/>
                  <a:gd name="T98" fmla="*/ 23 w 115"/>
                  <a:gd name="T99" fmla="*/ 58 h 71"/>
                  <a:gd name="T100" fmla="*/ 56 w 115"/>
                  <a:gd name="T101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71">
                    <a:moveTo>
                      <a:pt x="56" y="65"/>
                    </a:moveTo>
                    <a:cubicBezTo>
                      <a:pt x="32" y="59"/>
                      <a:pt x="32" y="59"/>
                      <a:pt x="32" y="5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14" y="55"/>
                      <a:pt x="10" y="51"/>
                      <a:pt x="7" y="47"/>
                    </a:cubicBezTo>
                    <a:cubicBezTo>
                      <a:pt x="4" y="43"/>
                      <a:pt x="2" y="38"/>
                      <a:pt x="1" y="33"/>
                    </a:cubicBezTo>
                    <a:cubicBezTo>
                      <a:pt x="1" y="30"/>
                      <a:pt x="1" y="28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0"/>
                      <a:pt x="2" y="19"/>
                      <a:pt x="3" y="18"/>
                    </a:cubicBezTo>
                    <a:cubicBezTo>
                      <a:pt x="5" y="13"/>
                      <a:pt x="9" y="8"/>
                      <a:pt x="13" y="5"/>
                    </a:cubicBezTo>
                    <a:cubicBezTo>
                      <a:pt x="17" y="2"/>
                      <a:pt x="22" y="1"/>
                      <a:pt x="28" y="0"/>
                    </a:cubicBezTo>
                    <a:cubicBezTo>
                      <a:pt x="27" y="0"/>
                      <a:pt x="26" y="1"/>
                      <a:pt x="28" y="1"/>
                    </a:cubicBezTo>
                    <a:cubicBezTo>
                      <a:pt x="23" y="1"/>
                      <a:pt x="18" y="3"/>
                      <a:pt x="13" y="6"/>
                    </a:cubicBezTo>
                    <a:cubicBezTo>
                      <a:pt x="9" y="9"/>
                      <a:pt x="6" y="13"/>
                      <a:pt x="4" y="18"/>
                    </a:cubicBezTo>
                    <a:cubicBezTo>
                      <a:pt x="3" y="19"/>
                      <a:pt x="3" y="21"/>
                      <a:pt x="3" y="22"/>
                    </a:cubicBezTo>
                    <a:cubicBezTo>
                      <a:pt x="2" y="23"/>
                      <a:pt x="2" y="24"/>
                      <a:pt x="2" y="26"/>
                    </a:cubicBezTo>
                    <a:cubicBezTo>
                      <a:pt x="2" y="28"/>
                      <a:pt x="2" y="31"/>
                      <a:pt x="2" y="33"/>
                    </a:cubicBezTo>
                    <a:cubicBezTo>
                      <a:pt x="3" y="38"/>
                      <a:pt x="5" y="43"/>
                      <a:pt x="8" y="47"/>
                    </a:cubicBezTo>
                    <a:cubicBezTo>
                      <a:pt x="11" y="51"/>
                      <a:pt x="15" y="55"/>
                      <a:pt x="21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41" y="61"/>
                      <a:pt x="49" y="62"/>
                      <a:pt x="58" y="64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1" y="71"/>
                      <a:pt x="82" y="71"/>
                    </a:cubicBezTo>
                    <a:cubicBezTo>
                      <a:pt x="83" y="71"/>
                      <a:pt x="84" y="71"/>
                      <a:pt x="85" y="71"/>
                    </a:cubicBezTo>
                    <a:cubicBezTo>
                      <a:pt x="89" y="71"/>
                      <a:pt x="93" y="71"/>
                      <a:pt x="97" y="70"/>
                    </a:cubicBezTo>
                    <a:cubicBezTo>
                      <a:pt x="101" y="68"/>
                      <a:pt x="103" y="66"/>
                      <a:pt x="105" y="64"/>
                    </a:cubicBezTo>
                    <a:cubicBezTo>
                      <a:pt x="107" y="62"/>
                      <a:pt x="109" y="60"/>
                      <a:pt x="110" y="58"/>
                    </a:cubicBezTo>
                    <a:cubicBezTo>
                      <a:pt x="106" y="63"/>
                      <a:pt x="102" y="66"/>
                      <a:pt x="96" y="68"/>
                    </a:cubicBezTo>
                    <a:cubicBezTo>
                      <a:pt x="93" y="69"/>
                      <a:pt x="90" y="69"/>
                      <a:pt x="87" y="69"/>
                    </a:cubicBezTo>
                    <a:cubicBezTo>
                      <a:pt x="86" y="69"/>
                      <a:pt x="84" y="69"/>
                      <a:pt x="83" y="69"/>
                    </a:cubicBezTo>
                    <a:cubicBezTo>
                      <a:pt x="82" y="69"/>
                      <a:pt x="82" y="68"/>
                      <a:pt x="81" y="68"/>
                    </a:cubicBezTo>
                    <a:cubicBezTo>
                      <a:pt x="79" y="68"/>
                      <a:pt x="79" y="68"/>
                      <a:pt x="79" y="68"/>
                    </a:cubicBezTo>
                    <a:cubicBezTo>
                      <a:pt x="70" y="66"/>
                      <a:pt x="61" y="63"/>
                      <a:pt x="51" y="61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0" y="54"/>
                      <a:pt x="19" y="54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3" y="50"/>
                      <a:pt x="11" y="48"/>
                      <a:pt x="9" y="46"/>
                    </a:cubicBezTo>
                    <a:cubicBezTo>
                      <a:pt x="6" y="42"/>
                      <a:pt x="4" y="36"/>
                      <a:pt x="4" y="31"/>
                    </a:cubicBezTo>
                    <a:cubicBezTo>
                      <a:pt x="4" y="35"/>
                      <a:pt x="5" y="40"/>
                      <a:pt x="8" y="44"/>
                    </a:cubicBezTo>
                    <a:cubicBezTo>
                      <a:pt x="11" y="48"/>
                      <a:pt x="15" y="52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7" y="58"/>
                      <a:pt x="41" y="58"/>
                      <a:pt x="44" y="59"/>
                    </a:cubicBezTo>
                    <a:cubicBezTo>
                      <a:pt x="55" y="62"/>
                      <a:pt x="66" y="64"/>
                      <a:pt x="76" y="6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8"/>
                      <a:pt x="83" y="68"/>
                      <a:pt x="84" y="68"/>
                    </a:cubicBezTo>
                    <a:cubicBezTo>
                      <a:pt x="87" y="69"/>
                      <a:pt x="91" y="69"/>
                      <a:pt x="94" y="68"/>
                    </a:cubicBezTo>
                    <a:cubicBezTo>
                      <a:pt x="100" y="66"/>
                      <a:pt x="105" y="62"/>
                      <a:pt x="109" y="57"/>
                    </a:cubicBezTo>
                    <a:cubicBezTo>
                      <a:pt x="110" y="56"/>
                      <a:pt x="111" y="55"/>
                      <a:pt x="111" y="54"/>
                    </a:cubicBezTo>
                    <a:cubicBezTo>
                      <a:pt x="112" y="52"/>
                      <a:pt x="112" y="51"/>
                      <a:pt x="112" y="49"/>
                    </a:cubicBezTo>
                    <a:cubicBezTo>
                      <a:pt x="112" y="47"/>
                      <a:pt x="112" y="45"/>
                      <a:pt x="111" y="44"/>
                    </a:cubicBezTo>
                    <a:cubicBezTo>
                      <a:pt x="110" y="44"/>
                      <a:pt x="110" y="45"/>
                      <a:pt x="109" y="46"/>
                    </a:cubicBezTo>
                    <a:cubicBezTo>
                      <a:pt x="109" y="46"/>
                      <a:pt x="108" y="48"/>
                      <a:pt x="107" y="50"/>
                    </a:cubicBezTo>
                    <a:cubicBezTo>
                      <a:pt x="106" y="51"/>
                      <a:pt x="105" y="52"/>
                      <a:pt x="105" y="53"/>
                    </a:cubicBezTo>
                    <a:cubicBezTo>
                      <a:pt x="104" y="55"/>
                      <a:pt x="103" y="55"/>
                      <a:pt x="103" y="55"/>
                    </a:cubicBezTo>
                    <a:cubicBezTo>
                      <a:pt x="102" y="56"/>
                      <a:pt x="102" y="55"/>
                      <a:pt x="102" y="54"/>
                    </a:cubicBezTo>
                    <a:cubicBezTo>
                      <a:pt x="100" y="57"/>
                      <a:pt x="97" y="58"/>
                      <a:pt x="94" y="60"/>
                    </a:cubicBezTo>
                    <a:cubicBezTo>
                      <a:pt x="91" y="61"/>
                      <a:pt x="88" y="61"/>
                      <a:pt x="85" y="60"/>
                    </a:cubicBezTo>
                    <a:cubicBezTo>
                      <a:pt x="84" y="60"/>
                      <a:pt x="83" y="60"/>
                      <a:pt x="82" y="60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54"/>
                      <a:pt x="46" y="52"/>
                      <a:pt x="37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6"/>
                    </a:cubicBezTo>
                    <a:cubicBezTo>
                      <a:pt x="20" y="45"/>
                      <a:pt x="18" y="43"/>
                      <a:pt x="16" y="40"/>
                    </a:cubicBezTo>
                    <a:cubicBezTo>
                      <a:pt x="18" y="43"/>
                      <a:pt x="21" y="45"/>
                      <a:pt x="24" y="46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60"/>
                      <a:pt x="85" y="60"/>
                    </a:cubicBezTo>
                    <a:cubicBezTo>
                      <a:pt x="88" y="61"/>
                      <a:pt x="91" y="60"/>
                      <a:pt x="94" y="59"/>
                    </a:cubicBezTo>
                    <a:cubicBezTo>
                      <a:pt x="97" y="58"/>
                      <a:pt x="99" y="56"/>
                      <a:pt x="101" y="53"/>
                    </a:cubicBezTo>
                    <a:cubicBezTo>
                      <a:pt x="101" y="53"/>
                      <a:pt x="101" y="52"/>
                      <a:pt x="99" y="54"/>
                    </a:cubicBezTo>
                    <a:cubicBezTo>
                      <a:pt x="97" y="55"/>
                      <a:pt x="94" y="57"/>
                      <a:pt x="90" y="58"/>
                    </a:cubicBezTo>
                    <a:cubicBezTo>
                      <a:pt x="88" y="58"/>
                      <a:pt x="85" y="58"/>
                      <a:pt x="83" y="58"/>
                    </a:cubicBezTo>
                    <a:cubicBezTo>
                      <a:pt x="81" y="57"/>
                      <a:pt x="78" y="57"/>
                      <a:pt x="76" y="56"/>
                    </a:cubicBezTo>
                    <a:cubicBezTo>
                      <a:pt x="64" y="53"/>
                      <a:pt x="51" y="50"/>
                      <a:pt x="38" y="47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2" y="43"/>
                      <a:pt x="21" y="43"/>
                    </a:cubicBezTo>
                    <a:cubicBezTo>
                      <a:pt x="18" y="41"/>
                      <a:pt x="16" y="37"/>
                      <a:pt x="15" y="32"/>
                    </a:cubicBezTo>
                    <a:cubicBezTo>
                      <a:pt x="15" y="30"/>
                      <a:pt x="15" y="29"/>
                      <a:pt x="15" y="27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7" y="20"/>
                      <a:pt x="19" y="18"/>
                      <a:pt x="21" y="16"/>
                    </a:cubicBezTo>
                    <a:cubicBezTo>
                      <a:pt x="24" y="15"/>
                      <a:pt x="27" y="14"/>
                      <a:pt x="30" y="14"/>
                    </a:cubicBezTo>
                    <a:cubicBezTo>
                      <a:pt x="31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5" y="19"/>
                      <a:pt x="67" y="22"/>
                      <a:pt x="79" y="24"/>
                    </a:cubicBezTo>
                    <a:cubicBezTo>
                      <a:pt x="89" y="26"/>
                      <a:pt x="89" y="26"/>
                      <a:pt x="89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8"/>
                      <a:pt x="95" y="28"/>
                      <a:pt x="96" y="28"/>
                    </a:cubicBezTo>
                    <a:cubicBezTo>
                      <a:pt x="99" y="30"/>
                      <a:pt x="101" y="32"/>
                      <a:pt x="102" y="36"/>
                    </a:cubicBezTo>
                    <a:cubicBezTo>
                      <a:pt x="103" y="39"/>
                      <a:pt x="104" y="41"/>
                      <a:pt x="104" y="42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5" y="43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4"/>
                    </a:cubicBezTo>
                    <a:cubicBezTo>
                      <a:pt x="107" y="43"/>
                      <a:pt x="108" y="41"/>
                      <a:pt x="108" y="38"/>
                    </a:cubicBezTo>
                    <a:cubicBezTo>
                      <a:pt x="109" y="36"/>
                      <a:pt x="109" y="32"/>
                      <a:pt x="106" y="28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9" y="29"/>
                      <a:pt x="110" y="31"/>
                      <a:pt x="110" y="32"/>
                    </a:cubicBezTo>
                    <a:cubicBezTo>
                      <a:pt x="111" y="34"/>
                      <a:pt x="111" y="35"/>
                      <a:pt x="111" y="36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13" y="39"/>
                      <a:pt x="114" y="37"/>
                      <a:pt x="115" y="38"/>
                    </a:cubicBezTo>
                    <a:cubicBezTo>
                      <a:pt x="115" y="35"/>
                      <a:pt x="115" y="33"/>
                      <a:pt x="114" y="30"/>
                    </a:cubicBezTo>
                    <a:cubicBezTo>
                      <a:pt x="113" y="27"/>
                      <a:pt x="111" y="24"/>
                      <a:pt x="109" y="22"/>
                    </a:cubicBezTo>
                    <a:cubicBezTo>
                      <a:pt x="107" y="20"/>
                      <a:pt x="105" y="18"/>
                      <a:pt x="102" y="16"/>
                    </a:cubicBezTo>
                    <a:cubicBezTo>
                      <a:pt x="101" y="16"/>
                      <a:pt x="99" y="15"/>
                      <a:pt x="98" y="14"/>
                    </a:cubicBezTo>
                    <a:cubicBezTo>
                      <a:pt x="97" y="14"/>
                      <a:pt x="97" y="14"/>
                      <a:pt x="96" y="14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29" y="0"/>
                      <a:pt x="27" y="0"/>
                      <a:pt x="25" y="0"/>
                    </a:cubicBezTo>
                    <a:cubicBezTo>
                      <a:pt x="21" y="1"/>
                      <a:pt x="17" y="2"/>
                      <a:pt x="14" y="4"/>
                    </a:cubicBezTo>
                    <a:cubicBezTo>
                      <a:pt x="10" y="6"/>
                      <a:pt x="7" y="9"/>
                      <a:pt x="5" y="13"/>
                    </a:cubicBezTo>
                    <a:cubicBezTo>
                      <a:pt x="4" y="15"/>
                      <a:pt x="3" y="17"/>
                      <a:pt x="2" y="19"/>
                    </a:cubicBezTo>
                    <a:cubicBezTo>
                      <a:pt x="1" y="21"/>
                      <a:pt x="1" y="23"/>
                      <a:pt x="1" y="25"/>
                    </a:cubicBezTo>
                    <a:cubicBezTo>
                      <a:pt x="0" y="29"/>
                      <a:pt x="1" y="33"/>
                      <a:pt x="2" y="37"/>
                    </a:cubicBezTo>
                    <a:cubicBezTo>
                      <a:pt x="3" y="41"/>
                      <a:pt x="4" y="45"/>
                      <a:pt x="7" y="48"/>
                    </a:cubicBezTo>
                    <a:cubicBezTo>
                      <a:pt x="10" y="51"/>
                      <a:pt x="13" y="54"/>
                      <a:pt x="17" y="56"/>
                    </a:cubicBezTo>
                    <a:cubicBezTo>
                      <a:pt x="18" y="56"/>
                      <a:pt x="19" y="57"/>
                      <a:pt x="20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37" y="61"/>
                      <a:pt x="37" y="61"/>
                      <a:pt x="37" y="61"/>
                    </a:cubicBez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7" name="Freeform 27"/>
              <p:cNvSpPr/>
              <p:nvPr/>
            </p:nvSpPr>
            <p:spPr bwMode="auto">
              <a:xfrm>
                <a:off x="6843713" y="1300163"/>
                <a:ext cx="363538" cy="390525"/>
              </a:xfrm>
              <a:custGeom>
                <a:avLst/>
                <a:gdLst>
                  <a:gd name="T0" fmla="*/ 86 w 97"/>
                  <a:gd name="T1" fmla="*/ 48 h 104"/>
                  <a:gd name="T2" fmla="*/ 56 w 97"/>
                  <a:gd name="T3" fmla="*/ 83 h 104"/>
                  <a:gd name="T4" fmla="*/ 48 w 97"/>
                  <a:gd name="T5" fmla="*/ 93 h 104"/>
                  <a:gd name="T6" fmla="*/ 31 w 97"/>
                  <a:gd name="T7" fmla="*/ 101 h 104"/>
                  <a:gd name="T8" fmla="*/ 43 w 97"/>
                  <a:gd name="T9" fmla="*/ 97 h 104"/>
                  <a:gd name="T10" fmla="*/ 49 w 97"/>
                  <a:gd name="T11" fmla="*/ 92 h 104"/>
                  <a:gd name="T12" fmla="*/ 82 w 97"/>
                  <a:gd name="T13" fmla="*/ 52 h 104"/>
                  <a:gd name="T14" fmla="*/ 86 w 97"/>
                  <a:gd name="T15" fmla="*/ 47 h 104"/>
                  <a:gd name="T16" fmla="*/ 93 w 97"/>
                  <a:gd name="T17" fmla="*/ 20 h 104"/>
                  <a:gd name="T18" fmla="*/ 83 w 97"/>
                  <a:gd name="T19" fmla="*/ 11 h 104"/>
                  <a:gd name="T20" fmla="*/ 87 w 97"/>
                  <a:gd name="T21" fmla="*/ 21 h 104"/>
                  <a:gd name="T22" fmla="*/ 80 w 97"/>
                  <a:gd name="T23" fmla="*/ 42 h 104"/>
                  <a:gd name="T24" fmla="*/ 44 w 97"/>
                  <a:gd name="T25" fmla="*/ 85 h 104"/>
                  <a:gd name="T26" fmla="*/ 40 w 97"/>
                  <a:gd name="T27" fmla="*/ 89 h 104"/>
                  <a:gd name="T28" fmla="*/ 41 w 97"/>
                  <a:gd name="T29" fmla="*/ 88 h 104"/>
                  <a:gd name="T30" fmla="*/ 44 w 97"/>
                  <a:gd name="T31" fmla="*/ 85 h 104"/>
                  <a:gd name="T32" fmla="*/ 80 w 97"/>
                  <a:gd name="T33" fmla="*/ 42 h 104"/>
                  <a:gd name="T34" fmla="*/ 83 w 97"/>
                  <a:gd name="T35" fmla="*/ 30 h 104"/>
                  <a:gd name="T36" fmla="*/ 78 w 97"/>
                  <a:gd name="T37" fmla="*/ 41 h 104"/>
                  <a:gd name="T38" fmla="*/ 47 w 97"/>
                  <a:gd name="T39" fmla="*/ 77 h 104"/>
                  <a:gd name="T40" fmla="*/ 38 w 97"/>
                  <a:gd name="T41" fmla="*/ 87 h 104"/>
                  <a:gd name="T42" fmla="*/ 20 w 97"/>
                  <a:gd name="T43" fmla="*/ 87 h 104"/>
                  <a:gd name="T44" fmla="*/ 19 w 97"/>
                  <a:gd name="T45" fmla="*/ 86 h 104"/>
                  <a:gd name="T46" fmla="*/ 18 w 97"/>
                  <a:gd name="T47" fmla="*/ 85 h 104"/>
                  <a:gd name="T48" fmla="*/ 15 w 97"/>
                  <a:gd name="T49" fmla="*/ 74 h 104"/>
                  <a:gd name="T50" fmla="*/ 20 w 97"/>
                  <a:gd name="T51" fmla="*/ 62 h 104"/>
                  <a:gd name="T52" fmla="*/ 50 w 97"/>
                  <a:gd name="T53" fmla="*/ 24 h 104"/>
                  <a:gd name="T54" fmla="*/ 56 w 97"/>
                  <a:gd name="T55" fmla="*/ 17 h 104"/>
                  <a:gd name="T56" fmla="*/ 60 w 97"/>
                  <a:gd name="T57" fmla="*/ 14 h 104"/>
                  <a:gd name="T58" fmla="*/ 79 w 97"/>
                  <a:gd name="T59" fmla="*/ 16 h 104"/>
                  <a:gd name="T60" fmla="*/ 66 w 97"/>
                  <a:gd name="T61" fmla="*/ 6 h 104"/>
                  <a:gd name="T62" fmla="*/ 79 w 97"/>
                  <a:gd name="T63" fmla="*/ 7 h 104"/>
                  <a:gd name="T64" fmla="*/ 55 w 97"/>
                  <a:gd name="T65" fmla="*/ 1 h 104"/>
                  <a:gd name="T66" fmla="*/ 43 w 97"/>
                  <a:gd name="T67" fmla="*/ 10 h 104"/>
                  <a:gd name="T68" fmla="*/ 10 w 97"/>
                  <a:gd name="T69" fmla="*/ 52 h 104"/>
                  <a:gd name="T70" fmla="*/ 7 w 97"/>
                  <a:gd name="T71" fmla="*/ 56 h 104"/>
                  <a:gd name="T72" fmla="*/ 2 w 97"/>
                  <a:gd name="T73" fmla="*/ 85 h 104"/>
                  <a:gd name="T74" fmla="*/ 11 w 97"/>
                  <a:gd name="T75" fmla="*/ 98 h 104"/>
                  <a:gd name="T76" fmla="*/ 31 w 97"/>
                  <a:gd name="T77" fmla="*/ 103 h 104"/>
                  <a:gd name="T78" fmla="*/ 50 w 97"/>
                  <a:gd name="T79" fmla="*/ 95 h 104"/>
                  <a:gd name="T80" fmla="*/ 58 w 97"/>
                  <a:gd name="T81" fmla="*/ 84 h 104"/>
                  <a:gd name="T82" fmla="*/ 51 w 97"/>
                  <a:gd name="T83" fmla="*/ 93 h 104"/>
                  <a:gd name="T84" fmla="*/ 49 w 97"/>
                  <a:gd name="T85" fmla="*/ 96 h 104"/>
                  <a:gd name="T86" fmla="*/ 16 w 97"/>
                  <a:gd name="T87" fmla="*/ 100 h 104"/>
                  <a:gd name="T88" fmla="*/ 10 w 97"/>
                  <a:gd name="T89" fmla="*/ 97 h 104"/>
                  <a:gd name="T90" fmla="*/ 4 w 97"/>
                  <a:gd name="T91" fmla="*/ 89 h 104"/>
                  <a:gd name="T92" fmla="*/ 6 w 97"/>
                  <a:gd name="T93" fmla="*/ 59 h 104"/>
                  <a:gd name="T94" fmla="*/ 7 w 97"/>
                  <a:gd name="T95" fmla="*/ 92 h 104"/>
                  <a:gd name="T96" fmla="*/ 10 w 97"/>
                  <a:gd name="T97" fmla="*/ 95 h 104"/>
                  <a:gd name="T98" fmla="*/ 13 w 97"/>
                  <a:gd name="T99" fmla="*/ 97 h 104"/>
                  <a:gd name="T100" fmla="*/ 46 w 97"/>
                  <a:gd name="T101" fmla="*/ 97 h 104"/>
                  <a:gd name="T102" fmla="*/ 55 w 97"/>
                  <a:gd name="T103" fmla="*/ 87 h 104"/>
                  <a:gd name="T104" fmla="*/ 83 w 97"/>
                  <a:gd name="T105" fmla="*/ 55 h 104"/>
                  <a:gd name="T106" fmla="*/ 88 w 97"/>
                  <a:gd name="T107" fmla="*/ 48 h 104"/>
                  <a:gd name="T108" fmla="*/ 94 w 97"/>
                  <a:gd name="T109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104">
                    <a:moveTo>
                      <a:pt x="92" y="37"/>
                    </a:moveTo>
                    <a:cubicBezTo>
                      <a:pt x="91" y="40"/>
                      <a:pt x="90" y="42"/>
                      <a:pt x="89" y="44"/>
                    </a:cubicBezTo>
                    <a:cubicBezTo>
                      <a:pt x="88" y="45"/>
                      <a:pt x="87" y="47"/>
                      <a:pt x="86" y="48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8" y="57"/>
                      <a:pt x="72" y="65"/>
                      <a:pt x="65" y="7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5" y="96"/>
                      <a:pt x="42" y="98"/>
                      <a:pt x="39" y="99"/>
                    </a:cubicBezTo>
                    <a:cubicBezTo>
                      <a:pt x="37" y="100"/>
                      <a:pt x="34" y="101"/>
                      <a:pt x="31" y="101"/>
                    </a:cubicBezTo>
                    <a:cubicBezTo>
                      <a:pt x="26" y="101"/>
                      <a:pt x="20" y="99"/>
                      <a:pt x="16" y="97"/>
                    </a:cubicBezTo>
                    <a:cubicBezTo>
                      <a:pt x="20" y="99"/>
                      <a:pt x="24" y="100"/>
                      <a:pt x="29" y="100"/>
                    </a:cubicBezTo>
                    <a:cubicBezTo>
                      <a:pt x="34" y="101"/>
                      <a:pt x="39" y="100"/>
                      <a:pt x="43" y="97"/>
                    </a:cubicBezTo>
                    <a:cubicBezTo>
                      <a:pt x="44" y="96"/>
                      <a:pt x="45" y="95"/>
                      <a:pt x="46" y="94"/>
                    </a:cubicBezTo>
                    <a:cubicBezTo>
                      <a:pt x="47" y="94"/>
                      <a:pt x="47" y="93"/>
                      <a:pt x="48" y="9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5" y="84"/>
                      <a:pt x="58" y="80"/>
                      <a:pt x="61" y="77"/>
                    </a:cubicBezTo>
                    <a:cubicBezTo>
                      <a:pt x="68" y="69"/>
                      <a:pt x="75" y="61"/>
                      <a:pt x="82" y="52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8" y="44"/>
                      <a:pt x="90" y="41"/>
                      <a:pt x="91" y="38"/>
                    </a:cubicBezTo>
                    <a:cubicBezTo>
                      <a:pt x="93" y="33"/>
                      <a:pt x="94" y="27"/>
                      <a:pt x="93" y="20"/>
                    </a:cubicBezTo>
                    <a:cubicBezTo>
                      <a:pt x="93" y="19"/>
                      <a:pt x="92" y="18"/>
                      <a:pt x="92" y="16"/>
                    </a:cubicBezTo>
                    <a:cubicBezTo>
                      <a:pt x="91" y="15"/>
                      <a:pt x="89" y="13"/>
                      <a:pt x="88" y="12"/>
                    </a:cubicBezTo>
                    <a:cubicBezTo>
                      <a:pt x="86" y="11"/>
                      <a:pt x="84" y="10"/>
                      <a:pt x="83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4" y="14"/>
                      <a:pt x="84" y="15"/>
                      <a:pt x="85" y="18"/>
                    </a:cubicBezTo>
                    <a:cubicBezTo>
                      <a:pt x="86" y="18"/>
                      <a:pt x="87" y="20"/>
                      <a:pt x="87" y="21"/>
                    </a:cubicBezTo>
                    <a:cubicBezTo>
                      <a:pt x="87" y="23"/>
                      <a:pt x="87" y="24"/>
                      <a:pt x="87" y="24"/>
                    </a:cubicBezTo>
                    <a:cubicBezTo>
                      <a:pt x="87" y="25"/>
                      <a:pt x="86" y="24"/>
                      <a:pt x="86" y="24"/>
                    </a:cubicBezTo>
                    <a:cubicBezTo>
                      <a:pt x="86" y="30"/>
                      <a:pt x="84" y="37"/>
                      <a:pt x="80" y="42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0" y="66"/>
                      <a:pt x="54" y="73"/>
                      <a:pt x="48" y="80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9"/>
                      <a:pt x="40" y="89"/>
                      <a:pt x="40" y="89"/>
                    </a:cubicBezTo>
                    <a:cubicBezTo>
                      <a:pt x="37" y="91"/>
                      <a:pt x="34" y="92"/>
                      <a:pt x="30" y="92"/>
                    </a:cubicBezTo>
                    <a:cubicBezTo>
                      <a:pt x="34" y="92"/>
                      <a:pt x="37" y="91"/>
                      <a:pt x="40" y="89"/>
                    </a:cubicBezTo>
                    <a:cubicBezTo>
                      <a:pt x="40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4" y="37"/>
                      <a:pt x="86" y="30"/>
                      <a:pt x="85" y="23"/>
                    </a:cubicBezTo>
                    <a:cubicBezTo>
                      <a:pt x="84" y="23"/>
                      <a:pt x="84" y="24"/>
                      <a:pt x="83" y="26"/>
                    </a:cubicBezTo>
                    <a:cubicBezTo>
                      <a:pt x="83" y="27"/>
                      <a:pt x="83" y="28"/>
                      <a:pt x="83" y="30"/>
                    </a:cubicBezTo>
                    <a:cubicBezTo>
                      <a:pt x="82" y="32"/>
                      <a:pt x="82" y="34"/>
                      <a:pt x="81" y="36"/>
                    </a:cubicBezTo>
                    <a:cubicBezTo>
                      <a:pt x="80" y="37"/>
                      <a:pt x="80" y="38"/>
                      <a:pt x="79" y="39"/>
                    </a:cubicBezTo>
                    <a:cubicBezTo>
                      <a:pt x="79" y="40"/>
                      <a:pt x="79" y="40"/>
                      <a:pt x="78" y="41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4"/>
                      <a:pt x="73" y="46"/>
                      <a:pt x="72" y="48"/>
                    </a:cubicBezTo>
                    <a:cubicBezTo>
                      <a:pt x="64" y="57"/>
                      <a:pt x="55" y="67"/>
                      <a:pt x="47" y="77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0" y="86"/>
                      <a:pt x="40" y="86"/>
                      <a:pt x="39" y="87"/>
                    </a:cubicBezTo>
                    <a:cubicBezTo>
                      <a:pt x="39" y="87"/>
                      <a:pt x="39" y="87"/>
                      <a:pt x="38" y="87"/>
                    </a:cubicBezTo>
                    <a:cubicBezTo>
                      <a:pt x="38" y="88"/>
                      <a:pt x="37" y="88"/>
                      <a:pt x="36" y="89"/>
                    </a:cubicBezTo>
                    <a:cubicBezTo>
                      <a:pt x="32" y="90"/>
                      <a:pt x="27" y="90"/>
                      <a:pt x="22" y="88"/>
                    </a:cubicBezTo>
                    <a:cubicBezTo>
                      <a:pt x="22" y="88"/>
                      <a:pt x="21" y="87"/>
                      <a:pt x="20" y="87"/>
                    </a:cubicBezTo>
                    <a:cubicBezTo>
                      <a:pt x="20" y="87"/>
                      <a:pt x="20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8" y="84"/>
                      <a:pt x="18" y="84"/>
                    </a:cubicBezTo>
                    <a:cubicBezTo>
                      <a:pt x="17" y="84"/>
                      <a:pt x="17" y="83"/>
                      <a:pt x="16" y="82"/>
                    </a:cubicBezTo>
                    <a:cubicBezTo>
                      <a:pt x="15" y="80"/>
                      <a:pt x="14" y="77"/>
                      <a:pt x="15" y="74"/>
                    </a:cubicBezTo>
                    <a:cubicBezTo>
                      <a:pt x="15" y="70"/>
                      <a:pt x="16" y="67"/>
                      <a:pt x="18" y="65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44"/>
                      <a:pt x="42" y="34"/>
                      <a:pt x="50" y="2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6"/>
                      <a:pt x="57" y="15"/>
                      <a:pt x="57" y="15"/>
                    </a:cubicBezTo>
                    <a:cubicBezTo>
                      <a:pt x="58" y="15"/>
                      <a:pt x="59" y="14"/>
                      <a:pt x="60" y="14"/>
                    </a:cubicBezTo>
                    <a:cubicBezTo>
                      <a:pt x="63" y="13"/>
                      <a:pt x="67" y="13"/>
                      <a:pt x="71" y="14"/>
                    </a:cubicBezTo>
                    <a:cubicBezTo>
                      <a:pt x="74" y="15"/>
                      <a:pt x="76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0" y="16"/>
                      <a:pt x="80" y="15"/>
                    </a:cubicBezTo>
                    <a:cubicBezTo>
                      <a:pt x="80" y="14"/>
                      <a:pt x="79" y="12"/>
                      <a:pt x="77" y="10"/>
                    </a:cubicBezTo>
                    <a:cubicBezTo>
                      <a:pt x="74" y="8"/>
                      <a:pt x="71" y="6"/>
                      <a:pt x="66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71" y="5"/>
                      <a:pt x="74" y="6"/>
                      <a:pt x="76" y="7"/>
                    </a:cubicBezTo>
                    <a:cubicBezTo>
                      <a:pt x="78" y="7"/>
                      <a:pt x="78" y="7"/>
                      <a:pt x="79" y="7"/>
                    </a:cubicBezTo>
                    <a:cubicBezTo>
                      <a:pt x="79" y="6"/>
                      <a:pt x="78" y="4"/>
                      <a:pt x="80" y="4"/>
                    </a:cubicBezTo>
                    <a:cubicBezTo>
                      <a:pt x="75" y="2"/>
                      <a:pt x="70" y="0"/>
                      <a:pt x="64" y="0"/>
                    </a:cubicBezTo>
                    <a:cubicBezTo>
                      <a:pt x="61" y="0"/>
                      <a:pt x="58" y="0"/>
                      <a:pt x="55" y="1"/>
                    </a:cubicBezTo>
                    <a:cubicBezTo>
                      <a:pt x="52" y="2"/>
                      <a:pt x="49" y="4"/>
                      <a:pt x="47" y="6"/>
                    </a:cubicBezTo>
                    <a:cubicBezTo>
                      <a:pt x="46" y="6"/>
                      <a:pt x="46" y="7"/>
                      <a:pt x="45" y="8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7"/>
                      <a:pt x="5" y="59"/>
                      <a:pt x="4" y="61"/>
                    </a:cubicBezTo>
                    <a:cubicBezTo>
                      <a:pt x="2" y="64"/>
                      <a:pt x="1" y="68"/>
                      <a:pt x="0" y="73"/>
                    </a:cubicBezTo>
                    <a:cubicBezTo>
                      <a:pt x="0" y="77"/>
                      <a:pt x="0" y="81"/>
                      <a:pt x="2" y="85"/>
                    </a:cubicBezTo>
                    <a:cubicBezTo>
                      <a:pt x="3" y="89"/>
                      <a:pt x="6" y="92"/>
                      <a:pt x="8" y="95"/>
                    </a:cubicBezTo>
                    <a:cubicBezTo>
                      <a:pt x="9" y="96"/>
                      <a:pt x="9" y="96"/>
                      <a:pt x="10" y="97"/>
                    </a:cubicBezTo>
                    <a:cubicBezTo>
                      <a:pt x="11" y="97"/>
                      <a:pt x="11" y="98"/>
                      <a:pt x="11" y="98"/>
                    </a:cubicBezTo>
                    <a:cubicBezTo>
                      <a:pt x="12" y="98"/>
                      <a:pt x="13" y="99"/>
                      <a:pt x="14" y="99"/>
                    </a:cubicBezTo>
                    <a:cubicBezTo>
                      <a:pt x="16" y="100"/>
                      <a:pt x="18" y="101"/>
                      <a:pt x="20" y="102"/>
                    </a:cubicBezTo>
                    <a:cubicBezTo>
                      <a:pt x="23" y="103"/>
                      <a:pt x="27" y="104"/>
                      <a:pt x="31" y="103"/>
                    </a:cubicBezTo>
                    <a:cubicBezTo>
                      <a:pt x="35" y="103"/>
                      <a:pt x="40" y="102"/>
                      <a:pt x="44" y="100"/>
                    </a:cubicBezTo>
                    <a:cubicBezTo>
                      <a:pt x="46" y="99"/>
                      <a:pt x="47" y="98"/>
                      <a:pt x="49" y="96"/>
                    </a:cubicBezTo>
                    <a:cubicBezTo>
                      <a:pt x="49" y="95"/>
                      <a:pt x="50" y="95"/>
                      <a:pt x="50" y="95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8" y="97"/>
                      <a:pt x="47" y="98"/>
                      <a:pt x="45" y="99"/>
                    </a:cubicBezTo>
                    <a:cubicBezTo>
                      <a:pt x="41" y="102"/>
                      <a:pt x="35" y="103"/>
                      <a:pt x="30" y="103"/>
                    </a:cubicBezTo>
                    <a:cubicBezTo>
                      <a:pt x="25" y="103"/>
                      <a:pt x="20" y="102"/>
                      <a:pt x="16" y="100"/>
                    </a:cubicBezTo>
                    <a:cubicBezTo>
                      <a:pt x="15" y="99"/>
                      <a:pt x="14" y="99"/>
                      <a:pt x="12" y="98"/>
                    </a:cubicBezTo>
                    <a:cubicBezTo>
                      <a:pt x="12" y="98"/>
                      <a:pt x="11" y="97"/>
                      <a:pt x="11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9" y="96"/>
                      <a:pt x="9" y="95"/>
                    </a:cubicBezTo>
                    <a:cubicBezTo>
                      <a:pt x="7" y="93"/>
                      <a:pt x="6" y="91"/>
                      <a:pt x="4" y="89"/>
                    </a:cubicBezTo>
                    <a:cubicBezTo>
                      <a:pt x="2" y="84"/>
                      <a:pt x="1" y="79"/>
                      <a:pt x="1" y="74"/>
                    </a:cubicBezTo>
                    <a:cubicBezTo>
                      <a:pt x="1" y="69"/>
                      <a:pt x="3" y="64"/>
                      <a:pt x="5" y="59"/>
                    </a:cubicBezTo>
                    <a:cubicBezTo>
                      <a:pt x="5" y="59"/>
                      <a:pt x="5" y="60"/>
                      <a:pt x="6" y="59"/>
                    </a:cubicBezTo>
                    <a:cubicBezTo>
                      <a:pt x="3" y="64"/>
                      <a:pt x="2" y="69"/>
                      <a:pt x="2" y="74"/>
                    </a:cubicBezTo>
                    <a:cubicBezTo>
                      <a:pt x="2" y="79"/>
                      <a:pt x="3" y="84"/>
                      <a:pt x="5" y="89"/>
                    </a:cubicBezTo>
                    <a:cubicBezTo>
                      <a:pt x="6" y="90"/>
                      <a:pt x="7" y="91"/>
                      <a:pt x="7" y="92"/>
                    </a:cubicBezTo>
                    <a:cubicBezTo>
                      <a:pt x="8" y="92"/>
                      <a:pt x="8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10" y="94"/>
                      <a:pt x="10" y="95"/>
                    </a:cubicBezTo>
                    <a:cubicBezTo>
                      <a:pt x="10" y="95"/>
                      <a:pt x="11" y="95"/>
                      <a:pt x="11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3" y="97"/>
                      <a:pt x="13" y="97"/>
                    </a:cubicBezTo>
                    <a:cubicBezTo>
                      <a:pt x="14" y="98"/>
                      <a:pt x="16" y="99"/>
                      <a:pt x="17" y="99"/>
                    </a:cubicBezTo>
                    <a:cubicBezTo>
                      <a:pt x="21" y="101"/>
                      <a:pt x="26" y="102"/>
                      <a:pt x="31" y="102"/>
                    </a:cubicBezTo>
                    <a:cubicBezTo>
                      <a:pt x="36" y="102"/>
                      <a:pt x="41" y="101"/>
                      <a:pt x="46" y="97"/>
                    </a:cubicBezTo>
                    <a:cubicBezTo>
                      <a:pt x="47" y="96"/>
                      <a:pt x="48" y="96"/>
                      <a:pt x="49" y="9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1"/>
                      <a:pt x="66" y="74"/>
                      <a:pt x="71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9" y="48"/>
                      <a:pt x="89" y="48"/>
                      <a:pt x="89" y="47"/>
                    </a:cubicBezTo>
                    <a:cubicBezTo>
                      <a:pt x="92" y="44"/>
                      <a:pt x="93" y="41"/>
                      <a:pt x="95" y="37"/>
                    </a:cubicBezTo>
                    <a:cubicBezTo>
                      <a:pt x="97" y="31"/>
                      <a:pt x="96" y="25"/>
                      <a:pt x="94" y="20"/>
                    </a:cubicBezTo>
                    <a:cubicBezTo>
                      <a:pt x="95" y="26"/>
                      <a:pt x="94" y="32"/>
                      <a:pt x="9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8" name="Freeform 28"/>
              <p:cNvSpPr/>
              <p:nvPr/>
            </p:nvSpPr>
            <p:spPr bwMode="auto">
              <a:xfrm>
                <a:off x="5175251" y="16716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69" name="Freeform 29"/>
              <p:cNvSpPr/>
              <p:nvPr/>
            </p:nvSpPr>
            <p:spPr bwMode="auto">
              <a:xfrm>
                <a:off x="5160963" y="1660526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0" name="Freeform 30"/>
              <p:cNvSpPr/>
              <p:nvPr/>
            </p:nvSpPr>
            <p:spPr bwMode="auto">
              <a:xfrm>
                <a:off x="5180013" y="1674813"/>
                <a:ext cx="11113" cy="4763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1" name="Freeform 31"/>
              <p:cNvSpPr/>
              <p:nvPr/>
            </p:nvSpPr>
            <p:spPr bwMode="auto">
              <a:xfrm>
                <a:off x="5164138" y="1663701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2" name="Freeform 32"/>
              <p:cNvSpPr/>
              <p:nvPr/>
            </p:nvSpPr>
            <p:spPr bwMode="auto">
              <a:xfrm>
                <a:off x="5172076" y="166846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3" name="Freeform 33"/>
              <p:cNvSpPr/>
              <p:nvPr/>
            </p:nvSpPr>
            <p:spPr bwMode="auto">
              <a:xfrm>
                <a:off x="4987926" y="1292226"/>
                <a:ext cx="360363" cy="398463"/>
              </a:xfrm>
              <a:custGeom>
                <a:avLst/>
                <a:gdLst>
                  <a:gd name="T0" fmla="*/ 38 w 96"/>
                  <a:gd name="T1" fmla="*/ 88 h 106"/>
                  <a:gd name="T2" fmla="*/ 46 w 96"/>
                  <a:gd name="T3" fmla="*/ 98 h 106"/>
                  <a:gd name="T4" fmla="*/ 42 w 96"/>
                  <a:gd name="T5" fmla="*/ 93 h 106"/>
                  <a:gd name="T6" fmla="*/ 12 w 96"/>
                  <a:gd name="T7" fmla="*/ 55 h 106"/>
                  <a:gd name="T8" fmla="*/ 0 w 96"/>
                  <a:gd name="T9" fmla="*/ 29 h 106"/>
                  <a:gd name="T10" fmla="*/ 6 w 96"/>
                  <a:gd name="T11" fmla="*/ 14 h 106"/>
                  <a:gd name="T12" fmla="*/ 5 w 96"/>
                  <a:gd name="T13" fmla="*/ 43 h 106"/>
                  <a:gd name="T14" fmla="*/ 20 w 96"/>
                  <a:gd name="T15" fmla="*/ 64 h 106"/>
                  <a:gd name="T16" fmla="*/ 45 w 96"/>
                  <a:gd name="T17" fmla="*/ 96 h 106"/>
                  <a:gd name="T18" fmla="*/ 48 w 96"/>
                  <a:gd name="T19" fmla="*/ 99 h 106"/>
                  <a:gd name="T20" fmla="*/ 67 w 96"/>
                  <a:gd name="T21" fmla="*/ 106 h 106"/>
                  <a:gd name="T22" fmla="*/ 86 w 96"/>
                  <a:gd name="T23" fmla="*/ 98 h 106"/>
                  <a:gd name="T24" fmla="*/ 95 w 96"/>
                  <a:gd name="T25" fmla="*/ 86 h 106"/>
                  <a:gd name="T26" fmla="*/ 92 w 96"/>
                  <a:gd name="T27" fmla="*/ 86 h 106"/>
                  <a:gd name="T28" fmla="*/ 81 w 96"/>
                  <a:gd name="T29" fmla="*/ 99 h 106"/>
                  <a:gd name="T30" fmla="*/ 49 w 96"/>
                  <a:gd name="T31" fmla="*/ 97 h 106"/>
                  <a:gd name="T32" fmla="*/ 40 w 96"/>
                  <a:gd name="T33" fmla="*/ 86 h 106"/>
                  <a:gd name="T34" fmla="*/ 44 w 96"/>
                  <a:gd name="T35" fmla="*/ 91 h 106"/>
                  <a:gd name="T36" fmla="*/ 50 w 96"/>
                  <a:gd name="T37" fmla="*/ 98 h 106"/>
                  <a:gd name="T38" fmla="*/ 78 w 96"/>
                  <a:gd name="T39" fmla="*/ 101 h 106"/>
                  <a:gd name="T40" fmla="*/ 92 w 96"/>
                  <a:gd name="T41" fmla="*/ 69 h 106"/>
                  <a:gd name="T42" fmla="*/ 83 w 96"/>
                  <a:gd name="T43" fmla="*/ 59 h 106"/>
                  <a:gd name="T44" fmla="*/ 86 w 96"/>
                  <a:gd name="T45" fmla="*/ 70 h 106"/>
                  <a:gd name="T46" fmla="*/ 85 w 96"/>
                  <a:gd name="T47" fmla="*/ 82 h 106"/>
                  <a:gd name="T48" fmla="*/ 57 w 96"/>
                  <a:gd name="T49" fmla="*/ 93 h 106"/>
                  <a:gd name="T50" fmla="*/ 53 w 96"/>
                  <a:gd name="T51" fmla="*/ 90 h 106"/>
                  <a:gd name="T52" fmla="*/ 28 w 96"/>
                  <a:gd name="T53" fmla="*/ 57 h 106"/>
                  <a:gd name="T54" fmla="*/ 54 w 96"/>
                  <a:gd name="T55" fmla="*/ 91 h 106"/>
                  <a:gd name="T56" fmla="*/ 62 w 96"/>
                  <a:gd name="T57" fmla="*/ 95 h 106"/>
                  <a:gd name="T58" fmla="*/ 84 w 96"/>
                  <a:gd name="T59" fmla="*/ 72 h 106"/>
                  <a:gd name="T60" fmla="*/ 79 w 96"/>
                  <a:gd name="T61" fmla="*/ 87 h 106"/>
                  <a:gd name="T62" fmla="*/ 72 w 96"/>
                  <a:gd name="T63" fmla="*/ 92 h 106"/>
                  <a:gd name="T64" fmla="*/ 56 w 96"/>
                  <a:gd name="T65" fmla="*/ 89 h 106"/>
                  <a:gd name="T66" fmla="*/ 23 w 96"/>
                  <a:gd name="T67" fmla="*/ 47 h 106"/>
                  <a:gd name="T68" fmla="*/ 18 w 96"/>
                  <a:gd name="T69" fmla="*/ 40 h 106"/>
                  <a:gd name="T70" fmla="*/ 17 w 96"/>
                  <a:gd name="T71" fmla="*/ 21 h 106"/>
                  <a:gd name="T72" fmla="*/ 21 w 96"/>
                  <a:gd name="T73" fmla="*/ 18 h 106"/>
                  <a:gd name="T74" fmla="*/ 37 w 96"/>
                  <a:gd name="T75" fmla="*/ 17 h 106"/>
                  <a:gd name="T76" fmla="*/ 39 w 96"/>
                  <a:gd name="T77" fmla="*/ 19 h 106"/>
                  <a:gd name="T78" fmla="*/ 70 w 96"/>
                  <a:gd name="T79" fmla="*/ 57 h 106"/>
                  <a:gd name="T80" fmla="*/ 83 w 96"/>
                  <a:gd name="T81" fmla="*/ 53 h 106"/>
                  <a:gd name="T82" fmla="*/ 55 w 96"/>
                  <a:gd name="T83" fmla="*/ 16 h 106"/>
                  <a:gd name="T84" fmla="*/ 48 w 96"/>
                  <a:gd name="T85" fmla="*/ 7 h 106"/>
                  <a:gd name="T86" fmla="*/ 12 w 96"/>
                  <a:gd name="T87" fmla="*/ 6 h 106"/>
                  <a:gd name="T88" fmla="*/ 7 w 96"/>
                  <a:gd name="T89" fmla="*/ 10 h 106"/>
                  <a:gd name="T90" fmla="*/ 2 w 96"/>
                  <a:gd name="T91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6">
                    <a:moveTo>
                      <a:pt x="14" y="58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6" y="98"/>
                      <a:pt x="46" y="98"/>
                    </a:cubicBezTo>
                    <a:cubicBezTo>
                      <a:pt x="46" y="98"/>
                      <a:pt x="45" y="97"/>
                      <a:pt x="45" y="97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48"/>
                      <a:pt x="5" y="46"/>
                      <a:pt x="4" y="44"/>
                    </a:cubicBezTo>
                    <a:cubicBezTo>
                      <a:pt x="2" y="39"/>
                      <a:pt x="0" y="34"/>
                      <a:pt x="0" y="29"/>
                    </a:cubicBezTo>
                    <a:cubicBezTo>
                      <a:pt x="0" y="27"/>
                      <a:pt x="0" y="24"/>
                      <a:pt x="1" y="21"/>
                    </a:cubicBezTo>
                    <a:cubicBezTo>
                      <a:pt x="2" y="18"/>
                      <a:pt x="3" y="16"/>
                      <a:pt x="5" y="13"/>
                    </a:cubicBezTo>
                    <a:cubicBezTo>
                      <a:pt x="5" y="14"/>
                      <a:pt x="4" y="15"/>
                      <a:pt x="6" y="14"/>
                    </a:cubicBezTo>
                    <a:cubicBezTo>
                      <a:pt x="4" y="16"/>
                      <a:pt x="3" y="18"/>
                      <a:pt x="2" y="21"/>
                    </a:cubicBezTo>
                    <a:cubicBezTo>
                      <a:pt x="1" y="24"/>
                      <a:pt x="1" y="27"/>
                      <a:pt x="1" y="29"/>
                    </a:cubicBezTo>
                    <a:cubicBezTo>
                      <a:pt x="1" y="34"/>
                      <a:pt x="3" y="39"/>
                      <a:pt x="5" y="43"/>
                    </a:cubicBezTo>
                    <a:cubicBezTo>
                      <a:pt x="6" y="46"/>
                      <a:pt x="7" y="48"/>
                      <a:pt x="9" y="50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5" y="71"/>
                      <a:pt x="30" y="77"/>
                      <a:pt x="36" y="84"/>
                    </a:cubicBezTo>
                    <a:cubicBezTo>
                      <a:pt x="38" y="87"/>
                      <a:pt x="41" y="90"/>
                      <a:pt x="43" y="93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7"/>
                      <a:pt x="47" y="97"/>
                      <a:pt x="47" y="97"/>
                    </a:cubicBezTo>
                    <a:cubicBezTo>
                      <a:pt x="47" y="98"/>
                      <a:pt x="48" y="98"/>
                      <a:pt x="48" y="99"/>
                    </a:cubicBezTo>
                    <a:cubicBezTo>
                      <a:pt x="51" y="101"/>
                      <a:pt x="53" y="102"/>
                      <a:pt x="56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6"/>
                      <a:pt x="63" y="106"/>
                      <a:pt x="67" y="106"/>
                    </a:cubicBezTo>
                    <a:cubicBezTo>
                      <a:pt x="71" y="106"/>
                      <a:pt x="75" y="105"/>
                      <a:pt x="78" y="103"/>
                    </a:cubicBezTo>
                    <a:cubicBezTo>
                      <a:pt x="80" y="102"/>
                      <a:pt x="82" y="101"/>
                      <a:pt x="84" y="100"/>
                    </a:cubicBezTo>
                    <a:cubicBezTo>
                      <a:pt x="84" y="100"/>
                      <a:pt x="85" y="99"/>
                      <a:pt x="86" y="98"/>
                    </a:cubicBezTo>
                    <a:cubicBezTo>
                      <a:pt x="86" y="98"/>
                      <a:pt x="87" y="98"/>
                      <a:pt x="87" y="97"/>
                    </a:cubicBezTo>
                    <a:cubicBezTo>
                      <a:pt x="88" y="97"/>
                      <a:pt x="88" y="97"/>
                      <a:pt x="88" y="96"/>
                    </a:cubicBezTo>
                    <a:cubicBezTo>
                      <a:pt x="91" y="93"/>
                      <a:pt x="93" y="90"/>
                      <a:pt x="95" y="86"/>
                    </a:cubicBezTo>
                    <a:cubicBezTo>
                      <a:pt x="96" y="82"/>
                      <a:pt x="96" y="79"/>
                      <a:pt x="95" y="76"/>
                    </a:cubicBezTo>
                    <a:cubicBezTo>
                      <a:pt x="95" y="73"/>
                      <a:pt x="94" y="71"/>
                      <a:pt x="93" y="69"/>
                    </a:cubicBezTo>
                    <a:cubicBezTo>
                      <a:pt x="95" y="74"/>
                      <a:pt x="95" y="80"/>
                      <a:pt x="92" y="86"/>
                    </a:cubicBezTo>
                    <a:cubicBezTo>
                      <a:pt x="91" y="89"/>
                      <a:pt x="90" y="91"/>
                      <a:pt x="88" y="93"/>
                    </a:cubicBezTo>
                    <a:cubicBezTo>
                      <a:pt x="87" y="94"/>
                      <a:pt x="86" y="95"/>
                      <a:pt x="85" y="96"/>
                    </a:cubicBezTo>
                    <a:cubicBezTo>
                      <a:pt x="84" y="97"/>
                      <a:pt x="83" y="98"/>
                      <a:pt x="81" y="99"/>
                    </a:cubicBezTo>
                    <a:cubicBezTo>
                      <a:pt x="76" y="102"/>
                      <a:pt x="71" y="103"/>
                      <a:pt x="65" y="103"/>
                    </a:cubicBezTo>
                    <a:cubicBezTo>
                      <a:pt x="62" y="103"/>
                      <a:pt x="60" y="103"/>
                      <a:pt x="57" y="102"/>
                    </a:cubicBezTo>
                    <a:cubicBezTo>
                      <a:pt x="54" y="101"/>
                      <a:pt x="51" y="100"/>
                      <a:pt x="49" y="97"/>
                    </a:cubicBezTo>
                    <a:cubicBezTo>
                      <a:pt x="48" y="96"/>
                      <a:pt x="47" y="95"/>
                      <a:pt x="46" y="9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3" y="64"/>
                      <a:pt x="35" y="78"/>
                      <a:pt x="44" y="91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5"/>
                      <a:pt x="48" y="96"/>
                      <a:pt x="48" y="96"/>
                    </a:cubicBezTo>
                    <a:cubicBezTo>
                      <a:pt x="49" y="97"/>
                      <a:pt x="49" y="98"/>
                      <a:pt x="50" y="98"/>
                    </a:cubicBezTo>
                    <a:cubicBezTo>
                      <a:pt x="53" y="100"/>
                      <a:pt x="56" y="102"/>
                      <a:pt x="59" y="103"/>
                    </a:cubicBezTo>
                    <a:cubicBezTo>
                      <a:pt x="63" y="103"/>
                      <a:pt x="66" y="103"/>
                      <a:pt x="69" y="103"/>
                    </a:cubicBezTo>
                    <a:cubicBezTo>
                      <a:pt x="72" y="103"/>
                      <a:pt x="75" y="102"/>
                      <a:pt x="78" y="101"/>
                    </a:cubicBezTo>
                    <a:cubicBezTo>
                      <a:pt x="81" y="99"/>
                      <a:pt x="83" y="97"/>
                      <a:pt x="86" y="95"/>
                    </a:cubicBezTo>
                    <a:cubicBezTo>
                      <a:pt x="88" y="93"/>
                      <a:pt x="90" y="90"/>
                      <a:pt x="91" y="87"/>
                    </a:cubicBezTo>
                    <a:cubicBezTo>
                      <a:pt x="94" y="81"/>
                      <a:pt x="94" y="75"/>
                      <a:pt x="92" y="69"/>
                    </a:cubicBezTo>
                    <a:cubicBezTo>
                      <a:pt x="92" y="68"/>
                      <a:pt x="91" y="66"/>
                      <a:pt x="91" y="65"/>
                    </a:cubicBezTo>
                    <a:cubicBezTo>
                      <a:pt x="90" y="64"/>
                      <a:pt x="89" y="62"/>
                      <a:pt x="88" y="61"/>
                    </a:cubicBezTo>
                    <a:cubicBezTo>
                      <a:pt x="86" y="60"/>
                      <a:pt x="84" y="59"/>
                      <a:pt x="83" y="59"/>
                    </a:cubicBezTo>
                    <a:cubicBezTo>
                      <a:pt x="83" y="60"/>
                      <a:pt x="83" y="60"/>
                      <a:pt x="83" y="61"/>
                    </a:cubicBezTo>
                    <a:cubicBezTo>
                      <a:pt x="83" y="62"/>
                      <a:pt x="84" y="64"/>
                      <a:pt x="84" y="66"/>
                    </a:cubicBezTo>
                    <a:cubicBezTo>
                      <a:pt x="85" y="67"/>
                      <a:pt x="86" y="69"/>
                      <a:pt x="86" y="70"/>
                    </a:cubicBezTo>
                    <a:cubicBezTo>
                      <a:pt x="87" y="71"/>
                      <a:pt x="87" y="72"/>
                      <a:pt x="87" y="72"/>
                    </a:cubicBezTo>
                    <a:cubicBezTo>
                      <a:pt x="86" y="73"/>
                      <a:pt x="86" y="73"/>
                      <a:pt x="85" y="73"/>
                    </a:cubicBezTo>
                    <a:cubicBezTo>
                      <a:pt x="86" y="76"/>
                      <a:pt x="86" y="79"/>
                      <a:pt x="85" y="82"/>
                    </a:cubicBezTo>
                    <a:cubicBezTo>
                      <a:pt x="84" y="85"/>
                      <a:pt x="82" y="88"/>
                      <a:pt x="80" y="90"/>
                    </a:cubicBezTo>
                    <a:cubicBezTo>
                      <a:pt x="75" y="94"/>
                      <a:pt x="68" y="96"/>
                      <a:pt x="62" y="95"/>
                    </a:cubicBezTo>
                    <a:cubicBezTo>
                      <a:pt x="60" y="95"/>
                      <a:pt x="58" y="94"/>
                      <a:pt x="57" y="93"/>
                    </a:cubicBezTo>
                    <a:cubicBezTo>
                      <a:pt x="56" y="93"/>
                      <a:pt x="55" y="92"/>
                      <a:pt x="55" y="92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90"/>
                      <a:pt x="53" y="90"/>
                      <a:pt x="53" y="90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71"/>
                      <a:pt x="33" y="64"/>
                      <a:pt x="28" y="57"/>
                    </a:cubicBezTo>
                    <a:cubicBezTo>
                      <a:pt x="34" y="64"/>
                      <a:pt x="39" y="72"/>
                      <a:pt x="45" y="7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0"/>
                      <a:pt x="54" y="90"/>
                      <a:pt x="54" y="91"/>
                    </a:cubicBezTo>
                    <a:cubicBezTo>
                      <a:pt x="54" y="91"/>
                      <a:pt x="54" y="91"/>
                      <a:pt x="55" y="92"/>
                    </a:cubicBezTo>
                    <a:cubicBezTo>
                      <a:pt x="55" y="92"/>
                      <a:pt x="56" y="93"/>
                      <a:pt x="57" y="93"/>
                    </a:cubicBezTo>
                    <a:cubicBezTo>
                      <a:pt x="58" y="94"/>
                      <a:pt x="60" y="95"/>
                      <a:pt x="62" y="95"/>
                    </a:cubicBezTo>
                    <a:cubicBezTo>
                      <a:pt x="68" y="96"/>
                      <a:pt x="75" y="94"/>
                      <a:pt x="79" y="90"/>
                    </a:cubicBezTo>
                    <a:cubicBezTo>
                      <a:pt x="82" y="87"/>
                      <a:pt x="83" y="85"/>
                      <a:pt x="84" y="82"/>
                    </a:cubicBezTo>
                    <a:cubicBezTo>
                      <a:pt x="85" y="79"/>
                      <a:pt x="85" y="76"/>
                      <a:pt x="84" y="72"/>
                    </a:cubicBezTo>
                    <a:cubicBezTo>
                      <a:pt x="83" y="72"/>
                      <a:pt x="83" y="72"/>
                      <a:pt x="83" y="75"/>
                    </a:cubicBezTo>
                    <a:cubicBezTo>
                      <a:pt x="83" y="77"/>
                      <a:pt x="83" y="81"/>
                      <a:pt x="81" y="84"/>
                    </a:cubicBezTo>
                    <a:cubicBezTo>
                      <a:pt x="80" y="85"/>
                      <a:pt x="80" y="86"/>
                      <a:pt x="79" y="87"/>
                    </a:cubicBezTo>
                    <a:cubicBezTo>
                      <a:pt x="79" y="88"/>
                      <a:pt x="78" y="88"/>
                      <a:pt x="78" y="88"/>
                    </a:cubicBezTo>
                    <a:cubicBezTo>
                      <a:pt x="78" y="89"/>
                      <a:pt x="77" y="89"/>
                      <a:pt x="77" y="89"/>
                    </a:cubicBezTo>
                    <a:cubicBezTo>
                      <a:pt x="75" y="91"/>
                      <a:pt x="73" y="92"/>
                      <a:pt x="72" y="92"/>
                    </a:cubicBezTo>
                    <a:cubicBezTo>
                      <a:pt x="69" y="93"/>
                      <a:pt x="67" y="93"/>
                      <a:pt x="64" y="93"/>
                    </a:cubicBezTo>
                    <a:cubicBezTo>
                      <a:pt x="62" y="93"/>
                      <a:pt x="60" y="92"/>
                      <a:pt x="58" y="91"/>
                    </a:cubicBezTo>
                    <a:cubicBezTo>
                      <a:pt x="57" y="90"/>
                      <a:pt x="56" y="90"/>
                      <a:pt x="56" y="89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9" y="67"/>
                      <a:pt x="31" y="57"/>
                      <a:pt x="23" y="47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7" y="39"/>
                      <a:pt x="17" y="38"/>
                      <a:pt x="16" y="37"/>
                    </a:cubicBezTo>
                    <a:cubicBezTo>
                      <a:pt x="15" y="34"/>
                      <a:pt x="14" y="31"/>
                      <a:pt x="14" y="28"/>
                    </a:cubicBezTo>
                    <a:cubicBezTo>
                      <a:pt x="14" y="25"/>
                      <a:pt x="15" y="23"/>
                      <a:pt x="17" y="21"/>
                    </a:cubicBezTo>
                    <a:cubicBezTo>
                      <a:pt x="17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9" y="19"/>
                    </a:cubicBezTo>
                    <a:cubicBezTo>
                      <a:pt x="19" y="19"/>
                      <a:pt x="20" y="18"/>
                      <a:pt x="21" y="18"/>
                    </a:cubicBezTo>
                    <a:cubicBezTo>
                      <a:pt x="22" y="17"/>
                      <a:pt x="24" y="16"/>
                      <a:pt x="26" y="16"/>
                    </a:cubicBezTo>
                    <a:cubicBezTo>
                      <a:pt x="28" y="15"/>
                      <a:pt x="30" y="15"/>
                      <a:pt x="32" y="15"/>
                    </a:cubicBezTo>
                    <a:cubicBezTo>
                      <a:pt x="34" y="15"/>
                      <a:pt x="36" y="16"/>
                      <a:pt x="37" y="17"/>
                    </a:cubicBezTo>
                    <a:cubicBezTo>
                      <a:pt x="38" y="17"/>
                      <a:pt x="38" y="17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6" y="40"/>
                      <a:pt x="63" y="49"/>
                      <a:pt x="70" y="57"/>
                    </a:cubicBezTo>
                    <a:cubicBezTo>
                      <a:pt x="82" y="70"/>
                      <a:pt x="82" y="62"/>
                      <a:pt x="72" y="4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83" y="61"/>
                      <a:pt x="80" y="52"/>
                      <a:pt x="83" y="53"/>
                    </a:cubicBezTo>
                    <a:cubicBezTo>
                      <a:pt x="77" y="45"/>
                      <a:pt x="72" y="38"/>
                      <a:pt x="67" y="30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49" y="8"/>
                      <a:pt x="48" y="7"/>
                    </a:cubicBezTo>
                    <a:cubicBezTo>
                      <a:pt x="45" y="4"/>
                      <a:pt x="40" y="2"/>
                      <a:pt x="36" y="1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19" y="3"/>
                      <a:pt x="16" y="4"/>
                      <a:pt x="12" y="6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6" y="12"/>
                      <a:pt x="4" y="13"/>
                      <a:pt x="3" y="15"/>
                    </a:cubicBezTo>
                    <a:cubicBezTo>
                      <a:pt x="1" y="19"/>
                      <a:pt x="0" y="24"/>
                      <a:pt x="0" y="28"/>
                    </a:cubicBezTo>
                    <a:cubicBezTo>
                      <a:pt x="0" y="32"/>
                      <a:pt x="0" y="36"/>
                      <a:pt x="2" y="40"/>
                    </a:cubicBezTo>
                    <a:cubicBezTo>
                      <a:pt x="3" y="43"/>
                      <a:pt x="5" y="47"/>
                      <a:pt x="7" y="50"/>
                    </a:cubicBez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4" name="Freeform 34"/>
              <p:cNvSpPr/>
              <p:nvPr/>
            </p:nvSpPr>
            <p:spPr bwMode="auto">
              <a:xfrm>
                <a:off x="5984876" y="954088"/>
                <a:ext cx="222250" cy="431800"/>
              </a:xfrm>
              <a:custGeom>
                <a:avLst/>
                <a:gdLst>
                  <a:gd name="T0" fmla="*/ 0 w 59"/>
                  <a:gd name="T1" fmla="*/ 87 h 115"/>
                  <a:gd name="T2" fmla="*/ 17 w 59"/>
                  <a:gd name="T3" fmla="*/ 113 h 115"/>
                  <a:gd name="T4" fmla="*/ 47 w 59"/>
                  <a:gd name="T5" fmla="*/ 110 h 115"/>
                  <a:gd name="T6" fmla="*/ 48 w 59"/>
                  <a:gd name="T7" fmla="*/ 108 h 115"/>
                  <a:gd name="T8" fmla="*/ 51 w 59"/>
                  <a:gd name="T9" fmla="*/ 106 h 115"/>
                  <a:gd name="T10" fmla="*/ 58 w 59"/>
                  <a:gd name="T11" fmla="*/ 87 h 115"/>
                  <a:gd name="T12" fmla="*/ 58 w 59"/>
                  <a:gd name="T13" fmla="*/ 73 h 115"/>
                  <a:gd name="T14" fmla="*/ 58 w 59"/>
                  <a:gd name="T15" fmla="*/ 85 h 115"/>
                  <a:gd name="T16" fmla="*/ 57 w 59"/>
                  <a:gd name="T17" fmla="*/ 92 h 115"/>
                  <a:gd name="T18" fmla="*/ 48 w 59"/>
                  <a:gd name="T19" fmla="*/ 108 h 115"/>
                  <a:gd name="T20" fmla="*/ 47 w 59"/>
                  <a:gd name="T21" fmla="*/ 108 h 115"/>
                  <a:gd name="T22" fmla="*/ 29 w 59"/>
                  <a:gd name="T23" fmla="*/ 115 h 115"/>
                  <a:gd name="T24" fmla="*/ 1 w 59"/>
                  <a:gd name="T25" fmla="*/ 92 h 115"/>
                  <a:gd name="T26" fmla="*/ 37 w 59"/>
                  <a:gd name="T27" fmla="*/ 113 h 115"/>
                  <a:gd name="T28" fmla="*/ 48 w 59"/>
                  <a:gd name="T29" fmla="*/ 106 h 115"/>
                  <a:gd name="T30" fmla="*/ 57 w 59"/>
                  <a:gd name="T31" fmla="*/ 87 h 115"/>
                  <a:gd name="T32" fmla="*/ 57 w 59"/>
                  <a:gd name="T33" fmla="*/ 53 h 115"/>
                  <a:gd name="T34" fmla="*/ 59 w 59"/>
                  <a:gd name="T35" fmla="*/ 30 h 115"/>
                  <a:gd name="T36" fmla="*/ 43 w 59"/>
                  <a:gd name="T37" fmla="*/ 2 h 115"/>
                  <a:gd name="T38" fmla="*/ 57 w 59"/>
                  <a:gd name="T39" fmla="*/ 25 h 115"/>
                  <a:gd name="T40" fmla="*/ 57 w 59"/>
                  <a:gd name="T41" fmla="*/ 31 h 115"/>
                  <a:gd name="T42" fmla="*/ 56 w 59"/>
                  <a:gd name="T43" fmla="*/ 81 h 115"/>
                  <a:gd name="T44" fmla="*/ 56 w 59"/>
                  <a:gd name="T45" fmla="*/ 88 h 115"/>
                  <a:gd name="T46" fmla="*/ 47 w 59"/>
                  <a:gd name="T47" fmla="*/ 105 h 115"/>
                  <a:gd name="T48" fmla="*/ 46 w 59"/>
                  <a:gd name="T49" fmla="*/ 107 h 115"/>
                  <a:gd name="T50" fmla="*/ 41 w 59"/>
                  <a:gd name="T51" fmla="*/ 110 h 115"/>
                  <a:gd name="T52" fmla="*/ 46 w 59"/>
                  <a:gd name="T53" fmla="*/ 106 h 115"/>
                  <a:gd name="T54" fmla="*/ 55 w 59"/>
                  <a:gd name="T55" fmla="*/ 93 h 115"/>
                  <a:gd name="T56" fmla="*/ 55 w 59"/>
                  <a:gd name="T57" fmla="*/ 79 h 115"/>
                  <a:gd name="T58" fmla="*/ 56 w 59"/>
                  <a:gd name="T59" fmla="*/ 26 h 115"/>
                  <a:gd name="T60" fmla="*/ 39 w 59"/>
                  <a:gd name="T61" fmla="*/ 1 h 115"/>
                  <a:gd name="T62" fmla="*/ 31 w 59"/>
                  <a:gd name="T63" fmla="*/ 4 h 115"/>
                  <a:gd name="T64" fmla="*/ 41 w 59"/>
                  <a:gd name="T65" fmla="*/ 9 h 115"/>
                  <a:gd name="T66" fmla="*/ 48 w 59"/>
                  <a:gd name="T67" fmla="*/ 49 h 115"/>
                  <a:gd name="T68" fmla="*/ 47 w 59"/>
                  <a:gd name="T69" fmla="*/ 86 h 115"/>
                  <a:gd name="T70" fmla="*/ 47 w 59"/>
                  <a:gd name="T71" fmla="*/ 89 h 115"/>
                  <a:gd name="T72" fmla="*/ 47 w 59"/>
                  <a:gd name="T73" fmla="*/ 76 h 115"/>
                  <a:gd name="T74" fmla="*/ 39 w 59"/>
                  <a:gd name="T75" fmla="*/ 11 h 115"/>
                  <a:gd name="T76" fmla="*/ 46 w 59"/>
                  <a:gd name="T77" fmla="*/ 25 h 115"/>
                  <a:gd name="T78" fmla="*/ 46 w 59"/>
                  <a:gd name="T79" fmla="*/ 37 h 115"/>
                  <a:gd name="T80" fmla="*/ 45 w 59"/>
                  <a:gd name="T81" fmla="*/ 86 h 115"/>
                  <a:gd name="T82" fmla="*/ 44 w 59"/>
                  <a:gd name="T83" fmla="*/ 92 h 115"/>
                  <a:gd name="T84" fmla="*/ 39 w 59"/>
                  <a:gd name="T85" fmla="*/ 98 h 115"/>
                  <a:gd name="T86" fmla="*/ 34 w 59"/>
                  <a:gd name="T87" fmla="*/ 101 h 115"/>
                  <a:gd name="T88" fmla="*/ 18 w 59"/>
                  <a:gd name="T89" fmla="*/ 96 h 115"/>
                  <a:gd name="T90" fmla="*/ 14 w 59"/>
                  <a:gd name="T91" fmla="*/ 85 h 115"/>
                  <a:gd name="T92" fmla="*/ 14 w 59"/>
                  <a:gd name="T93" fmla="*/ 36 h 115"/>
                  <a:gd name="T94" fmla="*/ 14 w 59"/>
                  <a:gd name="T95" fmla="*/ 26 h 115"/>
                  <a:gd name="T96" fmla="*/ 22 w 59"/>
                  <a:gd name="T97" fmla="*/ 13 h 115"/>
                  <a:gd name="T98" fmla="*/ 30 w 59"/>
                  <a:gd name="T99" fmla="*/ 9 h 115"/>
                  <a:gd name="T100" fmla="*/ 13 w 59"/>
                  <a:gd name="T101" fmla="*/ 10 h 115"/>
                  <a:gd name="T102" fmla="*/ 23 w 59"/>
                  <a:gd name="T103" fmla="*/ 2 h 115"/>
                  <a:gd name="T104" fmla="*/ 0 w 59"/>
                  <a:gd name="T105" fmla="*/ 24 h 115"/>
                  <a:gd name="T106" fmla="*/ 0 w 59"/>
                  <a:gd name="T107" fmla="*/ 3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" h="115">
                    <a:moveTo>
                      <a:pt x="0" y="83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8"/>
                      <a:pt x="0" y="88"/>
                    </a:cubicBezTo>
                    <a:cubicBezTo>
                      <a:pt x="0" y="90"/>
                      <a:pt x="0" y="92"/>
                      <a:pt x="1" y="94"/>
                    </a:cubicBezTo>
                    <a:cubicBezTo>
                      <a:pt x="3" y="103"/>
                      <a:pt x="9" y="109"/>
                      <a:pt x="17" y="113"/>
                    </a:cubicBezTo>
                    <a:cubicBezTo>
                      <a:pt x="21" y="115"/>
                      <a:pt x="25" y="115"/>
                      <a:pt x="29" y="115"/>
                    </a:cubicBezTo>
                    <a:cubicBezTo>
                      <a:pt x="33" y="115"/>
                      <a:pt x="37" y="115"/>
                      <a:pt x="41" y="113"/>
                    </a:cubicBezTo>
                    <a:cubicBezTo>
                      <a:pt x="43" y="112"/>
                      <a:pt x="45" y="111"/>
                      <a:pt x="47" y="110"/>
                    </a:cubicBezTo>
                    <a:cubicBezTo>
                      <a:pt x="47" y="109"/>
                      <a:pt x="48" y="109"/>
                      <a:pt x="48" y="109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7"/>
                      <a:pt x="50" y="106"/>
                      <a:pt x="51" y="106"/>
                    </a:cubicBezTo>
                    <a:cubicBezTo>
                      <a:pt x="54" y="103"/>
                      <a:pt x="56" y="99"/>
                      <a:pt x="57" y="94"/>
                    </a:cubicBezTo>
                    <a:cubicBezTo>
                      <a:pt x="58" y="92"/>
                      <a:pt x="58" y="90"/>
                      <a:pt x="58" y="88"/>
                    </a:cubicBezTo>
                    <a:cubicBezTo>
                      <a:pt x="58" y="88"/>
                      <a:pt x="58" y="87"/>
                      <a:pt x="58" y="87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7"/>
                      <a:pt x="58" y="88"/>
                      <a:pt x="58" y="88"/>
                    </a:cubicBezTo>
                    <a:cubicBezTo>
                      <a:pt x="58" y="90"/>
                      <a:pt x="58" y="91"/>
                      <a:pt x="57" y="92"/>
                    </a:cubicBezTo>
                    <a:cubicBezTo>
                      <a:pt x="57" y="97"/>
                      <a:pt x="54" y="102"/>
                      <a:pt x="50" y="106"/>
                    </a:cubicBezTo>
                    <a:cubicBezTo>
                      <a:pt x="50" y="107"/>
                      <a:pt x="49" y="107"/>
                      <a:pt x="49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6" y="109"/>
                      <a:pt x="45" y="110"/>
                      <a:pt x="44" y="111"/>
                    </a:cubicBezTo>
                    <a:cubicBezTo>
                      <a:pt x="42" y="112"/>
                      <a:pt x="39" y="113"/>
                      <a:pt x="37" y="114"/>
                    </a:cubicBezTo>
                    <a:cubicBezTo>
                      <a:pt x="34" y="115"/>
                      <a:pt x="32" y="115"/>
                      <a:pt x="29" y="115"/>
                    </a:cubicBezTo>
                    <a:cubicBezTo>
                      <a:pt x="27" y="115"/>
                      <a:pt x="24" y="115"/>
                      <a:pt x="21" y="114"/>
                    </a:cubicBezTo>
                    <a:cubicBezTo>
                      <a:pt x="11" y="111"/>
                      <a:pt x="3" y="103"/>
                      <a:pt x="1" y="92"/>
                    </a:cubicBezTo>
                    <a:cubicBezTo>
                      <a:pt x="1" y="92"/>
                      <a:pt x="1" y="93"/>
                      <a:pt x="1" y="92"/>
                    </a:cubicBezTo>
                    <a:cubicBezTo>
                      <a:pt x="4" y="102"/>
                      <a:pt x="12" y="110"/>
                      <a:pt x="22" y="113"/>
                    </a:cubicBezTo>
                    <a:cubicBezTo>
                      <a:pt x="24" y="114"/>
                      <a:pt x="27" y="114"/>
                      <a:pt x="30" y="114"/>
                    </a:cubicBezTo>
                    <a:cubicBezTo>
                      <a:pt x="32" y="114"/>
                      <a:pt x="35" y="114"/>
                      <a:pt x="37" y="113"/>
                    </a:cubicBezTo>
                    <a:cubicBezTo>
                      <a:pt x="40" y="112"/>
                      <a:pt x="42" y="111"/>
                      <a:pt x="44" y="110"/>
                    </a:cubicBezTo>
                    <a:cubicBezTo>
                      <a:pt x="45" y="109"/>
                      <a:pt x="46" y="108"/>
                      <a:pt x="47" y="107"/>
                    </a:cubicBezTo>
                    <a:cubicBezTo>
                      <a:pt x="47" y="107"/>
                      <a:pt x="48" y="107"/>
                      <a:pt x="48" y="106"/>
                    </a:cubicBezTo>
                    <a:cubicBezTo>
                      <a:pt x="49" y="106"/>
                      <a:pt x="49" y="106"/>
                      <a:pt x="50" y="105"/>
                    </a:cubicBezTo>
                    <a:cubicBezTo>
                      <a:pt x="54" y="101"/>
                      <a:pt x="56" y="96"/>
                      <a:pt x="57" y="91"/>
                    </a:cubicBezTo>
                    <a:cubicBezTo>
                      <a:pt x="57" y="90"/>
                      <a:pt x="57" y="89"/>
                      <a:pt x="57" y="87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8" y="70"/>
                      <a:pt x="58" y="61"/>
                      <a:pt x="57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8"/>
                      <a:pt x="59" y="27"/>
                      <a:pt x="59" y="25"/>
                    </a:cubicBezTo>
                    <a:cubicBezTo>
                      <a:pt x="59" y="21"/>
                      <a:pt x="58" y="17"/>
                      <a:pt x="56" y="13"/>
                    </a:cubicBezTo>
                    <a:cubicBezTo>
                      <a:pt x="53" y="7"/>
                      <a:pt x="48" y="4"/>
                      <a:pt x="43" y="2"/>
                    </a:cubicBezTo>
                    <a:cubicBezTo>
                      <a:pt x="48" y="5"/>
                      <a:pt x="52" y="10"/>
                      <a:pt x="54" y="15"/>
                    </a:cubicBezTo>
                    <a:cubicBezTo>
                      <a:pt x="55" y="17"/>
                      <a:pt x="56" y="20"/>
                      <a:pt x="57" y="23"/>
                    </a:cubicBezTo>
                    <a:cubicBezTo>
                      <a:pt x="57" y="24"/>
                      <a:pt x="57" y="25"/>
                      <a:pt x="57" y="2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40"/>
                      <a:pt x="56" y="50"/>
                      <a:pt x="56" y="59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6" y="87"/>
                      <a:pt x="56" y="88"/>
                      <a:pt x="56" y="88"/>
                    </a:cubicBezTo>
                    <a:cubicBezTo>
                      <a:pt x="55" y="91"/>
                      <a:pt x="55" y="94"/>
                      <a:pt x="54" y="97"/>
                    </a:cubicBezTo>
                    <a:cubicBezTo>
                      <a:pt x="53" y="99"/>
                      <a:pt x="51" y="102"/>
                      <a:pt x="49" y="104"/>
                    </a:cubicBezTo>
                    <a:cubicBezTo>
                      <a:pt x="48" y="104"/>
                      <a:pt x="48" y="105"/>
                      <a:pt x="47" y="105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5" y="107"/>
                      <a:pt x="44" y="108"/>
                      <a:pt x="43" y="109"/>
                    </a:cubicBezTo>
                    <a:cubicBezTo>
                      <a:pt x="40" y="110"/>
                      <a:pt x="37" y="111"/>
                      <a:pt x="35" y="112"/>
                    </a:cubicBezTo>
                    <a:cubicBezTo>
                      <a:pt x="37" y="111"/>
                      <a:pt x="39" y="111"/>
                      <a:pt x="41" y="110"/>
                    </a:cubicBezTo>
                    <a:cubicBezTo>
                      <a:pt x="42" y="109"/>
                      <a:pt x="44" y="108"/>
                      <a:pt x="45" y="108"/>
                    </a:cubicBezTo>
                    <a:cubicBezTo>
                      <a:pt x="45" y="107"/>
                      <a:pt x="46" y="107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2"/>
                      <a:pt x="54" y="97"/>
                      <a:pt x="55" y="93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6"/>
                      <a:pt x="55" y="8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75"/>
                      <a:pt x="55" y="71"/>
                      <a:pt x="56" y="67"/>
                    </a:cubicBezTo>
                    <a:cubicBezTo>
                      <a:pt x="56" y="55"/>
                      <a:pt x="56" y="45"/>
                      <a:pt x="56" y="34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3"/>
                      <a:pt x="56" y="20"/>
                      <a:pt x="54" y="17"/>
                    </a:cubicBezTo>
                    <a:cubicBezTo>
                      <a:pt x="52" y="11"/>
                      <a:pt x="48" y="6"/>
                      <a:pt x="43" y="3"/>
                    </a:cubicBezTo>
                    <a:cubicBezTo>
                      <a:pt x="41" y="2"/>
                      <a:pt x="40" y="1"/>
                      <a:pt x="39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1"/>
                      <a:pt x="29" y="2"/>
                      <a:pt x="29" y="3"/>
                    </a:cubicBezTo>
                    <a:cubicBezTo>
                      <a:pt x="29" y="3"/>
                      <a:pt x="30" y="4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6" y="6"/>
                      <a:pt x="38" y="7"/>
                      <a:pt x="39" y="8"/>
                    </a:cubicBezTo>
                    <a:cubicBezTo>
                      <a:pt x="40" y="8"/>
                      <a:pt x="41" y="9"/>
                      <a:pt x="41" y="9"/>
                    </a:cubicBezTo>
                    <a:cubicBezTo>
                      <a:pt x="41" y="10"/>
                      <a:pt x="41" y="10"/>
                      <a:pt x="40" y="10"/>
                    </a:cubicBezTo>
                    <a:cubicBezTo>
                      <a:pt x="45" y="14"/>
                      <a:pt x="49" y="21"/>
                      <a:pt x="48" y="2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8"/>
                      <a:pt x="48" y="67"/>
                      <a:pt x="48" y="7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7" y="87"/>
                      <a:pt x="47" y="88"/>
                      <a:pt x="47" y="89"/>
                    </a:cubicBezTo>
                    <a:cubicBezTo>
                      <a:pt x="46" y="93"/>
                      <a:pt x="45" y="96"/>
                      <a:pt x="42" y="98"/>
                    </a:cubicBezTo>
                    <a:cubicBezTo>
                      <a:pt x="45" y="96"/>
                      <a:pt x="46" y="93"/>
                      <a:pt x="47" y="89"/>
                    </a:cubicBezTo>
                    <a:cubicBezTo>
                      <a:pt x="47" y="88"/>
                      <a:pt x="47" y="87"/>
                      <a:pt x="47" y="8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0"/>
                      <a:pt x="45" y="14"/>
                      <a:pt x="39" y="11"/>
                    </a:cubicBezTo>
                    <a:cubicBezTo>
                      <a:pt x="38" y="11"/>
                      <a:pt x="38" y="12"/>
                      <a:pt x="40" y="14"/>
                    </a:cubicBezTo>
                    <a:cubicBezTo>
                      <a:pt x="41" y="15"/>
                      <a:pt x="44" y="18"/>
                      <a:pt x="45" y="22"/>
                    </a:cubicBezTo>
                    <a:cubicBezTo>
                      <a:pt x="46" y="23"/>
                      <a:pt x="46" y="24"/>
                      <a:pt x="46" y="25"/>
                    </a:cubicBezTo>
                    <a:cubicBezTo>
                      <a:pt x="46" y="26"/>
                      <a:pt x="46" y="26"/>
                      <a:pt x="46" y="2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2"/>
                      <a:pt x="46" y="35"/>
                      <a:pt x="46" y="37"/>
                    </a:cubicBezTo>
                    <a:cubicBezTo>
                      <a:pt x="45" y="49"/>
                      <a:pt x="45" y="62"/>
                      <a:pt x="45" y="7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8"/>
                      <a:pt x="45" y="89"/>
                      <a:pt x="45" y="89"/>
                    </a:cubicBezTo>
                    <a:cubicBezTo>
                      <a:pt x="44" y="90"/>
                      <a:pt x="44" y="91"/>
                      <a:pt x="44" y="92"/>
                    </a:cubicBezTo>
                    <a:cubicBezTo>
                      <a:pt x="43" y="94"/>
                      <a:pt x="42" y="96"/>
                      <a:pt x="40" y="97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9"/>
                    </a:cubicBezTo>
                    <a:cubicBezTo>
                      <a:pt x="38" y="99"/>
                      <a:pt x="38" y="99"/>
                      <a:pt x="37" y="99"/>
                    </a:cubicBezTo>
                    <a:cubicBezTo>
                      <a:pt x="36" y="100"/>
                      <a:pt x="35" y="100"/>
                      <a:pt x="34" y="101"/>
                    </a:cubicBezTo>
                    <a:cubicBezTo>
                      <a:pt x="33" y="101"/>
                      <a:pt x="31" y="101"/>
                      <a:pt x="30" y="101"/>
                    </a:cubicBezTo>
                    <a:cubicBezTo>
                      <a:pt x="28" y="101"/>
                      <a:pt x="27" y="101"/>
                      <a:pt x="25" y="101"/>
                    </a:cubicBezTo>
                    <a:cubicBezTo>
                      <a:pt x="22" y="100"/>
                      <a:pt x="20" y="98"/>
                      <a:pt x="18" y="96"/>
                    </a:cubicBezTo>
                    <a:cubicBezTo>
                      <a:pt x="16" y="93"/>
                      <a:pt x="14" y="90"/>
                      <a:pt x="14" y="87"/>
                    </a:cubicBezTo>
                    <a:cubicBezTo>
                      <a:pt x="14" y="87"/>
                      <a:pt x="14" y="87"/>
                      <a:pt x="14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2"/>
                      <a:pt x="14" y="49"/>
                      <a:pt x="14" y="3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5" y="21"/>
                    </a:cubicBezTo>
                    <a:cubicBezTo>
                      <a:pt x="16" y="18"/>
                      <a:pt x="19" y="15"/>
                      <a:pt x="22" y="13"/>
                    </a:cubicBezTo>
                    <a:cubicBezTo>
                      <a:pt x="25" y="11"/>
                      <a:pt x="27" y="10"/>
                      <a:pt x="28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7" y="6"/>
                      <a:pt x="24" y="6"/>
                    </a:cubicBezTo>
                    <a:cubicBezTo>
                      <a:pt x="21" y="6"/>
                      <a:pt x="17" y="7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6"/>
                      <a:pt x="19" y="5"/>
                      <a:pt x="21" y="4"/>
                    </a:cubicBezTo>
                    <a:cubicBezTo>
                      <a:pt x="22" y="3"/>
                      <a:pt x="23" y="3"/>
                      <a:pt x="23" y="2"/>
                    </a:cubicBezTo>
                    <a:cubicBezTo>
                      <a:pt x="23" y="1"/>
                      <a:pt x="21" y="1"/>
                      <a:pt x="22" y="0"/>
                    </a:cubicBezTo>
                    <a:cubicBezTo>
                      <a:pt x="17" y="1"/>
                      <a:pt x="12" y="4"/>
                      <a:pt x="8" y="8"/>
                    </a:cubicBezTo>
                    <a:cubicBezTo>
                      <a:pt x="4" y="12"/>
                      <a:pt x="1" y="18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5" name="Freeform 35"/>
              <p:cNvSpPr/>
              <p:nvPr/>
            </p:nvSpPr>
            <p:spPr bwMode="auto">
              <a:xfrm>
                <a:off x="6292851" y="2822576"/>
                <a:ext cx="49213" cy="33338"/>
              </a:xfrm>
              <a:custGeom>
                <a:avLst/>
                <a:gdLst>
                  <a:gd name="T0" fmla="*/ 13 w 13"/>
                  <a:gd name="T1" fmla="*/ 0 h 9"/>
                  <a:gd name="T2" fmla="*/ 9 w 13"/>
                  <a:gd name="T3" fmla="*/ 3 h 9"/>
                  <a:gd name="T4" fmla="*/ 0 w 13"/>
                  <a:gd name="T5" fmla="*/ 9 h 9"/>
                  <a:gd name="T6" fmla="*/ 0 w 13"/>
                  <a:gd name="T7" fmla="*/ 9 h 9"/>
                  <a:gd name="T8" fmla="*/ 9 w 13"/>
                  <a:gd name="T9" fmla="*/ 3 h 9"/>
                  <a:gd name="T10" fmla="*/ 13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2" y="1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6" name="Freeform 36"/>
              <p:cNvSpPr/>
              <p:nvPr/>
            </p:nvSpPr>
            <p:spPr bwMode="auto">
              <a:xfrm>
                <a:off x="6289676" y="2833688"/>
                <a:ext cx="3175" cy="2222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4 h 14"/>
                  <a:gd name="T4" fmla="*/ 0 w 2"/>
                  <a:gd name="T5" fmla="*/ 0 h 14"/>
                  <a:gd name="T6" fmla="*/ 2 w 2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14"/>
                    </a:lnTo>
                    <a:lnTo>
                      <a:pt x="0" y="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7" name="Freeform 37"/>
              <p:cNvSpPr>
                <a:spLocks noEditPoints="1"/>
              </p:cNvSpPr>
              <p:nvPr/>
            </p:nvSpPr>
            <p:spPr bwMode="auto">
              <a:xfrm>
                <a:off x="6286501" y="2674938"/>
                <a:ext cx="120650" cy="177800"/>
              </a:xfrm>
              <a:custGeom>
                <a:avLst/>
                <a:gdLst>
                  <a:gd name="T0" fmla="*/ 1 w 32"/>
                  <a:gd name="T1" fmla="*/ 18 h 47"/>
                  <a:gd name="T2" fmla="*/ 3 w 32"/>
                  <a:gd name="T3" fmla="*/ 14 h 47"/>
                  <a:gd name="T4" fmla="*/ 3 w 32"/>
                  <a:gd name="T5" fmla="*/ 13 h 47"/>
                  <a:gd name="T6" fmla="*/ 5 w 32"/>
                  <a:gd name="T7" fmla="*/ 12 h 47"/>
                  <a:gd name="T8" fmla="*/ 2 w 32"/>
                  <a:gd name="T9" fmla="*/ 19 h 47"/>
                  <a:gd name="T10" fmla="*/ 1 w 32"/>
                  <a:gd name="T11" fmla="*/ 38 h 47"/>
                  <a:gd name="T12" fmla="*/ 11 w 32"/>
                  <a:gd name="T13" fmla="*/ 41 h 47"/>
                  <a:gd name="T14" fmla="*/ 15 w 32"/>
                  <a:gd name="T15" fmla="*/ 39 h 47"/>
                  <a:gd name="T16" fmla="*/ 25 w 32"/>
                  <a:gd name="T17" fmla="*/ 27 h 47"/>
                  <a:gd name="T18" fmla="*/ 4 w 32"/>
                  <a:gd name="T19" fmla="*/ 44 h 47"/>
                  <a:gd name="T20" fmla="*/ 10 w 32"/>
                  <a:gd name="T21" fmla="*/ 40 h 47"/>
                  <a:gd name="T22" fmla="*/ 18 w 32"/>
                  <a:gd name="T23" fmla="*/ 34 h 47"/>
                  <a:gd name="T24" fmla="*/ 25 w 32"/>
                  <a:gd name="T25" fmla="*/ 26 h 47"/>
                  <a:gd name="T26" fmla="*/ 20 w 32"/>
                  <a:gd name="T27" fmla="*/ 22 h 47"/>
                  <a:gd name="T28" fmla="*/ 17 w 32"/>
                  <a:gd name="T29" fmla="*/ 23 h 47"/>
                  <a:gd name="T30" fmla="*/ 14 w 32"/>
                  <a:gd name="T31" fmla="*/ 26 h 47"/>
                  <a:gd name="T32" fmla="*/ 15 w 32"/>
                  <a:gd name="T33" fmla="*/ 22 h 47"/>
                  <a:gd name="T34" fmla="*/ 16 w 32"/>
                  <a:gd name="T35" fmla="*/ 20 h 47"/>
                  <a:gd name="T36" fmla="*/ 16 w 32"/>
                  <a:gd name="T37" fmla="*/ 19 h 47"/>
                  <a:gd name="T38" fmla="*/ 17 w 32"/>
                  <a:gd name="T39" fmla="*/ 19 h 47"/>
                  <a:gd name="T40" fmla="*/ 21 w 32"/>
                  <a:gd name="T41" fmla="*/ 20 h 47"/>
                  <a:gd name="T42" fmla="*/ 24 w 32"/>
                  <a:gd name="T43" fmla="*/ 17 h 47"/>
                  <a:gd name="T44" fmla="*/ 27 w 32"/>
                  <a:gd name="T45" fmla="*/ 22 h 47"/>
                  <a:gd name="T46" fmla="*/ 28 w 32"/>
                  <a:gd name="T47" fmla="*/ 8 h 47"/>
                  <a:gd name="T48" fmla="*/ 27 w 32"/>
                  <a:gd name="T49" fmla="*/ 5 h 47"/>
                  <a:gd name="T50" fmla="*/ 26 w 32"/>
                  <a:gd name="T51" fmla="*/ 5 h 47"/>
                  <a:gd name="T52" fmla="*/ 20 w 32"/>
                  <a:gd name="T53" fmla="*/ 1 h 47"/>
                  <a:gd name="T54" fmla="*/ 20 w 32"/>
                  <a:gd name="T55" fmla="*/ 1 h 47"/>
                  <a:gd name="T56" fmla="*/ 15 w 32"/>
                  <a:gd name="T57" fmla="*/ 2 h 47"/>
                  <a:gd name="T58" fmla="*/ 5 w 32"/>
                  <a:gd name="T59" fmla="*/ 10 h 47"/>
                  <a:gd name="T60" fmla="*/ 3 w 32"/>
                  <a:gd name="T61" fmla="*/ 14 h 47"/>
                  <a:gd name="T62" fmla="*/ 2 w 32"/>
                  <a:gd name="T63" fmla="*/ 16 h 47"/>
                  <a:gd name="T64" fmla="*/ 0 w 32"/>
                  <a:gd name="T65" fmla="*/ 38 h 47"/>
                  <a:gd name="T66" fmla="*/ 1 w 32"/>
                  <a:gd name="T67" fmla="*/ 38 h 47"/>
                  <a:gd name="T68" fmla="*/ 11 w 32"/>
                  <a:gd name="T69" fmla="*/ 29 h 47"/>
                  <a:gd name="T70" fmla="*/ 11 w 32"/>
                  <a:gd name="T71" fmla="*/ 29 h 47"/>
                  <a:gd name="T72" fmla="*/ 11 w 32"/>
                  <a:gd name="T73" fmla="*/ 29 h 47"/>
                  <a:gd name="T74" fmla="*/ 3 w 32"/>
                  <a:gd name="T75" fmla="*/ 24 h 47"/>
                  <a:gd name="T76" fmla="*/ 4 w 32"/>
                  <a:gd name="T77" fmla="*/ 42 h 47"/>
                  <a:gd name="T78" fmla="*/ 6 w 32"/>
                  <a:gd name="T79" fmla="*/ 32 h 47"/>
                  <a:gd name="T80" fmla="*/ 5 w 32"/>
                  <a:gd name="T81" fmla="*/ 33 h 47"/>
                  <a:gd name="T82" fmla="*/ 6 w 32"/>
                  <a:gd name="T83" fmla="*/ 32 h 47"/>
                  <a:gd name="T84" fmla="*/ 11 w 32"/>
                  <a:gd name="T85" fmla="*/ 34 h 47"/>
                  <a:gd name="T86" fmla="*/ 11 w 32"/>
                  <a:gd name="T87" fmla="*/ 36 h 47"/>
                  <a:gd name="T88" fmla="*/ 21 w 32"/>
                  <a:gd name="T8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47">
                    <a:moveTo>
                      <a:pt x="0" y="25"/>
                    </a:moveTo>
                    <a:cubicBezTo>
                      <a:pt x="0" y="23"/>
                      <a:pt x="1" y="21"/>
                      <a:pt x="1" y="18"/>
                    </a:cubicBezTo>
                    <a:cubicBezTo>
                      <a:pt x="2" y="17"/>
                      <a:pt x="2" y="16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8"/>
                      <a:pt x="2" y="19"/>
                    </a:cubicBezTo>
                    <a:cubicBezTo>
                      <a:pt x="2" y="21"/>
                      <a:pt x="1" y="23"/>
                      <a:pt x="1" y="25"/>
                    </a:cubicBezTo>
                    <a:cubicBezTo>
                      <a:pt x="1" y="29"/>
                      <a:pt x="1" y="34"/>
                      <a:pt x="1" y="38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0"/>
                      <a:pt x="13" y="39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37"/>
                      <a:pt x="21" y="34"/>
                      <a:pt x="24" y="32"/>
                    </a:cubicBezTo>
                    <a:cubicBezTo>
                      <a:pt x="25" y="30"/>
                      <a:pt x="25" y="29"/>
                      <a:pt x="25" y="27"/>
                    </a:cubicBezTo>
                    <a:cubicBezTo>
                      <a:pt x="20" y="32"/>
                      <a:pt x="15" y="36"/>
                      <a:pt x="10" y="4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3" y="38"/>
                      <a:pt x="16" y="36"/>
                      <a:pt x="18" y="34"/>
                    </a:cubicBezTo>
                    <a:cubicBezTo>
                      <a:pt x="20" y="31"/>
                      <a:pt x="22" y="29"/>
                      <a:pt x="24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5" y="25"/>
                      <a:pt x="25" y="24"/>
                    </a:cubicBezTo>
                    <a:cubicBezTo>
                      <a:pt x="24" y="22"/>
                      <a:pt x="22" y="21"/>
                      <a:pt x="20" y="22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8" y="24"/>
                      <a:pt x="18" y="23"/>
                      <a:pt x="17" y="23"/>
                    </a:cubicBezTo>
                    <a:cubicBezTo>
                      <a:pt x="16" y="24"/>
                      <a:pt x="15" y="26"/>
                      <a:pt x="14" y="27"/>
                    </a:cubicBezTo>
                    <a:cubicBezTo>
                      <a:pt x="14" y="27"/>
                      <a:pt x="14" y="26"/>
                      <a:pt x="14" y="26"/>
                    </a:cubicBezTo>
                    <a:cubicBezTo>
                      <a:pt x="15" y="25"/>
                      <a:pt x="16" y="24"/>
                      <a:pt x="17" y="22"/>
                    </a:cubicBezTo>
                    <a:cubicBezTo>
                      <a:pt x="16" y="22"/>
                      <a:pt x="16" y="22"/>
                      <a:pt x="15" y="22"/>
                    </a:cubicBezTo>
                    <a:cubicBezTo>
                      <a:pt x="15" y="22"/>
                      <a:pt x="15" y="21"/>
                      <a:pt x="15" y="21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2" y="18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20"/>
                      <a:pt x="24" y="20"/>
                      <a:pt x="25" y="21"/>
                    </a:cubicBezTo>
                    <a:cubicBezTo>
                      <a:pt x="25" y="21"/>
                      <a:pt x="27" y="21"/>
                      <a:pt x="27" y="22"/>
                    </a:cubicBezTo>
                    <a:cubicBezTo>
                      <a:pt x="28" y="18"/>
                      <a:pt x="28" y="15"/>
                      <a:pt x="29" y="11"/>
                    </a:cubicBezTo>
                    <a:cubicBezTo>
                      <a:pt x="29" y="11"/>
                      <a:pt x="28" y="9"/>
                      <a:pt x="28" y="8"/>
                    </a:cubicBezTo>
                    <a:cubicBezTo>
                      <a:pt x="28" y="8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32" y="8"/>
                      <a:pt x="19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5" y="2"/>
                    </a:cubicBezTo>
                    <a:cubicBezTo>
                      <a:pt x="13" y="3"/>
                      <a:pt x="11" y="4"/>
                      <a:pt x="10" y="5"/>
                    </a:cubicBezTo>
                    <a:cubicBezTo>
                      <a:pt x="8" y="7"/>
                      <a:pt x="7" y="8"/>
                      <a:pt x="5" y="10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0" y="20"/>
                      <a:pt x="0" y="23"/>
                      <a:pt x="0" y="27"/>
                    </a:cubicBezTo>
                    <a:cubicBezTo>
                      <a:pt x="0" y="31"/>
                      <a:pt x="0" y="34"/>
                      <a:pt x="0" y="38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4"/>
                      <a:pt x="0" y="29"/>
                      <a:pt x="0" y="25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3" y="37"/>
                    </a:moveTo>
                    <a:cubicBezTo>
                      <a:pt x="2" y="33"/>
                      <a:pt x="2" y="28"/>
                      <a:pt x="3" y="24"/>
                    </a:cubicBezTo>
                    <a:cubicBezTo>
                      <a:pt x="2" y="28"/>
                      <a:pt x="3" y="33"/>
                      <a:pt x="3" y="37"/>
                    </a:cubicBezTo>
                    <a:cubicBezTo>
                      <a:pt x="4" y="42"/>
                      <a:pt x="4" y="42"/>
                      <a:pt x="4" y="42"/>
                    </a:cubicBezTo>
                    <a:lnTo>
                      <a:pt x="3" y="37"/>
                    </a:lnTo>
                    <a:close/>
                    <a:moveTo>
                      <a:pt x="6" y="32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3"/>
                      <a:pt x="6" y="32"/>
                    </a:cubicBezTo>
                    <a:close/>
                    <a:moveTo>
                      <a:pt x="11" y="36"/>
                    </a:move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6"/>
                    </a:cubicBezTo>
                    <a:close/>
                    <a:moveTo>
                      <a:pt x="21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8" name="Freeform 38"/>
              <p:cNvSpPr/>
              <p:nvPr/>
            </p:nvSpPr>
            <p:spPr bwMode="auto">
              <a:xfrm>
                <a:off x="5940426" y="2652713"/>
                <a:ext cx="112713" cy="173038"/>
              </a:xfrm>
              <a:custGeom>
                <a:avLst/>
                <a:gdLst>
                  <a:gd name="T0" fmla="*/ 15 w 30"/>
                  <a:gd name="T1" fmla="*/ 42 h 46"/>
                  <a:gd name="T2" fmla="*/ 16 w 30"/>
                  <a:gd name="T3" fmla="*/ 41 h 46"/>
                  <a:gd name="T4" fmla="*/ 17 w 30"/>
                  <a:gd name="T5" fmla="*/ 36 h 46"/>
                  <a:gd name="T6" fmla="*/ 14 w 30"/>
                  <a:gd name="T7" fmla="*/ 36 h 46"/>
                  <a:gd name="T8" fmla="*/ 10 w 30"/>
                  <a:gd name="T9" fmla="*/ 40 h 46"/>
                  <a:gd name="T10" fmla="*/ 7 w 30"/>
                  <a:gd name="T11" fmla="*/ 43 h 46"/>
                  <a:gd name="T12" fmla="*/ 6 w 30"/>
                  <a:gd name="T13" fmla="*/ 41 h 46"/>
                  <a:gd name="T14" fmla="*/ 5 w 30"/>
                  <a:gd name="T15" fmla="*/ 36 h 46"/>
                  <a:gd name="T16" fmla="*/ 4 w 30"/>
                  <a:gd name="T17" fmla="*/ 37 h 46"/>
                  <a:gd name="T18" fmla="*/ 3 w 30"/>
                  <a:gd name="T19" fmla="*/ 31 h 46"/>
                  <a:gd name="T20" fmla="*/ 4 w 30"/>
                  <a:gd name="T21" fmla="*/ 36 h 46"/>
                  <a:gd name="T22" fmla="*/ 4 w 30"/>
                  <a:gd name="T23" fmla="*/ 36 h 46"/>
                  <a:gd name="T24" fmla="*/ 5 w 30"/>
                  <a:gd name="T25" fmla="*/ 36 h 46"/>
                  <a:gd name="T26" fmla="*/ 5 w 30"/>
                  <a:gd name="T27" fmla="*/ 37 h 46"/>
                  <a:gd name="T28" fmla="*/ 7 w 30"/>
                  <a:gd name="T29" fmla="*/ 43 h 46"/>
                  <a:gd name="T30" fmla="*/ 12 w 30"/>
                  <a:gd name="T31" fmla="*/ 38 h 46"/>
                  <a:gd name="T32" fmla="*/ 14 w 30"/>
                  <a:gd name="T33" fmla="*/ 36 h 46"/>
                  <a:gd name="T34" fmla="*/ 15 w 30"/>
                  <a:gd name="T35" fmla="*/ 38 h 46"/>
                  <a:gd name="T36" fmla="*/ 15 w 30"/>
                  <a:gd name="T37" fmla="*/ 38 h 46"/>
                  <a:gd name="T38" fmla="*/ 25 w 30"/>
                  <a:gd name="T39" fmla="*/ 26 h 46"/>
                  <a:gd name="T40" fmla="*/ 24 w 30"/>
                  <a:gd name="T41" fmla="*/ 20 h 46"/>
                  <a:gd name="T42" fmla="*/ 19 w 30"/>
                  <a:gd name="T43" fmla="*/ 20 h 46"/>
                  <a:gd name="T44" fmla="*/ 12 w 30"/>
                  <a:gd name="T45" fmla="*/ 27 h 46"/>
                  <a:gd name="T46" fmla="*/ 12 w 30"/>
                  <a:gd name="T47" fmla="*/ 27 h 46"/>
                  <a:gd name="T48" fmla="*/ 12 w 30"/>
                  <a:gd name="T49" fmla="*/ 27 h 46"/>
                  <a:gd name="T50" fmla="*/ 13 w 30"/>
                  <a:gd name="T51" fmla="*/ 26 h 46"/>
                  <a:gd name="T52" fmla="*/ 17 w 30"/>
                  <a:gd name="T53" fmla="*/ 18 h 46"/>
                  <a:gd name="T54" fmla="*/ 15 w 30"/>
                  <a:gd name="T55" fmla="*/ 20 h 46"/>
                  <a:gd name="T56" fmla="*/ 14 w 30"/>
                  <a:gd name="T57" fmla="*/ 19 h 46"/>
                  <a:gd name="T58" fmla="*/ 15 w 30"/>
                  <a:gd name="T59" fmla="*/ 16 h 46"/>
                  <a:gd name="T60" fmla="*/ 16 w 30"/>
                  <a:gd name="T61" fmla="*/ 15 h 46"/>
                  <a:gd name="T62" fmla="*/ 18 w 30"/>
                  <a:gd name="T63" fmla="*/ 16 h 46"/>
                  <a:gd name="T64" fmla="*/ 20 w 30"/>
                  <a:gd name="T65" fmla="*/ 17 h 46"/>
                  <a:gd name="T66" fmla="*/ 25 w 30"/>
                  <a:gd name="T67" fmla="*/ 13 h 46"/>
                  <a:gd name="T68" fmla="*/ 29 w 30"/>
                  <a:gd name="T69" fmla="*/ 18 h 46"/>
                  <a:gd name="T70" fmla="*/ 28 w 30"/>
                  <a:gd name="T71" fmla="*/ 2 h 46"/>
                  <a:gd name="T72" fmla="*/ 18 w 30"/>
                  <a:gd name="T73" fmla="*/ 0 h 46"/>
                  <a:gd name="T74" fmla="*/ 0 w 30"/>
                  <a:gd name="T75" fmla="*/ 28 h 46"/>
                  <a:gd name="T76" fmla="*/ 2 w 30"/>
                  <a:gd name="T77" fmla="*/ 40 h 46"/>
                  <a:gd name="T78" fmla="*/ 2 w 30"/>
                  <a:gd name="T79" fmla="*/ 40 h 46"/>
                  <a:gd name="T80" fmla="*/ 3 w 30"/>
                  <a:gd name="T81" fmla="*/ 39 h 46"/>
                  <a:gd name="T82" fmla="*/ 6 w 30"/>
                  <a:gd name="T83" fmla="*/ 44 h 46"/>
                  <a:gd name="T84" fmla="*/ 11 w 30"/>
                  <a:gd name="T85" fmla="*/ 41 h 46"/>
                  <a:gd name="T86" fmla="*/ 6 w 30"/>
                  <a:gd name="T87" fmla="*/ 45 h 46"/>
                  <a:gd name="T88" fmla="*/ 4 w 30"/>
                  <a:gd name="T89" fmla="*/ 40 h 46"/>
                  <a:gd name="T90" fmla="*/ 4 w 30"/>
                  <a:gd name="T91" fmla="*/ 38 h 46"/>
                  <a:gd name="T92" fmla="*/ 2 w 30"/>
                  <a:gd name="T93" fmla="*/ 40 h 46"/>
                  <a:gd name="T94" fmla="*/ 2 w 30"/>
                  <a:gd name="T95" fmla="*/ 38 h 46"/>
                  <a:gd name="T96" fmla="*/ 3 w 30"/>
                  <a:gd name="T97" fmla="*/ 17 h 46"/>
                  <a:gd name="T98" fmla="*/ 4 w 30"/>
                  <a:gd name="T99" fmla="*/ 38 h 46"/>
                  <a:gd name="T100" fmla="*/ 4 w 30"/>
                  <a:gd name="T101" fmla="*/ 38 h 46"/>
                  <a:gd name="T102" fmla="*/ 6 w 30"/>
                  <a:gd name="T103" fmla="*/ 44 h 46"/>
                  <a:gd name="T104" fmla="*/ 7 w 30"/>
                  <a:gd name="T105" fmla="*/ 44 h 46"/>
                  <a:gd name="T106" fmla="*/ 11 w 30"/>
                  <a:gd name="T107" fmla="*/ 41 h 46"/>
                  <a:gd name="T108" fmla="*/ 14 w 30"/>
                  <a:gd name="T109" fmla="*/ 38 h 46"/>
                  <a:gd name="T110" fmla="*/ 15 w 30"/>
                  <a:gd name="T111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46">
                    <a:moveTo>
                      <a:pt x="15" y="4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8" y="39"/>
                      <a:pt x="20" y="36"/>
                      <a:pt x="22" y="34"/>
                    </a:cubicBezTo>
                    <a:cubicBezTo>
                      <a:pt x="24" y="32"/>
                      <a:pt x="25" y="29"/>
                      <a:pt x="25" y="27"/>
                    </a:cubicBezTo>
                    <a:cubicBezTo>
                      <a:pt x="22" y="30"/>
                      <a:pt x="20" y="33"/>
                      <a:pt x="17" y="36"/>
                    </a:cubicBezTo>
                    <a:cubicBezTo>
                      <a:pt x="16" y="37"/>
                      <a:pt x="16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8"/>
                      <a:pt x="11" y="39"/>
                      <a:pt x="10" y="40"/>
                    </a:cubicBezTo>
                    <a:cubicBezTo>
                      <a:pt x="9" y="41"/>
                      <a:pt x="8" y="42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6" y="40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3" y="34"/>
                      <a:pt x="3" y="32"/>
                      <a:pt x="3" y="31"/>
                    </a:cubicBezTo>
                    <a:cubicBezTo>
                      <a:pt x="3" y="32"/>
                      <a:pt x="3" y="33"/>
                      <a:pt x="3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7"/>
                      <a:pt x="4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9"/>
                      <a:pt x="6" y="40"/>
                      <a:pt x="7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8" y="42"/>
                      <a:pt x="9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3"/>
                      <a:pt x="22" y="30"/>
                      <a:pt x="25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23" y="19"/>
                      <a:pt x="22" y="19"/>
                      <a:pt x="21" y="20"/>
                    </a:cubicBezTo>
                    <a:cubicBezTo>
                      <a:pt x="21" y="20"/>
                      <a:pt x="20" y="22"/>
                      <a:pt x="20" y="22"/>
                    </a:cubicBezTo>
                    <a:cubicBezTo>
                      <a:pt x="20" y="21"/>
                      <a:pt x="19" y="20"/>
                      <a:pt x="19" y="20"/>
                    </a:cubicBezTo>
                    <a:cubicBezTo>
                      <a:pt x="17" y="22"/>
                      <a:pt x="16" y="24"/>
                      <a:pt x="14" y="25"/>
                    </a:cubicBezTo>
                    <a:cubicBezTo>
                      <a:pt x="14" y="25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3"/>
                      <a:pt x="12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6" y="23"/>
                      <a:pt x="17" y="21"/>
                      <a:pt x="19" y="19"/>
                    </a:cubicBezTo>
                    <a:cubicBezTo>
                      <a:pt x="18" y="19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6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20" y="17"/>
                    </a:cubicBezTo>
                    <a:cubicBezTo>
                      <a:pt x="20" y="18"/>
                      <a:pt x="21" y="17"/>
                      <a:pt x="22" y="17"/>
                    </a:cubicBezTo>
                    <a:cubicBezTo>
                      <a:pt x="23" y="16"/>
                      <a:pt x="24" y="15"/>
                      <a:pt x="24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6" y="18"/>
                      <a:pt x="26" y="18"/>
                    </a:cubicBezTo>
                    <a:cubicBezTo>
                      <a:pt x="27" y="18"/>
                      <a:pt x="28" y="18"/>
                      <a:pt x="29" y="18"/>
                    </a:cubicBezTo>
                    <a:cubicBezTo>
                      <a:pt x="29" y="16"/>
                      <a:pt x="30" y="14"/>
                      <a:pt x="30" y="11"/>
                    </a:cubicBezTo>
                    <a:cubicBezTo>
                      <a:pt x="30" y="9"/>
                      <a:pt x="30" y="6"/>
                      <a:pt x="29" y="4"/>
                    </a:cubicBezTo>
                    <a:cubicBezTo>
                      <a:pt x="29" y="4"/>
                      <a:pt x="29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ubicBezTo>
                      <a:pt x="26" y="0"/>
                      <a:pt x="24" y="0"/>
                      <a:pt x="23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5" y="1"/>
                      <a:pt x="11" y="3"/>
                      <a:pt x="8" y="7"/>
                    </a:cubicBezTo>
                    <a:cubicBezTo>
                      <a:pt x="4" y="10"/>
                      <a:pt x="2" y="15"/>
                      <a:pt x="1" y="18"/>
                    </a:cubicBezTo>
                    <a:cubicBezTo>
                      <a:pt x="0" y="22"/>
                      <a:pt x="0" y="25"/>
                      <a:pt x="0" y="28"/>
                    </a:cubicBezTo>
                    <a:cubicBezTo>
                      <a:pt x="0" y="31"/>
                      <a:pt x="0" y="33"/>
                      <a:pt x="0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3"/>
                      <a:pt x="5" y="44"/>
                      <a:pt x="6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7" y="45"/>
                    </a:cubicBezTo>
                    <a:cubicBezTo>
                      <a:pt x="8" y="44"/>
                      <a:pt x="9" y="42"/>
                      <a:pt x="11" y="41"/>
                    </a:cubicBezTo>
                    <a:cubicBezTo>
                      <a:pt x="10" y="42"/>
                      <a:pt x="9" y="43"/>
                      <a:pt x="8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3"/>
                      <a:pt x="5" y="41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5"/>
                      <a:pt x="0" y="33"/>
                      <a:pt x="0" y="29"/>
                    </a:cubicBezTo>
                    <a:cubicBezTo>
                      <a:pt x="0" y="26"/>
                      <a:pt x="0" y="22"/>
                      <a:pt x="2" y="17"/>
                    </a:cubicBezTo>
                    <a:cubicBezTo>
                      <a:pt x="2" y="17"/>
                      <a:pt x="2" y="18"/>
                      <a:pt x="3" y="17"/>
                    </a:cubicBezTo>
                    <a:cubicBezTo>
                      <a:pt x="2" y="22"/>
                      <a:pt x="1" y="25"/>
                      <a:pt x="1" y="28"/>
                    </a:cubicBezTo>
                    <a:cubicBezTo>
                      <a:pt x="1" y="32"/>
                      <a:pt x="2" y="35"/>
                      <a:pt x="2" y="37"/>
                    </a:cubicBezTo>
                    <a:cubicBezTo>
                      <a:pt x="2" y="38"/>
                      <a:pt x="2" y="40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1"/>
                      <a:pt x="5" y="42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1" y="41"/>
                      <a:pt x="12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2"/>
                      <a:pt x="15" y="42"/>
                      <a:pt x="15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79" name="Freeform 39"/>
              <p:cNvSpPr>
                <a:spLocks noEditPoints="1"/>
              </p:cNvSpPr>
              <p:nvPr/>
            </p:nvSpPr>
            <p:spPr bwMode="auto">
              <a:xfrm>
                <a:off x="5534026" y="2908301"/>
                <a:ext cx="160338" cy="146050"/>
              </a:xfrm>
              <a:custGeom>
                <a:avLst/>
                <a:gdLst>
                  <a:gd name="T0" fmla="*/ 42 w 43"/>
                  <a:gd name="T1" fmla="*/ 30 h 39"/>
                  <a:gd name="T2" fmla="*/ 38 w 43"/>
                  <a:gd name="T3" fmla="*/ 23 h 39"/>
                  <a:gd name="T4" fmla="*/ 43 w 43"/>
                  <a:gd name="T5" fmla="*/ 33 h 39"/>
                  <a:gd name="T6" fmla="*/ 42 w 43"/>
                  <a:gd name="T7" fmla="*/ 36 h 39"/>
                  <a:gd name="T8" fmla="*/ 40 w 43"/>
                  <a:gd name="T9" fmla="*/ 37 h 39"/>
                  <a:gd name="T10" fmla="*/ 23 w 43"/>
                  <a:gd name="T11" fmla="*/ 35 h 39"/>
                  <a:gd name="T12" fmla="*/ 39 w 43"/>
                  <a:gd name="T13" fmla="*/ 36 h 39"/>
                  <a:gd name="T14" fmla="*/ 40 w 43"/>
                  <a:gd name="T15" fmla="*/ 36 h 39"/>
                  <a:gd name="T16" fmla="*/ 41 w 43"/>
                  <a:gd name="T17" fmla="*/ 35 h 39"/>
                  <a:gd name="T18" fmla="*/ 42 w 43"/>
                  <a:gd name="T19" fmla="*/ 34 h 39"/>
                  <a:gd name="T20" fmla="*/ 41 w 43"/>
                  <a:gd name="T21" fmla="*/ 32 h 39"/>
                  <a:gd name="T22" fmla="*/ 39 w 43"/>
                  <a:gd name="T23" fmla="*/ 27 h 39"/>
                  <a:gd name="T24" fmla="*/ 34 w 43"/>
                  <a:gd name="T25" fmla="*/ 14 h 39"/>
                  <a:gd name="T26" fmla="*/ 27 w 43"/>
                  <a:gd name="T27" fmla="*/ 7 h 39"/>
                  <a:gd name="T28" fmla="*/ 36 w 43"/>
                  <a:gd name="T29" fmla="*/ 23 h 39"/>
                  <a:gd name="T30" fmla="*/ 38 w 43"/>
                  <a:gd name="T31" fmla="*/ 29 h 39"/>
                  <a:gd name="T32" fmla="*/ 39 w 43"/>
                  <a:gd name="T33" fmla="*/ 32 h 39"/>
                  <a:gd name="T34" fmla="*/ 39 w 43"/>
                  <a:gd name="T35" fmla="*/ 33 h 39"/>
                  <a:gd name="T36" fmla="*/ 38 w 43"/>
                  <a:gd name="T37" fmla="*/ 35 h 39"/>
                  <a:gd name="T38" fmla="*/ 39 w 43"/>
                  <a:gd name="T39" fmla="*/ 33 h 39"/>
                  <a:gd name="T40" fmla="*/ 39 w 43"/>
                  <a:gd name="T41" fmla="*/ 32 h 39"/>
                  <a:gd name="T42" fmla="*/ 38 w 43"/>
                  <a:gd name="T43" fmla="*/ 28 h 39"/>
                  <a:gd name="T44" fmla="*/ 31 w 43"/>
                  <a:gd name="T45" fmla="*/ 14 h 39"/>
                  <a:gd name="T46" fmla="*/ 17 w 43"/>
                  <a:gd name="T47" fmla="*/ 2 h 39"/>
                  <a:gd name="T48" fmla="*/ 18 w 43"/>
                  <a:gd name="T49" fmla="*/ 8 h 39"/>
                  <a:gd name="T50" fmla="*/ 23 w 43"/>
                  <a:gd name="T51" fmla="*/ 19 h 39"/>
                  <a:gd name="T52" fmla="*/ 22 w 43"/>
                  <a:gd name="T53" fmla="*/ 21 h 39"/>
                  <a:gd name="T54" fmla="*/ 22 w 43"/>
                  <a:gd name="T55" fmla="*/ 21 h 39"/>
                  <a:gd name="T56" fmla="*/ 22 w 43"/>
                  <a:gd name="T57" fmla="*/ 20 h 39"/>
                  <a:gd name="T58" fmla="*/ 17 w 43"/>
                  <a:gd name="T59" fmla="*/ 10 h 39"/>
                  <a:gd name="T60" fmla="*/ 17 w 43"/>
                  <a:gd name="T61" fmla="*/ 14 h 39"/>
                  <a:gd name="T62" fmla="*/ 16 w 43"/>
                  <a:gd name="T63" fmla="*/ 16 h 39"/>
                  <a:gd name="T64" fmla="*/ 14 w 43"/>
                  <a:gd name="T65" fmla="*/ 14 h 39"/>
                  <a:gd name="T66" fmla="*/ 13 w 43"/>
                  <a:gd name="T67" fmla="*/ 13 h 39"/>
                  <a:gd name="T68" fmla="*/ 13 w 43"/>
                  <a:gd name="T69" fmla="*/ 13 h 39"/>
                  <a:gd name="T70" fmla="*/ 13 w 43"/>
                  <a:gd name="T71" fmla="*/ 13 h 39"/>
                  <a:gd name="T72" fmla="*/ 13 w 43"/>
                  <a:gd name="T73" fmla="*/ 13 h 39"/>
                  <a:gd name="T74" fmla="*/ 15 w 43"/>
                  <a:gd name="T75" fmla="*/ 9 h 39"/>
                  <a:gd name="T76" fmla="*/ 9 w 43"/>
                  <a:gd name="T77" fmla="*/ 6 h 39"/>
                  <a:gd name="T78" fmla="*/ 12 w 43"/>
                  <a:gd name="T79" fmla="*/ 0 h 39"/>
                  <a:gd name="T80" fmla="*/ 1 w 43"/>
                  <a:gd name="T81" fmla="*/ 9 h 39"/>
                  <a:gd name="T82" fmla="*/ 7 w 43"/>
                  <a:gd name="T83" fmla="*/ 27 h 39"/>
                  <a:gd name="T84" fmla="*/ 35 w 43"/>
                  <a:gd name="T85" fmla="*/ 39 h 39"/>
                  <a:gd name="T86" fmla="*/ 40 w 43"/>
                  <a:gd name="T87" fmla="*/ 37 h 39"/>
                  <a:gd name="T88" fmla="*/ 43 w 43"/>
                  <a:gd name="T89" fmla="*/ 36 h 39"/>
                  <a:gd name="T90" fmla="*/ 43 w 43"/>
                  <a:gd name="T91" fmla="*/ 34 h 39"/>
                  <a:gd name="T92" fmla="*/ 12 w 43"/>
                  <a:gd name="T9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39">
                    <a:moveTo>
                      <a:pt x="43" y="33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40" y="26"/>
                      <a:pt x="41" y="28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9"/>
                      <a:pt x="35" y="38"/>
                      <a:pt x="32" y="38"/>
                    </a:cubicBezTo>
                    <a:cubicBezTo>
                      <a:pt x="30" y="38"/>
                      <a:pt x="26" y="37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6" y="36"/>
                      <a:pt x="29" y="37"/>
                      <a:pt x="32" y="37"/>
                    </a:cubicBezTo>
                    <a:cubicBezTo>
                      <a:pt x="33" y="37"/>
                      <a:pt x="35" y="37"/>
                      <a:pt x="36" y="37"/>
                    </a:cubicBezTo>
                    <a:cubicBezTo>
                      <a:pt x="37" y="37"/>
                      <a:pt x="39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7" y="23"/>
                      <a:pt x="36" y="21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7" y="19"/>
                      <a:pt x="36" y="17"/>
                      <a:pt x="34" y="14"/>
                    </a:cubicBezTo>
                    <a:cubicBezTo>
                      <a:pt x="33" y="11"/>
                      <a:pt x="31" y="8"/>
                      <a:pt x="29" y="6"/>
                    </a:cubicBezTo>
                    <a:cubicBezTo>
                      <a:pt x="27" y="3"/>
                      <a:pt x="24" y="2"/>
                      <a:pt x="22" y="2"/>
                    </a:cubicBezTo>
                    <a:cubicBezTo>
                      <a:pt x="24" y="3"/>
                      <a:pt x="26" y="5"/>
                      <a:pt x="27" y="7"/>
                    </a:cubicBezTo>
                    <a:cubicBezTo>
                      <a:pt x="28" y="9"/>
                      <a:pt x="30" y="11"/>
                      <a:pt x="31" y="12"/>
                    </a:cubicBezTo>
                    <a:cubicBezTo>
                      <a:pt x="32" y="14"/>
                      <a:pt x="33" y="16"/>
                      <a:pt x="33" y="1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9"/>
                      <a:pt x="38" y="29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6"/>
                      <a:pt x="35" y="36"/>
                      <a:pt x="34" y="36"/>
                    </a:cubicBezTo>
                    <a:cubicBezTo>
                      <a:pt x="35" y="36"/>
                      <a:pt x="36" y="36"/>
                      <a:pt x="37" y="35"/>
                    </a:cubicBezTo>
                    <a:cubicBezTo>
                      <a:pt x="38" y="35"/>
                      <a:pt x="38" y="34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8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4"/>
                      <a:pt x="35" y="22"/>
                      <a:pt x="34" y="20"/>
                    </a:cubicBezTo>
                    <a:cubicBezTo>
                      <a:pt x="33" y="18"/>
                      <a:pt x="32" y="16"/>
                      <a:pt x="31" y="14"/>
                    </a:cubicBezTo>
                    <a:cubicBezTo>
                      <a:pt x="28" y="10"/>
                      <a:pt x="26" y="6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6" y="2"/>
                      <a:pt x="15" y="3"/>
                      <a:pt x="15" y="4"/>
                    </a:cubicBezTo>
                    <a:cubicBezTo>
                      <a:pt x="15" y="5"/>
                      <a:pt x="15" y="6"/>
                      <a:pt x="16" y="7"/>
                    </a:cubicBezTo>
                    <a:cubicBezTo>
                      <a:pt x="17" y="7"/>
                      <a:pt x="18" y="8"/>
                      <a:pt x="18" y="8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9" y="11"/>
                      <a:pt x="21" y="14"/>
                      <a:pt x="21" y="16"/>
                    </a:cubicBezTo>
                    <a:cubicBezTo>
                      <a:pt x="22" y="17"/>
                      <a:pt x="23" y="18"/>
                      <a:pt x="23" y="19"/>
                    </a:cubicBezTo>
                    <a:cubicBezTo>
                      <a:pt x="23" y="20"/>
                      <a:pt x="23" y="20"/>
                      <a:pt x="23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1" y="16"/>
                    </a:cubicBezTo>
                    <a:cubicBezTo>
                      <a:pt x="20" y="14"/>
                      <a:pt x="19" y="11"/>
                      <a:pt x="17" y="10"/>
                    </a:cubicBezTo>
                    <a:cubicBezTo>
                      <a:pt x="16" y="10"/>
                      <a:pt x="16" y="11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5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3" y="7"/>
                    </a:cubicBezTo>
                    <a:cubicBezTo>
                      <a:pt x="12" y="7"/>
                      <a:pt x="11" y="6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2"/>
                      <a:pt x="12" y="1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2"/>
                      <a:pt x="5" y="3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2" y="20"/>
                      <a:pt x="4" y="24"/>
                      <a:pt x="7" y="27"/>
                    </a:cubicBezTo>
                    <a:cubicBezTo>
                      <a:pt x="10" y="30"/>
                      <a:pt x="13" y="32"/>
                      <a:pt x="16" y="33"/>
                    </a:cubicBezTo>
                    <a:cubicBezTo>
                      <a:pt x="21" y="37"/>
                      <a:pt x="27" y="38"/>
                      <a:pt x="32" y="39"/>
                    </a:cubicBezTo>
                    <a:cubicBezTo>
                      <a:pt x="33" y="39"/>
                      <a:pt x="34" y="39"/>
                      <a:pt x="35" y="39"/>
                    </a:cubicBezTo>
                    <a:cubicBezTo>
                      <a:pt x="36" y="39"/>
                      <a:pt x="37" y="39"/>
                      <a:pt x="38" y="39"/>
                    </a:cubicBezTo>
                    <a:cubicBezTo>
                      <a:pt x="39" y="39"/>
                      <a:pt x="40" y="38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lnTo>
                      <a:pt x="43" y="33"/>
                    </a:ln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0" name="Freeform 40"/>
              <p:cNvSpPr/>
              <p:nvPr/>
            </p:nvSpPr>
            <p:spPr bwMode="auto">
              <a:xfrm>
                <a:off x="6613526" y="2957513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1" name="Freeform 41"/>
              <p:cNvSpPr/>
              <p:nvPr/>
            </p:nvSpPr>
            <p:spPr bwMode="auto">
              <a:xfrm>
                <a:off x="6613526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2" name="Freeform 42"/>
              <p:cNvSpPr/>
              <p:nvPr/>
            </p:nvSpPr>
            <p:spPr bwMode="auto">
              <a:xfrm>
                <a:off x="6616701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3" name="Freeform 43"/>
              <p:cNvSpPr>
                <a:spLocks noEditPoints="1"/>
              </p:cNvSpPr>
              <p:nvPr/>
            </p:nvSpPr>
            <p:spPr bwMode="auto">
              <a:xfrm>
                <a:off x="6503988" y="2938463"/>
                <a:ext cx="150813" cy="153988"/>
              </a:xfrm>
              <a:custGeom>
                <a:avLst/>
                <a:gdLst>
                  <a:gd name="T0" fmla="*/ 32 w 40"/>
                  <a:gd name="T1" fmla="*/ 31 h 41"/>
                  <a:gd name="T2" fmla="*/ 32 w 40"/>
                  <a:gd name="T3" fmla="*/ 31 h 41"/>
                  <a:gd name="T4" fmla="*/ 12 w 40"/>
                  <a:gd name="T5" fmla="*/ 39 h 41"/>
                  <a:gd name="T6" fmla="*/ 6 w 40"/>
                  <a:gd name="T7" fmla="*/ 30 h 41"/>
                  <a:gd name="T8" fmla="*/ 9 w 40"/>
                  <a:gd name="T9" fmla="*/ 26 h 41"/>
                  <a:gd name="T10" fmla="*/ 3 w 40"/>
                  <a:gd name="T11" fmla="*/ 39 h 41"/>
                  <a:gd name="T12" fmla="*/ 26 w 40"/>
                  <a:gd name="T13" fmla="*/ 35 h 41"/>
                  <a:gd name="T14" fmla="*/ 36 w 40"/>
                  <a:gd name="T15" fmla="*/ 23 h 41"/>
                  <a:gd name="T16" fmla="*/ 39 w 40"/>
                  <a:gd name="T17" fmla="*/ 10 h 41"/>
                  <a:gd name="T18" fmla="*/ 38 w 40"/>
                  <a:gd name="T19" fmla="*/ 10 h 41"/>
                  <a:gd name="T20" fmla="*/ 37 w 40"/>
                  <a:gd name="T21" fmla="*/ 15 h 41"/>
                  <a:gd name="T22" fmla="*/ 27 w 40"/>
                  <a:gd name="T23" fmla="*/ 32 h 41"/>
                  <a:gd name="T24" fmla="*/ 19 w 40"/>
                  <a:gd name="T25" fmla="*/ 35 h 41"/>
                  <a:gd name="T26" fmla="*/ 37 w 40"/>
                  <a:gd name="T27" fmla="*/ 16 h 41"/>
                  <a:gd name="T28" fmla="*/ 36 w 40"/>
                  <a:gd name="T29" fmla="*/ 5 h 41"/>
                  <a:gd name="T30" fmla="*/ 34 w 40"/>
                  <a:gd name="T31" fmla="*/ 3 h 41"/>
                  <a:gd name="T32" fmla="*/ 30 w 40"/>
                  <a:gd name="T33" fmla="*/ 3 h 41"/>
                  <a:gd name="T34" fmla="*/ 30 w 40"/>
                  <a:gd name="T35" fmla="*/ 6 h 41"/>
                  <a:gd name="T36" fmla="*/ 30 w 40"/>
                  <a:gd name="T37" fmla="*/ 8 h 41"/>
                  <a:gd name="T38" fmla="*/ 30 w 40"/>
                  <a:gd name="T39" fmla="*/ 6 h 41"/>
                  <a:gd name="T40" fmla="*/ 25 w 40"/>
                  <a:gd name="T41" fmla="*/ 7 h 41"/>
                  <a:gd name="T42" fmla="*/ 26 w 40"/>
                  <a:gd name="T43" fmla="*/ 3 h 41"/>
                  <a:gd name="T44" fmla="*/ 20 w 40"/>
                  <a:gd name="T45" fmla="*/ 4 h 41"/>
                  <a:gd name="T46" fmla="*/ 15 w 40"/>
                  <a:gd name="T47" fmla="*/ 10 h 41"/>
                  <a:gd name="T48" fmla="*/ 15 w 40"/>
                  <a:gd name="T49" fmla="*/ 11 h 41"/>
                  <a:gd name="T50" fmla="*/ 14 w 40"/>
                  <a:gd name="T51" fmla="*/ 13 h 41"/>
                  <a:gd name="T52" fmla="*/ 10 w 40"/>
                  <a:gd name="T53" fmla="*/ 20 h 41"/>
                  <a:gd name="T54" fmla="*/ 0 w 40"/>
                  <a:gd name="T55" fmla="*/ 41 h 41"/>
                  <a:gd name="T56" fmla="*/ 26 w 40"/>
                  <a:gd name="T57" fmla="*/ 36 h 41"/>
                  <a:gd name="T58" fmla="*/ 18 w 40"/>
                  <a:gd name="T59" fmla="*/ 36 h 41"/>
                  <a:gd name="T60" fmla="*/ 25 w 40"/>
                  <a:gd name="T61" fmla="*/ 24 h 41"/>
                  <a:gd name="T62" fmla="*/ 24 w 40"/>
                  <a:gd name="T63" fmla="*/ 24 h 41"/>
                  <a:gd name="T64" fmla="*/ 28 w 40"/>
                  <a:gd name="T65" fmla="*/ 19 h 41"/>
                  <a:gd name="T66" fmla="*/ 29 w 40"/>
                  <a:gd name="T67" fmla="*/ 15 h 41"/>
                  <a:gd name="T68" fmla="*/ 25 w 40"/>
                  <a:gd name="T6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41">
                    <a:moveTo>
                      <a:pt x="26" y="36"/>
                    </a:moveTo>
                    <a:cubicBezTo>
                      <a:pt x="28" y="35"/>
                      <a:pt x="30" y="33"/>
                      <a:pt x="32" y="31"/>
                    </a:cubicBezTo>
                    <a:cubicBezTo>
                      <a:pt x="34" y="29"/>
                      <a:pt x="36" y="27"/>
                      <a:pt x="37" y="24"/>
                    </a:cubicBezTo>
                    <a:cubicBezTo>
                      <a:pt x="36" y="27"/>
                      <a:pt x="34" y="29"/>
                      <a:pt x="32" y="31"/>
                    </a:cubicBezTo>
                    <a:cubicBezTo>
                      <a:pt x="30" y="33"/>
                      <a:pt x="28" y="34"/>
                      <a:pt x="26" y="35"/>
                    </a:cubicBezTo>
                    <a:cubicBezTo>
                      <a:pt x="21" y="38"/>
                      <a:pt x="17" y="39"/>
                      <a:pt x="12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9" y="26"/>
                      <a:pt x="9" y="26"/>
                    </a:cubicBezTo>
                    <a:cubicBezTo>
                      <a:pt x="8" y="27"/>
                      <a:pt x="8" y="29"/>
                      <a:pt x="7" y="3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7" y="37"/>
                      <a:pt x="21" y="37"/>
                      <a:pt x="26" y="35"/>
                    </a:cubicBezTo>
                    <a:cubicBezTo>
                      <a:pt x="28" y="34"/>
                      <a:pt x="30" y="32"/>
                      <a:pt x="32" y="30"/>
                    </a:cubicBezTo>
                    <a:cubicBezTo>
                      <a:pt x="34" y="28"/>
                      <a:pt x="36" y="26"/>
                      <a:pt x="36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0" y="19"/>
                      <a:pt x="40" y="14"/>
                      <a:pt x="39" y="10"/>
                    </a:cubicBezTo>
                    <a:cubicBezTo>
                      <a:pt x="39" y="8"/>
                      <a:pt x="38" y="6"/>
                      <a:pt x="37" y="5"/>
                    </a:cubicBezTo>
                    <a:cubicBezTo>
                      <a:pt x="37" y="7"/>
                      <a:pt x="37" y="9"/>
                      <a:pt x="38" y="10"/>
                    </a:cubicBezTo>
                    <a:cubicBezTo>
                      <a:pt x="38" y="11"/>
                      <a:pt x="37" y="12"/>
                      <a:pt x="37" y="13"/>
                    </a:cubicBezTo>
                    <a:cubicBezTo>
                      <a:pt x="37" y="13"/>
                      <a:pt x="37" y="14"/>
                      <a:pt x="37" y="15"/>
                    </a:cubicBezTo>
                    <a:cubicBezTo>
                      <a:pt x="37" y="18"/>
                      <a:pt x="36" y="22"/>
                      <a:pt x="34" y="25"/>
                    </a:cubicBezTo>
                    <a:cubicBezTo>
                      <a:pt x="32" y="28"/>
                      <a:pt x="30" y="31"/>
                      <a:pt x="27" y="32"/>
                    </a:cubicBezTo>
                    <a:cubicBezTo>
                      <a:pt x="24" y="34"/>
                      <a:pt x="22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4" y="34"/>
                      <a:pt x="29" y="31"/>
                      <a:pt x="32" y="27"/>
                    </a:cubicBezTo>
                    <a:cubicBezTo>
                      <a:pt x="35" y="24"/>
                      <a:pt x="36" y="20"/>
                      <a:pt x="37" y="16"/>
                    </a:cubicBezTo>
                    <a:cubicBezTo>
                      <a:pt x="37" y="14"/>
                      <a:pt x="37" y="12"/>
                      <a:pt x="37" y="11"/>
                    </a:cubicBezTo>
                    <a:cubicBezTo>
                      <a:pt x="37" y="9"/>
                      <a:pt x="37" y="7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6"/>
                    </a:cubicBezTo>
                    <a:cubicBezTo>
                      <a:pt x="30" y="7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6" y="6"/>
                      <a:pt x="25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4"/>
                      <a:pt x="27" y="3"/>
                      <a:pt x="26" y="3"/>
                    </a:cubicBezTo>
                    <a:cubicBezTo>
                      <a:pt x="26" y="2"/>
                      <a:pt x="24" y="1"/>
                      <a:pt x="24" y="0"/>
                    </a:cubicBezTo>
                    <a:cubicBezTo>
                      <a:pt x="23" y="2"/>
                      <a:pt x="22" y="3"/>
                      <a:pt x="20" y="4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7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39"/>
                      <a:pt x="22" y="38"/>
                      <a:pt x="26" y="36"/>
                    </a:cubicBezTo>
                    <a:close/>
                    <a:moveTo>
                      <a:pt x="1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lose/>
                    <a:moveTo>
                      <a:pt x="25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2"/>
                      <a:pt x="27" y="21"/>
                      <a:pt x="28" y="19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8"/>
                      <a:pt x="28" y="19"/>
                    </a:cubicBezTo>
                    <a:cubicBezTo>
                      <a:pt x="27" y="21"/>
                      <a:pt x="26" y="23"/>
                      <a:pt x="25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4" name="Freeform 44"/>
              <p:cNvSpPr/>
              <p:nvPr/>
            </p:nvSpPr>
            <p:spPr bwMode="auto">
              <a:xfrm>
                <a:off x="6613526" y="2957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5" name="Freeform 45"/>
              <p:cNvSpPr/>
              <p:nvPr/>
            </p:nvSpPr>
            <p:spPr bwMode="auto">
              <a:xfrm>
                <a:off x="6613526" y="296068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6" name="Freeform 46"/>
              <p:cNvSpPr>
                <a:spLocks noEditPoints="1"/>
              </p:cNvSpPr>
              <p:nvPr/>
            </p:nvSpPr>
            <p:spPr bwMode="auto">
              <a:xfrm>
                <a:off x="4999038" y="1544638"/>
                <a:ext cx="2201863" cy="3138488"/>
              </a:xfrm>
              <a:custGeom>
                <a:avLst/>
                <a:gdLst>
                  <a:gd name="T0" fmla="*/ 329 w 585"/>
                  <a:gd name="T1" fmla="*/ 617 h 835"/>
                  <a:gd name="T2" fmla="*/ 393 w 585"/>
                  <a:gd name="T3" fmla="*/ 406 h 835"/>
                  <a:gd name="T4" fmla="*/ 334 w 585"/>
                  <a:gd name="T5" fmla="*/ 317 h 835"/>
                  <a:gd name="T6" fmla="*/ 383 w 585"/>
                  <a:gd name="T7" fmla="*/ 401 h 835"/>
                  <a:gd name="T8" fmla="*/ 359 w 585"/>
                  <a:gd name="T9" fmla="*/ 523 h 835"/>
                  <a:gd name="T10" fmla="*/ 535 w 585"/>
                  <a:gd name="T11" fmla="*/ 440 h 835"/>
                  <a:gd name="T12" fmla="*/ 406 w 585"/>
                  <a:gd name="T13" fmla="*/ 544 h 835"/>
                  <a:gd name="T14" fmla="*/ 404 w 585"/>
                  <a:gd name="T15" fmla="*/ 430 h 835"/>
                  <a:gd name="T16" fmla="*/ 385 w 585"/>
                  <a:gd name="T17" fmla="*/ 393 h 835"/>
                  <a:gd name="T18" fmla="*/ 408 w 585"/>
                  <a:gd name="T19" fmla="*/ 429 h 835"/>
                  <a:gd name="T20" fmla="*/ 406 w 585"/>
                  <a:gd name="T21" fmla="*/ 570 h 835"/>
                  <a:gd name="T22" fmla="*/ 413 w 585"/>
                  <a:gd name="T23" fmla="*/ 536 h 835"/>
                  <a:gd name="T24" fmla="*/ 407 w 585"/>
                  <a:gd name="T25" fmla="*/ 431 h 835"/>
                  <a:gd name="T26" fmla="*/ 363 w 585"/>
                  <a:gd name="T27" fmla="*/ 361 h 835"/>
                  <a:gd name="T28" fmla="*/ 289 w 585"/>
                  <a:gd name="T29" fmla="*/ 345 h 835"/>
                  <a:gd name="T30" fmla="*/ 217 w 585"/>
                  <a:gd name="T31" fmla="*/ 366 h 835"/>
                  <a:gd name="T32" fmla="*/ 206 w 585"/>
                  <a:gd name="T33" fmla="*/ 480 h 835"/>
                  <a:gd name="T34" fmla="*/ 40 w 585"/>
                  <a:gd name="T35" fmla="*/ 170 h 835"/>
                  <a:gd name="T36" fmla="*/ 157 w 585"/>
                  <a:gd name="T37" fmla="*/ 545 h 835"/>
                  <a:gd name="T38" fmla="*/ 185 w 585"/>
                  <a:gd name="T39" fmla="*/ 719 h 835"/>
                  <a:gd name="T40" fmla="*/ 249 w 585"/>
                  <a:gd name="T41" fmla="*/ 831 h 835"/>
                  <a:gd name="T42" fmla="*/ 245 w 585"/>
                  <a:gd name="T43" fmla="*/ 829 h 835"/>
                  <a:gd name="T44" fmla="*/ 224 w 585"/>
                  <a:gd name="T45" fmla="*/ 805 h 835"/>
                  <a:gd name="T46" fmla="*/ 360 w 585"/>
                  <a:gd name="T47" fmla="*/ 812 h 835"/>
                  <a:gd name="T48" fmla="*/ 382 w 585"/>
                  <a:gd name="T49" fmla="*/ 767 h 835"/>
                  <a:gd name="T50" fmla="*/ 375 w 585"/>
                  <a:gd name="T51" fmla="*/ 779 h 835"/>
                  <a:gd name="T52" fmla="*/ 354 w 585"/>
                  <a:gd name="T53" fmla="*/ 801 h 835"/>
                  <a:gd name="T54" fmla="*/ 358 w 585"/>
                  <a:gd name="T55" fmla="*/ 789 h 835"/>
                  <a:gd name="T56" fmla="*/ 180 w 585"/>
                  <a:gd name="T57" fmla="*/ 750 h 835"/>
                  <a:gd name="T58" fmla="*/ 296 w 585"/>
                  <a:gd name="T59" fmla="*/ 716 h 835"/>
                  <a:gd name="T60" fmla="*/ 397 w 585"/>
                  <a:gd name="T61" fmla="*/ 709 h 835"/>
                  <a:gd name="T62" fmla="*/ 362 w 585"/>
                  <a:gd name="T63" fmla="*/ 675 h 835"/>
                  <a:gd name="T64" fmla="*/ 414 w 585"/>
                  <a:gd name="T65" fmla="*/ 634 h 835"/>
                  <a:gd name="T66" fmla="*/ 397 w 585"/>
                  <a:gd name="T67" fmla="*/ 658 h 835"/>
                  <a:gd name="T68" fmla="*/ 405 w 585"/>
                  <a:gd name="T69" fmla="*/ 620 h 835"/>
                  <a:gd name="T70" fmla="*/ 416 w 585"/>
                  <a:gd name="T71" fmla="*/ 599 h 835"/>
                  <a:gd name="T72" fmla="*/ 256 w 585"/>
                  <a:gd name="T73" fmla="*/ 820 h 835"/>
                  <a:gd name="T74" fmla="*/ 228 w 585"/>
                  <a:gd name="T75" fmla="*/ 811 h 835"/>
                  <a:gd name="T76" fmla="*/ 185 w 585"/>
                  <a:gd name="T77" fmla="*/ 718 h 835"/>
                  <a:gd name="T78" fmla="*/ 225 w 585"/>
                  <a:gd name="T79" fmla="*/ 376 h 835"/>
                  <a:gd name="T80" fmla="*/ 270 w 585"/>
                  <a:gd name="T81" fmla="*/ 353 h 835"/>
                  <a:gd name="T82" fmla="*/ 358 w 585"/>
                  <a:gd name="T83" fmla="*/ 348 h 835"/>
                  <a:gd name="T84" fmla="*/ 446 w 585"/>
                  <a:gd name="T85" fmla="*/ 390 h 835"/>
                  <a:gd name="T86" fmla="*/ 407 w 585"/>
                  <a:gd name="T87" fmla="*/ 418 h 835"/>
                  <a:gd name="T88" fmla="*/ 355 w 585"/>
                  <a:gd name="T89" fmla="*/ 374 h 835"/>
                  <a:gd name="T90" fmla="*/ 332 w 585"/>
                  <a:gd name="T91" fmla="*/ 354 h 835"/>
                  <a:gd name="T92" fmla="*/ 242 w 585"/>
                  <a:gd name="T93" fmla="*/ 333 h 835"/>
                  <a:gd name="T94" fmla="*/ 139 w 585"/>
                  <a:gd name="T95" fmla="*/ 387 h 835"/>
                  <a:gd name="T96" fmla="*/ 182 w 585"/>
                  <a:gd name="T97" fmla="*/ 623 h 835"/>
                  <a:gd name="T98" fmla="*/ 372 w 585"/>
                  <a:gd name="T99" fmla="*/ 434 h 835"/>
                  <a:gd name="T100" fmla="*/ 255 w 585"/>
                  <a:gd name="T101" fmla="*/ 373 h 835"/>
                  <a:gd name="T102" fmla="*/ 374 w 585"/>
                  <a:gd name="T103" fmla="*/ 423 h 835"/>
                  <a:gd name="T104" fmla="*/ 235 w 585"/>
                  <a:gd name="T105" fmla="*/ 391 h 835"/>
                  <a:gd name="T106" fmla="*/ 368 w 585"/>
                  <a:gd name="T107" fmla="*/ 468 h 835"/>
                  <a:gd name="T108" fmla="*/ 263 w 585"/>
                  <a:gd name="T109" fmla="*/ 358 h 835"/>
                  <a:gd name="T110" fmla="*/ 343 w 585"/>
                  <a:gd name="T111" fmla="*/ 372 h 835"/>
                  <a:gd name="T112" fmla="*/ 339 w 585"/>
                  <a:gd name="T113" fmla="*/ 361 h 835"/>
                  <a:gd name="T114" fmla="*/ 240 w 585"/>
                  <a:gd name="T115" fmla="*/ 513 h 835"/>
                  <a:gd name="T116" fmla="*/ 185 w 585"/>
                  <a:gd name="T117" fmla="*/ 382 h 835"/>
                  <a:gd name="T118" fmla="*/ 287 w 585"/>
                  <a:gd name="T119" fmla="*/ 300 h 835"/>
                  <a:gd name="T120" fmla="*/ 336 w 585"/>
                  <a:gd name="T121" fmla="*/ 336 h 835"/>
                  <a:gd name="T122" fmla="*/ 382 w 585"/>
                  <a:gd name="T123" fmla="*/ 404 h 835"/>
                  <a:gd name="T124" fmla="*/ 333 w 585"/>
                  <a:gd name="T125" fmla="*/ 593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" h="835">
                    <a:moveTo>
                      <a:pt x="542" y="139"/>
                    </a:moveTo>
                    <a:cubicBezTo>
                      <a:pt x="526" y="111"/>
                      <a:pt x="507" y="89"/>
                      <a:pt x="486" y="71"/>
                    </a:cubicBezTo>
                    <a:cubicBezTo>
                      <a:pt x="466" y="53"/>
                      <a:pt x="445" y="39"/>
                      <a:pt x="425" y="29"/>
                    </a:cubicBezTo>
                    <a:cubicBezTo>
                      <a:pt x="460" y="48"/>
                      <a:pt x="492" y="74"/>
                      <a:pt x="517" y="106"/>
                    </a:cubicBezTo>
                    <a:cubicBezTo>
                      <a:pt x="542" y="138"/>
                      <a:pt x="561" y="175"/>
                      <a:pt x="571" y="215"/>
                    </a:cubicBezTo>
                    <a:cubicBezTo>
                      <a:pt x="581" y="255"/>
                      <a:pt x="583" y="297"/>
                      <a:pt x="575" y="338"/>
                    </a:cubicBezTo>
                    <a:cubicBezTo>
                      <a:pt x="568" y="378"/>
                      <a:pt x="552" y="418"/>
                      <a:pt x="528" y="452"/>
                    </a:cubicBezTo>
                    <a:cubicBezTo>
                      <a:pt x="504" y="486"/>
                      <a:pt x="472" y="515"/>
                      <a:pt x="436" y="536"/>
                    </a:cubicBezTo>
                    <a:cubicBezTo>
                      <a:pt x="432" y="539"/>
                      <a:pt x="427" y="541"/>
                      <a:pt x="422" y="544"/>
                    </a:cubicBezTo>
                    <a:cubicBezTo>
                      <a:pt x="419" y="545"/>
                      <a:pt x="419" y="545"/>
                      <a:pt x="419" y="545"/>
                    </a:cubicBezTo>
                    <a:cubicBezTo>
                      <a:pt x="416" y="547"/>
                      <a:pt x="416" y="547"/>
                      <a:pt x="416" y="547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9"/>
                      <a:pt x="414" y="549"/>
                      <a:pt x="414" y="549"/>
                    </a:cubicBezTo>
                    <a:cubicBezTo>
                      <a:pt x="414" y="580"/>
                      <a:pt x="414" y="580"/>
                      <a:pt x="414" y="580"/>
                    </a:cubicBezTo>
                    <a:cubicBezTo>
                      <a:pt x="414" y="595"/>
                      <a:pt x="414" y="595"/>
                      <a:pt x="414" y="595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600"/>
                      <a:pt x="414" y="601"/>
                      <a:pt x="414" y="601"/>
                    </a:cubicBezTo>
                    <a:cubicBezTo>
                      <a:pt x="414" y="602"/>
                      <a:pt x="414" y="603"/>
                      <a:pt x="414" y="604"/>
                    </a:cubicBezTo>
                    <a:cubicBezTo>
                      <a:pt x="413" y="607"/>
                      <a:pt x="412" y="610"/>
                      <a:pt x="410" y="613"/>
                    </a:cubicBezTo>
                    <a:cubicBezTo>
                      <a:pt x="406" y="618"/>
                      <a:pt x="400" y="621"/>
                      <a:pt x="393" y="621"/>
                    </a:cubicBezTo>
                    <a:cubicBezTo>
                      <a:pt x="377" y="621"/>
                      <a:pt x="377" y="621"/>
                      <a:pt x="377" y="621"/>
                    </a:cubicBezTo>
                    <a:cubicBezTo>
                      <a:pt x="346" y="621"/>
                      <a:pt x="346" y="621"/>
                      <a:pt x="346" y="621"/>
                    </a:cubicBezTo>
                    <a:cubicBezTo>
                      <a:pt x="336" y="621"/>
                      <a:pt x="336" y="621"/>
                      <a:pt x="336" y="621"/>
                    </a:cubicBezTo>
                    <a:cubicBezTo>
                      <a:pt x="330" y="621"/>
                      <a:pt x="330" y="621"/>
                      <a:pt x="330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32" y="606"/>
                      <a:pt x="332" y="606"/>
                      <a:pt x="332" y="606"/>
                    </a:cubicBezTo>
                    <a:cubicBezTo>
                      <a:pt x="334" y="598"/>
                      <a:pt x="334" y="598"/>
                      <a:pt x="334" y="598"/>
                    </a:cubicBezTo>
                    <a:cubicBezTo>
                      <a:pt x="340" y="578"/>
                      <a:pt x="346" y="558"/>
                      <a:pt x="353" y="539"/>
                    </a:cubicBezTo>
                    <a:cubicBezTo>
                      <a:pt x="360" y="519"/>
                      <a:pt x="367" y="499"/>
                      <a:pt x="374" y="480"/>
                    </a:cubicBezTo>
                    <a:cubicBezTo>
                      <a:pt x="378" y="470"/>
                      <a:pt x="382" y="460"/>
                      <a:pt x="386" y="451"/>
                    </a:cubicBezTo>
                    <a:cubicBezTo>
                      <a:pt x="388" y="446"/>
                      <a:pt x="390" y="441"/>
                      <a:pt x="392" y="437"/>
                    </a:cubicBezTo>
                    <a:cubicBezTo>
                      <a:pt x="395" y="429"/>
                      <a:pt x="395" y="429"/>
                      <a:pt x="395" y="429"/>
                    </a:cubicBezTo>
                    <a:cubicBezTo>
                      <a:pt x="397" y="425"/>
                      <a:pt x="397" y="425"/>
                      <a:pt x="397" y="425"/>
                    </a:cubicBezTo>
                    <a:cubicBezTo>
                      <a:pt x="398" y="423"/>
                      <a:pt x="399" y="421"/>
                      <a:pt x="400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5" y="420"/>
                      <a:pt x="405" y="420"/>
                      <a:pt x="406" y="420"/>
                    </a:cubicBezTo>
                    <a:cubicBezTo>
                      <a:pt x="407" y="420"/>
                      <a:pt x="407" y="420"/>
                      <a:pt x="407" y="420"/>
                    </a:cubicBezTo>
                    <a:cubicBezTo>
                      <a:pt x="408" y="420"/>
                      <a:pt x="408" y="420"/>
                      <a:pt x="408" y="420"/>
                    </a:cubicBezTo>
                    <a:cubicBezTo>
                      <a:pt x="410" y="420"/>
                      <a:pt x="411" y="420"/>
                      <a:pt x="413" y="420"/>
                    </a:cubicBezTo>
                    <a:cubicBezTo>
                      <a:pt x="417" y="420"/>
                      <a:pt x="420" y="419"/>
                      <a:pt x="423" y="418"/>
                    </a:cubicBezTo>
                    <a:cubicBezTo>
                      <a:pt x="430" y="416"/>
                      <a:pt x="435" y="413"/>
                      <a:pt x="440" y="408"/>
                    </a:cubicBezTo>
                    <a:cubicBezTo>
                      <a:pt x="442" y="406"/>
                      <a:pt x="444" y="403"/>
                      <a:pt x="445" y="400"/>
                    </a:cubicBezTo>
                    <a:cubicBezTo>
                      <a:pt x="446" y="397"/>
                      <a:pt x="447" y="394"/>
                      <a:pt x="448" y="390"/>
                    </a:cubicBezTo>
                    <a:cubicBezTo>
                      <a:pt x="449" y="384"/>
                      <a:pt x="448" y="377"/>
                      <a:pt x="445" y="371"/>
                    </a:cubicBezTo>
                    <a:cubicBezTo>
                      <a:pt x="443" y="365"/>
                      <a:pt x="438" y="360"/>
                      <a:pt x="432" y="359"/>
                    </a:cubicBezTo>
                    <a:cubicBezTo>
                      <a:pt x="431" y="359"/>
                      <a:pt x="430" y="359"/>
                      <a:pt x="428" y="359"/>
                    </a:cubicBezTo>
                    <a:cubicBezTo>
                      <a:pt x="427" y="359"/>
                      <a:pt x="425" y="360"/>
                      <a:pt x="424" y="361"/>
                    </a:cubicBezTo>
                    <a:cubicBezTo>
                      <a:pt x="421" y="362"/>
                      <a:pt x="419" y="364"/>
                      <a:pt x="416" y="366"/>
                    </a:cubicBezTo>
                    <a:cubicBezTo>
                      <a:pt x="414" y="368"/>
                      <a:pt x="411" y="371"/>
                      <a:pt x="409" y="374"/>
                    </a:cubicBezTo>
                    <a:cubicBezTo>
                      <a:pt x="409" y="375"/>
                      <a:pt x="408" y="375"/>
                      <a:pt x="408" y="376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7" y="378"/>
                      <a:pt x="407" y="378"/>
                      <a:pt x="407" y="378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399" y="393"/>
                      <a:pt x="399" y="393"/>
                      <a:pt x="399" y="393"/>
                    </a:cubicBezTo>
                    <a:cubicBezTo>
                      <a:pt x="393" y="406"/>
                      <a:pt x="393" y="406"/>
                      <a:pt x="393" y="406"/>
                    </a:cubicBezTo>
                    <a:cubicBezTo>
                      <a:pt x="393" y="406"/>
                      <a:pt x="392" y="406"/>
                      <a:pt x="392" y="406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4"/>
                      <a:pt x="388" y="404"/>
                      <a:pt x="388" y="404"/>
                    </a:cubicBezTo>
                    <a:cubicBezTo>
                      <a:pt x="386" y="403"/>
                      <a:pt x="385" y="403"/>
                      <a:pt x="383" y="402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1" y="400"/>
                      <a:pt x="381" y="400"/>
                      <a:pt x="381" y="400"/>
                    </a:cubicBezTo>
                    <a:cubicBezTo>
                      <a:pt x="380" y="400"/>
                      <a:pt x="380" y="400"/>
                      <a:pt x="379" y="399"/>
                    </a:cubicBezTo>
                    <a:cubicBezTo>
                      <a:pt x="378" y="398"/>
                      <a:pt x="377" y="398"/>
                      <a:pt x="376" y="397"/>
                    </a:cubicBezTo>
                    <a:cubicBezTo>
                      <a:pt x="372" y="394"/>
                      <a:pt x="368" y="390"/>
                      <a:pt x="365" y="386"/>
                    </a:cubicBezTo>
                    <a:cubicBezTo>
                      <a:pt x="362" y="381"/>
                      <a:pt x="359" y="377"/>
                      <a:pt x="357" y="373"/>
                    </a:cubicBezTo>
                    <a:cubicBezTo>
                      <a:pt x="356" y="370"/>
                      <a:pt x="355" y="368"/>
                      <a:pt x="354" y="366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1" y="359"/>
                      <a:pt x="350" y="357"/>
                      <a:pt x="350" y="356"/>
                    </a:cubicBezTo>
                    <a:cubicBezTo>
                      <a:pt x="352" y="354"/>
                      <a:pt x="354" y="353"/>
                      <a:pt x="356" y="352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9" y="350"/>
                      <a:pt x="359" y="350"/>
                      <a:pt x="359" y="350"/>
                    </a:cubicBezTo>
                    <a:cubicBezTo>
                      <a:pt x="359" y="349"/>
                      <a:pt x="360" y="349"/>
                      <a:pt x="360" y="349"/>
                    </a:cubicBezTo>
                    <a:cubicBezTo>
                      <a:pt x="363" y="347"/>
                      <a:pt x="365" y="345"/>
                      <a:pt x="367" y="342"/>
                    </a:cubicBezTo>
                    <a:cubicBezTo>
                      <a:pt x="372" y="338"/>
                      <a:pt x="376" y="333"/>
                      <a:pt x="378" y="328"/>
                    </a:cubicBezTo>
                    <a:cubicBezTo>
                      <a:pt x="380" y="322"/>
                      <a:pt x="382" y="317"/>
                      <a:pt x="380" y="311"/>
                    </a:cubicBezTo>
                    <a:cubicBezTo>
                      <a:pt x="380" y="308"/>
                      <a:pt x="379" y="306"/>
                      <a:pt x="377" y="303"/>
                    </a:cubicBezTo>
                    <a:cubicBezTo>
                      <a:pt x="377" y="302"/>
                      <a:pt x="376" y="301"/>
                      <a:pt x="375" y="300"/>
                    </a:cubicBezTo>
                    <a:cubicBezTo>
                      <a:pt x="374" y="299"/>
                      <a:pt x="373" y="297"/>
                      <a:pt x="372" y="297"/>
                    </a:cubicBezTo>
                    <a:cubicBezTo>
                      <a:pt x="368" y="293"/>
                      <a:pt x="362" y="292"/>
                      <a:pt x="357" y="293"/>
                    </a:cubicBezTo>
                    <a:cubicBezTo>
                      <a:pt x="354" y="294"/>
                      <a:pt x="352" y="295"/>
                      <a:pt x="349" y="296"/>
                    </a:cubicBezTo>
                    <a:cubicBezTo>
                      <a:pt x="347" y="298"/>
                      <a:pt x="345" y="300"/>
                      <a:pt x="343" y="302"/>
                    </a:cubicBezTo>
                    <a:cubicBezTo>
                      <a:pt x="338" y="306"/>
                      <a:pt x="336" y="311"/>
                      <a:pt x="334" y="317"/>
                    </a:cubicBezTo>
                    <a:cubicBezTo>
                      <a:pt x="332" y="323"/>
                      <a:pt x="332" y="329"/>
                      <a:pt x="333" y="335"/>
                    </a:cubicBezTo>
                    <a:cubicBezTo>
                      <a:pt x="332" y="329"/>
                      <a:pt x="332" y="323"/>
                      <a:pt x="334" y="317"/>
                    </a:cubicBezTo>
                    <a:cubicBezTo>
                      <a:pt x="335" y="312"/>
                      <a:pt x="338" y="307"/>
                      <a:pt x="342" y="302"/>
                    </a:cubicBezTo>
                    <a:cubicBezTo>
                      <a:pt x="343" y="301"/>
                      <a:pt x="344" y="300"/>
                      <a:pt x="345" y="299"/>
                    </a:cubicBezTo>
                    <a:cubicBezTo>
                      <a:pt x="346" y="299"/>
                      <a:pt x="346" y="298"/>
                      <a:pt x="347" y="298"/>
                    </a:cubicBezTo>
                    <a:cubicBezTo>
                      <a:pt x="348" y="297"/>
                      <a:pt x="348" y="297"/>
                      <a:pt x="349" y="297"/>
                    </a:cubicBezTo>
                    <a:cubicBezTo>
                      <a:pt x="351" y="295"/>
                      <a:pt x="354" y="294"/>
                      <a:pt x="356" y="293"/>
                    </a:cubicBezTo>
                    <a:cubicBezTo>
                      <a:pt x="362" y="292"/>
                      <a:pt x="368" y="293"/>
                      <a:pt x="372" y="296"/>
                    </a:cubicBezTo>
                    <a:cubicBezTo>
                      <a:pt x="372" y="297"/>
                      <a:pt x="373" y="297"/>
                      <a:pt x="373" y="297"/>
                    </a:cubicBezTo>
                    <a:cubicBezTo>
                      <a:pt x="374" y="298"/>
                      <a:pt x="374" y="299"/>
                      <a:pt x="375" y="299"/>
                    </a:cubicBezTo>
                    <a:cubicBezTo>
                      <a:pt x="375" y="300"/>
                      <a:pt x="376" y="301"/>
                      <a:pt x="377" y="303"/>
                    </a:cubicBezTo>
                    <a:cubicBezTo>
                      <a:pt x="379" y="305"/>
                      <a:pt x="380" y="308"/>
                      <a:pt x="380" y="310"/>
                    </a:cubicBezTo>
                    <a:cubicBezTo>
                      <a:pt x="382" y="316"/>
                      <a:pt x="381" y="322"/>
                      <a:pt x="378" y="327"/>
                    </a:cubicBezTo>
                    <a:cubicBezTo>
                      <a:pt x="376" y="333"/>
                      <a:pt x="372" y="338"/>
                      <a:pt x="368" y="342"/>
                    </a:cubicBezTo>
                    <a:cubicBezTo>
                      <a:pt x="366" y="345"/>
                      <a:pt x="363" y="347"/>
                      <a:pt x="361" y="349"/>
                    </a:cubicBezTo>
                    <a:cubicBezTo>
                      <a:pt x="360" y="349"/>
                      <a:pt x="359" y="350"/>
                      <a:pt x="359" y="350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6" y="352"/>
                      <a:pt x="356" y="352"/>
                      <a:pt x="356" y="352"/>
                    </a:cubicBezTo>
                    <a:cubicBezTo>
                      <a:pt x="354" y="353"/>
                      <a:pt x="352" y="354"/>
                      <a:pt x="350" y="356"/>
                    </a:cubicBezTo>
                    <a:cubicBezTo>
                      <a:pt x="350" y="356"/>
                      <a:pt x="350" y="356"/>
                      <a:pt x="350" y="356"/>
                    </a:cubicBezTo>
                    <a:cubicBezTo>
                      <a:pt x="351" y="357"/>
                      <a:pt x="351" y="357"/>
                      <a:pt x="351" y="357"/>
                    </a:cubicBezTo>
                    <a:cubicBezTo>
                      <a:pt x="351" y="358"/>
                      <a:pt x="351" y="358"/>
                      <a:pt x="351" y="358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4" y="366"/>
                      <a:pt x="354" y="366"/>
                      <a:pt x="354" y="366"/>
                    </a:cubicBezTo>
                    <a:cubicBezTo>
                      <a:pt x="355" y="368"/>
                      <a:pt x="356" y="370"/>
                      <a:pt x="357" y="372"/>
                    </a:cubicBezTo>
                    <a:cubicBezTo>
                      <a:pt x="359" y="377"/>
                      <a:pt x="362" y="381"/>
                      <a:pt x="365" y="385"/>
                    </a:cubicBezTo>
                    <a:cubicBezTo>
                      <a:pt x="368" y="389"/>
                      <a:pt x="372" y="393"/>
                      <a:pt x="376" y="397"/>
                    </a:cubicBezTo>
                    <a:cubicBezTo>
                      <a:pt x="377" y="397"/>
                      <a:pt x="378" y="398"/>
                      <a:pt x="379" y="399"/>
                    </a:cubicBezTo>
                    <a:cubicBezTo>
                      <a:pt x="380" y="399"/>
                      <a:pt x="380" y="400"/>
                      <a:pt x="381" y="400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3" y="401"/>
                      <a:pt x="383" y="401"/>
                      <a:pt x="383" y="401"/>
                    </a:cubicBezTo>
                    <a:cubicBezTo>
                      <a:pt x="385" y="402"/>
                      <a:pt x="386" y="403"/>
                      <a:pt x="388" y="404"/>
                    </a:cubicBezTo>
                    <a:cubicBezTo>
                      <a:pt x="390" y="405"/>
                      <a:pt x="390" y="405"/>
                      <a:pt x="390" y="405"/>
                    </a:cubicBezTo>
                    <a:cubicBezTo>
                      <a:pt x="392" y="405"/>
                      <a:pt x="392" y="405"/>
                      <a:pt x="392" y="405"/>
                    </a:cubicBezTo>
                    <a:cubicBezTo>
                      <a:pt x="392" y="405"/>
                      <a:pt x="393" y="406"/>
                      <a:pt x="393" y="406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08" y="375"/>
                      <a:pt x="409" y="374"/>
                      <a:pt x="409" y="374"/>
                    </a:cubicBezTo>
                    <a:cubicBezTo>
                      <a:pt x="411" y="371"/>
                      <a:pt x="414" y="368"/>
                      <a:pt x="416" y="366"/>
                    </a:cubicBezTo>
                    <a:cubicBezTo>
                      <a:pt x="421" y="361"/>
                      <a:pt x="427" y="358"/>
                      <a:pt x="432" y="359"/>
                    </a:cubicBezTo>
                    <a:cubicBezTo>
                      <a:pt x="435" y="360"/>
                      <a:pt x="438" y="361"/>
                      <a:pt x="440" y="363"/>
                    </a:cubicBezTo>
                    <a:cubicBezTo>
                      <a:pt x="443" y="365"/>
                      <a:pt x="444" y="368"/>
                      <a:pt x="446" y="371"/>
                    </a:cubicBezTo>
                    <a:cubicBezTo>
                      <a:pt x="448" y="377"/>
                      <a:pt x="449" y="384"/>
                      <a:pt x="448" y="390"/>
                    </a:cubicBezTo>
                    <a:cubicBezTo>
                      <a:pt x="447" y="394"/>
                      <a:pt x="447" y="397"/>
                      <a:pt x="445" y="400"/>
                    </a:cubicBezTo>
                    <a:cubicBezTo>
                      <a:pt x="444" y="403"/>
                      <a:pt x="442" y="406"/>
                      <a:pt x="440" y="408"/>
                    </a:cubicBezTo>
                    <a:cubicBezTo>
                      <a:pt x="436" y="413"/>
                      <a:pt x="430" y="417"/>
                      <a:pt x="423" y="419"/>
                    </a:cubicBezTo>
                    <a:cubicBezTo>
                      <a:pt x="420" y="420"/>
                      <a:pt x="416" y="420"/>
                      <a:pt x="413" y="420"/>
                    </a:cubicBezTo>
                    <a:cubicBezTo>
                      <a:pt x="411" y="421"/>
                      <a:pt x="410" y="421"/>
                      <a:pt x="408" y="421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1"/>
                      <a:pt x="407" y="421"/>
                      <a:pt x="406" y="421"/>
                    </a:cubicBezTo>
                    <a:cubicBezTo>
                      <a:pt x="405" y="421"/>
                      <a:pt x="405" y="421"/>
                      <a:pt x="404" y="420"/>
                    </a:cubicBezTo>
                    <a:cubicBezTo>
                      <a:pt x="400" y="420"/>
                      <a:pt x="400" y="420"/>
                      <a:pt x="400" y="420"/>
                    </a:cubicBezTo>
                    <a:cubicBezTo>
                      <a:pt x="399" y="422"/>
                      <a:pt x="399" y="423"/>
                      <a:pt x="398" y="425"/>
                    </a:cubicBezTo>
                    <a:cubicBezTo>
                      <a:pt x="396" y="429"/>
                      <a:pt x="396" y="429"/>
                      <a:pt x="396" y="429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88" y="447"/>
                      <a:pt x="388" y="447"/>
                      <a:pt x="388" y="447"/>
                    </a:cubicBezTo>
                    <a:cubicBezTo>
                      <a:pt x="384" y="456"/>
                      <a:pt x="381" y="464"/>
                      <a:pt x="378" y="472"/>
                    </a:cubicBezTo>
                    <a:cubicBezTo>
                      <a:pt x="371" y="489"/>
                      <a:pt x="365" y="506"/>
                      <a:pt x="359" y="523"/>
                    </a:cubicBezTo>
                    <a:cubicBezTo>
                      <a:pt x="353" y="539"/>
                      <a:pt x="347" y="556"/>
                      <a:pt x="342" y="573"/>
                    </a:cubicBezTo>
                    <a:cubicBezTo>
                      <a:pt x="340" y="581"/>
                      <a:pt x="337" y="590"/>
                      <a:pt x="335" y="598"/>
                    </a:cubicBezTo>
                    <a:cubicBezTo>
                      <a:pt x="330" y="612"/>
                      <a:pt x="330" y="612"/>
                      <a:pt x="330" y="612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39" y="621"/>
                      <a:pt x="339" y="621"/>
                      <a:pt x="339" y="621"/>
                    </a:cubicBezTo>
                    <a:cubicBezTo>
                      <a:pt x="392" y="621"/>
                      <a:pt x="392" y="621"/>
                      <a:pt x="392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4" y="621"/>
                      <a:pt x="395" y="621"/>
                      <a:pt x="395" y="621"/>
                    </a:cubicBezTo>
                    <a:cubicBezTo>
                      <a:pt x="397" y="621"/>
                      <a:pt x="398" y="620"/>
                      <a:pt x="399" y="620"/>
                    </a:cubicBezTo>
                    <a:cubicBezTo>
                      <a:pt x="402" y="619"/>
                      <a:pt x="404" y="618"/>
                      <a:pt x="406" y="616"/>
                    </a:cubicBezTo>
                    <a:cubicBezTo>
                      <a:pt x="410" y="613"/>
                      <a:pt x="413" y="608"/>
                      <a:pt x="414" y="603"/>
                    </a:cubicBezTo>
                    <a:cubicBezTo>
                      <a:pt x="414" y="602"/>
                      <a:pt x="414" y="601"/>
                      <a:pt x="414" y="601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596"/>
                      <a:pt x="414" y="596"/>
                      <a:pt x="414" y="596"/>
                    </a:cubicBezTo>
                    <a:cubicBezTo>
                      <a:pt x="414" y="590"/>
                      <a:pt x="414" y="590"/>
                      <a:pt x="414" y="590"/>
                    </a:cubicBezTo>
                    <a:cubicBezTo>
                      <a:pt x="414" y="577"/>
                      <a:pt x="414" y="577"/>
                      <a:pt x="414" y="577"/>
                    </a:cubicBezTo>
                    <a:cubicBezTo>
                      <a:pt x="414" y="552"/>
                      <a:pt x="414" y="552"/>
                      <a:pt x="414" y="552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7"/>
                      <a:pt x="415" y="547"/>
                      <a:pt x="415" y="547"/>
                    </a:cubicBezTo>
                    <a:cubicBezTo>
                      <a:pt x="416" y="546"/>
                      <a:pt x="416" y="546"/>
                      <a:pt x="416" y="546"/>
                    </a:cubicBezTo>
                    <a:cubicBezTo>
                      <a:pt x="420" y="545"/>
                      <a:pt x="424" y="543"/>
                      <a:pt x="428" y="541"/>
                    </a:cubicBezTo>
                    <a:cubicBezTo>
                      <a:pt x="442" y="533"/>
                      <a:pt x="456" y="523"/>
                      <a:pt x="470" y="513"/>
                    </a:cubicBezTo>
                    <a:cubicBezTo>
                      <a:pt x="496" y="493"/>
                      <a:pt x="518" y="468"/>
                      <a:pt x="535" y="440"/>
                    </a:cubicBezTo>
                    <a:cubicBezTo>
                      <a:pt x="553" y="412"/>
                      <a:pt x="565" y="382"/>
                      <a:pt x="572" y="350"/>
                    </a:cubicBezTo>
                    <a:cubicBezTo>
                      <a:pt x="580" y="319"/>
                      <a:pt x="581" y="286"/>
                      <a:pt x="578" y="255"/>
                    </a:cubicBezTo>
                    <a:cubicBezTo>
                      <a:pt x="574" y="223"/>
                      <a:pt x="566" y="192"/>
                      <a:pt x="552" y="164"/>
                    </a:cubicBezTo>
                    <a:cubicBezTo>
                      <a:pt x="539" y="135"/>
                      <a:pt x="521" y="109"/>
                      <a:pt x="499" y="86"/>
                    </a:cubicBezTo>
                    <a:cubicBezTo>
                      <a:pt x="477" y="63"/>
                      <a:pt x="451" y="44"/>
                      <a:pt x="424" y="30"/>
                    </a:cubicBezTo>
                    <a:cubicBezTo>
                      <a:pt x="412" y="23"/>
                      <a:pt x="399" y="18"/>
                      <a:pt x="386" y="13"/>
                    </a:cubicBezTo>
                    <a:cubicBezTo>
                      <a:pt x="369" y="8"/>
                      <a:pt x="353" y="4"/>
                      <a:pt x="339" y="2"/>
                    </a:cubicBezTo>
                    <a:cubicBezTo>
                      <a:pt x="325" y="0"/>
                      <a:pt x="313" y="0"/>
                      <a:pt x="305" y="0"/>
                    </a:cubicBezTo>
                    <a:cubicBezTo>
                      <a:pt x="296" y="0"/>
                      <a:pt x="291" y="0"/>
                      <a:pt x="291" y="1"/>
                    </a:cubicBezTo>
                    <a:cubicBezTo>
                      <a:pt x="291" y="1"/>
                      <a:pt x="296" y="2"/>
                      <a:pt x="308" y="3"/>
                    </a:cubicBezTo>
                    <a:cubicBezTo>
                      <a:pt x="314" y="3"/>
                      <a:pt x="322" y="4"/>
                      <a:pt x="331" y="6"/>
                    </a:cubicBezTo>
                    <a:cubicBezTo>
                      <a:pt x="341" y="7"/>
                      <a:pt x="352" y="10"/>
                      <a:pt x="365" y="13"/>
                    </a:cubicBezTo>
                    <a:cubicBezTo>
                      <a:pt x="372" y="15"/>
                      <a:pt x="380" y="18"/>
                      <a:pt x="388" y="21"/>
                    </a:cubicBezTo>
                    <a:cubicBezTo>
                      <a:pt x="397" y="24"/>
                      <a:pt x="405" y="28"/>
                      <a:pt x="413" y="31"/>
                    </a:cubicBezTo>
                    <a:cubicBezTo>
                      <a:pt x="429" y="39"/>
                      <a:pt x="440" y="46"/>
                      <a:pt x="440" y="46"/>
                    </a:cubicBezTo>
                    <a:cubicBezTo>
                      <a:pt x="445" y="49"/>
                      <a:pt x="445" y="50"/>
                      <a:pt x="444" y="50"/>
                    </a:cubicBezTo>
                    <a:cubicBezTo>
                      <a:pt x="443" y="50"/>
                      <a:pt x="440" y="48"/>
                      <a:pt x="437" y="47"/>
                    </a:cubicBezTo>
                    <a:cubicBezTo>
                      <a:pt x="475" y="70"/>
                      <a:pt x="507" y="102"/>
                      <a:pt x="530" y="139"/>
                    </a:cubicBezTo>
                    <a:cubicBezTo>
                      <a:pt x="553" y="176"/>
                      <a:pt x="567" y="219"/>
                      <a:pt x="571" y="263"/>
                    </a:cubicBezTo>
                    <a:cubicBezTo>
                      <a:pt x="572" y="285"/>
                      <a:pt x="572" y="307"/>
                      <a:pt x="568" y="329"/>
                    </a:cubicBezTo>
                    <a:cubicBezTo>
                      <a:pt x="565" y="350"/>
                      <a:pt x="559" y="371"/>
                      <a:pt x="551" y="392"/>
                    </a:cubicBezTo>
                    <a:cubicBezTo>
                      <a:pt x="535" y="432"/>
                      <a:pt x="509" y="469"/>
                      <a:pt x="475" y="498"/>
                    </a:cubicBezTo>
                    <a:cubicBezTo>
                      <a:pt x="462" y="510"/>
                      <a:pt x="448" y="520"/>
                      <a:pt x="432" y="529"/>
                    </a:cubicBezTo>
                    <a:cubicBezTo>
                      <a:pt x="428" y="531"/>
                      <a:pt x="425" y="533"/>
                      <a:pt x="421" y="535"/>
                    </a:cubicBezTo>
                    <a:cubicBezTo>
                      <a:pt x="419" y="536"/>
                      <a:pt x="417" y="537"/>
                      <a:pt x="415" y="538"/>
                    </a:cubicBezTo>
                    <a:cubicBezTo>
                      <a:pt x="413" y="539"/>
                      <a:pt x="410" y="541"/>
                      <a:pt x="407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4"/>
                      <a:pt x="406" y="544"/>
                      <a:pt x="406" y="544"/>
                    </a:cubicBezTo>
                    <a:cubicBezTo>
                      <a:pt x="406" y="547"/>
                      <a:pt x="406" y="547"/>
                      <a:pt x="406" y="547"/>
                    </a:cubicBezTo>
                    <a:cubicBezTo>
                      <a:pt x="406" y="551"/>
                      <a:pt x="406" y="551"/>
                      <a:pt x="406" y="551"/>
                    </a:cubicBezTo>
                    <a:cubicBezTo>
                      <a:pt x="406" y="558"/>
                      <a:pt x="406" y="558"/>
                      <a:pt x="406" y="558"/>
                    </a:cubicBezTo>
                    <a:cubicBezTo>
                      <a:pt x="406" y="571"/>
                      <a:pt x="406" y="571"/>
                      <a:pt x="406" y="571"/>
                    </a:cubicBezTo>
                    <a:cubicBezTo>
                      <a:pt x="406" y="598"/>
                      <a:pt x="406" y="598"/>
                      <a:pt x="406" y="598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1"/>
                      <a:pt x="406" y="601"/>
                      <a:pt x="406" y="601"/>
                    </a:cubicBezTo>
                    <a:cubicBezTo>
                      <a:pt x="406" y="602"/>
                      <a:pt x="406" y="603"/>
                      <a:pt x="406" y="604"/>
                    </a:cubicBezTo>
                    <a:cubicBezTo>
                      <a:pt x="405" y="605"/>
                      <a:pt x="404" y="607"/>
                      <a:pt x="403" y="608"/>
                    </a:cubicBezTo>
                    <a:cubicBezTo>
                      <a:pt x="401" y="611"/>
                      <a:pt x="398" y="613"/>
                      <a:pt x="394" y="613"/>
                    </a:cubicBezTo>
                    <a:cubicBezTo>
                      <a:pt x="394" y="613"/>
                      <a:pt x="393" y="613"/>
                      <a:pt x="393" y="613"/>
                    </a:cubicBezTo>
                    <a:cubicBezTo>
                      <a:pt x="391" y="613"/>
                      <a:pt x="391" y="613"/>
                      <a:pt x="391" y="613"/>
                    </a:cubicBezTo>
                    <a:cubicBezTo>
                      <a:pt x="388" y="613"/>
                      <a:pt x="388" y="613"/>
                      <a:pt x="388" y="613"/>
                    </a:cubicBezTo>
                    <a:cubicBezTo>
                      <a:pt x="381" y="613"/>
                      <a:pt x="381" y="613"/>
                      <a:pt x="381" y="613"/>
                    </a:cubicBezTo>
                    <a:cubicBezTo>
                      <a:pt x="368" y="613"/>
                      <a:pt x="368" y="613"/>
                      <a:pt x="368" y="613"/>
                    </a:cubicBezTo>
                    <a:cubicBezTo>
                      <a:pt x="342" y="613"/>
                      <a:pt x="342" y="613"/>
                      <a:pt x="342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8" y="613"/>
                      <a:pt x="339" y="613"/>
                      <a:pt x="339" y="613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0"/>
                      <a:pt x="339" y="610"/>
                      <a:pt x="339" y="610"/>
                    </a:cubicBezTo>
                    <a:cubicBezTo>
                      <a:pt x="342" y="599"/>
                      <a:pt x="342" y="599"/>
                      <a:pt x="342" y="599"/>
                    </a:cubicBezTo>
                    <a:cubicBezTo>
                      <a:pt x="345" y="591"/>
                      <a:pt x="348" y="582"/>
                      <a:pt x="350" y="574"/>
                    </a:cubicBezTo>
                    <a:cubicBezTo>
                      <a:pt x="355" y="557"/>
                      <a:pt x="361" y="540"/>
                      <a:pt x="367" y="524"/>
                    </a:cubicBezTo>
                    <a:cubicBezTo>
                      <a:pt x="373" y="507"/>
                      <a:pt x="379" y="490"/>
                      <a:pt x="385" y="474"/>
                    </a:cubicBezTo>
                    <a:cubicBezTo>
                      <a:pt x="389" y="466"/>
                      <a:pt x="392" y="458"/>
                      <a:pt x="396" y="450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403" y="432"/>
                      <a:pt x="403" y="432"/>
                      <a:pt x="403" y="432"/>
                    </a:cubicBezTo>
                    <a:cubicBezTo>
                      <a:pt x="404" y="430"/>
                      <a:pt x="404" y="430"/>
                      <a:pt x="404" y="430"/>
                    </a:cubicBezTo>
                    <a:cubicBezTo>
                      <a:pt x="405" y="429"/>
                      <a:pt x="405" y="429"/>
                      <a:pt x="405" y="428"/>
                    </a:cubicBezTo>
                    <a:cubicBezTo>
                      <a:pt x="405" y="428"/>
                      <a:pt x="406" y="428"/>
                      <a:pt x="406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8" y="429"/>
                      <a:pt x="408" y="429"/>
                      <a:pt x="408" y="429"/>
                    </a:cubicBezTo>
                    <a:cubicBezTo>
                      <a:pt x="410" y="429"/>
                      <a:pt x="412" y="429"/>
                      <a:pt x="414" y="428"/>
                    </a:cubicBezTo>
                    <a:cubicBezTo>
                      <a:pt x="418" y="428"/>
                      <a:pt x="422" y="427"/>
                      <a:pt x="426" y="426"/>
                    </a:cubicBezTo>
                    <a:cubicBezTo>
                      <a:pt x="433" y="424"/>
                      <a:pt x="441" y="420"/>
                      <a:pt x="446" y="413"/>
                    </a:cubicBezTo>
                    <a:cubicBezTo>
                      <a:pt x="449" y="410"/>
                      <a:pt x="451" y="407"/>
                      <a:pt x="453" y="403"/>
                    </a:cubicBezTo>
                    <a:cubicBezTo>
                      <a:pt x="454" y="399"/>
                      <a:pt x="455" y="395"/>
                      <a:pt x="456" y="391"/>
                    </a:cubicBezTo>
                    <a:cubicBezTo>
                      <a:pt x="457" y="383"/>
                      <a:pt x="457" y="375"/>
                      <a:pt x="453" y="367"/>
                    </a:cubicBezTo>
                    <a:cubicBezTo>
                      <a:pt x="451" y="363"/>
                      <a:pt x="449" y="360"/>
                      <a:pt x="446" y="357"/>
                    </a:cubicBezTo>
                    <a:cubicBezTo>
                      <a:pt x="442" y="354"/>
                      <a:pt x="438" y="352"/>
                      <a:pt x="434" y="351"/>
                    </a:cubicBezTo>
                    <a:cubicBezTo>
                      <a:pt x="433" y="351"/>
                      <a:pt x="431" y="351"/>
                      <a:pt x="430" y="351"/>
                    </a:cubicBezTo>
                    <a:cubicBezTo>
                      <a:pt x="429" y="351"/>
                      <a:pt x="428" y="351"/>
                      <a:pt x="427" y="351"/>
                    </a:cubicBezTo>
                    <a:cubicBezTo>
                      <a:pt x="424" y="351"/>
                      <a:pt x="422" y="352"/>
                      <a:pt x="420" y="353"/>
                    </a:cubicBezTo>
                    <a:cubicBezTo>
                      <a:pt x="416" y="355"/>
                      <a:pt x="413" y="357"/>
                      <a:pt x="410" y="360"/>
                    </a:cubicBezTo>
                    <a:cubicBezTo>
                      <a:pt x="407" y="363"/>
                      <a:pt x="405" y="366"/>
                      <a:pt x="402" y="369"/>
                    </a:cubicBezTo>
                    <a:cubicBezTo>
                      <a:pt x="402" y="369"/>
                      <a:pt x="401" y="370"/>
                      <a:pt x="401" y="371"/>
                    </a:cubicBezTo>
                    <a:cubicBezTo>
                      <a:pt x="400" y="372"/>
                      <a:pt x="400" y="372"/>
                      <a:pt x="400" y="372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5"/>
                      <a:pt x="389" y="395"/>
                      <a:pt x="389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7" y="394"/>
                      <a:pt x="387" y="394"/>
                      <a:pt x="387" y="394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385" y="392"/>
                      <a:pt x="384" y="392"/>
                      <a:pt x="383" y="391"/>
                    </a:cubicBezTo>
                    <a:cubicBezTo>
                      <a:pt x="380" y="389"/>
                      <a:pt x="377" y="386"/>
                      <a:pt x="375" y="383"/>
                    </a:cubicBezTo>
                    <a:cubicBezTo>
                      <a:pt x="369" y="377"/>
                      <a:pt x="365" y="370"/>
                      <a:pt x="362" y="363"/>
                    </a:cubicBezTo>
                    <a:cubicBezTo>
                      <a:pt x="365" y="370"/>
                      <a:pt x="369" y="377"/>
                      <a:pt x="375" y="383"/>
                    </a:cubicBezTo>
                    <a:cubicBezTo>
                      <a:pt x="377" y="386"/>
                      <a:pt x="380" y="389"/>
                      <a:pt x="383" y="391"/>
                    </a:cubicBezTo>
                    <a:cubicBezTo>
                      <a:pt x="384" y="392"/>
                      <a:pt x="385" y="392"/>
                      <a:pt x="385" y="393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7" y="393"/>
                      <a:pt x="387" y="393"/>
                      <a:pt x="387" y="393"/>
                    </a:cubicBezTo>
                    <a:cubicBezTo>
                      <a:pt x="387" y="394"/>
                      <a:pt x="387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4"/>
                      <a:pt x="389" y="395"/>
                      <a:pt x="389" y="394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9" y="373"/>
                      <a:pt x="399" y="373"/>
                      <a:pt x="400" y="372"/>
                    </a:cubicBezTo>
                    <a:cubicBezTo>
                      <a:pt x="401" y="371"/>
                      <a:pt x="401" y="371"/>
                      <a:pt x="401" y="371"/>
                    </a:cubicBezTo>
                    <a:cubicBezTo>
                      <a:pt x="401" y="370"/>
                      <a:pt x="402" y="369"/>
                      <a:pt x="402" y="369"/>
                    </a:cubicBezTo>
                    <a:cubicBezTo>
                      <a:pt x="405" y="365"/>
                      <a:pt x="407" y="362"/>
                      <a:pt x="410" y="360"/>
                    </a:cubicBezTo>
                    <a:cubicBezTo>
                      <a:pt x="413" y="357"/>
                      <a:pt x="417" y="354"/>
                      <a:pt x="421" y="353"/>
                    </a:cubicBezTo>
                    <a:cubicBezTo>
                      <a:pt x="423" y="352"/>
                      <a:pt x="425" y="351"/>
                      <a:pt x="427" y="351"/>
                    </a:cubicBezTo>
                    <a:cubicBezTo>
                      <a:pt x="429" y="350"/>
                      <a:pt x="432" y="350"/>
                      <a:pt x="434" y="351"/>
                    </a:cubicBezTo>
                    <a:cubicBezTo>
                      <a:pt x="439" y="352"/>
                      <a:pt x="443" y="354"/>
                      <a:pt x="446" y="357"/>
                    </a:cubicBezTo>
                    <a:cubicBezTo>
                      <a:pt x="449" y="360"/>
                      <a:pt x="452" y="364"/>
                      <a:pt x="453" y="368"/>
                    </a:cubicBezTo>
                    <a:cubicBezTo>
                      <a:pt x="457" y="375"/>
                      <a:pt x="457" y="384"/>
                      <a:pt x="456" y="392"/>
                    </a:cubicBezTo>
                    <a:cubicBezTo>
                      <a:pt x="455" y="396"/>
                      <a:pt x="454" y="400"/>
                      <a:pt x="453" y="403"/>
                    </a:cubicBezTo>
                    <a:cubicBezTo>
                      <a:pt x="451" y="407"/>
                      <a:pt x="449" y="411"/>
                      <a:pt x="446" y="414"/>
                    </a:cubicBezTo>
                    <a:cubicBezTo>
                      <a:pt x="441" y="420"/>
                      <a:pt x="433" y="424"/>
                      <a:pt x="425" y="426"/>
                    </a:cubicBezTo>
                    <a:cubicBezTo>
                      <a:pt x="422" y="428"/>
                      <a:pt x="418" y="428"/>
                      <a:pt x="414" y="429"/>
                    </a:cubicBezTo>
                    <a:cubicBezTo>
                      <a:pt x="412" y="429"/>
                      <a:pt x="410" y="429"/>
                      <a:pt x="408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6" y="429"/>
                      <a:pt x="406" y="429"/>
                      <a:pt x="406" y="429"/>
                    </a:cubicBezTo>
                    <a:cubicBezTo>
                      <a:pt x="406" y="429"/>
                      <a:pt x="405" y="429"/>
                      <a:pt x="405" y="429"/>
                    </a:cubicBezTo>
                    <a:cubicBezTo>
                      <a:pt x="405" y="429"/>
                      <a:pt x="405" y="429"/>
                      <a:pt x="404" y="430"/>
                    </a:cubicBezTo>
                    <a:cubicBezTo>
                      <a:pt x="404" y="432"/>
                      <a:pt x="404" y="432"/>
                      <a:pt x="404" y="432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58"/>
                      <a:pt x="389" y="466"/>
                      <a:pt x="385" y="475"/>
                    </a:cubicBezTo>
                    <a:cubicBezTo>
                      <a:pt x="379" y="491"/>
                      <a:pt x="373" y="508"/>
                      <a:pt x="367" y="525"/>
                    </a:cubicBezTo>
                    <a:cubicBezTo>
                      <a:pt x="361" y="541"/>
                      <a:pt x="355" y="558"/>
                      <a:pt x="350" y="575"/>
                    </a:cubicBezTo>
                    <a:cubicBezTo>
                      <a:pt x="347" y="584"/>
                      <a:pt x="345" y="592"/>
                      <a:pt x="342" y="601"/>
                    </a:cubicBezTo>
                    <a:cubicBezTo>
                      <a:pt x="339" y="611"/>
                      <a:pt x="339" y="611"/>
                      <a:pt x="339" y="611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40" y="613"/>
                      <a:pt x="340" y="613"/>
                      <a:pt x="340" y="613"/>
                    </a:cubicBezTo>
                    <a:cubicBezTo>
                      <a:pt x="343" y="613"/>
                      <a:pt x="343" y="613"/>
                      <a:pt x="343" y="613"/>
                    </a:cubicBezTo>
                    <a:cubicBezTo>
                      <a:pt x="369" y="613"/>
                      <a:pt x="369" y="613"/>
                      <a:pt x="369" y="613"/>
                    </a:cubicBezTo>
                    <a:cubicBezTo>
                      <a:pt x="382" y="613"/>
                      <a:pt x="382" y="613"/>
                      <a:pt x="382" y="613"/>
                    </a:cubicBezTo>
                    <a:cubicBezTo>
                      <a:pt x="389" y="613"/>
                      <a:pt x="389" y="613"/>
                      <a:pt x="389" y="613"/>
                    </a:cubicBezTo>
                    <a:cubicBezTo>
                      <a:pt x="392" y="613"/>
                      <a:pt x="392" y="613"/>
                      <a:pt x="392" y="613"/>
                    </a:cubicBezTo>
                    <a:cubicBezTo>
                      <a:pt x="393" y="613"/>
                      <a:pt x="393" y="613"/>
                      <a:pt x="394" y="613"/>
                    </a:cubicBezTo>
                    <a:cubicBezTo>
                      <a:pt x="394" y="613"/>
                      <a:pt x="395" y="613"/>
                      <a:pt x="395" y="613"/>
                    </a:cubicBezTo>
                    <a:cubicBezTo>
                      <a:pt x="398" y="612"/>
                      <a:pt x="402" y="610"/>
                      <a:pt x="404" y="607"/>
                    </a:cubicBezTo>
                    <a:cubicBezTo>
                      <a:pt x="405" y="606"/>
                      <a:pt x="405" y="604"/>
                      <a:pt x="406" y="603"/>
                    </a:cubicBezTo>
                    <a:cubicBezTo>
                      <a:pt x="406" y="602"/>
                      <a:pt x="406" y="601"/>
                      <a:pt x="406" y="600"/>
                    </a:cubicBezTo>
                    <a:cubicBezTo>
                      <a:pt x="406" y="597"/>
                      <a:pt x="406" y="597"/>
                      <a:pt x="406" y="597"/>
                    </a:cubicBezTo>
                    <a:cubicBezTo>
                      <a:pt x="406" y="570"/>
                      <a:pt x="406" y="570"/>
                      <a:pt x="406" y="570"/>
                    </a:cubicBezTo>
                    <a:cubicBezTo>
                      <a:pt x="406" y="557"/>
                      <a:pt x="406" y="557"/>
                      <a:pt x="406" y="557"/>
                    </a:cubicBezTo>
                    <a:cubicBezTo>
                      <a:pt x="406" y="550"/>
                      <a:pt x="406" y="550"/>
                      <a:pt x="406" y="550"/>
                    </a:cubicBezTo>
                    <a:cubicBezTo>
                      <a:pt x="406" y="545"/>
                      <a:pt x="406" y="545"/>
                      <a:pt x="406" y="545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7" y="542"/>
                      <a:pt x="407" y="542"/>
                      <a:pt x="407" y="542"/>
                    </a:cubicBezTo>
                    <a:cubicBezTo>
                      <a:pt x="408" y="542"/>
                      <a:pt x="408" y="542"/>
                      <a:pt x="408" y="542"/>
                    </a:cubicBezTo>
                    <a:cubicBezTo>
                      <a:pt x="412" y="540"/>
                      <a:pt x="412" y="540"/>
                      <a:pt x="412" y="540"/>
                    </a:cubicBezTo>
                    <a:cubicBezTo>
                      <a:pt x="415" y="538"/>
                      <a:pt x="415" y="538"/>
                      <a:pt x="415" y="538"/>
                    </a:cubicBezTo>
                    <a:cubicBezTo>
                      <a:pt x="417" y="537"/>
                      <a:pt x="419" y="536"/>
                      <a:pt x="421" y="535"/>
                    </a:cubicBezTo>
                    <a:cubicBezTo>
                      <a:pt x="425" y="533"/>
                      <a:pt x="429" y="531"/>
                      <a:pt x="433" y="529"/>
                    </a:cubicBezTo>
                    <a:cubicBezTo>
                      <a:pt x="448" y="520"/>
                      <a:pt x="462" y="509"/>
                      <a:pt x="475" y="498"/>
                    </a:cubicBezTo>
                    <a:cubicBezTo>
                      <a:pt x="509" y="469"/>
                      <a:pt x="535" y="432"/>
                      <a:pt x="551" y="391"/>
                    </a:cubicBezTo>
                    <a:cubicBezTo>
                      <a:pt x="568" y="350"/>
                      <a:pt x="574" y="305"/>
                      <a:pt x="570" y="261"/>
                    </a:cubicBezTo>
                    <a:cubicBezTo>
                      <a:pt x="566" y="217"/>
                      <a:pt x="552" y="174"/>
                      <a:pt x="528" y="136"/>
                    </a:cubicBezTo>
                    <a:cubicBezTo>
                      <a:pt x="504" y="99"/>
                      <a:pt x="471" y="67"/>
                      <a:pt x="432" y="44"/>
                    </a:cubicBezTo>
                    <a:cubicBezTo>
                      <a:pt x="430" y="43"/>
                      <a:pt x="429" y="43"/>
                      <a:pt x="432" y="45"/>
                    </a:cubicBezTo>
                    <a:cubicBezTo>
                      <a:pt x="442" y="52"/>
                      <a:pt x="442" y="52"/>
                      <a:pt x="442" y="52"/>
                    </a:cubicBezTo>
                    <a:cubicBezTo>
                      <a:pt x="446" y="55"/>
                      <a:pt x="452" y="59"/>
                      <a:pt x="460" y="65"/>
                    </a:cubicBezTo>
                    <a:cubicBezTo>
                      <a:pt x="470" y="73"/>
                      <a:pt x="487" y="88"/>
                      <a:pt x="505" y="108"/>
                    </a:cubicBezTo>
                    <a:cubicBezTo>
                      <a:pt x="513" y="119"/>
                      <a:pt x="522" y="131"/>
                      <a:pt x="530" y="144"/>
                    </a:cubicBezTo>
                    <a:cubicBezTo>
                      <a:pt x="538" y="157"/>
                      <a:pt x="545" y="172"/>
                      <a:pt x="551" y="188"/>
                    </a:cubicBezTo>
                    <a:cubicBezTo>
                      <a:pt x="557" y="203"/>
                      <a:pt x="562" y="220"/>
                      <a:pt x="565" y="237"/>
                    </a:cubicBezTo>
                    <a:cubicBezTo>
                      <a:pt x="568" y="254"/>
                      <a:pt x="569" y="271"/>
                      <a:pt x="569" y="288"/>
                    </a:cubicBezTo>
                    <a:cubicBezTo>
                      <a:pt x="569" y="305"/>
                      <a:pt x="568" y="321"/>
                      <a:pt x="565" y="337"/>
                    </a:cubicBezTo>
                    <a:cubicBezTo>
                      <a:pt x="562" y="352"/>
                      <a:pt x="558" y="366"/>
                      <a:pt x="554" y="379"/>
                    </a:cubicBezTo>
                    <a:cubicBezTo>
                      <a:pt x="539" y="422"/>
                      <a:pt x="513" y="461"/>
                      <a:pt x="478" y="492"/>
                    </a:cubicBezTo>
                    <a:cubicBezTo>
                      <a:pt x="461" y="508"/>
                      <a:pt x="442" y="521"/>
                      <a:pt x="421" y="532"/>
                    </a:cubicBezTo>
                    <a:cubicBezTo>
                      <a:pt x="419" y="534"/>
                      <a:pt x="416" y="535"/>
                      <a:pt x="413" y="536"/>
                    </a:cubicBezTo>
                    <a:cubicBezTo>
                      <a:pt x="408" y="539"/>
                      <a:pt x="408" y="539"/>
                      <a:pt x="408" y="539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2"/>
                      <a:pt x="404" y="542"/>
                      <a:pt x="404" y="542"/>
                    </a:cubicBezTo>
                    <a:cubicBezTo>
                      <a:pt x="404" y="543"/>
                      <a:pt x="404" y="543"/>
                      <a:pt x="404" y="543"/>
                    </a:cubicBezTo>
                    <a:cubicBezTo>
                      <a:pt x="404" y="545"/>
                      <a:pt x="404" y="545"/>
                      <a:pt x="404" y="545"/>
                    </a:cubicBezTo>
                    <a:cubicBezTo>
                      <a:pt x="404" y="565"/>
                      <a:pt x="404" y="565"/>
                      <a:pt x="404" y="565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3" y="602"/>
                      <a:pt x="403" y="604"/>
                      <a:pt x="402" y="606"/>
                    </a:cubicBezTo>
                    <a:cubicBezTo>
                      <a:pt x="401" y="607"/>
                      <a:pt x="399" y="609"/>
                      <a:pt x="397" y="609"/>
                    </a:cubicBezTo>
                    <a:cubicBezTo>
                      <a:pt x="397" y="610"/>
                      <a:pt x="396" y="610"/>
                      <a:pt x="395" y="610"/>
                    </a:cubicBezTo>
                    <a:cubicBezTo>
                      <a:pt x="394" y="610"/>
                      <a:pt x="393" y="610"/>
                      <a:pt x="391" y="610"/>
                    </a:cubicBezTo>
                    <a:cubicBezTo>
                      <a:pt x="382" y="610"/>
                      <a:pt x="382" y="610"/>
                      <a:pt x="382" y="610"/>
                    </a:cubicBezTo>
                    <a:cubicBezTo>
                      <a:pt x="346" y="610"/>
                      <a:pt x="346" y="610"/>
                      <a:pt x="346" y="610"/>
                    </a:cubicBezTo>
                    <a:cubicBezTo>
                      <a:pt x="343" y="610"/>
                      <a:pt x="343" y="610"/>
                      <a:pt x="343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09"/>
                      <a:pt x="342" y="609"/>
                      <a:pt x="342" y="609"/>
                    </a:cubicBezTo>
                    <a:cubicBezTo>
                      <a:pt x="346" y="596"/>
                      <a:pt x="346" y="596"/>
                      <a:pt x="346" y="596"/>
                    </a:cubicBezTo>
                    <a:cubicBezTo>
                      <a:pt x="350" y="584"/>
                      <a:pt x="353" y="573"/>
                      <a:pt x="357" y="561"/>
                    </a:cubicBezTo>
                    <a:cubicBezTo>
                      <a:pt x="364" y="539"/>
                      <a:pt x="372" y="516"/>
                      <a:pt x="381" y="493"/>
                    </a:cubicBezTo>
                    <a:cubicBezTo>
                      <a:pt x="385" y="482"/>
                      <a:pt x="389" y="471"/>
                      <a:pt x="394" y="460"/>
                    </a:cubicBezTo>
                    <a:cubicBezTo>
                      <a:pt x="396" y="454"/>
                      <a:pt x="399" y="449"/>
                      <a:pt x="401" y="443"/>
                    </a:cubicBezTo>
                    <a:cubicBezTo>
                      <a:pt x="405" y="435"/>
                      <a:pt x="405" y="435"/>
                      <a:pt x="405" y="435"/>
                    </a:cubicBezTo>
                    <a:cubicBezTo>
                      <a:pt x="406" y="432"/>
                      <a:pt x="406" y="432"/>
                      <a:pt x="406" y="432"/>
                    </a:cubicBezTo>
                    <a:cubicBezTo>
                      <a:pt x="406" y="431"/>
                      <a:pt x="406" y="431"/>
                      <a:pt x="406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8" y="431"/>
                      <a:pt x="408" y="431"/>
                      <a:pt x="408" y="431"/>
                    </a:cubicBezTo>
                    <a:cubicBezTo>
                      <a:pt x="410" y="431"/>
                      <a:pt x="412" y="431"/>
                      <a:pt x="414" y="431"/>
                    </a:cubicBezTo>
                    <a:cubicBezTo>
                      <a:pt x="418" y="430"/>
                      <a:pt x="422" y="430"/>
                      <a:pt x="426" y="429"/>
                    </a:cubicBezTo>
                    <a:cubicBezTo>
                      <a:pt x="434" y="426"/>
                      <a:pt x="442" y="422"/>
                      <a:pt x="448" y="415"/>
                    </a:cubicBezTo>
                    <a:cubicBezTo>
                      <a:pt x="451" y="412"/>
                      <a:pt x="453" y="408"/>
                      <a:pt x="455" y="404"/>
                    </a:cubicBezTo>
                    <a:cubicBezTo>
                      <a:pt x="457" y="400"/>
                      <a:pt x="458" y="396"/>
                      <a:pt x="458" y="392"/>
                    </a:cubicBezTo>
                    <a:cubicBezTo>
                      <a:pt x="460" y="383"/>
                      <a:pt x="459" y="374"/>
                      <a:pt x="455" y="366"/>
                    </a:cubicBezTo>
                    <a:cubicBezTo>
                      <a:pt x="453" y="362"/>
                      <a:pt x="450" y="358"/>
                      <a:pt x="447" y="355"/>
                    </a:cubicBezTo>
                    <a:cubicBezTo>
                      <a:pt x="444" y="352"/>
                      <a:pt x="439" y="350"/>
                      <a:pt x="434" y="349"/>
                    </a:cubicBezTo>
                    <a:cubicBezTo>
                      <a:pt x="433" y="348"/>
                      <a:pt x="432" y="348"/>
                      <a:pt x="430" y="348"/>
                    </a:cubicBezTo>
                    <a:cubicBezTo>
                      <a:pt x="429" y="348"/>
                      <a:pt x="428" y="348"/>
                      <a:pt x="426" y="349"/>
                    </a:cubicBezTo>
                    <a:cubicBezTo>
                      <a:pt x="424" y="349"/>
                      <a:pt x="421" y="350"/>
                      <a:pt x="419" y="351"/>
                    </a:cubicBezTo>
                    <a:cubicBezTo>
                      <a:pt x="415" y="353"/>
                      <a:pt x="412" y="355"/>
                      <a:pt x="409" y="358"/>
                    </a:cubicBezTo>
                    <a:cubicBezTo>
                      <a:pt x="406" y="361"/>
                      <a:pt x="403" y="364"/>
                      <a:pt x="401" y="367"/>
                    </a:cubicBezTo>
                    <a:cubicBezTo>
                      <a:pt x="400" y="368"/>
                      <a:pt x="399" y="369"/>
                      <a:pt x="399" y="370"/>
                    </a:cubicBezTo>
                    <a:cubicBezTo>
                      <a:pt x="398" y="370"/>
                      <a:pt x="398" y="370"/>
                      <a:pt x="398" y="370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7" y="373"/>
                      <a:pt x="397" y="373"/>
                      <a:pt x="397" y="373"/>
                    </a:cubicBezTo>
                    <a:cubicBezTo>
                      <a:pt x="395" y="378"/>
                      <a:pt x="395" y="378"/>
                      <a:pt x="395" y="378"/>
                    </a:cubicBezTo>
                    <a:cubicBezTo>
                      <a:pt x="388" y="392"/>
                      <a:pt x="388" y="392"/>
                      <a:pt x="388" y="392"/>
                    </a:cubicBezTo>
                    <a:cubicBezTo>
                      <a:pt x="388" y="392"/>
                      <a:pt x="387" y="391"/>
                      <a:pt x="387" y="391"/>
                    </a:cubicBezTo>
                    <a:cubicBezTo>
                      <a:pt x="387" y="391"/>
                      <a:pt x="387" y="391"/>
                      <a:pt x="387" y="391"/>
                    </a:cubicBezTo>
                    <a:cubicBezTo>
                      <a:pt x="385" y="390"/>
                      <a:pt x="385" y="390"/>
                      <a:pt x="385" y="390"/>
                    </a:cubicBezTo>
                    <a:cubicBezTo>
                      <a:pt x="384" y="390"/>
                      <a:pt x="384" y="389"/>
                      <a:pt x="383" y="388"/>
                    </a:cubicBezTo>
                    <a:cubicBezTo>
                      <a:pt x="379" y="386"/>
                      <a:pt x="376" y="382"/>
                      <a:pt x="374" y="379"/>
                    </a:cubicBezTo>
                    <a:cubicBezTo>
                      <a:pt x="371" y="375"/>
                      <a:pt x="369" y="372"/>
                      <a:pt x="367" y="367"/>
                    </a:cubicBezTo>
                    <a:cubicBezTo>
                      <a:pt x="366" y="365"/>
                      <a:pt x="365" y="363"/>
                      <a:pt x="364" y="361"/>
                    </a:cubicBezTo>
                    <a:cubicBezTo>
                      <a:pt x="363" y="361"/>
                      <a:pt x="363" y="361"/>
                      <a:pt x="363" y="361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5" y="359"/>
                      <a:pt x="365" y="359"/>
                      <a:pt x="365" y="359"/>
                    </a:cubicBezTo>
                    <a:cubicBezTo>
                      <a:pt x="368" y="357"/>
                      <a:pt x="370" y="355"/>
                      <a:pt x="372" y="353"/>
                    </a:cubicBezTo>
                    <a:cubicBezTo>
                      <a:pt x="376" y="349"/>
                      <a:pt x="380" y="345"/>
                      <a:pt x="383" y="340"/>
                    </a:cubicBezTo>
                    <a:cubicBezTo>
                      <a:pt x="387" y="336"/>
                      <a:pt x="390" y="330"/>
                      <a:pt x="391" y="324"/>
                    </a:cubicBezTo>
                    <a:cubicBezTo>
                      <a:pt x="392" y="318"/>
                      <a:pt x="392" y="311"/>
                      <a:pt x="390" y="305"/>
                    </a:cubicBezTo>
                    <a:cubicBezTo>
                      <a:pt x="389" y="302"/>
                      <a:pt x="388" y="299"/>
                      <a:pt x="386" y="296"/>
                    </a:cubicBezTo>
                    <a:cubicBezTo>
                      <a:pt x="385" y="295"/>
                      <a:pt x="384" y="294"/>
                      <a:pt x="383" y="292"/>
                    </a:cubicBezTo>
                    <a:cubicBezTo>
                      <a:pt x="383" y="292"/>
                      <a:pt x="382" y="291"/>
                      <a:pt x="382" y="291"/>
                    </a:cubicBezTo>
                    <a:cubicBezTo>
                      <a:pt x="381" y="290"/>
                      <a:pt x="381" y="290"/>
                      <a:pt x="381" y="290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77" y="287"/>
                      <a:pt x="374" y="285"/>
                      <a:pt x="371" y="283"/>
                    </a:cubicBezTo>
                    <a:cubicBezTo>
                      <a:pt x="368" y="282"/>
                      <a:pt x="364" y="282"/>
                      <a:pt x="361" y="282"/>
                    </a:cubicBezTo>
                    <a:cubicBezTo>
                      <a:pt x="354" y="282"/>
                      <a:pt x="348" y="284"/>
                      <a:pt x="343" y="287"/>
                    </a:cubicBezTo>
                    <a:cubicBezTo>
                      <a:pt x="340" y="289"/>
                      <a:pt x="338" y="291"/>
                      <a:pt x="336" y="293"/>
                    </a:cubicBezTo>
                    <a:cubicBezTo>
                      <a:pt x="333" y="295"/>
                      <a:pt x="331" y="298"/>
                      <a:pt x="330" y="300"/>
                    </a:cubicBezTo>
                    <a:cubicBezTo>
                      <a:pt x="327" y="304"/>
                      <a:pt x="325" y="308"/>
                      <a:pt x="324" y="312"/>
                    </a:cubicBezTo>
                    <a:cubicBezTo>
                      <a:pt x="322" y="316"/>
                      <a:pt x="322" y="321"/>
                      <a:pt x="321" y="325"/>
                    </a:cubicBezTo>
                    <a:cubicBezTo>
                      <a:pt x="321" y="329"/>
                      <a:pt x="321" y="333"/>
                      <a:pt x="322" y="337"/>
                    </a:cubicBezTo>
                    <a:cubicBezTo>
                      <a:pt x="322" y="340"/>
                      <a:pt x="322" y="340"/>
                      <a:pt x="322" y="340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3" y="343"/>
                      <a:pt x="323" y="343"/>
                      <a:pt x="323" y="343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0" y="344"/>
                      <a:pt x="318" y="345"/>
                      <a:pt x="315" y="345"/>
                    </a:cubicBezTo>
                    <a:cubicBezTo>
                      <a:pt x="311" y="346"/>
                      <a:pt x="307" y="347"/>
                      <a:pt x="302" y="347"/>
                    </a:cubicBezTo>
                    <a:cubicBezTo>
                      <a:pt x="298" y="346"/>
                      <a:pt x="293" y="346"/>
                      <a:pt x="289" y="345"/>
                    </a:cubicBezTo>
                    <a:cubicBezTo>
                      <a:pt x="287" y="345"/>
                      <a:pt x="287" y="345"/>
                      <a:pt x="287" y="345"/>
                    </a:cubicBezTo>
                    <a:cubicBezTo>
                      <a:pt x="286" y="345"/>
                      <a:pt x="286" y="345"/>
                      <a:pt x="286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4"/>
                      <a:pt x="285" y="344"/>
                      <a:pt x="285" y="344"/>
                    </a:cubicBezTo>
                    <a:cubicBezTo>
                      <a:pt x="286" y="343"/>
                      <a:pt x="286" y="343"/>
                      <a:pt x="286" y="343"/>
                    </a:cubicBezTo>
                    <a:cubicBezTo>
                      <a:pt x="290" y="339"/>
                      <a:pt x="293" y="334"/>
                      <a:pt x="295" y="330"/>
                    </a:cubicBezTo>
                    <a:cubicBezTo>
                      <a:pt x="298" y="325"/>
                      <a:pt x="300" y="320"/>
                      <a:pt x="302" y="314"/>
                    </a:cubicBezTo>
                    <a:cubicBezTo>
                      <a:pt x="302" y="311"/>
                      <a:pt x="303" y="308"/>
                      <a:pt x="302" y="305"/>
                    </a:cubicBezTo>
                    <a:cubicBezTo>
                      <a:pt x="302" y="301"/>
                      <a:pt x="302" y="298"/>
                      <a:pt x="300" y="295"/>
                    </a:cubicBezTo>
                    <a:cubicBezTo>
                      <a:pt x="298" y="289"/>
                      <a:pt x="293" y="284"/>
                      <a:pt x="289" y="280"/>
                    </a:cubicBezTo>
                    <a:cubicBezTo>
                      <a:pt x="284" y="277"/>
                      <a:pt x="278" y="274"/>
                      <a:pt x="271" y="274"/>
                    </a:cubicBezTo>
                    <a:cubicBezTo>
                      <a:pt x="268" y="273"/>
                      <a:pt x="264" y="274"/>
                      <a:pt x="261" y="275"/>
                    </a:cubicBezTo>
                    <a:cubicBezTo>
                      <a:pt x="258" y="276"/>
                      <a:pt x="255" y="277"/>
                      <a:pt x="252" y="279"/>
                    </a:cubicBezTo>
                    <a:cubicBezTo>
                      <a:pt x="247" y="282"/>
                      <a:pt x="243" y="287"/>
                      <a:pt x="240" y="291"/>
                    </a:cubicBezTo>
                    <a:cubicBezTo>
                      <a:pt x="237" y="296"/>
                      <a:pt x="234" y="301"/>
                      <a:pt x="232" y="306"/>
                    </a:cubicBezTo>
                    <a:cubicBezTo>
                      <a:pt x="230" y="311"/>
                      <a:pt x="229" y="316"/>
                      <a:pt x="228" y="322"/>
                    </a:cubicBezTo>
                    <a:cubicBezTo>
                      <a:pt x="228" y="325"/>
                      <a:pt x="228" y="328"/>
                      <a:pt x="228" y="331"/>
                    </a:cubicBezTo>
                    <a:cubicBezTo>
                      <a:pt x="228" y="331"/>
                      <a:pt x="228" y="332"/>
                      <a:pt x="228" y="333"/>
                    </a:cubicBezTo>
                    <a:cubicBezTo>
                      <a:pt x="228" y="334"/>
                      <a:pt x="228" y="334"/>
                      <a:pt x="228" y="335"/>
                    </a:cubicBezTo>
                    <a:cubicBezTo>
                      <a:pt x="229" y="337"/>
                      <a:pt x="229" y="338"/>
                      <a:pt x="229" y="339"/>
                    </a:cubicBezTo>
                    <a:cubicBezTo>
                      <a:pt x="230" y="342"/>
                      <a:pt x="231" y="345"/>
                      <a:pt x="232" y="348"/>
                    </a:cubicBezTo>
                    <a:cubicBezTo>
                      <a:pt x="233" y="348"/>
                      <a:pt x="233" y="349"/>
                      <a:pt x="233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3" y="351"/>
                      <a:pt x="233" y="351"/>
                      <a:pt x="233" y="351"/>
                    </a:cubicBezTo>
                    <a:cubicBezTo>
                      <a:pt x="231" y="353"/>
                      <a:pt x="229" y="355"/>
                      <a:pt x="228" y="357"/>
                    </a:cubicBezTo>
                    <a:cubicBezTo>
                      <a:pt x="224" y="360"/>
                      <a:pt x="221" y="363"/>
                      <a:pt x="217" y="366"/>
                    </a:cubicBezTo>
                    <a:cubicBezTo>
                      <a:pt x="213" y="369"/>
                      <a:pt x="209" y="372"/>
                      <a:pt x="205" y="375"/>
                    </a:cubicBezTo>
                    <a:cubicBezTo>
                      <a:pt x="204" y="376"/>
                      <a:pt x="203" y="376"/>
                      <a:pt x="202" y="377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198" y="375"/>
                      <a:pt x="198" y="375"/>
                      <a:pt x="198" y="375"/>
                    </a:cubicBezTo>
                    <a:cubicBezTo>
                      <a:pt x="196" y="370"/>
                      <a:pt x="196" y="370"/>
                      <a:pt x="196" y="370"/>
                    </a:cubicBezTo>
                    <a:cubicBezTo>
                      <a:pt x="195" y="368"/>
                      <a:pt x="194" y="366"/>
                      <a:pt x="192" y="365"/>
                    </a:cubicBezTo>
                    <a:cubicBezTo>
                      <a:pt x="188" y="358"/>
                      <a:pt x="182" y="351"/>
                      <a:pt x="174" y="346"/>
                    </a:cubicBezTo>
                    <a:cubicBezTo>
                      <a:pt x="170" y="344"/>
                      <a:pt x="166" y="342"/>
                      <a:pt x="161" y="342"/>
                    </a:cubicBezTo>
                    <a:cubicBezTo>
                      <a:pt x="157" y="341"/>
                      <a:pt x="152" y="341"/>
                      <a:pt x="147" y="342"/>
                    </a:cubicBezTo>
                    <a:cubicBezTo>
                      <a:pt x="145" y="343"/>
                      <a:pt x="142" y="344"/>
                      <a:pt x="140" y="345"/>
                    </a:cubicBezTo>
                    <a:cubicBezTo>
                      <a:pt x="138" y="346"/>
                      <a:pt x="136" y="347"/>
                      <a:pt x="134" y="348"/>
                    </a:cubicBezTo>
                    <a:cubicBezTo>
                      <a:pt x="131" y="351"/>
                      <a:pt x="127" y="355"/>
                      <a:pt x="125" y="359"/>
                    </a:cubicBezTo>
                    <a:cubicBezTo>
                      <a:pt x="123" y="364"/>
                      <a:pt x="122" y="369"/>
                      <a:pt x="122" y="374"/>
                    </a:cubicBezTo>
                    <a:cubicBezTo>
                      <a:pt x="122" y="379"/>
                      <a:pt x="123" y="383"/>
                      <a:pt x="125" y="387"/>
                    </a:cubicBezTo>
                    <a:cubicBezTo>
                      <a:pt x="126" y="391"/>
                      <a:pt x="128" y="395"/>
                      <a:pt x="131" y="399"/>
                    </a:cubicBezTo>
                    <a:cubicBezTo>
                      <a:pt x="133" y="402"/>
                      <a:pt x="136" y="405"/>
                      <a:pt x="139" y="408"/>
                    </a:cubicBezTo>
                    <a:cubicBezTo>
                      <a:pt x="146" y="414"/>
                      <a:pt x="154" y="418"/>
                      <a:pt x="162" y="421"/>
                    </a:cubicBezTo>
                    <a:cubicBezTo>
                      <a:pt x="166" y="422"/>
                      <a:pt x="171" y="422"/>
                      <a:pt x="175" y="422"/>
                    </a:cubicBezTo>
                    <a:cubicBezTo>
                      <a:pt x="177" y="422"/>
                      <a:pt x="179" y="422"/>
                      <a:pt x="181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3" y="425"/>
                      <a:pt x="183" y="425"/>
                      <a:pt x="183" y="425"/>
                    </a:cubicBezTo>
                    <a:cubicBezTo>
                      <a:pt x="186" y="432"/>
                      <a:pt x="186" y="432"/>
                      <a:pt x="186" y="432"/>
                    </a:cubicBezTo>
                    <a:cubicBezTo>
                      <a:pt x="189" y="438"/>
                      <a:pt x="191" y="443"/>
                      <a:pt x="193" y="448"/>
                    </a:cubicBezTo>
                    <a:cubicBezTo>
                      <a:pt x="198" y="458"/>
                      <a:pt x="202" y="469"/>
                      <a:pt x="206" y="480"/>
                    </a:cubicBezTo>
                    <a:cubicBezTo>
                      <a:pt x="215" y="501"/>
                      <a:pt x="222" y="522"/>
                      <a:pt x="230" y="544"/>
                    </a:cubicBezTo>
                    <a:cubicBezTo>
                      <a:pt x="236" y="562"/>
                      <a:pt x="241" y="580"/>
                      <a:pt x="247" y="598"/>
                    </a:cubicBezTo>
                    <a:cubicBezTo>
                      <a:pt x="250" y="609"/>
                      <a:pt x="250" y="609"/>
                      <a:pt x="250" y="609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24" y="610"/>
                      <a:pt x="224" y="610"/>
                      <a:pt x="224" y="610"/>
                    </a:cubicBezTo>
                    <a:cubicBezTo>
                      <a:pt x="196" y="610"/>
                      <a:pt x="196" y="610"/>
                      <a:pt x="196" y="610"/>
                    </a:cubicBezTo>
                    <a:cubicBezTo>
                      <a:pt x="188" y="610"/>
                      <a:pt x="188" y="610"/>
                      <a:pt x="188" y="610"/>
                    </a:cubicBezTo>
                    <a:cubicBezTo>
                      <a:pt x="187" y="610"/>
                      <a:pt x="186" y="609"/>
                      <a:pt x="184" y="609"/>
                    </a:cubicBezTo>
                    <a:cubicBezTo>
                      <a:pt x="182" y="608"/>
                      <a:pt x="180" y="605"/>
                      <a:pt x="179" y="603"/>
                    </a:cubicBezTo>
                    <a:cubicBezTo>
                      <a:pt x="179" y="602"/>
                      <a:pt x="179" y="601"/>
                      <a:pt x="179" y="600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179" y="599"/>
                      <a:pt x="179" y="599"/>
                      <a:pt x="179" y="599"/>
                    </a:cubicBezTo>
                    <a:cubicBezTo>
                      <a:pt x="179" y="597"/>
                      <a:pt x="179" y="597"/>
                      <a:pt x="179" y="597"/>
                    </a:cubicBezTo>
                    <a:cubicBezTo>
                      <a:pt x="179" y="590"/>
                      <a:pt x="179" y="590"/>
                      <a:pt x="179" y="590"/>
                    </a:cubicBezTo>
                    <a:cubicBezTo>
                      <a:pt x="179" y="576"/>
                      <a:pt x="179" y="576"/>
                      <a:pt x="179" y="576"/>
                    </a:cubicBezTo>
                    <a:cubicBezTo>
                      <a:pt x="179" y="544"/>
                      <a:pt x="179" y="544"/>
                      <a:pt x="179" y="544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7" y="540"/>
                      <a:pt x="177" y="540"/>
                      <a:pt x="177" y="540"/>
                    </a:cubicBezTo>
                    <a:cubicBezTo>
                      <a:pt x="176" y="539"/>
                      <a:pt x="176" y="539"/>
                      <a:pt x="176" y="539"/>
                    </a:cubicBezTo>
                    <a:cubicBezTo>
                      <a:pt x="170" y="536"/>
                      <a:pt x="170" y="536"/>
                      <a:pt x="170" y="536"/>
                    </a:cubicBezTo>
                    <a:cubicBezTo>
                      <a:pt x="168" y="535"/>
                      <a:pt x="166" y="534"/>
                      <a:pt x="164" y="533"/>
                    </a:cubicBezTo>
                    <a:cubicBezTo>
                      <a:pt x="160" y="531"/>
                      <a:pt x="155" y="528"/>
                      <a:pt x="151" y="526"/>
                    </a:cubicBezTo>
                    <a:cubicBezTo>
                      <a:pt x="143" y="521"/>
                      <a:pt x="135" y="516"/>
                      <a:pt x="128" y="511"/>
                    </a:cubicBezTo>
                    <a:cubicBezTo>
                      <a:pt x="113" y="500"/>
                      <a:pt x="99" y="487"/>
                      <a:pt x="86" y="473"/>
                    </a:cubicBezTo>
                    <a:cubicBezTo>
                      <a:pt x="61" y="446"/>
                      <a:pt x="41" y="413"/>
                      <a:pt x="29" y="378"/>
                    </a:cubicBezTo>
                    <a:cubicBezTo>
                      <a:pt x="17" y="344"/>
                      <a:pt x="12" y="307"/>
                      <a:pt x="14" y="271"/>
                    </a:cubicBezTo>
                    <a:cubicBezTo>
                      <a:pt x="16" y="235"/>
                      <a:pt x="25" y="201"/>
                      <a:pt x="40" y="170"/>
                    </a:cubicBezTo>
                    <a:cubicBezTo>
                      <a:pt x="54" y="139"/>
                      <a:pt x="74" y="111"/>
                      <a:pt x="97" y="89"/>
                    </a:cubicBezTo>
                    <a:cubicBezTo>
                      <a:pt x="120" y="66"/>
                      <a:pt x="147" y="48"/>
                      <a:pt x="174" y="35"/>
                    </a:cubicBezTo>
                    <a:cubicBezTo>
                      <a:pt x="198" y="24"/>
                      <a:pt x="220" y="18"/>
                      <a:pt x="237" y="14"/>
                    </a:cubicBezTo>
                    <a:cubicBezTo>
                      <a:pt x="255" y="10"/>
                      <a:pt x="268" y="9"/>
                      <a:pt x="278" y="8"/>
                    </a:cubicBezTo>
                    <a:cubicBezTo>
                      <a:pt x="283" y="8"/>
                      <a:pt x="287" y="8"/>
                      <a:pt x="290" y="8"/>
                    </a:cubicBezTo>
                    <a:cubicBezTo>
                      <a:pt x="293" y="7"/>
                      <a:pt x="295" y="7"/>
                      <a:pt x="296" y="7"/>
                    </a:cubicBezTo>
                    <a:cubicBezTo>
                      <a:pt x="298" y="7"/>
                      <a:pt x="296" y="6"/>
                      <a:pt x="291" y="6"/>
                    </a:cubicBezTo>
                    <a:cubicBezTo>
                      <a:pt x="286" y="6"/>
                      <a:pt x="277" y="5"/>
                      <a:pt x="266" y="6"/>
                    </a:cubicBezTo>
                    <a:cubicBezTo>
                      <a:pt x="254" y="7"/>
                      <a:pt x="239" y="8"/>
                      <a:pt x="222" y="12"/>
                    </a:cubicBezTo>
                    <a:cubicBezTo>
                      <a:pt x="205" y="16"/>
                      <a:pt x="186" y="22"/>
                      <a:pt x="165" y="32"/>
                    </a:cubicBezTo>
                    <a:cubicBezTo>
                      <a:pt x="145" y="42"/>
                      <a:pt x="123" y="56"/>
                      <a:pt x="102" y="74"/>
                    </a:cubicBezTo>
                    <a:cubicBezTo>
                      <a:pt x="101" y="73"/>
                      <a:pt x="101" y="73"/>
                      <a:pt x="101" y="73"/>
                    </a:cubicBezTo>
                    <a:cubicBezTo>
                      <a:pt x="122" y="55"/>
                      <a:pt x="141" y="43"/>
                      <a:pt x="157" y="34"/>
                    </a:cubicBezTo>
                    <a:cubicBezTo>
                      <a:pt x="173" y="26"/>
                      <a:pt x="186" y="20"/>
                      <a:pt x="196" y="17"/>
                    </a:cubicBezTo>
                    <a:cubicBezTo>
                      <a:pt x="206" y="13"/>
                      <a:pt x="213" y="11"/>
                      <a:pt x="218" y="10"/>
                    </a:cubicBezTo>
                    <a:cubicBezTo>
                      <a:pt x="222" y="8"/>
                      <a:pt x="225" y="8"/>
                      <a:pt x="225" y="7"/>
                    </a:cubicBezTo>
                    <a:cubicBezTo>
                      <a:pt x="227" y="6"/>
                      <a:pt x="223" y="7"/>
                      <a:pt x="220" y="7"/>
                    </a:cubicBezTo>
                    <a:cubicBezTo>
                      <a:pt x="217" y="8"/>
                      <a:pt x="215" y="7"/>
                      <a:pt x="221" y="5"/>
                    </a:cubicBezTo>
                    <a:cubicBezTo>
                      <a:pt x="194" y="12"/>
                      <a:pt x="168" y="23"/>
                      <a:pt x="144" y="37"/>
                    </a:cubicBezTo>
                    <a:cubicBezTo>
                      <a:pt x="120" y="51"/>
                      <a:pt x="98" y="69"/>
                      <a:pt x="78" y="89"/>
                    </a:cubicBezTo>
                    <a:cubicBezTo>
                      <a:pt x="59" y="110"/>
                      <a:pt x="43" y="133"/>
                      <a:pt x="30" y="158"/>
                    </a:cubicBezTo>
                    <a:cubicBezTo>
                      <a:pt x="18" y="183"/>
                      <a:pt x="9" y="210"/>
                      <a:pt x="4" y="237"/>
                    </a:cubicBezTo>
                    <a:cubicBezTo>
                      <a:pt x="3" y="244"/>
                      <a:pt x="1" y="253"/>
                      <a:pt x="1" y="263"/>
                    </a:cubicBezTo>
                    <a:cubicBezTo>
                      <a:pt x="0" y="272"/>
                      <a:pt x="0" y="283"/>
                      <a:pt x="0" y="293"/>
                    </a:cubicBezTo>
                    <a:cubicBezTo>
                      <a:pt x="0" y="304"/>
                      <a:pt x="1" y="314"/>
                      <a:pt x="2" y="324"/>
                    </a:cubicBezTo>
                    <a:cubicBezTo>
                      <a:pt x="3" y="334"/>
                      <a:pt x="5" y="342"/>
                      <a:pt x="6" y="349"/>
                    </a:cubicBezTo>
                    <a:cubicBezTo>
                      <a:pt x="12" y="376"/>
                      <a:pt x="22" y="402"/>
                      <a:pt x="35" y="426"/>
                    </a:cubicBezTo>
                    <a:cubicBezTo>
                      <a:pt x="48" y="450"/>
                      <a:pt x="64" y="472"/>
                      <a:pt x="83" y="491"/>
                    </a:cubicBezTo>
                    <a:cubicBezTo>
                      <a:pt x="102" y="510"/>
                      <a:pt x="124" y="527"/>
                      <a:pt x="148" y="540"/>
                    </a:cubicBezTo>
                    <a:cubicBezTo>
                      <a:pt x="151" y="542"/>
                      <a:pt x="154" y="544"/>
                      <a:pt x="157" y="545"/>
                    </a:cubicBezTo>
                    <a:cubicBezTo>
                      <a:pt x="161" y="547"/>
                      <a:pt x="161" y="547"/>
                      <a:pt x="161" y="547"/>
                    </a:cubicBezTo>
                    <a:cubicBezTo>
                      <a:pt x="164" y="549"/>
                      <a:pt x="164" y="549"/>
                      <a:pt x="164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5" y="561"/>
                      <a:pt x="165" y="561"/>
                      <a:pt x="165" y="561"/>
                    </a:cubicBezTo>
                    <a:cubicBezTo>
                      <a:pt x="165" y="601"/>
                      <a:pt x="165" y="601"/>
                      <a:pt x="165" y="601"/>
                    </a:cubicBezTo>
                    <a:cubicBezTo>
                      <a:pt x="165" y="605"/>
                      <a:pt x="167" y="610"/>
                      <a:pt x="169" y="614"/>
                    </a:cubicBezTo>
                    <a:cubicBezTo>
                      <a:pt x="172" y="618"/>
                      <a:pt x="176" y="621"/>
                      <a:pt x="180" y="622"/>
                    </a:cubicBezTo>
                    <a:cubicBezTo>
                      <a:pt x="180" y="622"/>
                      <a:pt x="180" y="622"/>
                      <a:pt x="181" y="622"/>
                    </a:cubicBezTo>
                    <a:cubicBezTo>
                      <a:pt x="176" y="623"/>
                      <a:pt x="172" y="626"/>
                      <a:pt x="169" y="629"/>
                    </a:cubicBezTo>
                    <a:cubicBezTo>
                      <a:pt x="166" y="633"/>
                      <a:pt x="164" y="637"/>
                      <a:pt x="164" y="641"/>
                    </a:cubicBezTo>
                    <a:cubicBezTo>
                      <a:pt x="163" y="646"/>
                      <a:pt x="163" y="650"/>
                      <a:pt x="165" y="654"/>
                    </a:cubicBezTo>
                    <a:cubicBezTo>
                      <a:pt x="166" y="658"/>
                      <a:pt x="169" y="662"/>
                      <a:pt x="172" y="665"/>
                    </a:cubicBezTo>
                    <a:cubicBezTo>
                      <a:pt x="174" y="667"/>
                      <a:pt x="176" y="668"/>
                      <a:pt x="178" y="669"/>
                    </a:cubicBezTo>
                    <a:cubicBezTo>
                      <a:pt x="181" y="670"/>
                      <a:pt x="183" y="670"/>
                      <a:pt x="185" y="670"/>
                    </a:cubicBezTo>
                    <a:cubicBezTo>
                      <a:pt x="205" y="670"/>
                      <a:pt x="205" y="670"/>
                      <a:pt x="205" y="670"/>
                    </a:cubicBezTo>
                    <a:cubicBezTo>
                      <a:pt x="244" y="670"/>
                      <a:pt x="244" y="670"/>
                      <a:pt x="244" y="670"/>
                    </a:cubicBezTo>
                    <a:cubicBezTo>
                      <a:pt x="268" y="670"/>
                      <a:pt x="268" y="670"/>
                      <a:pt x="268" y="670"/>
                    </a:cubicBezTo>
                    <a:cubicBezTo>
                      <a:pt x="232" y="670"/>
                      <a:pt x="232" y="670"/>
                      <a:pt x="232" y="670"/>
                    </a:cubicBezTo>
                    <a:cubicBezTo>
                      <a:pt x="192" y="670"/>
                      <a:pt x="192" y="670"/>
                      <a:pt x="192" y="670"/>
                    </a:cubicBezTo>
                    <a:cubicBezTo>
                      <a:pt x="188" y="670"/>
                      <a:pt x="188" y="670"/>
                      <a:pt x="188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3" y="671"/>
                      <a:pt x="181" y="671"/>
                    </a:cubicBezTo>
                    <a:cubicBezTo>
                      <a:pt x="177" y="672"/>
                      <a:pt x="172" y="674"/>
                      <a:pt x="169" y="678"/>
                    </a:cubicBezTo>
                    <a:cubicBezTo>
                      <a:pt x="166" y="681"/>
                      <a:pt x="164" y="686"/>
                      <a:pt x="164" y="690"/>
                    </a:cubicBezTo>
                    <a:cubicBezTo>
                      <a:pt x="163" y="694"/>
                      <a:pt x="163" y="699"/>
                      <a:pt x="165" y="703"/>
                    </a:cubicBezTo>
                    <a:cubicBezTo>
                      <a:pt x="166" y="707"/>
                      <a:pt x="169" y="711"/>
                      <a:pt x="172" y="714"/>
                    </a:cubicBezTo>
                    <a:cubicBezTo>
                      <a:pt x="174" y="715"/>
                      <a:pt x="176" y="717"/>
                      <a:pt x="178" y="717"/>
                    </a:cubicBezTo>
                    <a:cubicBezTo>
                      <a:pt x="181" y="718"/>
                      <a:pt x="183" y="719"/>
                      <a:pt x="18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244" y="719"/>
                      <a:pt x="244" y="719"/>
                      <a:pt x="244" y="719"/>
                    </a:cubicBezTo>
                    <a:cubicBezTo>
                      <a:pt x="265" y="719"/>
                      <a:pt x="265" y="719"/>
                      <a:pt x="26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193" y="719"/>
                      <a:pt x="193" y="719"/>
                      <a:pt x="193" y="719"/>
                    </a:cubicBezTo>
                    <a:cubicBezTo>
                      <a:pt x="187" y="719"/>
                      <a:pt x="187" y="719"/>
                      <a:pt x="187" y="719"/>
                    </a:cubicBezTo>
                    <a:cubicBezTo>
                      <a:pt x="186" y="719"/>
                      <a:pt x="186" y="719"/>
                      <a:pt x="186" y="719"/>
                    </a:cubicBezTo>
                    <a:cubicBezTo>
                      <a:pt x="185" y="719"/>
                      <a:pt x="185" y="719"/>
                      <a:pt x="185" y="719"/>
                    </a:cubicBezTo>
                    <a:cubicBezTo>
                      <a:pt x="184" y="719"/>
                      <a:pt x="184" y="719"/>
                      <a:pt x="184" y="719"/>
                    </a:cubicBezTo>
                    <a:cubicBezTo>
                      <a:pt x="182" y="719"/>
                      <a:pt x="181" y="719"/>
                      <a:pt x="179" y="720"/>
                    </a:cubicBezTo>
                    <a:cubicBezTo>
                      <a:pt x="174" y="722"/>
                      <a:pt x="169" y="726"/>
                      <a:pt x="167" y="730"/>
                    </a:cubicBezTo>
                    <a:cubicBezTo>
                      <a:pt x="164" y="735"/>
                      <a:pt x="163" y="740"/>
                      <a:pt x="163" y="746"/>
                    </a:cubicBezTo>
                    <a:cubicBezTo>
                      <a:pt x="164" y="751"/>
                      <a:pt x="166" y="756"/>
                      <a:pt x="169" y="760"/>
                    </a:cubicBezTo>
                    <a:cubicBezTo>
                      <a:pt x="171" y="762"/>
                      <a:pt x="173" y="764"/>
                      <a:pt x="176" y="765"/>
                    </a:cubicBezTo>
                    <a:cubicBezTo>
                      <a:pt x="179" y="766"/>
                      <a:pt x="181" y="767"/>
                      <a:pt x="184" y="767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22" y="805"/>
                      <a:pt x="222" y="805"/>
                      <a:pt x="222" y="805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5" y="810"/>
                      <a:pt x="225" y="810"/>
                      <a:pt x="225" y="810"/>
                    </a:cubicBezTo>
                    <a:cubicBezTo>
                      <a:pt x="225" y="810"/>
                      <a:pt x="225" y="811"/>
                      <a:pt x="225" y="811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9" y="815"/>
                      <a:pt x="229" y="815"/>
                      <a:pt x="229" y="815"/>
                    </a:cubicBezTo>
                    <a:cubicBezTo>
                      <a:pt x="230" y="817"/>
                      <a:pt x="231" y="818"/>
                      <a:pt x="232" y="820"/>
                    </a:cubicBezTo>
                    <a:cubicBezTo>
                      <a:pt x="234" y="821"/>
                      <a:pt x="235" y="822"/>
                      <a:pt x="236" y="824"/>
                    </a:cubicBezTo>
                    <a:cubicBezTo>
                      <a:pt x="238" y="825"/>
                      <a:pt x="239" y="826"/>
                      <a:pt x="241" y="828"/>
                    </a:cubicBezTo>
                    <a:cubicBezTo>
                      <a:pt x="242" y="828"/>
                      <a:pt x="243" y="829"/>
                      <a:pt x="245" y="830"/>
                    </a:cubicBezTo>
                    <a:cubicBezTo>
                      <a:pt x="246" y="830"/>
                      <a:pt x="247" y="830"/>
                      <a:pt x="247" y="830"/>
                    </a:cubicBezTo>
                    <a:cubicBezTo>
                      <a:pt x="249" y="831"/>
                      <a:pt x="249" y="831"/>
                      <a:pt x="249" y="831"/>
                    </a:cubicBezTo>
                    <a:cubicBezTo>
                      <a:pt x="250" y="831"/>
                      <a:pt x="252" y="831"/>
                      <a:pt x="254" y="831"/>
                    </a:cubicBezTo>
                    <a:cubicBezTo>
                      <a:pt x="268" y="833"/>
                      <a:pt x="282" y="834"/>
                      <a:pt x="296" y="834"/>
                    </a:cubicBezTo>
                    <a:cubicBezTo>
                      <a:pt x="303" y="835"/>
                      <a:pt x="310" y="835"/>
                      <a:pt x="318" y="834"/>
                    </a:cubicBezTo>
                    <a:cubicBezTo>
                      <a:pt x="321" y="834"/>
                      <a:pt x="325" y="834"/>
                      <a:pt x="329" y="833"/>
                    </a:cubicBezTo>
                    <a:cubicBezTo>
                      <a:pt x="331" y="833"/>
                      <a:pt x="332" y="832"/>
                      <a:pt x="334" y="832"/>
                    </a:cubicBezTo>
                    <a:cubicBezTo>
                      <a:pt x="335" y="832"/>
                      <a:pt x="336" y="831"/>
                      <a:pt x="337" y="831"/>
                    </a:cubicBezTo>
                    <a:cubicBezTo>
                      <a:pt x="338" y="831"/>
                      <a:pt x="338" y="831"/>
                      <a:pt x="339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2" y="829"/>
                      <a:pt x="342" y="829"/>
                      <a:pt x="343" y="829"/>
                    </a:cubicBezTo>
                    <a:cubicBezTo>
                      <a:pt x="342" y="829"/>
                      <a:pt x="342" y="829"/>
                      <a:pt x="341" y="829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39" y="830"/>
                      <a:pt x="339" y="830"/>
                      <a:pt x="339" y="830"/>
                    </a:cubicBezTo>
                    <a:cubicBezTo>
                      <a:pt x="338" y="831"/>
                      <a:pt x="338" y="831"/>
                      <a:pt x="337" y="831"/>
                    </a:cubicBezTo>
                    <a:cubicBezTo>
                      <a:pt x="336" y="831"/>
                      <a:pt x="335" y="832"/>
                      <a:pt x="334" y="832"/>
                    </a:cubicBezTo>
                    <a:cubicBezTo>
                      <a:pt x="332" y="832"/>
                      <a:pt x="330" y="833"/>
                      <a:pt x="329" y="833"/>
                    </a:cubicBezTo>
                    <a:cubicBezTo>
                      <a:pt x="325" y="834"/>
                      <a:pt x="321" y="834"/>
                      <a:pt x="317" y="834"/>
                    </a:cubicBezTo>
                    <a:cubicBezTo>
                      <a:pt x="310" y="834"/>
                      <a:pt x="303" y="834"/>
                      <a:pt x="296" y="834"/>
                    </a:cubicBezTo>
                    <a:cubicBezTo>
                      <a:pt x="282" y="834"/>
                      <a:pt x="268" y="833"/>
                      <a:pt x="254" y="831"/>
                    </a:cubicBezTo>
                    <a:cubicBezTo>
                      <a:pt x="252" y="831"/>
                      <a:pt x="250" y="830"/>
                      <a:pt x="248" y="830"/>
                    </a:cubicBezTo>
                    <a:cubicBezTo>
                      <a:pt x="247" y="830"/>
                      <a:pt x="247" y="830"/>
                      <a:pt x="247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5" y="829"/>
                      <a:pt x="245" y="829"/>
                      <a:pt x="245" y="829"/>
                    </a:cubicBezTo>
                    <a:cubicBezTo>
                      <a:pt x="243" y="829"/>
                      <a:pt x="242" y="828"/>
                      <a:pt x="241" y="827"/>
                    </a:cubicBezTo>
                    <a:cubicBezTo>
                      <a:pt x="239" y="826"/>
                      <a:pt x="238" y="825"/>
                      <a:pt x="236" y="823"/>
                    </a:cubicBezTo>
                    <a:cubicBezTo>
                      <a:pt x="235" y="822"/>
                      <a:pt x="234" y="821"/>
                      <a:pt x="232" y="819"/>
                    </a:cubicBezTo>
                    <a:cubicBezTo>
                      <a:pt x="231" y="818"/>
                      <a:pt x="230" y="817"/>
                      <a:pt x="229" y="815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5" y="811"/>
                      <a:pt x="225" y="811"/>
                      <a:pt x="225" y="811"/>
                    </a:cubicBezTo>
                    <a:cubicBezTo>
                      <a:pt x="225" y="810"/>
                      <a:pt x="225" y="810"/>
                      <a:pt x="225" y="809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3" y="805"/>
                      <a:pt x="223" y="805"/>
                      <a:pt x="223" y="805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194" y="767"/>
                      <a:pt x="194" y="767"/>
                      <a:pt x="194" y="767"/>
                    </a:cubicBezTo>
                    <a:cubicBezTo>
                      <a:pt x="187" y="767"/>
                      <a:pt x="187" y="767"/>
                      <a:pt x="187" y="767"/>
                    </a:cubicBezTo>
                    <a:cubicBezTo>
                      <a:pt x="186" y="767"/>
                      <a:pt x="184" y="767"/>
                      <a:pt x="182" y="767"/>
                    </a:cubicBezTo>
                    <a:cubicBezTo>
                      <a:pt x="180" y="766"/>
                      <a:pt x="178" y="766"/>
                      <a:pt x="177" y="765"/>
                    </a:cubicBezTo>
                    <a:cubicBezTo>
                      <a:pt x="171" y="762"/>
                      <a:pt x="166" y="756"/>
                      <a:pt x="165" y="750"/>
                    </a:cubicBezTo>
                    <a:cubicBezTo>
                      <a:pt x="163" y="744"/>
                      <a:pt x="164" y="737"/>
                      <a:pt x="167" y="731"/>
                    </a:cubicBezTo>
                    <a:cubicBezTo>
                      <a:pt x="166" y="732"/>
                      <a:pt x="166" y="733"/>
                      <a:pt x="166" y="733"/>
                    </a:cubicBezTo>
                    <a:cubicBezTo>
                      <a:pt x="166" y="733"/>
                      <a:pt x="167" y="733"/>
                      <a:pt x="167" y="731"/>
                    </a:cubicBezTo>
                    <a:cubicBezTo>
                      <a:pt x="164" y="737"/>
                      <a:pt x="164" y="743"/>
                      <a:pt x="165" y="749"/>
                    </a:cubicBezTo>
                    <a:cubicBezTo>
                      <a:pt x="167" y="755"/>
                      <a:pt x="171" y="761"/>
                      <a:pt x="177" y="764"/>
                    </a:cubicBezTo>
                    <a:cubicBezTo>
                      <a:pt x="178" y="765"/>
                      <a:pt x="180" y="765"/>
                      <a:pt x="182" y="766"/>
                    </a:cubicBezTo>
                    <a:cubicBezTo>
                      <a:pt x="183" y="766"/>
                      <a:pt x="183" y="766"/>
                      <a:pt x="184" y="766"/>
                    </a:cubicBezTo>
                    <a:cubicBezTo>
                      <a:pt x="185" y="766"/>
                      <a:pt x="185" y="766"/>
                      <a:pt x="185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205" y="766"/>
                      <a:pt x="205" y="766"/>
                      <a:pt x="205" y="766"/>
                    </a:cubicBezTo>
                    <a:cubicBezTo>
                      <a:pt x="221" y="800"/>
                      <a:pt x="221" y="800"/>
                      <a:pt x="221" y="800"/>
                    </a:cubicBezTo>
                    <a:cubicBezTo>
                      <a:pt x="224" y="805"/>
                      <a:pt x="224" y="805"/>
                      <a:pt x="224" y="805"/>
                    </a:cubicBezTo>
                    <a:cubicBezTo>
                      <a:pt x="225" y="807"/>
                      <a:pt x="225" y="807"/>
                      <a:pt x="225" y="807"/>
                    </a:cubicBezTo>
                    <a:cubicBezTo>
                      <a:pt x="225" y="808"/>
                      <a:pt x="225" y="808"/>
                      <a:pt x="225" y="808"/>
                    </a:cubicBezTo>
                    <a:cubicBezTo>
                      <a:pt x="226" y="809"/>
                      <a:pt x="226" y="809"/>
                      <a:pt x="226" y="809"/>
                    </a:cubicBezTo>
                    <a:cubicBezTo>
                      <a:pt x="226" y="809"/>
                      <a:pt x="226" y="810"/>
                      <a:pt x="226" y="810"/>
                    </a:cubicBezTo>
                    <a:cubicBezTo>
                      <a:pt x="228" y="812"/>
                      <a:pt x="228" y="812"/>
                      <a:pt x="228" y="812"/>
                    </a:cubicBezTo>
                    <a:cubicBezTo>
                      <a:pt x="230" y="815"/>
                      <a:pt x="230" y="815"/>
                      <a:pt x="230" y="815"/>
                    </a:cubicBezTo>
                    <a:cubicBezTo>
                      <a:pt x="231" y="816"/>
                      <a:pt x="232" y="817"/>
                      <a:pt x="233" y="819"/>
                    </a:cubicBezTo>
                    <a:cubicBezTo>
                      <a:pt x="234" y="820"/>
                      <a:pt x="236" y="821"/>
                      <a:pt x="237" y="823"/>
                    </a:cubicBezTo>
                    <a:cubicBezTo>
                      <a:pt x="238" y="824"/>
                      <a:pt x="240" y="825"/>
                      <a:pt x="242" y="827"/>
                    </a:cubicBezTo>
                    <a:cubicBezTo>
                      <a:pt x="243" y="827"/>
                      <a:pt x="244" y="828"/>
                      <a:pt x="245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7" y="829"/>
                      <a:pt x="247" y="829"/>
                      <a:pt x="247" y="829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250" y="830"/>
                      <a:pt x="252" y="830"/>
                      <a:pt x="254" y="830"/>
                    </a:cubicBezTo>
                    <a:cubicBezTo>
                      <a:pt x="268" y="832"/>
                      <a:pt x="282" y="833"/>
                      <a:pt x="296" y="834"/>
                    </a:cubicBezTo>
                    <a:cubicBezTo>
                      <a:pt x="303" y="834"/>
                      <a:pt x="310" y="834"/>
                      <a:pt x="317" y="833"/>
                    </a:cubicBezTo>
                    <a:cubicBezTo>
                      <a:pt x="321" y="833"/>
                      <a:pt x="325" y="833"/>
                      <a:pt x="328" y="832"/>
                    </a:cubicBezTo>
                    <a:cubicBezTo>
                      <a:pt x="330" y="832"/>
                      <a:pt x="332" y="831"/>
                      <a:pt x="334" y="831"/>
                    </a:cubicBezTo>
                    <a:cubicBezTo>
                      <a:pt x="335" y="831"/>
                      <a:pt x="336" y="830"/>
                      <a:pt x="337" y="830"/>
                    </a:cubicBezTo>
                    <a:cubicBezTo>
                      <a:pt x="337" y="830"/>
                      <a:pt x="338" y="830"/>
                      <a:pt x="338" y="829"/>
                    </a:cubicBezTo>
                    <a:cubicBezTo>
                      <a:pt x="339" y="829"/>
                      <a:pt x="339" y="829"/>
                      <a:pt x="339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1" y="828"/>
                      <a:pt x="341" y="828"/>
                      <a:pt x="341" y="828"/>
                    </a:cubicBezTo>
                    <a:cubicBezTo>
                      <a:pt x="342" y="828"/>
                      <a:pt x="342" y="828"/>
                      <a:pt x="343" y="827"/>
                    </a:cubicBezTo>
                    <a:cubicBezTo>
                      <a:pt x="344" y="827"/>
                      <a:pt x="345" y="826"/>
                      <a:pt x="346" y="826"/>
                    </a:cubicBezTo>
                    <a:cubicBezTo>
                      <a:pt x="346" y="827"/>
                      <a:pt x="346" y="827"/>
                      <a:pt x="346" y="827"/>
                    </a:cubicBezTo>
                    <a:cubicBezTo>
                      <a:pt x="352" y="823"/>
                      <a:pt x="357" y="817"/>
                      <a:pt x="360" y="812"/>
                    </a:cubicBezTo>
                    <a:cubicBezTo>
                      <a:pt x="369" y="796"/>
                      <a:pt x="369" y="796"/>
                      <a:pt x="369" y="796"/>
                    </a:cubicBezTo>
                    <a:cubicBezTo>
                      <a:pt x="377" y="780"/>
                      <a:pt x="377" y="780"/>
                      <a:pt x="377" y="780"/>
                    </a:cubicBezTo>
                    <a:cubicBezTo>
                      <a:pt x="382" y="772"/>
                      <a:pt x="382" y="772"/>
                      <a:pt x="382" y="772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5" y="768"/>
                      <a:pt x="385" y="768"/>
                      <a:pt x="385" y="768"/>
                    </a:cubicBezTo>
                    <a:cubicBezTo>
                      <a:pt x="391" y="768"/>
                      <a:pt x="391" y="768"/>
                      <a:pt x="391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7" y="768"/>
                      <a:pt x="397" y="768"/>
                      <a:pt x="397" y="768"/>
                    </a:cubicBezTo>
                    <a:cubicBezTo>
                      <a:pt x="398" y="768"/>
                      <a:pt x="398" y="768"/>
                      <a:pt x="399" y="768"/>
                    </a:cubicBezTo>
                    <a:cubicBezTo>
                      <a:pt x="400" y="768"/>
                      <a:pt x="401" y="768"/>
                      <a:pt x="402" y="767"/>
                    </a:cubicBezTo>
                    <a:cubicBezTo>
                      <a:pt x="406" y="766"/>
                      <a:pt x="409" y="764"/>
                      <a:pt x="412" y="761"/>
                    </a:cubicBezTo>
                    <a:cubicBezTo>
                      <a:pt x="416" y="756"/>
                      <a:pt x="418" y="749"/>
                      <a:pt x="418" y="744"/>
                    </a:cubicBezTo>
                    <a:cubicBezTo>
                      <a:pt x="417" y="748"/>
                      <a:pt x="416" y="753"/>
                      <a:pt x="414" y="757"/>
                    </a:cubicBezTo>
                    <a:cubicBezTo>
                      <a:pt x="411" y="761"/>
                      <a:pt x="407" y="764"/>
                      <a:pt x="402" y="765"/>
                    </a:cubicBezTo>
                    <a:cubicBezTo>
                      <a:pt x="401" y="766"/>
                      <a:pt x="400" y="766"/>
                      <a:pt x="399" y="766"/>
                    </a:cubicBezTo>
                    <a:cubicBezTo>
                      <a:pt x="398" y="766"/>
                      <a:pt x="397" y="766"/>
                      <a:pt x="397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85" y="766"/>
                      <a:pt x="385" y="766"/>
                      <a:pt x="385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2" y="767"/>
                      <a:pt x="382" y="767"/>
                      <a:pt x="382" y="767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75" y="780"/>
                      <a:pt x="375" y="780"/>
                      <a:pt x="375" y="780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61" y="805"/>
                      <a:pt x="361" y="805"/>
                      <a:pt x="361" y="805"/>
                    </a:cubicBezTo>
                    <a:cubicBezTo>
                      <a:pt x="359" y="809"/>
                      <a:pt x="359" y="809"/>
                      <a:pt x="359" y="809"/>
                    </a:cubicBezTo>
                    <a:cubicBezTo>
                      <a:pt x="358" y="811"/>
                      <a:pt x="357" y="812"/>
                      <a:pt x="356" y="814"/>
                    </a:cubicBezTo>
                    <a:cubicBezTo>
                      <a:pt x="354" y="816"/>
                      <a:pt x="352" y="819"/>
                      <a:pt x="349" y="822"/>
                    </a:cubicBezTo>
                    <a:cubicBezTo>
                      <a:pt x="346" y="824"/>
                      <a:pt x="343" y="826"/>
                      <a:pt x="339" y="828"/>
                    </a:cubicBezTo>
                    <a:cubicBezTo>
                      <a:pt x="339" y="828"/>
                      <a:pt x="339" y="828"/>
                      <a:pt x="339" y="828"/>
                    </a:cubicBezTo>
                    <a:cubicBezTo>
                      <a:pt x="336" y="829"/>
                      <a:pt x="333" y="830"/>
                      <a:pt x="330" y="830"/>
                    </a:cubicBezTo>
                    <a:cubicBezTo>
                      <a:pt x="327" y="831"/>
                      <a:pt x="324" y="831"/>
                      <a:pt x="321" y="831"/>
                    </a:cubicBezTo>
                    <a:cubicBezTo>
                      <a:pt x="315" y="832"/>
                      <a:pt x="309" y="832"/>
                      <a:pt x="303" y="832"/>
                    </a:cubicBezTo>
                    <a:cubicBezTo>
                      <a:pt x="291" y="832"/>
                      <a:pt x="279" y="831"/>
                      <a:pt x="267" y="830"/>
                    </a:cubicBezTo>
                    <a:cubicBezTo>
                      <a:pt x="261" y="829"/>
                      <a:pt x="255" y="829"/>
                      <a:pt x="249" y="828"/>
                    </a:cubicBezTo>
                    <a:cubicBezTo>
                      <a:pt x="248" y="828"/>
                      <a:pt x="247" y="828"/>
                      <a:pt x="246" y="827"/>
                    </a:cubicBezTo>
                    <a:cubicBezTo>
                      <a:pt x="245" y="827"/>
                      <a:pt x="244" y="826"/>
                      <a:pt x="243" y="826"/>
                    </a:cubicBezTo>
                    <a:cubicBezTo>
                      <a:pt x="241" y="825"/>
                      <a:pt x="240" y="824"/>
                      <a:pt x="239" y="823"/>
                    </a:cubicBezTo>
                    <a:cubicBezTo>
                      <a:pt x="238" y="822"/>
                      <a:pt x="237" y="820"/>
                      <a:pt x="236" y="819"/>
                    </a:cubicBezTo>
                    <a:cubicBezTo>
                      <a:pt x="240" y="823"/>
                      <a:pt x="246" y="827"/>
                      <a:pt x="253" y="828"/>
                    </a:cubicBezTo>
                    <a:cubicBezTo>
                      <a:pt x="263" y="829"/>
                      <a:pt x="273" y="830"/>
                      <a:pt x="283" y="831"/>
                    </a:cubicBezTo>
                    <a:cubicBezTo>
                      <a:pt x="292" y="831"/>
                      <a:pt x="302" y="832"/>
                      <a:pt x="311" y="832"/>
                    </a:cubicBezTo>
                    <a:cubicBezTo>
                      <a:pt x="316" y="832"/>
                      <a:pt x="321" y="831"/>
                      <a:pt x="325" y="831"/>
                    </a:cubicBezTo>
                    <a:cubicBezTo>
                      <a:pt x="330" y="830"/>
                      <a:pt x="335" y="829"/>
                      <a:pt x="339" y="827"/>
                    </a:cubicBezTo>
                    <a:cubicBezTo>
                      <a:pt x="339" y="827"/>
                      <a:pt x="339" y="827"/>
                      <a:pt x="339" y="827"/>
                    </a:cubicBezTo>
                    <a:cubicBezTo>
                      <a:pt x="343" y="826"/>
                      <a:pt x="346" y="824"/>
                      <a:pt x="349" y="821"/>
                    </a:cubicBezTo>
                    <a:cubicBezTo>
                      <a:pt x="352" y="819"/>
                      <a:pt x="354" y="816"/>
                      <a:pt x="356" y="813"/>
                    </a:cubicBezTo>
                    <a:cubicBezTo>
                      <a:pt x="357" y="812"/>
                      <a:pt x="358" y="810"/>
                      <a:pt x="359" y="809"/>
                    </a:cubicBezTo>
                    <a:cubicBezTo>
                      <a:pt x="361" y="804"/>
                      <a:pt x="361" y="804"/>
                      <a:pt x="361" y="804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75" y="779"/>
                      <a:pt x="375" y="779"/>
                      <a:pt x="375" y="779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81" y="767"/>
                      <a:pt x="381" y="767"/>
                      <a:pt x="381" y="767"/>
                    </a:cubicBezTo>
                    <a:cubicBezTo>
                      <a:pt x="382" y="765"/>
                      <a:pt x="382" y="765"/>
                      <a:pt x="382" y="765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7" y="766"/>
                      <a:pt x="397" y="766"/>
                      <a:pt x="397" y="766"/>
                    </a:cubicBezTo>
                    <a:cubicBezTo>
                      <a:pt x="397" y="766"/>
                      <a:pt x="398" y="766"/>
                      <a:pt x="398" y="765"/>
                    </a:cubicBezTo>
                    <a:cubicBezTo>
                      <a:pt x="400" y="765"/>
                      <a:pt x="401" y="765"/>
                      <a:pt x="402" y="765"/>
                    </a:cubicBezTo>
                    <a:cubicBezTo>
                      <a:pt x="407" y="763"/>
                      <a:pt x="410" y="760"/>
                      <a:pt x="413" y="756"/>
                    </a:cubicBezTo>
                    <a:cubicBezTo>
                      <a:pt x="415" y="752"/>
                      <a:pt x="417" y="748"/>
                      <a:pt x="417" y="743"/>
                    </a:cubicBezTo>
                    <a:cubicBezTo>
                      <a:pt x="417" y="740"/>
                      <a:pt x="416" y="737"/>
                      <a:pt x="415" y="734"/>
                    </a:cubicBezTo>
                    <a:cubicBezTo>
                      <a:pt x="413" y="730"/>
                      <a:pt x="410" y="727"/>
                      <a:pt x="407" y="725"/>
                    </a:cubicBezTo>
                    <a:cubicBezTo>
                      <a:pt x="405" y="723"/>
                      <a:pt x="402" y="723"/>
                      <a:pt x="399" y="723"/>
                    </a:cubicBezTo>
                    <a:cubicBezTo>
                      <a:pt x="397" y="723"/>
                      <a:pt x="396" y="723"/>
                      <a:pt x="396" y="724"/>
                    </a:cubicBezTo>
                    <a:cubicBezTo>
                      <a:pt x="396" y="724"/>
                      <a:pt x="397" y="725"/>
                      <a:pt x="400" y="726"/>
                    </a:cubicBezTo>
                    <a:cubicBezTo>
                      <a:pt x="402" y="727"/>
                      <a:pt x="405" y="729"/>
                      <a:pt x="408" y="733"/>
                    </a:cubicBezTo>
                    <a:cubicBezTo>
                      <a:pt x="408" y="734"/>
                      <a:pt x="409" y="735"/>
                      <a:pt x="410" y="737"/>
                    </a:cubicBezTo>
                    <a:cubicBezTo>
                      <a:pt x="410" y="739"/>
                      <a:pt x="410" y="740"/>
                      <a:pt x="411" y="742"/>
                    </a:cubicBezTo>
                    <a:cubicBezTo>
                      <a:pt x="411" y="745"/>
                      <a:pt x="410" y="747"/>
                      <a:pt x="410" y="747"/>
                    </a:cubicBezTo>
                    <a:cubicBezTo>
                      <a:pt x="409" y="749"/>
                      <a:pt x="409" y="748"/>
                      <a:pt x="408" y="747"/>
                    </a:cubicBezTo>
                    <a:cubicBezTo>
                      <a:pt x="408" y="749"/>
                      <a:pt x="406" y="752"/>
                      <a:pt x="405" y="754"/>
                    </a:cubicBezTo>
                    <a:cubicBezTo>
                      <a:pt x="403" y="756"/>
                      <a:pt x="401" y="757"/>
                      <a:pt x="398" y="758"/>
                    </a:cubicBezTo>
                    <a:cubicBezTo>
                      <a:pt x="397" y="758"/>
                      <a:pt x="397" y="758"/>
                      <a:pt x="396" y="758"/>
                    </a:cubicBezTo>
                    <a:cubicBezTo>
                      <a:pt x="394" y="758"/>
                      <a:pt x="394" y="758"/>
                      <a:pt x="394" y="758"/>
                    </a:cubicBezTo>
                    <a:cubicBezTo>
                      <a:pt x="389" y="758"/>
                      <a:pt x="389" y="758"/>
                      <a:pt x="389" y="758"/>
                    </a:cubicBezTo>
                    <a:cubicBezTo>
                      <a:pt x="377" y="758"/>
                      <a:pt x="377" y="758"/>
                      <a:pt x="377" y="758"/>
                    </a:cubicBezTo>
                    <a:cubicBezTo>
                      <a:pt x="362" y="787"/>
                      <a:pt x="362" y="787"/>
                      <a:pt x="362" y="787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52" y="804"/>
                      <a:pt x="352" y="804"/>
                      <a:pt x="352" y="804"/>
                    </a:cubicBezTo>
                    <a:cubicBezTo>
                      <a:pt x="352" y="805"/>
                      <a:pt x="351" y="806"/>
                      <a:pt x="350" y="807"/>
                    </a:cubicBezTo>
                    <a:cubicBezTo>
                      <a:pt x="349" y="809"/>
                      <a:pt x="348" y="811"/>
                      <a:pt x="346" y="813"/>
                    </a:cubicBezTo>
                    <a:cubicBezTo>
                      <a:pt x="345" y="815"/>
                      <a:pt x="343" y="816"/>
                      <a:pt x="342" y="817"/>
                    </a:cubicBezTo>
                    <a:cubicBezTo>
                      <a:pt x="341" y="817"/>
                      <a:pt x="341" y="818"/>
                      <a:pt x="341" y="818"/>
                    </a:cubicBezTo>
                    <a:cubicBezTo>
                      <a:pt x="341" y="818"/>
                      <a:pt x="341" y="817"/>
                      <a:pt x="342" y="817"/>
                    </a:cubicBezTo>
                    <a:cubicBezTo>
                      <a:pt x="343" y="816"/>
                      <a:pt x="345" y="815"/>
                      <a:pt x="346" y="813"/>
                    </a:cubicBezTo>
                    <a:cubicBezTo>
                      <a:pt x="348" y="811"/>
                      <a:pt x="349" y="809"/>
                      <a:pt x="350" y="807"/>
                    </a:cubicBezTo>
                    <a:cubicBezTo>
                      <a:pt x="351" y="806"/>
                      <a:pt x="352" y="805"/>
                      <a:pt x="352" y="804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61" y="787"/>
                      <a:pt x="361" y="787"/>
                      <a:pt x="361" y="787"/>
                    </a:cubicBezTo>
                    <a:cubicBezTo>
                      <a:pt x="377" y="757"/>
                      <a:pt x="377" y="757"/>
                      <a:pt x="377" y="757"/>
                    </a:cubicBezTo>
                    <a:cubicBezTo>
                      <a:pt x="389" y="757"/>
                      <a:pt x="389" y="757"/>
                      <a:pt x="389" y="757"/>
                    </a:cubicBezTo>
                    <a:cubicBezTo>
                      <a:pt x="394" y="757"/>
                      <a:pt x="394" y="757"/>
                      <a:pt x="394" y="757"/>
                    </a:cubicBezTo>
                    <a:cubicBezTo>
                      <a:pt x="396" y="757"/>
                      <a:pt x="396" y="757"/>
                      <a:pt x="396" y="757"/>
                    </a:cubicBezTo>
                    <a:cubicBezTo>
                      <a:pt x="397" y="757"/>
                      <a:pt x="398" y="757"/>
                      <a:pt x="398" y="757"/>
                    </a:cubicBezTo>
                    <a:cubicBezTo>
                      <a:pt x="401" y="757"/>
                      <a:pt x="403" y="755"/>
                      <a:pt x="405" y="753"/>
                    </a:cubicBezTo>
                    <a:cubicBezTo>
                      <a:pt x="406" y="751"/>
                      <a:pt x="407" y="748"/>
                      <a:pt x="408" y="746"/>
                    </a:cubicBezTo>
                    <a:cubicBezTo>
                      <a:pt x="408" y="745"/>
                      <a:pt x="407" y="745"/>
                      <a:pt x="407" y="746"/>
                    </a:cubicBezTo>
                    <a:cubicBezTo>
                      <a:pt x="406" y="746"/>
                      <a:pt x="406" y="748"/>
                      <a:pt x="405" y="750"/>
                    </a:cubicBezTo>
                    <a:cubicBezTo>
                      <a:pt x="404" y="751"/>
                      <a:pt x="403" y="752"/>
                      <a:pt x="402" y="753"/>
                    </a:cubicBezTo>
                    <a:cubicBezTo>
                      <a:pt x="401" y="754"/>
                      <a:pt x="399" y="755"/>
                      <a:pt x="398" y="755"/>
                    </a:cubicBezTo>
                    <a:cubicBezTo>
                      <a:pt x="397" y="755"/>
                      <a:pt x="397" y="755"/>
                      <a:pt x="397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4" y="755"/>
                      <a:pt x="394" y="755"/>
                      <a:pt x="394" y="755"/>
                    </a:cubicBezTo>
                    <a:cubicBezTo>
                      <a:pt x="390" y="755"/>
                      <a:pt x="390" y="755"/>
                      <a:pt x="390" y="755"/>
                    </a:cubicBezTo>
                    <a:cubicBezTo>
                      <a:pt x="376" y="755"/>
                      <a:pt x="376" y="755"/>
                      <a:pt x="376" y="755"/>
                    </a:cubicBezTo>
                    <a:cubicBezTo>
                      <a:pt x="366" y="774"/>
                      <a:pt x="366" y="774"/>
                      <a:pt x="366" y="774"/>
                    </a:cubicBezTo>
                    <a:cubicBezTo>
                      <a:pt x="363" y="780"/>
                      <a:pt x="360" y="785"/>
                      <a:pt x="358" y="789"/>
                    </a:cubicBezTo>
                    <a:cubicBezTo>
                      <a:pt x="353" y="798"/>
                      <a:pt x="353" y="798"/>
                      <a:pt x="353" y="798"/>
                    </a:cubicBezTo>
                    <a:cubicBezTo>
                      <a:pt x="351" y="802"/>
                      <a:pt x="351" y="802"/>
                      <a:pt x="351" y="802"/>
                    </a:cubicBezTo>
                    <a:cubicBezTo>
                      <a:pt x="350" y="803"/>
                      <a:pt x="350" y="804"/>
                      <a:pt x="349" y="804"/>
                    </a:cubicBezTo>
                    <a:cubicBezTo>
                      <a:pt x="349" y="805"/>
                      <a:pt x="349" y="806"/>
                      <a:pt x="348" y="806"/>
                    </a:cubicBezTo>
                    <a:cubicBezTo>
                      <a:pt x="347" y="809"/>
                      <a:pt x="345" y="811"/>
                      <a:pt x="342" y="813"/>
                    </a:cubicBezTo>
                    <a:cubicBezTo>
                      <a:pt x="340" y="815"/>
                      <a:pt x="338" y="817"/>
                      <a:pt x="336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1" y="819"/>
                      <a:pt x="326" y="820"/>
                      <a:pt x="320" y="821"/>
                    </a:cubicBezTo>
                    <a:cubicBezTo>
                      <a:pt x="315" y="821"/>
                      <a:pt x="310" y="821"/>
                      <a:pt x="304" y="821"/>
                    </a:cubicBezTo>
                    <a:cubicBezTo>
                      <a:pt x="293" y="821"/>
                      <a:pt x="282" y="821"/>
                      <a:pt x="270" y="820"/>
                    </a:cubicBezTo>
                    <a:cubicBezTo>
                      <a:pt x="265" y="819"/>
                      <a:pt x="259" y="818"/>
                      <a:pt x="254" y="818"/>
                    </a:cubicBezTo>
                    <a:cubicBezTo>
                      <a:pt x="252" y="817"/>
                      <a:pt x="251" y="817"/>
                      <a:pt x="250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6"/>
                    </a:cubicBezTo>
                    <a:cubicBezTo>
                      <a:pt x="247" y="815"/>
                      <a:pt x="245" y="814"/>
                      <a:pt x="244" y="812"/>
                    </a:cubicBezTo>
                    <a:cubicBezTo>
                      <a:pt x="242" y="810"/>
                      <a:pt x="240" y="808"/>
                      <a:pt x="239" y="806"/>
                    </a:cubicBezTo>
                    <a:cubicBezTo>
                      <a:pt x="237" y="804"/>
                      <a:pt x="237" y="804"/>
                      <a:pt x="237" y="804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5" y="800"/>
                      <a:pt x="235" y="800"/>
                      <a:pt x="235" y="800"/>
                    </a:cubicBezTo>
                    <a:cubicBezTo>
                      <a:pt x="228" y="785"/>
                      <a:pt x="228" y="785"/>
                      <a:pt x="228" y="785"/>
                    </a:cubicBezTo>
                    <a:cubicBezTo>
                      <a:pt x="221" y="771"/>
                      <a:pt x="221" y="771"/>
                      <a:pt x="221" y="771"/>
                    </a:cubicBezTo>
                    <a:cubicBezTo>
                      <a:pt x="213" y="753"/>
                      <a:pt x="213" y="753"/>
                      <a:pt x="213" y="753"/>
                    </a:cubicBezTo>
                    <a:cubicBezTo>
                      <a:pt x="185" y="753"/>
                      <a:pt x="185" y="753"/>
                      <a:pt x="185" y="753"/>
                    </a:cubicBezTo>
                    <a:cubicBezTo>
                      <a:pt x="183" y="753"/>
                      <a:pt x="182" y="752"/>
                      <a:pt x="180" y="750"/>
                    </a:cubicBezTo>
                    <a:cubicBezTo>
                      <a:pt x="179" y="749"/>
                      <a:pt x="178" y="746"/>
                      <a:pt x="178" y="744"/>
                    </a:cubicBezTo>
                    <a:cubicBezTo>
                      <a:pt x="178" y="741"/>
                      <a:pt x="178" y="739"/>
                      <a:pt x="179" y="737"/>
                    </a:cubicBezTo>
                    <a:cubicBezTo>
                      <a:pt x="181" y="735"/>
                      <a:pt x="182" y="734"/>
                      <a:pt x="184" y="733"/>
                    </a:cubicBezTo>
                    <a:cubicBezTo>
                      <a:pt x="184" y="733"/>
                      <a:pt x="185" y="733"/>
                      <a:pt x="185" y="733"/>
                    </a:cubicBezTo>
                    <a:cubicBezTo>
                      <a:pt x="188" y="733"/>
                      <a:pt x="188" y="733"/>
                      <a:pt x="188" y="733"/>
                    </a:cubicBezTo>
                    <a:cubicBezTo>
                      <a:pt x="194" y="733"/>
                      <a:pt x="194" y="733"/>
                      <a:pt x="194" y="733"/>
                    </a:cubicBezTo>
                    <a:cubicBezTo>
                      <a:pt x="206" y="733"/>
                      <a:pt x="206" y="733"/>
                      <a:pt x="206" y="733"/>
                    </a:cubicBezTo>
                    <a:cubicBezTo>
                      <a:pt x="263" y="732"/>
                      <a:pt x="326" y="734"/>
                      <a:pt x="373" y="732"/>
                    </a:cubicBezTo>
                    <a:cubicBezTo>
                      <a:pt x="414" y="731"/>
                      <a:pt x="399" y="727"/>
                      <a:pt x="357" y="725"/>
                    </a:cubicBezTo>
                    <a:cubicBezTo>
                      <a:pt x="357" y="724"/>
                      <a:pt x="357" y="724"/>
                      <a:pt x="357" y="724"/>
                    </a:cubicBezTo>
                    <a:cubicBezTo>
                      <a:pt x="399" y="725"/>
                      <a:pt x="378" y="722"/>
                      <a:pt x="383" y="720"/>
                    </a:cubicBezTo>
                    <a:cubicBezTo>
                      <a:pt x="364" y="720"/>
                      <a:pt x="346" y="720"/>
                      <a:pt x="327" y="719"/>
                    </a:cubicBezTo>
                    <a:cubicBezTo>
                      <a:pt x="361" y="719"/>
                      <a:pt x="361" y="719"/>
                      <a:pt x="361" y="719"/>
                    </a:cubicBezTo>
                    <a:cubicBezTo>
                      <a:pt x="380" y="719"/>
                      <a:pt x="380" y="719"/>
                      <a:pt x="380" y="719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3" y="720"/>
                      <a:pt x="393" y="720"/>
                      <a:pt x="393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7" y="720"/>
                      <a:pt x="397" y="720"/>
                      <a:pt x="397" y="720"/>
                    </a:cubicBezTo>
                    <a:cubicBezTo>
                      <a:pt x="398" y="720"/>
                      <a:pt x="398" y="720"/>
                      <a:pt x="399" y="719"/>
                    </a:cubicBezTo>
                    <a:cubicBezTo>
                      <a:pt x="403" y="719"/>
                      <a:pt x="407" y="717"/>
                      <a:pt x="409" y="715"/>
                    </a:cubicBezTo>
                    <a:cubicBezTo>
                      <a:pt x="412" y="713"/>
                      <a:pt x="414" y="710"/>
                      <a:pt x="416" y="707"/>
                    </a:cubicBezTo>
                    <a:cubicBezTo>
                      <a:pt x="418" y="701"/>
                      <a:pt x="418" y="696"/>
                      <a:pt x="417" y="691"/>
                    </a:cubicBezTo>
                    <a:cubicBezTo>
                      <a:pt x="418" y="697"/>
                      <a:pt x="417" y="703"/>
                      <a:pt x="413" y="708"/>
                    </a:cubicBezTo>
                    <a:cubicBezTo>
                      <a:pt x="412" y="711"/>
                      <a:pt x="409" y="713"/>
                      <a:pt x="406" y="715"/>
                    </a:cubicBezTo>
                    <a:cubicBezTo>
                      <a:pt x="404" y="716"/>
                      <a:pt x="400" y="717"/>
                      <a:pt x="397" y="718"/>
                    </a:cubicBezTo>
                    <a:cubicBezTo>
                      <a:pt x="369" y="717"/>
                      <a:pt x="369" y="717"/>
                      <a:pt x="369" y="717"/>
                    </a:cubicBezTo>
                    <a:cubicBezTo>
                      <a:pt x="350" y="717"/>
                      <a:pt x="330" y="717"/>
                      <a:pt x="311" y="716"/>
                    </a:cubicBezTo>
                    <a:cubicBezTo>
                      <a:pt x="195" y="716"/>
                      <a:pt x="195" y="716"/>
                      <a:pt x="195" y="716"/>
                    </a:cubicBezTo>
                    <a:cubicBezTo>
                      <a:pt x="227" y="716"/>
                      <a:pt x="264" y="715"/>
                      <a:pt x="296" y="716"/>
                    </a:cubicBezTo>
                    <a:cubicBezTo>
                      <a:pt x="319" y="716"/>
                      <a:pt x="341" y="717"/>
                      <a:pt x="362" y="717"/>
                    </a:cubicBezTo>
                    <a:cubicBezTo>
                      <a:pt x="394" y="717"/>
                      <a:pt x="394" y="717"/>
                      <a:pt x="394" y="717"/>
                    </a:cubicBezTo>
                    <a:cubicBezTo>
                      <a:pt x="395" y="717"/>
                      <a:pt x="396" y="717"/>
                      <a:pt x="398" y="717"/>
                    </a:cubicBezTo>
                    <a:cubicBezTo>
                      <a:pt x="400" y="717"/>
                      <a:pt x="402" y="716"/>
                      <a:pt x="403" y="716"/>
                    </a:cubicBezTo>
                    <a:cubicBezTo>
                      <a:pt x="406" y="714"/>
                      <a:pt x="409" y="712"/>
                      <a:pt x="411" y="709"/>
                    </a:cubicBezTo>
                    <a:cubicBezTo>
                      <a:pt x="416" y="704"/>
                      <a:pt x="417" y="697"/>
                      <a:pt x="416" y="691"/>
                    </a:cubicBezTo>
                    <a:cubicBezTo>
                      <a:pt x="416" y="688"/>
                      <a:pt x="415" y="685"/>
                      <a:pt x="414" y="683"/>
                    </a:cubicBezTo>
                    <a:cubicBezTo>
                      <a:pt x="412" y="679"/>
                      <a:pt x="409" y="677"/>
                      <a:pt x="406" y="676"/>
                    </a:cubicBezTo>
                    <a:cubicBezTo>
                      <a:pt x="404" y="674"/>
                      <a:pt x="401" y="674"/>
                      <a:pt x="399" y="674"/>
                    </a:cubicBezTo>
                    <a:cubicBezTo>
                      <a:pt x="397" y="674"/>
                      <a:pt x="396" y="675"/>
                      <a:pt x="396" y="675"/>
                    </a:cubicBezTo>
                    <a:cubicBezTo>
                      <a:pt x="396" y="676"/>
                      <a:pt x="397" y="676"/>
                      <a:pt x="399" y="677"/>
                    </a:cubicBezTo>
                    <a:cubicBezTo>
                      <a:pt x="401" y="678"/>
                      <a:pt x="404" y="679"/>
                      <a:pt x="407" y="683"/>
                    </a:cubicBezTo>
                    <a:cubicBezTo>
                      <a:pt x="408" y="685"/>
                      <a:pt x="410" y="688"/>
                      <a:pt x="410" y="690"/>
                    </a:cubicBezTo>
                    <a:cubicBezTo>
                      <a:pt x="411" y="693"/>
                      <a:pt x="411" y="695"/>
                      <a:pt x="411" y="695"/>
                    </a:cubicBezTo>
                    <a:cubicBezTo>
                      <a:pt x="410" y="697"/>
                      <a:pt x="409" y="696"/>
                      <a:pt x="409" y="695"/>
                    </a:cubicBezTo>
                    <a:cubicBezTo>
                      <a:pt x="409" y="698"/>
                      <a:pt x="408" y="701"/>
                      <a:pt x="406" y="704"/>
                    </a:cubicBezTo>
                    <a:cubicBezTo>
                      <a:pt x="404" y="706"/>
                      <a:pt x="401" y="708"/>
                      <a:pt x="398" y="709"/>
                    </a:cubicBezTo>
                    <a:cubicBezTo>
                      <a:pt x="398" y="709"/>
                      <a:pt x="397" y="709"/>
                      <a:pt x="396" y="709"/>
                    </a:cubicBezTo>
                    <a:cubicBezTo>
                      <a:pt x="393" y="709"/>
                      <a:pt x="393" y="709"/>
                      <a:pt x="393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32" y="708"/>
                      <a:pt x="332" y="708"/>
                      <a:pt x="332" y="708"/>
                    </a:cubicBezTo>
                    <a:cubicBezTo>
                      <a:pt x="295" y="708"/>
                      <a:pt x="259" y="708"/>
                      <a:pt x="223" y="707"/>
                    </a:cubicBezTo>
                    <a:cubicBezTo>
                      <a:pt x="259" y="708"/>
                      <a:pt x="296" y="708"/>
                      <a:pt x="332" y="708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94" y="709"/>
                      <a:pt x="394" y="709"/>
                      <a:pt x="394" y="709"/>
                    </a:cubicBezTo>
                    <a:cubicBezTo>
                      <a:pt x="395" y="709"/>
                      <a:pt x="395" y="709"/>
                      <a:pt x="395" y="709"/>
                    </a:cubicBezTo>
                    <a:cubicBezTo>
                      <a:pt x="396" y="709"/>
                      <a:pt x="396" y="709"/>
                      <a:pt x="396" y="709"/>
                    </a:cubicBezTo>
                    <a:cubicBezTo>
                      <a:pt x="397" y="709"/>
                      <a:pt x="397" y="709"/>
                      <a:pt x="397" y="709"/>
                    </a:cubicBezTo>
                    <a:cubicBezTo>
                      <a:pt x="397" y="709"/>
                      <a:pt x="398" y="708"/>
                      <a:pt x="399" y="708"/>
                    </a:cubicBezTo>
                    <a:cubicBezTo>
                      <a:pt x="401" y="708"/>
                      <a:pt x="404" y="706"/>
                      <a:pt x="406" y="703"/>
                    </a:cubicBezTo>
                    <a:cubicBezTo>
                      <a:pt x="407" y="701"/>
                      <a:pt x="408" y="697"/>
                      <a:pt x="408" y="694"/>
                    </a:cubicBezTo>
                    <a:cubicBezTo>
                      <a:pt x="408" y="694"/>
                      <a:pt x="407" y="694"/>
                      <a:pt x="407" y="694"/>
                    </a:cubicBezTo>
                    <a:cubicBezTo>
                      <a:pt x="407" y="695"/>
                      <a:pt x="407" y="696"/>
                      <a:pt x="406" y="699"/>
                    </a:cubicBezTo>
                    <a:cubicBezTo>
                      <a:pt x="405" y="700"/>
                      <a:pt x="404" y="703"/>
                      <a:pt x="402" y="704"/>
                    </a:cubicBezTo>
                    <a:cubicBezTo>
                      <a:pt x="400" y="705"/>
                      <a:pt x="399" y="706"/>
                      <a:pt x="397" y="706"/>
                    </a:cubicBezTo>
                    <a:cubicBezTo>
                      <a:pt x="397" y="706"/>
                      <a:pt x="397" y="706"/>
                      <a:pt x="396" y="706"/>
                    </a:cubicBezTo>
                    <a:cubicBezTo>
                      <a:pt x="394" y="706"/>
                      <a:pt x="394" y="706"/>
                      <a:pt x="394" y="706"/>
                    </a:cubicBezTo>
                    <a:cubicBezTo>
                      <a:pt x="390" y="706"/>
                      <a:pt x="390" y="706"/>
                      <a:pt x="390" y="706"/>
                    </a:cubicBezTo>
                    <a:cubicBezTo>
                      <a:pt x="379" y="707"/>
                      <a:pt x="366" y="707"/>
                      <a:pt x="357" y="707"/>
                    </a:cubicBezTo>
                    <a:cubicBezTo>
                      <a:pt x="306" y="705"/>
                      <a:pt x="251" y="706"/>
                      <a:pt x="201" y="705"/>
                    </a:cubicBezTo>
                    <a:cubicBezTo>
                      <a:pt x="187" y="705"/>
                      <a:pt x="187" y="705"/>
                      <a:pt x="187" y="705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4" y="704"/>
                      <a:pt x="184" y="704"/>
                      <a:pt x="183" y="704"/>
                    </a:cubicBezTo>
                    <a:cubicBezTo>
                      <a:pt x="182" y="704"/>
                      <a:pt x="181" y="703"/>
                      <a:pt x="180" y="702"/>
                    </a:cubicBezTo>
                    <a:cubicBezTo>
                      <a:pt x="179" y="700"/>
                      <a:pt x="178" y="697"/>
                      <a:pt x="178" y="694"/>
                    </a:cubicBezTo>
                    <a:cubicBezTo>
                      <a:pt x="178" y="692"/>
                      <a:pt x="179" y="689"/>
                      <a:pt x="181" y="687"/>
                    </a:cubicBezTo>
                    <a:cubicBezTo>
                      <a:pt x="181" y="686"/>
                      <a:pt x="182" y="686"/>
                      <a:pt x="183" y="685"/>
                    </a:cubicBezTo>
                    <a:cubicBezTo>
                      <a:pt x="184" y="685"/>
                      <a:pt x="184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6" y="685"/>
                      <a:pt x="186" y="685"/>
                      <a:pt x="186" y="685"/>
                    </a:cubicBezTo>
                    <a:cubicBezTo>
                      <a:pt x="187" y="685"/>
                      <a:pt x="187" y="685"/>
                      <a:pt x="187" y="685"/>
                    </a:cubicBezTo>
                    <a:cubicBezTo>
                      <a:pt x="201" y="685"/>
                      <a:pt x="201" y="685"/>
                      <a:pt x="201" y="685"/>
                    </a:cubicBezTo>
                    <a:cubicBezTo>
                      <a:pt x="229" y="685"/>
                      <a:pt x="229" y="685"/>
                      <a:pt x="229" y="685"/>
                    </a:cubicBezTo>
                    <a:cubicBezTo>
                      <a:pt x="279" y="684"/>
                      <a:pt x="334" y="685"/>
                      <a:pt x="376" y="684"/>
                    </a:cubicBezTo>
                    <a:cubicBezTo>
                      <a:pt x="412" y="683"/>
                      <a:pt x="398" y="678"/>
                      <a:pt x="362" y="677"/>
                    </a:cubicBezTo>
                    <a:cubicBezTo>
                      <a:pt x="362" y="675"/>
                      <a:pt x="362" y="675"/>
                      <a:pt x="362" y="675"/>
                    </a:cubicBezTo>
                    <a:cubicBezTo>
                      <a:pt x="398" y="676"/>
                      <a:pt x="380" y="673"/>
                      <a:pt x="385" y="671"/>
                    </a:cubicBezTo>
                    <a:cubicBezTo>
                      <a:pt x="369" y="671"/>
                      <a:pt x="353" y="671"/>
                      <a:pt x="337" y="671"/>
                    </a:cubicBezTo>
                    <a:cubicBezTo>
                      <a:pt x="361" y="671"/>
                      <a:pt x="361" y="671"/>
                      <a:pt x="361" y="671"/>
                    </a:cubicBezTo>
                    <a:cubicBezTo>
                      <a:pt x="380" y="671"/>
                      <a:pt x="380" y="671"/>
                      <a:pt x="380" y="671"/>
                    </a:cubicBezTo>
                    <a:cubicBezTo>
                      <a:pt x="389" y="671"/>
                      <a:pt x="389" y="671"/>
                      <a:pt x="389" y="671"/>
                    </a:cubicBezTo>
                    <a:cubicBezTo>
                      <a:pt x="393" y="671"/>
                      <a:pt x="393" y="671"/>
                      <a:pt x="393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7" y="671"/>
                      <a:pt x="397" y="671"/>
                      <a:pt x="397" y="671"/>
                    </a:cubicBezTo>
                    <a:cubicBezTo>
                      <a:pt x="398" y="671"/>
                      <a:pt x="399" y="671"/>
                      <a:pt x="399" y="671"/>
                    </a:cubicBezTo>
                    <a:cubicBezTo>
                      <a:pt x="403" y="670"/>
                      <a:pt x="407" y="668"/>
                      <a:pt x="409" y="666"/>
                    </a:cubicBezTo>
                    <a:cubicBezTo>
                      <a:pt x="412" y="664"/>
                      <a:pt x="414" y="661"/>
                      <a:pt x="416" y="658"/>
                    </a:cubicBezTo>
                    <a:cubicBezTo>
                      <a:pt x="418" y="653"/>
                      <a:pt x="418" y="647"/>
                      <a:pt x="417" y="642"/>
                    </a:cubicBezTo>
                    <a:cubicBezTo>
                      <a:pt x="418" y="648"/>
                      <a:pt x="417" y="655"/>
                      <a:pt x="413" y="660"/>
                    </a:cubicBezTo>
                    <a:cubicBezTo>
                      <a:pt x="412" y="662"/>
                      <a:pt x="409" y="665"/>
                      <a:pt x="407" y="666"/>
                    </a:cubicBezTo>
                    <a:cubicBezTo>
                      <a:pt x="404" y="668"/>
                      <a:pt x="400" y="669"/>
                      <a:pt x="397" y="669"/>
                    </a:cubicBezTo>
                    <a:cubicBezTo>
                      <a:pt x="369" y="669"/>
                      <a:pt x="369" y="669"/>
                      <a:pt x="369" y="669"/>
                    </a:cubicBezTo>
                    <a:cubicBezTo>
                      <a:pt x="350" y="668"/>
                      <a:pt x="330" y="668"/>
                      <a:pt x="311" y="668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227" y="667"/>
                      <a:pt x="264" y="667"/>
                      <a:pt x="296" y="668"/>
                    </a:cubicBezTo>
                    <a:cubicBezTo>
                      <a:pt x="319" y="668"/>
                      <a:pt x="341" y="668"/>
                      <a:pt x="362" y="668"/>
                    </a:cubicBezTo>
                    <a:cubicBezTo>
                      <a:pt x="394" y="668"/>
                      <a:pt x="394" y="668"/>
                      <a:pt x="394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7" y="668"/>
                      <a:pt x="397" y="668"/>
                      <a:pt x="397" y="668"/>
                    </a:cubicBezTo>
                    <a:cubicBezTo>
                      <a:pt x="397" y="668"/>
                      <a:pt x="398" y="668"/>
                      <a:pt x="398" y="668"/>
                    </a:cubicBezTo>
                    <a:cubicBezTo>
                      <a:pt x="400" y="668"/>
                      <a:pt x="402" y="668"/>
                      <a:pt x="403" y="667"/>
                    </a:cubicBezTo>
                    <a:cubicBezTo>
                      <a:pt x="407" y="666"/>
                      <a:pt x="409" y="663"/>
                      <a:pt x="411" y="661"/>
                    </a:cubicBezTo>
                    <a:cubicBezTo>
                      <a:pt x="416" y="656"/>
                      <a:pt x="417" y="649"/>
                      <a:pt x="416" y="642"/>
                    </a:cubicBezTo>
                    <a:cubicBezTo>
                      <a:pt x="416" y="639"/>
                      <a:pt x="415" y="637"/>
                      <a:pt x="414" y="634"/>
                    </a:cubicBezTo>
                    <a:cubicBezTo>
                      <a:pt x="412" y="631"/>
                      <a:pt x="409" y="629"/>
                      <a:pt x="406" y="627"/>
                    </a:cubicBezTo>
                    <a:cubicBezTo>
                      <a:pt x="404" y="626"/>
                      <a:pt x="401" y="625"/>
                      <a:pt x="399" y="626"/>
                    </a:cubicBezTo>
                    <a:cubicBezTo>
                      <a:pt x="397" y="626"/>
                      <a:pt x="396" y="626"/>
                      <a:pt x="396" y="627"/>
                    </a:cubicBezTo>
                    <a:cubicBezTo>
                      <a:pt x="396" y="627"/>
                      <a:pt x="397" y="628"/>
                      <a:pt x="399" y="628"/>
                    </a:cubicBezTo>
                    <a:cubicBezTo>
                      <a:pt x="401" y="629"/>
                      <a:pt x="404" y="631"/>
                      <a:pt x="407" y="634"/>
                    </a:cubicBezTo>
                    <a:cubicBezTo>
                      <a:pt x="408" y="636"/>
                      <a:pt x="410" y="639"/>
                      <a:pt x="410" y="642"/>
                    </a:cubicBezTo>
                    <a:cubicBezTo>
                      <a:pt x="411" y="645"/>
                      <a:pt x="411" y="647"/>
                      <a:pt x="411" y="647"/>
                    </a:cubicBezTo>
                    <a:cubicBezTo>
                      <a:pt x="410" y="648"/>
                      <a:pt x="409" y="647"/>
                      <a:pt x="409" y="646"/>
                    </a:cubicBezTo>
                    <a:cubicBezTo>
                      <a:pt x="409" y="650"/>
                      <a:pt x="408" y="653"/>
                      <a:pt x="406" y="655"/>
                    </a:cubicBezTo>
                    <a:cubicBezTo>
                      <a:pt x="404" y="658"/>
                      <a:pt x="401" y="660"/>
                      <a:pt x="398" y="660"/>
                    </a:cubicBezTo>
                    <a:cubicBezTo>
                      <a:pt x="398" y="660"/>
                      <a:pt x="397" y="660"/>
                      <a:pt x="396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32" y="660"/>
                      <a:pt x="332" y="660"/>
                      <a:pt x="332" y="660"/>
                    </a:cubicBezTo>
                    <a:cubicBezTo>
                      <a:pt x="295" y="660"/>
                      <a:pt x="259" y="659"/>
                      <a:pt x="223" y="658"/>
                    </a:cubicBezTo>
                    <a:cubicBezTo>
                      <a:pt x="259" y="659"/>
                      <a:pt x="296" y="660"/>
                      <a:pt x="332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95" y="660"/>
                      <a:pt x="395" y="660"/>
                      <a:pt x="395" y="660"/>
                    </a:cubicBezTo>
                    <a:cubicBezTo>
                      <a:pt x="396" y="660"/>
                      <a:pt x="396" y="660"/>
                      <a:pt x="396" y="660"/>
                    </a:cubicBezTo>
                    <a:cubicBezTo>
                      <a:pt x="397" y="660"/>
                      <a:pt x="397" y="660"/>
                      <a:pt x="397" y="660"/>
                    </a:cubicBezTo>
                    <a:cubicBezTo>
                      <a:pt x="397" y="660"/>
                      <a:pt x="398" y="660"/>
                      <a:pt x="399" y="660"/>
                    </a:cubicBezTo>
                    <a:cubicBezTo>
                      <a:pt x="402" y="659"/>
                      <a:pt x="404" y="657"/>
                      <a:pt x="406" y="654"/>
                    </a:cubicBezTo>
                    <a:cubicBezTo>
                      <a:pt x="407" y="652"/>
                      <a:pt x="408" y="649"/>
                      <a:pt x="408" y="646"/>
                    </a:cubicBezTo>
                    <a:cubicBezTo>
                      <a:pt x="408" y="645"/>
                      <a:pt x="407" y="645"/>
                      <a:pt x="407" y="646"/>
                    </a:cubicBezTo>
                    <a:cubicBezTo>
                      <a:pt x="407" y="646"/>
                      <a:pt x="407" y="648"/>
                      <a:pt x="406" y="650"/>
                    </a:cubicBezTo>
                    <a:cubicBezTo>
                      <a:pt x="405" y="651"/>
                      <a:pt x="404" y="654"/>
                      <a:pt x="402" y="656"/>
                    </a:cubicBezTo>
                    <a:cubicBezTo>
                      <a:pt x="400" y="657"/>
                      <a:pt x="399" y="658"/>
                      <a:pt x="397" y="658"/>
                    </a:cubicBezTo>
                    <a:cubicBezTo>
                      <a:pt x="397" y="658"/>
                      <a:pt x="397" y="658"/>
                      <a:pt x="396" y="658"/>
                    </a:cubicBezTo>
                    <a:cubicBezTo>
                      <a:pt x="394" y="658"/>
                      <a:pt x="394" y="658"/>
                      <a:pt x="394" y="658"/>
                    </a:cubicBezTo>
                    <a:cubicBezTo>
                      <a:pt x="390" y="658"/>
                      <a:pt x="390" y="658"/>
                      <a:pt x="390" y="658"/>
                    </a:cubicBezTo>
                    <a:cubicBezTo>
                      <a:pt x="379" y="658"/>
                      <a:pt x="366" y="658"/>
                      <a:pt x="357" y="658"/>
                    </a:cubicBezTo>
                    <a:cubicBezTo>
                      <a:pt x="306" y="657"/>
                      <a:pt x="251" y="657"/>
                      <a:pt x="201" y="656"/>
                    </a:cubicBezTo>
                    <a:cubicBezTo>
                      <a:pt x="187" y="656"/>
                      <a:pt x="187" y="656"/>
                      <a:pt x="187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4" y="656"/>
                      <a:pt x="184" y="656"/>
                      <a:pt x="183" y="655"/>
                    </a:cubicBezTo>
                    <a:cubicBezTo>
                      <a:pt x="182" y="655"/>
                      <a:pt x="181" y="654"/>
                      <a:pt x="180" y="653"/>
                    </a:cubicBezTo>
                    <a:cubicBezTo>
                      <a:pt x="179" y="652"/>
                      <a:pt x="178" y="649"/>
                      <a:pt x="178" y="646"/>
                    </a:cubicBezTo>
                    <a:cubicBezTo>
                      <a:pt x="178" y="643"/>
                      <a:pt x="179" y="640"/>
                      <a:pt x="181" y="638"/>
                    </a:cubicBezTo>
                    <a:cubicBezTo>
                      <a:pt x="181" y="638"/>
                      <a:pt x="182" y="637"/>
                      <a:pt x="183" y="637"/>
                    </a:cubicBezTo>
                    <a:cubicBezTo>
                      <a:pt x="184" y="636"/>
                      <a:pt x="184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6" y="636"/>
                      <a:pt x="186" y="636"/>
                      <a:pt x="186" y="636"/>
                    </a:cubicBezTo>
                    <a:cubicBezTo>
                      <a:pt x="187" y="636"/>
                      <a:pt x="187" y="636"/>
                      <a:pt x="187" y="636"/>
                    </a:cubicBezTo>
                    <a:cubicBezTo>
                      <a:pt x="201" y="636"/>
                      <a:pt x="201" y="636"/>
                      <a:pt x="201" y="636"/>
                    </a:cubicBezTo>
                    <a:cubicBezTo>
                      <a:pt x="229" y="636"/>
                      <a:pt x="229" y="636"/>
                      <a:pt x="229" y="636"/>
                    </a:cubicBezTo>
                    <a:cubicBezTo>
                      <a:pt x="279" y="635"/>
                      <a:pt x="334" y="636"/>
                      <a:pt x="376" y="635"/>
                    </a:cubicBezTo>
                    <a:cubicBezTo>
                      <a:pt x="412" y="634"/>
                      <a:pt x="398" y="630"/>
                      <a:pt x="362" y="628"/>
                    </a:cubicBezTo>
                    <a:cubicBezTo>
                      <a:pt x="362" y="627"/>
                      <a:pt x="362" y="627"/>
                      <a:pt x="362" y="627"/>
                    </a:cubicBezTo>
                    <a:cubicBezTo>
                      <a:pt x="393" y="627"/>
                      <a:pt x="385" y="625"/>
                      <a:pt x="384" y="624"/>
                    </a:cubicBezTo>
                    <a:cubicBezTo>
                      <a:pt x="391" y="624"/>
                      <a:pt x="391" y="624"/>
                      <a:pt x="391" y="624"/>
                    </a:cubicBezTo>
                    <a:cubicBezTo>
                      <a:pt x="392" y="624"/>
                      <a:pt x="392" y="624"/>
                      <a:pt x="392" y="624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394" y="624"/>
                      <a:pt x="394" y="624"/>
                      <a:pt x="394" y="624"/>
                    </a:cubicBezTo>
                    <a:cubicBezTo>
                      <a:pt x="395" y="624"/>
                      <a:pt x="397" y="623"/>
                      <a:pt x="398" y="623"/>
                    </a:cubicBezTo>
                    <a:cubicBezTo>
                      <a:pt x="400" y="623"/>
                      <a:pt x="403" y="622"/>
                      <a:pt x="405" y="620"/>
                    </a:cubicBezTo>
                    <a:cubicBezTo>
                      <a:pt x="410" y="617"/>
                      <a:pt x="414" y="613"/>
                      <a:pt x="415" y="608"/>
                    </a:cubicBezTo>
                    <a:cubicBezTo>
                      <a:pt x="416" y="605"/>
                      <a:pt x="417" y="603"/>
                      <a:pt x="417" y="600"/>
                    </a:cubicBezTo>
                    <a:cubicBezTo>
                      <a:pt x="417" y="594"/>
                      <a:pt x="417" y="594"/>
                      <a:pt x="417" y="594"/>
                    </a:cubicBezTo>
                    <a:cubicBezTo>
                      <a:pt x="417" y="571"/>
                      <a:pt x="417" y="571"/>
                      <a:pt x="417" y="571"/>
                    </a:cubicBezTo>
                    <a:cubicBezTo>
                      <a:pt x="417" y="550"/>
                      <a:pt x="417" y="550"/>
                      <a:pt x="417" y="550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23" y="546"/>
                      <a:pt x="427" y="544"/>
                      <a:pt x="430" y="542"/>
                    </a:cubicBezTo>
                    <a:cubicBezTo>
                      <a:pt x="427" y="544"/>
                      <a:pt x="423" y="546"/>
                      <a:pt x="420" y="548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17" y="549"/>
                      <a:pt x="417" y="549"/>
                      <a:pt x="417" y="550"/>
                    </a:cubicBezTo>
                    <a:cubicBezTo>
                      <a:pt x="417" y="572"/>
                      <a:pt x="417" y="572"/>
                      <a:pt x="417" y="572"/>
                    </a:cubicBezTo>
                    <a:cubicBezTo>
                      <a:pt x="417" y="595"/>
                      <a:pt x="417" y="595"/>
                      <a:pt x="417" y="595"/>
                    </a:cubicBezTo>
                    <a:cubicBezTo>
                      <a:pt x="417" y="601"/>
                      <a:pt x="417" y="601"/>
                      <a:pt x="417" y="601"/>
                    </a:cubicBezTo>
                    <a:cubicBezTo>
                      <a:pt x="417" y="603"/>
                      <a:pt x="416" y="606"/>
                      <a:pt x="415" y="609"/>
                    </a:cubicBezTo>
                    <a:cubicBezTo>
                      <a:pt x="413" y="614"/>
                      <a:pt x="409" y="618"/>
                      <a:pt x="405" y="621"/>
                    </a:cubicBezTo>
                    <a:cubicBezTo>
                      <a:pt x="402" y="622"/>
                      <a:pt x="400" y="623"/>
                      <a:pt x="397" y="623"/>
                    </a:cubicBezTo>
                    <a:cubicBezTo>
                      <a:pt x="396" y="623"/>
                      <a:pt x="394" y="624"/>
                      <a:pt x="393" y="624"/>
                    </a:cubicBezTo>
                    <a:cubicBezTo>
                      <a:pt x="390" y="624"/>
                      <a:pt x="390" y="624"/>
                      <a:pt x="390" y="624"/>
                    </a:cubicBezTo>
                    <a:cubicBezTo>
                      <a:pt x="384" y="624"/>
                      <a:pt x="384" y="624"/>
                      <a:pt x="384" y="624"/>
                    </a:cubicBezTo>
                    <a:cubicBezTo>
                      <a:pt x="384" y="623"/>
                      <a:pt x="384" y="623"/>
                      <a:pt x="385" y="623"/>
                    </a:cubicBezTo>
                    <a:cubicBezTo>
                      <a:pt x="379" y="623"/>
                      <a:pt x="374" y="623"/>
                      <a:pt x="369" y="623"/>
                    </a:cubicBezTo>
                    <a:cubicBezTo>
                      <a:pt x="390" y="623"/>
                      <a:pt x="390" y="623"/>
                      <a:pt x="390" y="623"/>
                    </a:cubicBezTo>
                    <a:cubicBezTo>
                      <a:pt x="393" y="623"/>
                      <a:pt x="393" y="623"/>
                      <a:pt x="393" y="623"/>
                    </a:cubicBezTo>
                    <a:cubicBezTo>
                      <a:pt x="394" y="623"/>
                      <a:pt x="395" y="623"/>
                      <a:pt x="397" y="622"/>
                    </a:cubicBezTo>
                    <a:cubicBezTo>
                      <a:pt x="399" y="622"/>
                      <a:pt x="402" y="621"/>
                      <a:pt x="404" y="620"/>
                    </a:cubicBezTo>
                    <a:cubicBezTo>
                      <a:pt x="409" y="617"/>
                      <a:pt x="413" y="612"/>
                      <a:pt x="414" y="607"/>
                    </a:cubicBezTo>
                    <a:cubicBezTo>
                      <a:pt x="415" y="606"/>
                      <a:pt x="415" y="605"/>
                      <a:pt x="415" y="603"/>
                    </a:cubicBezTo>
                    <a:cubicBezTo>
                      <a:pt x="416" y="603"/>
                      <a:pt x="416" y="602"/>
                      <a:pt x="416" y="601"/>
                    </a:cubicBezTo>
                    <a:cubicBezTo>
                      <a:pt x="416" y="601"/>
                      <a:pt x="416" y="600"/>
                      <a:pt x="416" y="599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81"/>
                      <a:pt x="416" y="581"/>
                      <a:pt x="416" y="581"/>
                    </a:cubicBezTo>
                    <a:cubicBezTo>
                      <a:pt x="416" y="557"/>
                      <a:pt x="416" y="557"/>
                      <a:pt x="416" y="557"/>
                    </a:cubicBezTo>
                    <a:cubicBezTo>
                      <a:pt x="416" y="549"/>
                      <a:pt x="416" y="549"/>
                      <a:pt x="416" y="549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7" y="548"/>
                      <a:pt x="417" y="548"/>
                      <a:pt x="417" y="548"/>
                    </a:cubicBezTo>
                    <a:cubicBezTo>
                      <a:pt x="419" y="547"/>
                      <a:pt x="421" y="546"/>
                      <a:pt x="423" y="545"/>
                    </a:cubicBezTo>
                    <a:cubicBezTo>
                      <a:pt x="430" y="541"/>
                      <a:pt x="437" y="537"/>
                      <a:pt x="444" y="533"/>
                    </a:cubicBezTo>
                    <a:cubicBezTo>
                      <a:pt x="445" y="534"/>
                      <a:pt x="445" y="534"/>
                      <a:pt x="445" y="534"/>
                    </a:cubicBezTo>
                    <a:cubicBezTo>
                      <a:pt x="476" y="514"/>
                      <a:pt x="504" y="488"/>
                      <a:pt x="526" y="458"/>
                    </a:cubicBezTo>
                    <a:cubicBezTo>
                      <a:pt x="548" y="428"/>
                      <a:pt x="564" y="394"/>
                      <a:pt x="574" y="357"/>
                    </a:cubicBezTo>
                    <a:cubicBezTo>
                      <a:pt x="583" y="321"/>
                      <a:pt x="585" y="283"/>
                      <a:pt x="579" y="245"/>
                    </a:cubicBezTo>
                    <a:cubicBezTo>
                      <a:pt x="574" y="208"/>
                      <a:pt x="561" y="171"/>
                      <a:pt x="542" y="139"/>
                    </a:cubicBezTo>
                    <a:close/>
                    <a:moveTo>
                      <a:pt x="338" y="819"/>
                    </a:moveTo>
                    <a:cubicBezTo>
                      <a:pt x="339" y="819"/>
                      <a:pt x="340" y="819"/>
                      <a:pt x="340" y="818"/>
                    </a:cubicBezTo>
                    <a:cubicBezTo>
                      <a:pt x="340" y="819"/>
                      <a:pt x="339" y="819"/>
                      <a:pt x="338" y="819"/>
                    </a:cubicBezTo>
                    <a:close/>
                    <a:moveTo>
                      <a:pt x="256" y="820"/>
                    </a:moveTo>
                    <a:cubicBezTo>
                      <a:pt x="265" y="821"/>
                      <a:pt x="274" y="822"/>
                      <a:pt x="283" y="823"/>
                    </a:cubicBezTo>
                    <a:cubicBezTo>
                      <a:pt x="292" y="823"/>
                      <a:pt x="301" y="824"/>
                      <a:pt x="310" y="824"/>
                    </a:cubicBezTo>
                    <a:cubicBezTo>
                      <a:pt x="315" y="824"/>
                      <a:pt x="319" y="823"/>
                      <a:pt x="324" y="823"/>
                    </a:cubicBezTo>
                    <a:cubicBezTo>
                      <a:pt x="328" y="822"/>
                      <a:pt x="333" y="822"/>
                      <a:pt x="336" y="820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7" y="820"/>
                      <a:pt x="337" y="820"/>
                      <a:pt x="338" y="819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6" y="820"/>
                      <a:pt x="336" y="820"/>
                      <a:pt x="336" y="820"/>
                    </a:cubicBezTo>
                    <a:cubicBezTo>
                      <a:pt x="332" y="822"/>
                      <a:pt x="328" y="822"/>
                      <a:pt x="324" y="823"/>
                    </a:cubicBezTo>
                    <a:cubicBezTo>
                      <a:pt x="319" y="823"/>
                      <a:pt x="315" y="824"/>
                      <a:pt x="310" y="824"/>
                    </a:cubicBezTo>
                    <a:cubicBezTo>
                      <a:pt x="301" y="824"/>
                      <a:pt x="292" y="824"/>
                      <a:pt x="283" y="823"/>
                    </a:cubicBezTo>
                    <a:cubicBezTo>
                      <a:pt x="274" y="822"/>
                      <a:pt x="264" y="821"/>
                      <a:pt x="256" y="820"/>
                    </a:cubicBezTo>
                    <a:cubicBezTo>
                      <a:pt x="253" y="820"/>
                      <a:pt x="251" y="820"/>
                      <a:pt x="249" y="819"/>
                    </a:cubicBezTo>
                    <a:cubicBezTo>
                      <a:pt x="249" y="819"/>
                      <a:pt x="249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51" y="820"/>
                      <a:pt x="254" y="820"/>
                      <a:pt x="256" y="820"/>
                    </a:cubicBezTo>
                    <a:close/>
                    <a:moveTo>
                      <a:pt x="249" y="817"/>
                    </a:move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lose/>
                    <a:moveTo>
                      <a:pt x="249" y="819"/>
                    </a:move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lose/>
                    <a:moveTo>
                      <a:pt x="246" y="817"/>
                    </a:moveTo>
                    <a:cubicBezTo>
                      <a:pt x="246" y="818"/>
                      <a:pt x="247" y="818"/>
                      <a:pt x="248" y="818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8"/>
                    </a:cubicBezTo>
                    <a:cubicBezTo>
                      <a:pt x="247" y="818"/>
                      <a:pt x="246" y="817"/>
                      <a:pt x="245" y="817"/>
                    </a:cubicBezTo>
                    <a:cubicBezTo>
                      <a:pt x="243" y="814"/>
                      <a:pt x="240" y="811"/>
                      <a:pt x="237" y="807"/>
                    </a:cubicBezTo>
                    <a:cubicBezTo>
                      <a:pt x="240" y="811"/>
                      <a:pt x="243" y="814"/>
                      <a:pt x="246" y="817"/>
                    </a:cubicBezTo>
                    <a:close/>
                    <a:moveTo>
                      <a:pt x="230" y="813"/>
                    </a:moveTo>
                    <a:cubicBezTo>
                      <a:pt x="230" y="812"/>
                      <a:pt x="230" y="812"/>
                      <a:pt x="230" y="812"/>
                    </a:cubicBezTo>
                    <a:cubicBezTo>
                      <a:pt x="228" y="811"/>
                      <a:pt x="228" y="811"/>
                      <a:pt x="228" y="811"/>
                    </a:cubicBezTo>
                    <a:cubicBezTo>
                      <a:pt x="228" y="810"/>
                      <a:pt x="228" y="810"/>
                      <a:pt x="228" y="810"/>
                    </a:cubicBezTo>
                    <a:cubicBezTo>
                      <a:pt x="227" y="809"/>
                      <a:pt x="227" y="809"/>
                      <a:pt x="227" y="809"/>
                    </a:cubicBezTo>
                    <a:cubicBezTo>
                      <a:pt x="227" y="808"/>
                      <a:pt x="227" y="808"/>
                      <a:pt x="227" y="808"/>
                    </a:cubicBezTo>
                    <a:cubicBezTo>
                      <a:pt x="223" y="800"/>
                      <a:pt x="223" y="800"/>
                      <a:pt x="223" y="800"/>
                    </a:cubicBezTo>
                    <a:cubicBezTo>
                      <a:pt x="215" y="784"/>
                      <a:pt x="215" y="784"/>
                      <a:pt x="215" y="784"/>
                    </a:cubicBezTo>
                    <a:cubicBezTo>
                      <a:pt x="220" y="793"/>
                      <a:pt x="224" y="804"/>
                      <a:pt x="230" y="813"/>
                    </a:cubicBezTo>
                    <a:close/>
                    <a:moveTo>
                      <a:pt x="190" y="672"/>
                    </a:move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85" y="672"/>
                      <a:pt x="185" y="672"/>
                      <a:pt x="185" y="672"/>
                    </a:cubicBezTo>
                    <a:cubicBezTo>
                      <a:pt x="185" y="672"/>
                      <a:pt x="184" y="672"/>
                      <a:pt x="183" y="672"/>
                    </a:cubicBezTo>
                    <a:cubicBezTo>
                      <a:pt x="180" y="672"/>
                      <a:pt x="177" y="673"/>
                      <a:pt x="175" y="675"/>
                    </a:cubicBezTo>
                    <a:cubicBezTo>
                      <a:pt x="172" y="677"/>
                      <a:pt x="170" y="679"/>
                      <a:pt x="169" y="681"/>
                    </a:cubicBezTo>
                    <a:cubicBezTo>
                      <a:pt x="166" y="686"/>
                      <a:pt x="165" y="691"/>
                      <a:pt x="165" y="696"/>
                    </a:cubicBezTo>
                    <a:cubicBezTo>
                      <a:pt x="165" y="702"/>
                      <a:pt x="167" y="707"/>
                      <a:pt x="171" y="711"/>
                    </a:cubicBezTo>
                    <a:cubicBezTo>
                      <a:pt x="173" y="713"/>
                      <a:pt x="175" y="715"/>
                      <a:pt x="178" y="716"/>
                    </a:cubicBezTo>
                    <a:cubicBezTo>
                      <a:pt x="179" y="716"/>
                      <a:pt x="181" y="717"/>
                      <a:pt x="182" y="717"/>
                    </a:cubicBezTo>
                    <a:cubicBezTo>
                      <a:pt x="183" y="717"/>
                      <a:pt x="184" y="717"/>
                      <a:pt x="184" y="717"/>
                    </a:cubicBezTo>
                    <a:cubicBezTo>
                      <a:pt x="185" y="717"/>
                      <a:pt x="185" y="717"/>
                      <a:pt x="185" y="717"/>
                    </a:cubicBezTo>
                    <a:cubicBezTo>
                      <a:pt x="186" y="717"/>
                      <a:pt x="186" y="717"/>
                      <a:pt x="186" y="717"/>
                    </a:cubicBezTo>
                    <a:cubicBezTo>
                      <a:pt x="199" y="717"/>
                      <a:pt x="199" y="717"/>
                      <a:pt x="199" y="717"/>
                    </a:cubicBezTo>
                    <a:cubicBezTo>
                      <a:pt x="224" y="718"/>
                      <a:pt x="224" y="718"/>
                      <a:pt x="224" y="718"/>
                    </a:cubicBezTo>
                    <a:cubicBezTo>
                      <a:pt x="257" y="718"/>
                      <a:pt x="290" y="718"/>
                      <a:pt x="325" y="718"/>
                    </a:cubicBezTo>
                    <a:cubicBezTo>
                      <a:pt x="325" y="719"/>
                      <a:pt x="325" y="719"/>
                      <a:pt x="325" y="719"/>
                    </a:cubicBezTo>
                    <a:cubicBezTo>
                      <a:pt x="323" y="719"/>
                      <a:pt x="322" y="719"/>
                      <a:pt x="321" y="719"/>
                    </a:cubicBezTo>
                    <a:cubicBezTo>
                      <a:pt x="300" y="719"/>
                      <a:pt x="300" y="719"/>
                      <a:pt x="300" y="719"/>
                    </a:cubicBezTo>
                    <a:cubicBezTo>
                      <a:pt x="297" y="719"/>
                      <a:pt x="297" y="719"/>
                      <a:pt x="297" y="719"/>
                    </a:cubicBezTo>
                    <a:cubicBezTo>
                      <a:pt x="272" y="719"/>
                      <a:pt x="247" y="718"/>
                      <a:pt x="223" y="718"/>
                    </a:cubicBezTo>
                    <a:cubicBezTo>
                      <a:pt x="198" y="718"/>
                      <a:pt x="198" y="718"/>
                      <a:pt x="198" y="718"/>
                    </a:cubicBezTo>
                    <a:cubicBezTo>
                      <a:pt x="186" y="718"/>
                      <a:pt x="186" y="718"/>
                      <a:pt x="186" y="718"/>
                    </a:cubicBezTo>
                    <a:cubicBezTo>
                      <a:pt x="185" y="718"/>
                      <a:pt x="185" y="718"/>
                      <a:pt x="185" y="718"/>
                    </a:cubicBezTo>
                    <a:cubicBezTo>
                      <a:pt x="184" y="718"/>
                      <a:pt x="184" y="718"/>
                      <a:pt x="184" y="718"/>
                    </a:cubicBezTo>
                    <a:cubicBezTo>
                      <a:pt x="183" y="718"/>
                      <a:pt x="182" y="718"/>
                      <a:pt x="181" y="718"/>
                    </a:cubicBezTo>
                    <a:cubicBezTo>
                      <a:pt x="180" y="718"/>
                      <a:pt x="178" y="717"/>
                      <a:pt x="177" y="716"/>
                    </a:cubicBezTo>
                    <a:cubicBezTo>
                      <a:pt x="174" y="715"/>
                      <a:pt x="172" y="713"/>
                      <a:pt x="170" y="711"/>
                    </a:cubicBezTo>
                    <a:cubicBezTo>
                      <a:pt x="166" y="707"/>
                      <a:pt x="164" y="702"/>
                      <a:pt x="164" y="696"/>
                    </a:cubicBezTo>
                    <a:cubicBezTo>
                      <a:pt x="164" y="691"/>
                      <a:pt x="165" y="685"/>
                      <a:pt x="168" y="680"/>
                    </a:cubicBezTo>
                    <a:cubicBezTo>
                      <a:pt x="170" y="678"/>
                      <a:pt x="172" y="676"/>
                      <a:pt x="174" y="674"/>
                    </a:cubicBezTo>
                    <a:cubicBezTo>
                      <a:pt x="177" y="673"/>
                      <a:pt x="180" y="671"/>
                      <a:pt x="183" y="671"/>
                    </a:cubicBezTo>
                    <a:cubicBezTo>
                      <a:pt x="183" y="671"/>
                      <a:pt x="184" y="671"/>
                      <a:pt x="185" y="671"/>
                    </a:cubicBezTo>
                    <a:cubicBezTo>
                      <a:pt x="187" y="671"/>
                      <a:pt x="187" y="671"/>
                      <a:pt x="187" y="671"/>
                    </a:cubicBezTo>
                    <a:cubicBezTo>
                      <a:pt x="190" y="671"/>
                      <a:pt x="190" y="671"/>
                      <a:pt x="190" y="671"/>
                    </a:cubicBezTo>
                    <a:cubicBezTo>
                      <a:pt x="196" y="671"/>
                      <a:pt x="196" y="671"/>
                      <a:pt x="196" y="671"/>
                    </a:cubicBezTo>
                    <a:cubicBezTo>
                      <a:pt x="196" y="671"/>
                      <a:pt x="194" y="671"/>
                      <a:pt x="197" y="671"/>
                    </a:cubicBezTo>
                    <a:lnTo>
                      <a:pt x="190" y="672"/>
                    </a:lnTo>
                    <a:close/>
                    <a:moveTo>
                      <a:pt x="136" y="380"/>
                    </a:moveTo>
                    <a:cubicBezTo>
                      <a:pt x="135" y="376"/>
                      <a:pt x="135" y="371"/>
                      <a:pt x="136" y="368"/>
                    </a:cubicBezTo>
                    <a:cubicBezTo>
                      <a:pt x="137" y="364"/>
                      <a:pt x="139" y="361"/>
                      <a:pt x="143" y="359"/>
                    </a:cubicBezTo>
                    <a:cubicBezTo>
                      <a:pt x="146" y="356"/>
                      <a:pt x="150" y="355"/>
                      <a:pt x="154" y="354"/>
                    </a:cubicBezTo>
                    <a:cubicBezTo>
                      <a:pt x="158" y="354"/>
                      <a:pt x="162" y="355"/>
                      <a:pt x="166" y="357"/>
                    </a:cubicBezTo>
                    <a:cubicBezTo>
                      <a:pt x="170" y="359"/>
                      <a:pt x="174" y="362"/>
                      <a:pt x="177" y="366"/>
                    </a:cubicBezTo>
                    <a:cubicBezTo>
                      <a:pt x="180" y="369"/>
                      <a:pt x="183" y="373"/>
                      <a:pt x="185" y="377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94" y="396"/>
                      <a:pt x="194" y="396"/>
                      <a:pt x="194" y="396"/>
                    </a:cubicBezTo>
                    <a:cubicBezTo>
                      <a:pt x="196" y="395"/>
                      <a:pt x="198" y="394"/>
                      <a:pt x="200" y="393"/>
                    </a:cubicBezTo>
                    <a:cubicBezTo>
                      <a:pt x="201" y="393"/>
                      <a:pt x="201" y="392"/>
                      <a:pt x="202" y="392"/>
                    </a:cubicBezTo>
                    <a:cubicBezTo>
                      <a:pt x="203" y="391"/>
                      <a:pt x="204" y="391"/>
                      <a:pt x="205" y="390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09" y="388"/>
                      <a:pt x="209" y="388"/>
                      <a:pt x="209" y="388"/>
                    </a:cubicBezTo>
                    <a:cubicBezTo>
                      <a:pt x="210" y="387"/>
                      <a:pt x="211" y="386"/>
                      <a:pt x="213" y="386"/>
                    </a:cubicBezTo>
                    <a:cubicBezTo>
                      <a:pt x="217" y="383"/>
                      <a:pt x="221" y="380"/>
                      <a:pt x="225" y="376"/>
                    </a:cubicBezTo>
                    <a:cubicBezTo>
                      <a:pt x="229" y="373"/>
                      <a:pt x="233" y="369"/>
                      <a:pt x="237" y="366"/>
                    </a:cubicBezTo>
                    <a:cubicBezTo>
                      <a:pt x="239" y="364"/>
                      <a:pt x="240" y="362"/>
                      <a:pt x="242" y="360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46" y="356"/>
                      <a:pt x="246" y="356"/>
                      <a:pt x="246" y="356"/>
                    </a:cubicBezTo>
                    <a:cubicBezTo>
                      <a:pt x="247" y="354"/>
                      <a:pt x="249" y="353"/>
                      <a:pt x="250" y="351"/>
                    </a:cubicBezTo>
                    <a:cubicBezTo>
                      <a:pt x="249" y="349"/>
                      <a:pt x="247" y="348"/>
                      <a:pt x="246" y="346"/>
                    </a:cubicBezTo>
                    <a:cubicBezTo>
                      <a:pt x="245" y="345"/>
                      <a:pt x="245" y="345"/>
                      <a:pt x="245" y="345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5" y="343"/>
                      <a:pt x="244" y="343"/>
                      <a:pt x="244" y="342"/>
                    </a:cubicBezTo>
                    <a:cubicBezTo>
                      <a:pt x="243" y="340"/>
                      <a:pt x="242" y="338"/>
                      <a:pt x="242" y="336"/>
                    </a:cubicBezTo>
                    <a:cubicBezTo>
                      <a:pt x="242" y="335"/>
                      <a:pt x="241" y="334"/>
                      <a:pt x="241" y="333"/>
                    </a:cubicBezTo>
                    <a:cubicBezTo>
                      <a:pt x="241" y="332"/>
                      <a:pt x="241" y="332"/>
                      <a:pt x="241" y="331"/>
                    </a:cubicBezTo>
                    <a:cubicBezTo>
                      <a:pt x="241" y="331"/>
                      <a:pt x="241" y="330"/>
                      <a:pt x="241" y="330"/>
                    </a:cubicBezTo>
                    <a:cubicBezTo>
                      <a:pt x="241" y="328"/>
                      <a:pt x="241" y="325"/>
                      <a:pt x="241" y="323"/>
                    </a:cubicBezTo>
                    <a:cubicBezTo>
                      <a:pt x="242" y="314"/>
                      <a:pt x="246" y="306"/>
                      <a:pt x="251" y="298"/>
                    </a:cubicBezTo>
                    <a:cubicBezTo>
                      <a:pt x="253" y="295"/>
                      <a:pt x="256" y="291"/>
                      <a:pt x="260" y="289"/>
                    </a:cubicBezTo>
                    <a:cubicBezTo>
                      <a:pt x="263" y="287"/>
                      <a:pt x="267" y="286"/>
                      <a:pt x="271" y="286"/>
                    </a:cubicBezTo>
                    <a:cubicBezTo>
                      <a:pt x="274" y="287"/>
                      <a:pt x="278" y="288"/>
                      <a:pt x="281" y="291"/>
                    </a:cubicBezTo>
                    <a:cubicBezTo>
                      <a:pt x="285" y="293"/>
                      <a:pt x="287" y="297"/>
                      <a:pt x="288" y="300"/>
                    </a:cubicBezTo>
                    <a:cubicBezTo>
                      <a:pt x="291" y="307"/>
                      <a:pt x="288" y="316"/>
                      <a:pt x="284" y="324"/>
                    </a:cubicBezTo>
                    <a:cubicBezTo>
                      <a:pt x="282" y="328"/>
                      <a:pt x="279" y="332"/>
                      <a:pt x="276" y="335"/>
                    </a:cubicBezTo>
                    <a:cubicBezTo>
                      <a:pt x="275" y="337"/>
                      <a:pt x="275" y="337"/>
                      <a:pt x="275" y="337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68" y="346"/>
                      <a:pt x="267" y="347"/>
                      <a:pt x="267" y="349"/>
                    </a:cubicBezTo>
                    <a:cubicBezTo>
                      <a:pt x="267" y="349"/>
                      <a:pt x="267" y="350"/>
                      <a:pt x="267" y="350"/>
                    </a:cubicBezTo>
                    <a:cubicBezTo>
                      <a:pt x="267" y="351"/>
                      <a:pt x="267" y="351"/>
                      <a:pt x="267" y="351"/>
                    </a:cubicBezTo>
                    <a:cubicBezTo>
                      <a:pt x="267" y="351"/>
                      <a:pt x="267" y="351"/>
                      <a:pt x="268" y="351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8" y="352"/>
                      <a:pt x="269" y="353"/>
                      <a:pt x="270" y="353"/>
                    </a:cubicBezTo>
                    <a:cubicBezTo>
                      <a:pt x="270" y="354"/>
                      <a:pt x="271" y="354"/>
                      <a:pt x="272" y="354"/>
                    </a:cubicBezTo>
                    <a:cubicBezTo>
                      <a:pt x="274" y="355"/>
                      <a:pt x="276" y="356"/>
                      <a:pt x="277" y="356"/>
                    </a:cubicBezTo>
                    <a:cubicBezTo>
                      <a:pt x="278" y="356"/>
                      <a:pt x="279" y="357"/>
                      <a:pt x="280" y="357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5" y="358"/>
                      <a:pt x="286" y="358"/>
                      <a:pt x="287" y="358"/>
                    </a:cubicBezTo>
                    <a:cubicBezTo>
                      <a:pt x="292" y="359"/>
                      <a:pt x="297" y="359"/>
                      <a:pt x="303" y="359"/>
                    </a:cubicBezTo>
                    <a:cubicBezTo>
                      <a:pt x="308" y="359"/>
                      <a:pt x="313" y="359"/>
                      <a:pt x="318" y="358"/>
                    </a:cubicBezTo>
                    <a:cubicBezTo>
                      <a:pt x="321" y="357"/>
                      <a:pt x="323" y="356"/>
                      <a:pt x="326" y="355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8" y="355"/>
                      <a:pt x="328" y="355"/>
                      <a:pt x="328" y="355"/>
                    </a:cubicBezTo>
                    <a:cubicBezTo>
                      <a:pt x="331" y="353"/>
                      <a:pt x="331" y="353"/>
                      <a:pt x="331" y="353"/>
                    </a:cubicBezTo>
                    <a:cubicBezTo>
                      <a:pt x="333" y="353"/>
                      <a:pt x="335" y="352"/>
                      <a:pt x="337" y="351"/>
                    </a:cubicBezTo>
                    <a:cubicBezTo>
                      <a:pt x="336" y="348"/>
                      <a:pt x="336" y="345"/>
                      <a:pt x="335" y="342"/>
                    </a:cubicBezTo>
                    <a:cubicBezTo>
                      <a:pt x="335" y="340"/>
                      <a:pt x="335" y="340"/>
                      <a:pt x="335" y="340"/>
                    </a:cubicBezTo>
                    <a:cubicBezTo>
                      <a:pt x="335" y="339"/>
                      <a:pt x="335" y="339"/>
                      <a:pt x="335" y="339"/>
                    </a:cubicBezTo>
                    <a:cubicBezTo>
                      <a:pt x="334" y="337"/>
                      <a:pt x="334" y="337"/>
                      <a:pt x="334" y="337"/>
                    </a:cubicBezTo>
                    <a:cubicBezTo>
                      <a:pt x="334" y="333"/>
                      <a:pt x="334" y="330"/>
                      <a:pt x="334" y="327"/>
                    </a:cubicBezTo>
                    <a:cubicBezTo>
                      <a:pt x="334" y="320"/>
                      <a:pt x="336" y="314"/>
                      <a:pt x="339" y="309"/>
                    </a:cubicBezTo>
                    <a:cubicBezTo>
                      <a:pt x="340" y="307"/>
                      <a:pt x="342" y="304"/>
                      <a:pt x="345" y="302"/>
                    </a:cubicBezTo>
                    <a:cubicBezTo>
                      <a:pt x="346" y="301"/>
                      <a:pt x="347" y="300"/>
                      <a:pt x="348" y="299"/>
                    </a:cubicBezTo>
                    <a:cubicBezTo>
                      <a:pt x="349" y="298"/>
                      <a:pt x="350" y="297"/>
                      <a:pt x="352" y="297"/>
                    </a:cubicBezTo>
                    <a:cubicBezTo>
                      <a:pt x="357" y="294"/>
                      <a:pt x="363" y="294"/>
                      <a:pt x="367" y="296"/>
                    </a:cubicBezTo>
                    <a:cubicBezTo>
                      <a:pt x="369" y="296"/>
                      <a:pt x="370" y="297"/>
                      <a:pt x="371" y="297"/>
                    </a:cubicBezTo>
                    <a:cubicBezTo>
                      <a:pt x="371" y="298"/>
                      <a:pt x="372" y="298"/>
                      <a:pt x="372" y="299"/>
                    </a:cubicBezTo>
                    <a:cubicBezTo>
                      <a:pt x="373" y="299"/>
                      <a:pt x="373" y="300"/>
                      <a:pt x="374" y="300"/>
                    </a:cubicBezTo>
                    <a:cubicBezTo>
                      <a:pt x="375" y="303"/>
                      <a:pt x="377" y="305"/>
                      <a:pt x="378" y="308"/>
                    </a:cubicBezTo>
                    <a:cubicBezTo>
                      <a:pt x="380" y="313"/>
                      <a:pt x="380" y="319"/>
                      <a:pt x="378" y="325"/>
                    </a:cubicBezTo>
                    <a:cubicBezTo>
                      <a:pt x="376" y="330"/>
                      <a:pt x="372" y="336"/>
                      <a:pt x="367" y="340"/>
                    </a:cubicBezTo>
                    <a:cubicBezTo>
                      <a:pt x="365" y="343"/>
                      <a:pt x="363" y="345"/>
                      <a:pt x="360" y="347"/>
                    </a:cubicBezTo>
                    <a:cubicBezTo>
                      <a:pt x="359" y="347"/>
                      <a:pt x="359" y="348"/>
                      <a:pt x="358" y="348"/>
                    </a:cubicBezTo>
                    <a:cubicBezTo>
                      <a:pt x="357" y="349"/>
                      <a:pt x="357" y="349"/>
                      <a:pt x="357" y="349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53" y="352"/>
                      <a:pt x="351" y="353"/>
                      <a:pt x="348" y="355"/>
                    </a:cubicBezTo>
                    <a:cubicBezTo>
                      <a:pt x="349" y="357"/>
                      <a:pt x="349" y="359"/>
                      <a:pt x="350" y="361"/>
                    </a:cubicBezTo>
                    <a:cubicBezTo>
                      <a:pt x="350" y="362"/>
                      <a:pt x="351" y="363"/>
                      <a:pt x="351" y="364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3" y="369"/>
                      <a:pt x="354" y="371"/>
                      <a:pt x="356" y="373"/>
                    </a:cubicBezTo>
                    <a:cubicBezTo>
                      <a:pt x="358" y="378"/>
                      <a:pt x="361" y="382"/>
                      <a:pt x="364" y="387"/>
                    </a:cubicBezTo>
                    <a:cubicBezTo>
                      <a:pt x="367" y="391"/>
                      <a:pt x="371" y="395"/>
                      <a:pt x="375" y="398"/>
                    </a:cubicBezTo>
                    <a:cubicBezTo>
                      <a:pt x="376" y="399"/>
                      <a:pt x="377" y="400"/>
                      <a:pt x="378" y="400"/>
                    </a:cubicBezTo>
                    <a:cubicBezTo>
                      <a:pt x="379" y="401"/>
                      <a:pt x="379" y="401"/>
                      <a:pt x="380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3" y="403"/>
                      <a:pt x="383" y="403"/>
                      <a:pt x="383" y="403"/>
                    </a:cubicBezTo>
                    <a:cubicBezTo>
                      <a:pt x="384" y="404"/>
                      <a:pt x="386" y="405"/>
                      <a:pt x="388" y="406"/>
                    </a:cubicBezTo>
                    <a:cubicBezTo>
                      <a:pt x="391" y="407"/>
                      <a:pt x="391" y="407"/>
                      <a:pt x="391" y="407"/>
                    </a:cubicBezTo>
                    <a:cubicBezTo>
                      <a:pt x="392" y="408"/>
                      <a:pt x="392" y="408"/>
                      <a:pt x="392" y="408"/>
                    </a:cubicBezTo>
                    <a:cubicBezTo>
                      <a:pt x="393" y="408"/>
                      <a:pt x="393" y="408"/>
                      <a:pt x="394" y="408"/>
                    </a:cubicBezTo>
                    <a:cubicBezTo>
                      <a:pt x="401" y="393"/>
                      <a:pt x="401" y="393"/>
                      <a:pt x="401" y="393"/>
                    </a:cubicBezTo>
                    <a:cubicBezTo>
                      <a:pt x="406" y="383"/>
                      <a:pt x="406" y="383"/>
                      <a:pt x="406" y="383"/>
                    </a:cubicBezTo>
                    <a:cubicBezTo>
                      <a:pt x="408" y="379"/>
                      <a:pt x="408" y="379"/>
                      <a:pt x="408" y="379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7"/>
                      <a:pt x="409" y="377"/>
                      <a:pt x="409" y="377"/>
                    </a:cubicBezTo>
                    <a:cubicBezTo>
                      <a:pt x="410" y="376"/>
                      <a:pt x="410" y="375"/>
                      <a:pt x="411" y="375"/>
                    </a:cubicBezTo>
                    <a:cubicBezTo>
                      <a:pt x="413" y="372"/>
                      <a:pt x="415" y="370"/>
                      <a:pt x="417" y="367"/>
                    </a:cubicBezTo>
                    <a:cubicBezTo>
                      <a:pt x="420" y="365"/>
                      <a:pt x="422" y="363"/>
                      <a:pt x="425" y="362"/>
                    </a:cubicBezTo>
                    <a:cubicBezTo>
                      <a:pt x="426" y="361"/>
                      <a:pt x="427" y="361"/>
                      <a:pt x="429" y="361"/>
                    </a:cubicBezTo>
                    <a:cubicBezTo>
                      <a:pt x="430" y="361"/>
                      <a:pt x="431" y="361"/>
                      <a:pt x="432" y="361"/>
                    </a:cubicBezTo>
                    <a:cubicBezTo>
                      <a:pt x="437" y="362"/>
                      <a:pt x="441" y="366"/>
                      <a:pt x="444" y="372"/>
                    </a:cubicBezTo>
                    <a:cubicBezTo>
                      <a:pt x="446" y="377"/>
                      <a:pt x="447" y="384"/>
                      <a:pt x="446" y="390"/>
                    </a:cubicBezTo>
                    <a:cubicBezTo>
                      <a:pt x="445" y="393"/>
                      <a:pt x="445" y="396"/>
                      <a:pt x="443" y="399"/>
                    </a:cubicBezTo>
                    <a:cubicBezTo>
                      <a:pt x="442" y="402"/>
                      <a:pt x="440" y="405"/>
                      <a:pt x="438" y="407"/>
                    </a:cubicBezTo>
                    <a:cubicBezTo>
                      <a:pt x="434" y="411"/>
                      <a:pt x="429" y="415"/>
                      <a:pt x="423" y="417"/>
                    </a:cubicBezTo>
                    <a:cubicBezTo>
                      <a:pt x="420" y="418"/>
                      <a:pt x="416" y="418"/>
                      <a:pt x="413" y="418"/>
                    </a:cubicBezTo>
                    <a:cubicBezTo>
                      <a:pt x="411" y="418"/>
                      <a:pt x="410" y="419"/>
                      <a:pt x="408" y="419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8"/>
                      <a:pt x="404" y="418"/>
                      <a:pt x="404" y="418"/>
                    </a:cubicBezTo>
                    <a:cubicBezTo>
                      <a:pt x="399" y="418"/>
                      <a:pt x="399" y="418"/>
                      <a:pt x="399" y="418"/>
                    </a:cubicBezTo>
                    <a:cubicBezTo>
                      <a:pt x="398" y="419"/>
                      <a:pt x="397" y="421"/>
                      <a:pt x="397" y="423"/>
                    </a:cubicBezTo>
                    <a:cubicBezTo>
                      <a:pt x="395" y="427"/>
                      <a:pt x="395" y="427"/>
                      <a:pt x="395" y="427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3"/>
                      <a:pt x="387" y="443"/>
                      <a:pt x="387" y="443"/>
                    </a:cubicBezTo>
                    <a:cubicBezTo>
                      <a:pt x="384" y="451"/>
                      <a:pt x="381" y="458"/>
                      <a:pt x="378" y="465"/>
                    </a:cubicBezTo>
                    <a:cubicBezTo>
                      <a:pt x="372" y="480"/>
                      <a:pt x="367" y="495"/>
                      <a:pt x="361" y="510"/>
                    </a:cubicBezTo>
                    <a:cubicBezTo>
                      <a:pt x="351" y="539"/>
                      <a:pt x="341" y="570"/>
                      <a:pt x="332" y="600"/>
                    </a:cubicBezTo>
                    <a:cubicBezTo>
                      <a:pt x="327" y="617"/>
                      <a:pt x="327" y="617"/>
                      <a:pt x="327" y="617"/>
                    </a:cubicBezTo>
                    <a:cubicBezTo>
                      <a:pt x="326" y="622"/>
                      <a:pt x="326" y="622"/>
                      <a:pt x="326" y="622"/>
                    </a:cubicBezTo>
                    <a:cubicBezTo>
                      <a:pt x="325" y="622"/>
                      <a:pt x="325" y="622"/>
                      <a:pt x="325" y="622"/>
                    </a:cubicBezTo>
                    <a:cubicBezTo>
                      <a:pt x="330" y="603"/>
                      <a:pt x="330" y="603"/>
                      <a:pt x="330" y="603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42" y="563"/>
                      <a:pt x="352" y="534"/>
                      <a:pt x="362" y="506"/>
                    </a:cubicBezTo>
                    <a:cubicBezTo>
                      <a:pt x="367" y="491"/>
                      <a:pt x="373" y="477"/>
                      <a:pt x="378" y="463"/>
                    </a:cubicBezTo>
                    <a:cubicBezTo>
                      <a:pt x="381" y="456"/>
                      <a:pt x="384" y="449"/>
                      <a:pt x="387" y="442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403" y="418"/>
                      <a:pt x="403" y="418"/>
                      <a:pt x="403" y="418"/>
                    </a:cubicBezTo>
                    <a:cubicBezTo>
                      <a:pt x="404" y="418"/>
                      <a:pt x="405" y="418"/>
                      <a:pt x="406" y="418"/>
                    </a:cubicBezTo>
                    <a:cubicBezTo>
                      <a:pt x="406" y="418"/>
                      <a:pt x="407" y="418"/>
                      <a:pt x="407" y="418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410" y="418"/>
                      <a:pt x="411" y="418"/>
                      <a:pt x="413" y="418"/>
                    </a:cubicBezTo>
                    <a:cubicBezTo>
                      <a:pt x="416" y="417"/>
                      <a:pt x="419" y="417"/>
                      <a:pt x="422" y="416"/>
                    </a:cubicBezTo>
                    <a:cubicBezTo>
                      <a:pt x="428" y="414"/>
                      <a:pt x="434" y="411"/>
                      <a:pt x="438" y="406"/>
                    </a:cubicBezTo>
                    <a:cubicBezTo>
                      <a:pt x="440" y="404"/>
                      <a:pt x="442" y="402"/>
                      <a:pt x="443" y="399"/>
                    </a:cubicBezTo>
                    <a:cubicBezTo>
                      <a:pt x="444" y="396"/>
                      <a:pt x="445" y="393"/>
                      <a:pt x="445" y="390"/>
                    </a:cubicBezTo>
                    <a:cubicBezTo>
                      <a:pt x="446" y="384"/>
                      <a:pt x="446" y="377"/>
                      <a:pt x="443" y="372"/>
                    </a:cubicBezTo>
                    <a:cubicBezTo>
                      <a:pt x="441" y="367"/>
                      <a:pt x="436" y="362"/>
                      <a:pt x="432" y="362"/>
                    </a:cubicBezTo>
                    <a:cubicBezTo>
                      <a:pt x="431" y="362"/>
                      <a:pt x="431" y="362"/>
                      <a:pt x="430" y="361"/>
                    </a:cubicBezTo>
                    <a:cubicBezTo>
                      <a:pt x="430" y="361"/>
                      <a:pt x="429" y="362"/>
                      <a:pt x="429" y="362"/>
                    </a:cubicBezTo>
                    <a:cubicBezTo>
                      <a:pt x="428" y="362"/>
                      <a:pt x="426" y="362"/>
                      <a:pt x="425" y="363"/>
                    </a:cubicBezTo>
                    <a:cubicBezTo>
                      <a:pt x="423" y="364"/>
                      <a:pt x="420" y="366"/>
                      <a:pt x="418" y="368"/>
                    </a:cubicBezTo>
                    <a:cubicBezTo>
                      <a:pt x="415" y="370"/>
                      <a:pt x="413" y="373"/>
                      <a:pt x="411" y="375"/>
                    </a:cubicBezTo>
                    <a:cubicBezTo>
                      <a:pt x="411" y="376"/>
                      <a:pt x="410" y="377"/>
                      <a:pt x="410" y="377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06" y="384"/>
                      <a:pt x="406" y="384"/>
                      <a:pt x="406" y="38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4" y="409"/>
                      <a:pt x="394" y="409"/>
                      <a:pt x="394" y="409"/>
                    </a:cubicBezTo>
                    <a:cubicBezTo>
                      <a:pt x="394" y="409"/>
                      <a:pt x="393" y="409"/>
                      <a:pt x="393" y="409"/>
                    </a:cubicBezTo>
                    <a:cubicBezTo>
                      <a:pt x="391" y="408"/>
                      <a:pt x="391" y="408"/>
                      <a:pt x="391" y="408"/>
                    </a:cubicBezTo>
                    <a:cubicBezTo>
                      <a:pt x="388" y="407"/>
                      <a:pt x="388" y="407"/>
                      <a:pt x="388" y="407"/>
                    </a:cubicBezTo>
                    <a:cubicBezTo>
                      <a:pt x="386" y="406"/>
                      <a:pt x="384" y="405"/>
                      <a:pt x="382" y="404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0" y="402"/>
                      <a:pt x="380" y="402"/>
                      <a:pt x="380" y="402"/>
                    </a:cubicBezTo>
                    <a:cubicBezTo>
                      <a:pt x="379" y="402"/>
                      <a:pt x="378" y="402"/>
                      <a:pt x="378" y="401"/>
                    </a:cubicBezTo>
                    <a:cubicBezTo>
                      <a:pt x="377" y="400"/>
                      <a:pt x="376" y="400"/>
                      <a:pt x="375" y="399"/>
                    </a:cubicBezTo>
                    <a:cubicBezTo>
                      <a:pt x="370" y="395"/>
                      <a:pt x="367" y="391"/>
                      <a:pt x="363" y="387"/>
                    </a:cubicBezTo>
                    <a:cubicBezTo>
                      <a:pt x="360" y="383"/>
                      <a:pt x="357" y="378"/>
                      <a:pt x="355" y="374"/>
                    </a:cubicBezTo>
                    <a:cubicBezTo>
                      <a:pt x="354" y="371"/>
                      <a:pt x="352" y="369"/>
                      <a:pt x="351" y="367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0" y="364"/>
                      <a:pt x="350" y="364"/>
                      <a:pt x="350" y="364"/>
                    </a:cubicBezTo>
                    <a:cubicBezTo>
                      <a:pt x="350" y="363"/>
                      <a:pt x="350" y="362"/>
                      <a:pt x="349" y="361"/>
                    </a:cubicBezTo>
                    <a:cubicBezTo>
                      <a:pt x="348" y="359"/>
                      <a:pt x="348" y="357"/>
                      <a:pt x="347" y="355"/>
                    </a:cubicBezTo>
                    <a:cubicBezTo>
                      <a:pt x="350" y="353"/>
                      <a:pt x="352" y="351"/>
                      <a:pt x="355" y="349"/>
                    </a:cubicBezTo>
                    <a:cubicBezTo>
                      <a:pt x="357" y="348"/>
                      <a:pt x="357" y="348"/>
                      <a:pt x="357" y="348"/>
                    </a:cubicBezTo>
                    <a:cubicBezTo>
                      <a:pt x="358" y="348"/>
                      <a:pt x="358" y="348"/>
                      <a:pt x="358" y="348"/>
                    </a:cubicBezTo>
                    <a:cubicBezTo>
                      <a:pt x="358" y="347"/>
                      <a:pt x="359" y="347"/>
                      <a:pt x="359" y="346"/>
                    </a:cubicBezTo>
                    <a:cubicBezTo>
                      <a:pt x="362" y="344"/>
                      <a:pt x="364" y="342"/>
                      <a:pt x="367" y="340"/>
                    </a:cubicBezTo>
                    <a:cubicBezTo>
                      <a:pt x="371" y="335"/>
                      <a:pt x="375" y="330"/>
                      <a:pt x="377" y="325"/>
                    </a:cubicBezTo>
                    <a:cubicBezTo>
                      <a:pt x="379" y="319"/>
                      <a:pt x="379" y="313"/>
                      <a:pt x="377" y="308"/>
                    </a:cubicBezTo>
                    <a:cubicBezTo>
                      <a:pt x="376" y="306"/>
                      <a:pt x="375" y="303"/>
                      <a:pt x="373" y="301"/>
                    </a:cubicBezTo>
                    <a:cubicBezTo>
                      <a:pt x="372" y="301"/>
                      <a:pt x="372" y="300"/>
                      <a:pt x="371" y="299"/>
                    </a:cubicBezTo>
                    <a:cubicBezTo>
                      <a:pt x="371" y="299"/>
                      <a:pt x="371" y="299"/>
                      <a:pt x="370" y="298"/>
                    </a:cubicBezTo>
                    <a:cubicBezTo>
                      <a:pt x="369" y="297"/>
                      <a:pt x="368" y="297"/>
                      <a:pt x="367" y="296"/>
                    </a:cubicBezTo>
                    <a:cubicBezTo>
                      <a:pt x="363" y="295"/>
                      <a:pt x="357" y="295"/>
                      <a:pt x="352" y="298"/>
                    </a:cubicBezTo>
                    <a:cubicBezTo>
                      <a:pt x="351" y="298"/>
                      <a:pt x="350" y="299"/>
                      <a:pt x="349" y="300"/>
                    </a:cubicBezTo>
                    <a:cubicBezTo>
                      <a:pt x="347" y="301"/>
                      <a:pt x="346" y="302"/>
                      <a:pt x="345" y="303"/>
                    </a:cubicBezTo>
                    <a:cubicBezTo>
                      <a:pt x="343" y="305"/>
                      <a:pt x="341" y="307"/>
                      <a:pt x="340" y="310"/>
                    </a:cubicBezTo>
                    <a:cubicBezTo>
                      <a:pt x="337" y="315"/>
                      <a:pt x="335" y="321"/>
                      <a:pt x="335" y="327"/>
                    </a:cubicBezTo>
                    <a:cubicBezTo>
                      <a:pt x="335" y="330"/>
                      <a:pt x="335" y="333"/>
                      <a:pt x="335" y="337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42"/>
                      <a:pt x="336" y="342"/>
                      <a:pt x="336" y="342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7"/>
                      <a:pt x="337" y="347"/>
                      <a:pt x="337" y="347"/>
                    </a:cubicBezTo>
                    <a:cubicBezTo>
                      <a:pt x="338" y="351"/>
                      <a:pt x="338" y="351"/>
                      <a:pt x="338" y="351"/>
                    </a:cubicBezTo>
                    <a:cubicBezTo>
                      <a:pt x="336" y="352"/>
                      <a:pt x="334" y="353"/>
                      <a:pt x="332" y="354"/>
                    </a:cubicBezTo>
                    <a:cubicBezTo>
                      <a:pt x="331" y="355"/>
                      <a:pt x="330" y="355"/>
                      <a:pt x="329" y="355"/>
                    </a:cubicBezTo>
                    <a:cubicBezTo>
                      <a:pt x="328" y="356"/>
                      <a:pt x="328" y="356"/>
                      <a:pt x="328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4" y="357"/>
                      <a:pt x="321" y="358"/>
                      <a:pt x="318" y="359"/>
                    </a:cubicBezTo>
                    <a:cubicBezTo>
                      <a:pt x="313" y="360"/>
                      <a:pt x="308" y="360"/>
                      <a:pt x="303" y="360"/>
                    </a:cubicBezTo>
                    <a:cubicBezTo>
                      <a:pt x="297" y="360"/>
                      <a:pt x="292" y="360"/>
                      <a:pt x="287" y="359"/>
                    </a:cubicBezTo>
                    <a:cubicBezTo>
                      <a:pt x="286" y="359"/>
                      <a:pt x="284" y="359"/>
                      <a:pt x="283" y="358"/>
                    </a:cubicBezTo>
                    <a:cubicBezTo>
                      <a:pt x="282" y="358"/>
                      <a:pt x="281" y="358"/>
                      <a:pt x="280" y="358"/>
                    </a:cubicBezTo>
                    <a:cubicBezTo>
                      <a:pt x="279" y="358"/>
                      <a:pt x="278" y="357"/>
                      <a:pt x="277" y="357"/>
                    </a:cubicBezTo>
                    <a:cubicBezTo>
                      <a:pt x="275" y="357"/>
                      <a:pt x="273" y="356"/>
                      <a:pt x="271" y="355"/>
                    </a:cubicBezTo>
                    <a:cubicBezTo>
                      <a:pt x="270" y="355"/>
                      <a:pt x="269" y="354"/>
                      <a:pt x="268" y="354"/>
                    </a:cubicBezTo>
                    <a:cubicBezTo>
                      <a:pt x="268" y="353"/>
                      <a:pt x="267" y="353"/>
                      <a:pt x="267" y="352"/>
                    </a:cubicBezTo>
                    <a:cubicBezTo>
                      <a:pt x="266" y="352"/>
                      <a:pt x="266" y="351"/>
                      <a:pt x="266" y="351"/>
                    </a:cubicBezTo>
                    <a:cubicBezTo>
                      <a:pt x="266" y="350"/>
                      <a:pt x="266" y="350"/>
                      <a:pt x="266" y="350"/>
                    </a:cubicBezTo>
                    <a:cubicBezTo>
                      <a:pt x="266" y="350"/>
                      <a:pt x="266" y="349"/>
                      <a:pt x="265" y="349"/>
                    </a:cubicBezTo>
                    <a:cubicBezTo>
                      <a:pt x="265" y="348"/>
                      <a:pt x="266" y="346"/>
                      <a:pt x="268" y="344"/>
                    </a:cubicBezTo>
                    <a:cubicBezTo>
                      <a:pt x="272" y="339"/>
                      <a:pt x="272" y="339"/>
                      <a:pt x="272" y="339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5" y="335"/>
                      <a:pt x="275" y="335"/>
                      <a:pt x="275" y="335"/>
                    </a:cubicBezTo>
                    <a:cubicBezTo>
                      <a:pt x="278" y="331"/>
                      <a:pt x="281" y="327"/>
                      <a:pt x="283" y="323"/>
                    </a:cubicBezTo>
                    <a:cubicBezTo>
                      <a:pt x="285" y="319"/>
                      <a:pt x="287" y="315"/>
                      <a:pt x="288" y="311"/>
                    </a:cubicBezTo>
                    <a:cubicBezTo>
                      <a:pt x="289" y="307"/>
                      <a:pt x="289" y="304"/>
                      <a:pt x="288" y="300"/>
                    </a:cubicBezTo>
                    <a:cubicBezTo>
                      <a:pt x="286" y="297"/>
                      <a:pt x="284" y="294"/>
                      <a:pt x="281" y="292"/>
                    </a:cubicBezTo>
                    <a:cubicBezTo>
                      <a:pt x="277" y="289"/>
                      <a:pt x="274" y="288"/>
                      <a:pt x="270" y="287"/>
                    </a:cubicBezTo>
                    <a:cubicBezTo>
                      <a:pt x="267" y="287"/>
                      <a:pt x="264" y="288"/>
                      <a:pt x="260" y="290"/>
                    </a:cubicBezTo>
                    <a:cubicBezTo>
                      <a:pt x="257" y="292"/>
                      <a:pt x="254" y="295"/>
                      <a:pt x="252" y="299"/>
                    </a:cubicBezTo>
                    <a:cubicBezTo>
                      <a:pt x="247" y="306"/>
                      <a:pt x="243" y="315"/>
                      <a:pt x="242" y="323"/>
                    </a:cubicBezTo>
                    <a:cubicBezTo>
                      <a:pt x="242" y="326"/>
                      <a:pt x="242" y="328"/>
                      <a:pt x="242" y="330"/>
                    </a:cubicBezTo>
                    <a:cubicBezTo>
                      <a:pt x="242" y="330"/>
                      <a:pt x="242" y="331"/>
                      <a:pt x="242" y="331"/>
                    </a:cubicBezTo>
                    <a:cubicBezTo>
                      <a:pt x="242" y="332"/>
                      <a:pt x="242" y="332"/>
                      <a:pt x="242" y="333"/>
                    </a:cubicBezTo>
                    <a:cubicBezTo>
                      <a:pt x="242" y="334"/>
                      <a:pt x="243" y="335"/>
                      <a:pt x="243" y="336"/>
                    </a:cubicBezTo>
                    <a:cubicBezTo>
                      <a:pt x="243" y="338"/>
                      <a:pt x="244" y="340"/>
                      <a:pt x="245" y="342"/>
                    </a:cubicBezTo>
                    <a:cubicBezTo>
                      <a:pt x="245" y="342"/>
                      <a:pt x="245" y="343"/>
                      <a:pt x="246" y="343"/>
                    </a:cubicBezTo>
                    <a:cubicBezTo>
                      <a:pt x="246" y="343"/>
                      <a:pt x="246" y="343"/>
                      <a:pt x="246" y="344"/>
                    </a:cubicBezTo>
                    <a:cubicBezTo>
                      <a:pt x="247" y="346"/>
                      <a:pt x="247" y="346"/>
                      <a:pt x="247" y="346"/>
                    </a:cubicBezTo>
                    <a:cubicBezTo>
                      <a:pt x="248" y="347"/>
                      <a:pt x="250" y="349"/>
                      <a:pt x="251" y="351"/>
                    </a:cubicBezTo>
                    <a:cubicBezTo>
                      <a:pt x="250" y="353"/>
                      <a:pt x="248" y="355"/>
                      <a:pt x="247" y="356"/>
                    </a:cubicBezTo>
                    <a:cubicBezTo>
                      <a:pt x="246" y="357"/>
                      <a:pt x="245" y="358"/>
                      <a:pt x="244" y="359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41" y="363"/>
                      <a:pt x="239" y="365"/>
                      <a:pt x="237" y="366"/>
                    </a:cubicBezTo>
                    <a:cubicBezTo>
                      <a:pt x="234" y="370"/>
                      <a:pt x="230" y="374"/>
                      <a:pt x="226" y="377"/>
                    </a:cubicBezTo>
                    <a:cubicBezTo>
                      <a:pt x="222" y="380"/>
                      <a:pt x="217" y="384"/>
                      <a:pt x="213" y="387"/>
                    </a:cubicBezTo>
                    <a:cubicBezTo>
                      <a:pt x="212" y="387"/>
                      <a:pt x="211" y="388"/>
                      <a:pt x="210" y="389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07" y="390"/>
                      <a:pt x="207" y="390"/>
                      <a:pt x="207" y="390"/>
                    </a:cubicBezTo>
                    <a:cubicBezTo>
                      <a:pt x="206" y="391"/>
                      <a:pt x="206" y="391"/>
                      <a:pt x="206" y="391"/>
                    </a:cubicBezTo>
                    <a:cubicBezTo>
                      <a:pt x="205" y="392"/>
                      <a:pt x="204" y="392"/>
                      <a:pt x="203" y="393"/>
                    </a:cubicBezTo>
                    <a:cubicBezTo>
                      <a:pt x="202" y="393"/>
                      <a:pt x="201" y="394"/>
                      <a:pt x="200" y="394"/>
                    </a:cubicBezTo>
                    <a:cubicBezTo>
                      <a:pt x="198" y="395"/>
                      <a:pt x="196" y="396"/>
                      <a:pt x="194" y="397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4" y="378"/>
                      <a:pt x="184" y="378"/>
                      <a:pt x="184" y="378"/>
                    </a:cubicBezTo>
                    <a:cubicBezTo>
                      <a:pt x="182" y="374"/>
                      <a:pt x="179" y="370"/>
                      <a:pt x="177" y="367"/>
                    </a:cubicBezTo>
                    <a:cubicBezTo>
                      <a:pt x="174" y="363"/>
                      <a:pt x="170" y="360"/>
                      <a:pt x="167" y="358"/>
                    </a:cubicBezTo>
                    <a:cubicBezTo>
                      <a:pt x="163" y="356"/>
                      <a:pt x="159" y="355"/>
                      <a:pt x="155" y="355"/>
                    </a:cubicBezTo>
                    <a:cubicBezTo>
                      <a:pt x="152" y="355"/>
                      <a:pt x="148" y="356"/>
                      <a:pt x="144" y="358"/>
                    </a:cubicBezTo>
                    <a:cubicBezTo>
                      <a:pt x="141" y="361"/>
                      <a:pt x="138" y="363"/>
                      <a:pt x="137" y="367"/>
                    </a:cubicBezTo>
                    <a:cubicBezTo>
                      <a:pt x="136" y="370"/>
                      <a:pt x="135" y="374"/>
                      <a:pt x="136" y="378"/>
                    </a:cubicBezTo>
                    <a:cubicBezTo>
                      <a:pt x="137" y="382"/>
                      <a:pt x="139" y="386"/>
                      <a:pt x="141" y="389"/>
                    </a:cubicBezTo>
                    <a:cubicBezTo>
                      <a:pt x="141" y="388"/>
                      <a:pt x="139" y="386"/>
                      <a:pt x="139" y="386"/>
                    </a:cubicBezTo>
                    <a:cubicBezTo>
                      <a:pt x="139" y="385"/>
                      <a:pt x="139" y="386"/>
                      <a:pt x="139" y="387"/>
                    </a:cubicBezTo>
                    <a:cubicBezTo>
                      <a:pt x="140" y="388"/>
                      <a:pt x="141" y="389"/>
                      <a:pt x="142" y="392"/>
                    </a:cubicBezTo>
                    <a:cubicBezTo>
                      <a:pt x="140" y="388"/>
                      <a:pt x="137" y="384"/>
                      <a:pt x="136" y="380"/>
                    </a:cubicBezTo>
                    <a:close/>
                    <a:moveTo>
                      <a:pt x="183" y="623"/>
                    </a:moveTo>
                    <a:cubicBezTo>
                      <a:pt x="180" y="624"/>
                      <a:pt x="177" y="625"/>
                      <a:pt x="175" y="626"/>
                    </a:cubicBezTo>
                    <a:cubicBezTo>
                      <a:pt x="172" y="628"/>
                      <a:pt x="170" y="630"/>
                      <a:pt x="169" y="632"/>
                    </a:cubicBezTo>
                    <a:cubicBezTo>
                      <a:pt x="166" y="637"/>
                      <a:pt x="165" y="642"/>
                      <a:pt x="165" y="648"/>
                    </a:cubicBezTo>
                    <a:cubicBezTo>
                      <a:pt x="165" y="653"/>
                      <a:pt x="167" y="658"/>
                      <a:pt x="171" y="662"/>
                    </a:cubicBezTo>
                    <a:cubicBezTo>
                      <a:pt x="173" y="664"/>
                      <a:pt x="175" y="666"/>
                      <a:pt x="178" y="667"/>
                    </a:cubicBezTo>
                    <a:cubicBezTo>
                      <a:pt x="179" y="668"/>
                      <a:pt x="181" y="668"/>
                      <a:pt x="182" y="668"/>
                    </a:cubicBezTo>
                    <a:cubicBezTo>
                      <a:pt x="183" y="669"/>
                      <a:pt x="184" y="669"/>
                      <a:pt x="184" y="669"/>
                    </a:cubicBezTo>
                    <a:cubicBezTo>
                      <a:pt x="185" y="669"/>
                      <a:pt x="185" y="669"/>
                      <a:pt x="185" y="669"/>
                    </a:cubicBezTo>
                    <a:cubicBezTo>
                      <a:pt x="186" y="669"/>
                      <a:pt x="186" y="669"/>
                      <a:pt x="186" y="669"/>
                    </a:cubicBezTo>
                    <a:cubicBezTo>
                      <a:pt x="199" y="669"/>
                      <a:pt x="199" y="669"/>
                      <a:pt x="199" y="669"/>
                    </a:cubicBezTo>
                    <a:cubicBezTo>
                      <a:pt x="224" y="669"/>
                      <a:pt x="224" y="669"/>
                      <a:pt x="224" y="669"/>
                    </a:cubicBezTo>
                    <a:cubicBezTo>
                      <a:pt x="257" y="669"/>
                      <a:pt x="290" y="670"/>
                      <a:pt x="325" y="669"/>
                    </a:cubicBezTo>
                    <a:cubicBezTo>
                      <a:pt x="325" y="670"/>
                      <a:pt x="325" y="670"/>
                      <a:pt x="325" y="670"/>
                    </a:cubicBezTo>
                    <a:cubicBezTo>
                      <a:pt x="311" y="670"/>
                      <a:pt x="311" y="670"/>
                      <a:pt x="311" y="670"/>
                    </a:cubicBezTo>
                    <a:cubicBezTo>
                      <a:pt x="298" y="670"/>
                      <a:pt x="298" y="670"/>
                      <a:pt x="298" y="670"/>
                    </a:cubicBezTo>
                    <a:cubicBezTo>
                      <a:pt x="273" y="670"/>
                      <a:pt x="248" y="670"/>
                      <a:pt x="223" y="670"/>
                    </a:cubicBezTo>
                    <a:cubicBezTo>
                      <a:pt x="198" y="670"/>
                      <a:pt x="198" y="670"/>
                      <a:pt x="198" y="670"/>
                    </a:cubicBezTo>
                    <a:cubicBezTo>
                      <a:pt x="186" y="670"/>
                      <a:pt x="186" y="670"/>
                      <a:pt x="186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4" y="670"/>
                      <a:pt x="184" y="670"/>
                    </a:cubicBezTo>
                    <a:cubicBezTo>
                      <a:pt x="183" y="670"/>
                      <a:pt x="182" y="669"/>
                      <a:pt x="181" y="669"/>
                    </a:cubicBezTo>
                    <a:cubicBezTo>
                      <a:pt x="180" y="669"/>
                      <a:pt x="178" y="669"/>
                      <a:pt x="177" y="668"/>
                    </a:cubicBezTo>
                    <a:cubicBezTo>
                      <a:pt x="174" y="667"/>
                      <a:pt x="172" y="665"/>
                      <a:pt x="170" y="663"/>
                    </a:cubicBezTo>
                    <a:cubicBezTo>
                      <a:pt x="166" y="658"/>
                      <a:pt x="164" y="653"/>
                      <a:pt x="164" y="648"/>
                    </a:cubicBezTo>
                    <a:cubicBezTo>
                      <a:pt x="164" y="642"/>
                      <a:pt x="165" y="637"/>
                      <a:pt x="168" y="632"/>
                    </a:cubicBezTo>
                    <a:cubicBezTo>
                      <a:pt x="170" y="630"/>
                      <a:pt x="172" y="627"/>
                      <a:pt x="174" y="626"/>
                    </a:cubicBezTo>
                    <a:cubicBezTo>
                      <a:pt x="176" y="624"/>
                      <a:pt x="179" y="623"/>
                      <a:pt x="182" y="623"/>
                    </a:cubicBezTo>
                    <a:cubicBezTo>
                      <a:pt x="182" y="623"/>
                      <a:pt x="183" y="623"/>
                      <a:pt x="183" y="623"/>
                    </a:cubicBezTo>
                    <a:cubicBezTo>
                      <a:pt x="183" y="623"/>
                      <a:pt x="183" y="623"/>
                      <a:pt x="183" y="623"/>
                    </a:cubicBezTo>
                    <a:close/>
                    <a:moveTo>
                      <a:pt x="248" y="379"/>
                    </a:moveTo>
                    <a:cubicBezTo>
                      <a:pt x="251" y="377"/>
                      <a:pt x="253" y="375"/>
                      <a:pt x="255" y="372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60" y="368"/>
                      <a:pt x="261" y="369"/>
                      <a:pt x="262" y="369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4" y="370"/>
                      <a:pt x="264" y="370"/>
                      <a:pt x="264" y="370"/>
                    </a:cubicBezTo>
                    <a:cubicBezTo>
                      <a:pt x="266" y="371"/>
                      <a:pt x="266" y="371"/>
                      <a:pt x="266" y="371"/>
                    </a:cubicBezTo>
                    <a:cubicBezTo>
                      <a:pt x="270" y="372"/>
                      <a:pt x="273" y="373"/>
                      <a:pt x="276" y="374"/>
                    </a:cubicBezTo>
                    <a:cubicBezTo>
                      <a:pt x="283" y="376"/>
                      <a:pt x="290" y="377"/>
                      <a:pt x="297" y="377"/>
                    </a:cubicBezTo>
                    <a:cubicBezTo>
                      <a:pt x="304" y="377"/>
                      <a:pt x="311" y="377"/>
                      <a:pt x="318" y="376"/>
                    </a:cubicBezTo>
                    <a:cubicBezTo>
                      <a:pt x="321" y="375"/>
                      <a:pt x="324" y="375"/>
                      <a:pt x="328" y="374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32" y="372"/>
                      <a:pt x="332" y="372"/>
                      <a:pt x="332" y="372"/>
                    </a:cubicBezTo>
                    <a:cubicBezTo>
                      <a:pt x="333" y="372"/>
                      <a:pt x="334" y="372"/>
                      <a:pt x="334" y="371"/>
                    </a:cubicBezTo>
                    <a:cubicBezTo>
                      <a:pt x="334" y="372"/>
                      <a:pt x="334" y="372"/>
                      <a:pt x="335" y="372"/>
                    </a:cubicBezTo>
                    <a:cubicBezTo>
                      <a:pt x="335" y="373"/>
                      <a:pt x="335" y="373"/>
                      <a:pt x="335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6"/>
                      <a:pt x="337" y="377"/>
                      <a:pt x="337" y="378"/>
                    </a:cubicBezTo>
                    <a:cubicBezTo>
                      <a:pt x="338" y="380"/>
                      <a:pt x="340" y="383"/>
                      <a:pt x="341" y="386"/>
                    </a:cubicBezTo>
                    <a:cubicBezTo>
                      <a:pt x="345" y="391"/>
                      <a:pt x="348" y="396"/>
                      <a:pt x="352" y="400"/>
                    </a:cubicBezTo>
                    <a:cubicBezTo>
                      <a:pt x="356" y="405"/>
                      <a:pt x="361" y="409"/>
                      <a:pt x="365" y="413"/>
                    </a:cubicBezTo>
                    <a:cubicBezTo>
                      <a:pt x="368" y="415"/>
                      <a:pt x="370" y="416"/>
                      <a:pt x="373" y="418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6" y="420"/>
                      <a:pt x="376" y="420"/>
                      <a:pt x="376" y="420"/>
                    </a:cubicBezTo>
                    <a:cubicBezTo>
                      <a:pt x="376" y="420"/>
                      <a:pt x="377" y="420"/>
                      <a:pt x="378" y="421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69" y="440"/>
                      <a:pt x="367" y="445"/>
                      <a:pt x="364" y="451"/>
                    </a:cubicBezTo>
                    <a:cubicBezTo>
                      <a:pt x="359" y="462"/>
                      <a:pt x="355" y="473"/>
                      <a:pt x="350" y="484"/>
                    </a:cubicBezTo>
                    <a:cubicBezTo>
                      <a:pt x="355" y="473"/>
                      <a:pt x="359" y="462"/>
                      <a:pt x="364" y="451"/>
                    </a:cubicBezTo>
                    <a:cubicBezTo>
                      <a:pt x="367" y="445"/>
                      <a:pt x="369" y="439"/>
                      <a:pt x="371" y="434"/>
                    </a:cubicBezTo>
                    <a:cubicBezTo>
                      <a:pt x="377" y="421"/>
                      <a:pt x="377" y="421"/>
                      <a:pt x="377" y="421"/>
                    </a:cubicBezTo>
                    <a:cubicBezTo>
                      <a:pt x="377" y="420"/>
                      <a:pt x="376" y="420"/>
                      <a:pt x="376" y="420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3" y="418"/>
                      <a:pt x="373" y="418"/>
                      <a:pt x="373" y="418"/>
                    </a:cubicBezTo>
                    <a:cubicBezTo>
                      <a:pt x="370" y="417"/>
                      <a:pt x="368" y="415"/>
                      <a:pt x="365" y="413"/>
                    </a:cubicBezTo>
                    <a:cubicBezTo>
                      <a:pt x="360" y="409"/>
                      <a:pt x="356" y="405"/>
                      <a:pt x="352" y="400"/>
                    </a:cubicBezTo>
                    <a:cubicBezTo>
                      <a:pt x="348" y="396"/>
                      <a:pt x="344" y="391"/>
                      <a:pt x="341" y="386"/>
                    </a:cubicBezTo>
                    <a:cubicBezTo>
                      <a:pt x="340" y="383"/>
                      <a:pt x="338" y="380"/>
                      <a:pt x="337" y="378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5" y="374"/>
                      <a:pt x="335" y="374"/>
                      <a:pt x="335" y="374"/>
                    </a:cubicBezTo>
                    <a:cubicBezTo>
                      <a:pt x="335" y="373"/>
                      <a:pt x="335" y="373"/>
                      <a:pt x="335" y="372"/>
                    </a:cubicBezTo>
                    <a:cubicBezTo>
                      <a:pt x="334" y="372"/>
                      <a:pt x="334" y="372"/>
                      <a:pt x="334" y="371"/>
                    </a:cubicBezTo>
                    <a:cubicBezTo>
                      <a:pt x="334" y="372"/>
                      <a:pt x="333" y="372"/>
                      <a:pt x="332" y="372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28" y="374"/>
                      <a:pt x="328" y="374"/>
                      <a:pt x="328" y="374"/>
                    </a:cubicBezTo>
                    <a:cubicBezTo>
                      <a:pt x="324" y="375"/>
                      <a:pt x="321" y="375"/>
                      <a:pt x="318" y="376"/>
                    </a:cubicBezTo>
                    <a:cubicBezTo>
                      <a:pt x="311" y="377"/>
                      <a:pt x="304" y="378"/>
                      <a:pt x="297" y="377"/>
                    </a:cubicBezTo>
                    <a:cubicBezTo>
                      <a:pt x="290" y="377"/>
                      <a:pt x="283" y="376"/>
                      <a:pt x="276" y="374"/>
                    </a:cubicBezTo>
                    <a:cubicBezTo>
                      <a:pt x="273" y="374"/>
                      <a:pt x="270" y="373"/>
                      <a:pt x="266" y="371"/>
                    </a:cubicBezTo>
                    <a:cubicBezTo>
                      <a:pt x="265" y="371"/>
                      <a:pt x="265" y="371"/>
                      <a:pt x="264" y="370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1" y="369"/>
                      <a:pt x="260" y="369"/>
                      <a:pt x="259" y="368"/>
                    </a:cubicBezTo>
                    <a:cubicBezTo>
                      <a:pt x="258" y="369"/>
                      <a:pt x="257" y="370"/>
                      <a:pt x="255" y="373"/>
                    </a:cubicBezTo>
                    <a:cubicBezTo>
                      <a:pt x="253" y="375"/>
                      <a:pt x="250" y="377"/>
                      <a:pt x="248" y="379"/>
                    </a:cubicBezTo>
                    <a:cubicBezTo>
                      <a:pt x="244" y="384"/>
                      <a:pt x="239" y="388"/>
                      <a:pt x="235" y="392"/>
                    </a:cubicBezTo>
                    <a:cubicBezTo>
                      <a:pt x="234" y="393"/>
                      <a:pt x="235" y="393"/>
                      <a:pt x="236" y="393"/>
                    </a:cubicBezTo>
                    <a:cubicBezTo>
                      <a:pt x="236" y="392"/>
                      <a:pt x="238" y="391"/>
                      <a:pt x="242" y="388"/>
                    </a:cubicBezTo>
                    <a:cubicBezTo>
                      <a:pt x="244" y="386"/>
                      <a:pt x="247" y="384"/>
                      <a:pt x="251" y="380"/>
                    </a:cubicBezTo>
                    <a:cubicBezTo>
                      <a:pt x="252" y="378"/>
                      <a:pt x="254" y="377"/>
                      <a:pt x="256" y="374"/>
                    </a:cubicBezTo>
                    <a:cubicBezTo>
                      <a:pt x="259" y="372"/>
                      <a:pt x="259" y="372"/>
                      <a:pt x="259" y="372"/>
                    </a:cubicBezTo>
                    <a:cubicBezTo>
                      <a:pt x="259" y="371"/>
                      <a:pt x="259" y="371"/>
                      <a:pt x="260" y="371"/>
                    </a:cubicBezTo>
                    <a:cubicBezTo>
                      <a:pt x="260" y="371"/>
                      <a:pt x="260" y="371"/>
                      <a:pt x="260" y="371"/>
                    </a:cubicBezTo>
                    <a:cubicBezTo>
                      <a:pt x="261" y="371"/>
                      <a:pt x="261" y="371"/>
                      <a:pt x="261" y="371"/>
                    </a:cubicBezTo>
                    <a:cubicBezTo>
                      <a:pt x="262" y="372"/>
                      <a:pt x="262" y="372"/>
                      <a:pt x="262" y="372"/>
                    </a:cubicBezTo>
                    <a:cubicBezTo>
                      <a:pt x="264" y="373"/>
                      <a:pt x="266" y="374"/>
                      <a:pt x="268" y="374"/>
                    </a:cubicBezTo>
                    <a:cubicBezTo>
                      <a:pt x="273" y="376"/>
                      <a:pt x="277" y="377"/>
                      <a:pt x="282" y="378"/>
                    </a:cubicBezTo>
                    <a:cubicBezTo>
                      <a:pt x="291" y="379"/>
                      <a:pt x="299" y="379"/>
                      <a:pt x="307" y="379"/>
                    </a:cubicBezTo>
                    <a:cubicBezTo>
                      <a:pt x="312" y="379"/>
                      <a:pt x="317" y="378"/>
                      <a:pt x="323" y="377"/>
                    </a:cubicBezTo>
                    <a:cubicBezTo>
                      <a:pt x="325" y="377"/>
                      <a:pt x="328" y="376"/>
                      <a:pt x="331" y="375"/>
                    </a:cubicBezTo>
                    <a:cubicBezTo>
                      <a:pt x="332" y="375"/>
                      <a:pt x="332" y="375"/>
                      <a:pt x="332" y="375"/>
                    </a:cubicBezTo>
                    <a:cubicBezTo>
                      <a:pt x="333" y="374"/>
                      <a:pt x="333" y="374"/>
                      <a:pt x="333" y="374"/>
                    </a:cubicBezTo>
                    <a:cubicBezTo>
                      <a:pt x="333" y="375"/>
                      <a:pt x="333" y="375"/>
                      <a:pt x="333" y="375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7"/>
                      <a:pt x="334" y="377"/>
                      <a:pt x="334" y="377"/>
                    </a:cubicBezTo>
                    <a:cubicBezTo>
                      <a:pt x="334" y="378"/>
                      <a:pt x="334" y="378"/>
                      <a:pt x="334" y="378"/>
                    </a:cubicBezTo>
                    <a:cubicBezTo>
                      <a:pt x="336" y="380"/>
                      <a:pt x="337" y="383"/>
                      <a:pt x="339" y="386"/>
                    </a:cubicBezTo>
                    <a:cubicBezTo>
                      <a:pt x="342" y="391"/>
                      <a:pt x="345" y="397"/>
                      <a:pt x="350" y="401"/>
                    </a:cubicBezTo>
                    <a:cubicBezTo>
                      <a:pt x="354" y="406"/>
                      <a:pt x="358" y="411"/>
                      <a:pt x="363" y="415"/>
                    </a:cubicBezTo>
                    <a:cubicBezTo>
                      <a:pt x="366" y="417"/>
                      <a:pt x="369" y="418"/>
                      <a:pt x="371" y="420"/>
                    </a:cubicBezTo>
                    <a:cubicBezTo>
                      <a:pt x="374" y="421"/>
                      <a:pt x="374" y="421"/>
                      <a:pt x="374" y="421"/>
                    </a:cubicBezTo>
                    <a:cubicBezTo>
                      <a:pt x="374" y="422"/>
                      <a:pt x="374" y="422"/>
                      <a:pt x="374" y="422"/>
                    </a:cubicBezTo>
                    <a:cubicBezTo>
                      <a:pt x="374" y="422"/>
                      <a:pt x="374" y="422"/>
                      <a:pt x="374" y="423"/>
                    </a:cubicBezTo>
                    <a:cubicBezTo>
                      <a:pt x="372" y="428"/>
                      <a:pt x="372" y="428"/>
                      <a:pt x="372" y="428"/>
                    </a:cubicBezTo>
                    <a:cubicBezTo>
                      <a:pt x="366" y="440"/>
                      <a:pt x="366" y="440"/>
                      <a:pt x="366" y="440"/>
                    </a:cubicBezTo>
                    <a:cubicBezTo>
                      <a:pt x="363" y="448"/>
                      <a:pt x="360" y="456"/>
                      <a:pt x="356" y="464"/>
                    </a:cubicBezTo>
                    <a:cubicBezTo>
                      <a:pt x="350" y="480"/>
                      <a:pt x="344" y="495"/>
                      <a:pt x="338" y="511"/>
                    </a:cubicBezTo>
                    <a:cubicBezTo>
                      <a:pt x="330" y="534"/>
                      <a:pt x="322" y="557"/>
                      <a:pt x="315" y="580"/>
                    </a:cubicBezTo>
                    <a:cubicBezTo>
                      <a:pt x="314" y="585"/>
                      <a:pt x="312" y="591"/>
                      <a:pt x="310" y="597"/>
                    </a:cubicBezTo>
                    <a:cubicBezTo>
                      <a:pt x="308" y="606"/>
                      <a:pt x="308" y="606"/>
                      <a:pt x="308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6" y="609"/>
                      <a:pt x="306" y="609"/>
                      <a:pt x="306" y="609"/>
                    </a:cubicBezTo>
                    <a:cubicBezTo>
                      <a:pt x="304" y="609"/>
                      <a:pt x="304" y="609"/>
                      <a:pt x="304" y="609"/>
                    </a:cubicBezTo>
                    <a:cubicBezTo>
                      <a:pt x="295" y="609"/>
                      <a:pt x="295" y="609"/>
                      <a:pt x="295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0" y="587"/>
                      <a:pt x="280" y="587"/>
                      <a:pt x="280" y="587"/>
                    </a:cubicBezTo>
                    <a:cubicBezTo>
                      <a:pt x="277" y="579"/>
                      <a:pt x="275" y="571"/>
                      <a:pt x="272" y="563"/>
                    </a:cubicBezTo>
                    <a:cubicBezTo>
                      <a:pt x="267" y="547"/>
                      <a:pt x="262" y="531"/>
                      <a:pt x="256" y="515"/>
                    </a:cubicBezTo>
                    <a:cubicBezTo>
                      <a:pt x="246" y="484"/>
                      <a:pt x="234" y="454"/>
                      <a:pt x="222" y="429"/>
                    </a:cubicBezTo>
                    <a:cubicBezTo>
                      <a:pt x="217" y="418"/>
                      <a:pt x="214" y="411"/>
                      <a:pt x="211" y="408"/>
                    </a:cubicBezTo>
                    <a:cubicBezTo>
                      <a:pt x="210" y="406"/>
                      <a:pt x="210" y="405"/>
                      <a:pt x="209" y="405"/>
                    </a:cubicBezTo>
                    <a:cubicBezTo>
                      <a:pt x="212" y="404"/>
                      <a:pt x="215" y="402"/>
                      <a:pt x="220" y="400"/>
                    </a:cubicBezTo>
                    <a:cubicBezTo>
                      <a:pt x="223" y="398"/>
                      <a:pt x="226" y="395"/>
                      <a:pt x="229" y="393"/>
                    </a:cubicBezTo>
                    <a:cubicBezTo>
                      <a:pt x="232" y="391"/>
                      <a:pt x="234" y="389"/>
                      <a:pt x="234" y="389"/>
                    </a:cubicBezTo>
                    <a:cubicBezTo>
                      <a:pt x="237" y="388"/>
                      <a:pt x="236" y="389"/>
                      <a:pt x="235" y="391"/>
                    </a:cubicBezTo>
                    <a:cubicBezTo>
                      <a:pt x="240" y="387"/>
                      <a:pt x="244" y="383"/>
                      <a:pt x="248" y="379"/>
                    </a:cubicBezTo>
                    <a:close/>
                    <a:moveTo>
                      <a:pt x="318" y="622"/>
                    </a:moveTo>
                    <a:cubicBezTo>
                      <a:pt x="319" y="621"/>
                      <a:pt x="319" y="621"/>
                      <a:pt x="319" y="621"/>
                    </a:cubicBezTo>
                    <a:cubicBezTo>
                      <a:pt x="323" y="606"/>
                      <a:pt x="323" y="606"/>
                      <a:pt x="323" y="606"/>
                    </a:cubicBezTo>
                    <a:cubicBezTo>
                      <a:pt x="325" y="599"/>
                      <a:pt x="327" y="592"/>
                      <a:pt x="329" y="585"/>
                    </a:cubicBezTo>
                    <a:cubicBezTo>
                      <a:pt x="337" y="557"/>
                      <a:pt x="346" y="530"/>
                      <a:pt x="356" y="502"/>
                    </a:cubicBezTo>
                    <a:cubicBezTo>
                      <a:pt x="361" y="489"/>
                      <a:pt x="366" y="475"/>
                      <a:pt x="372" y="462"/>
                    </a:cubicBezTo>
                    <a:cubicBezTo>
                      <a:pt x="374" y="455"/>
                      <a:pt x="377" y="448"/>
                      <a:pt x="380" y="442"/>
                    </a:cubicBezTo>
                    <a:cubicBezTo>
                      <a:pt x="385" y="432"/>
                      <a:pt x="385" y="432"/>
                      <a:pt x="385" y="432"/>
                    </a:cubicBezTo>
                    <a:cubicBezTo>
                      <a:pt x="392" y="416"/>
                      <a:pt x="392" y="416"/>
                      <a:pt x="392" y="416"/>
                    </a:cubicBezTo>
                    <a:cubicBezTo>
                      <a:pt x="386" y="413"/>
                      <a:pt x="386" y="413"/>
                      <a:pt x="386" y="413"/>
                    </a:cubicBezTo>
                    <a:cubicBezTo>
                      <a:pt x="385" y="412"/>
                      <a:pt x="384" y="412"/>
                      <a:pt x="383" y="411"/>
                    </a:cubicBezTo>
                    <a:cubicBezTo>
                      <a:pt x="381" y="410"/>
                      <a:pt x="381" y="410"/>
                      <a:pt x="381" y="410"/>
                    </a:cubicBezTo>
                    <a:cubicBezTo>
                      <a:pt x="381" y="410"/>
                      <a:pt x="381" y="410"/>
                      <a:pt x="380" y="410"/>
                    </a:cubicBezTo>
                    <a:cubicBezTo>
                      <a:pt x="380" y="410"/>
                      <a:pt x="380" y="410"/>
                      <a:pt x="380" y="410"/>
                    </a:cubicBezTo>
                    <a:cubicBezTo>
                      <a:pt x="378" y="409"/>
                      <a:pt x="376" y="407"/>
                      <a:pt x="374" y="406"/>
                    </a:cubicBezTo>
                    <a:cubicBezTo>
                      <a:pt x="371" y="404"/>
                      <a:pt x="367" y="401"/>
                      <a:pt x="364" y="398"/>
                    </a:cubicBezTo>
                    <a:cubicBezTo>
                      <a:pt x="358" y="392"/>
                      <a:pt x="353" y="385"/>
                      <a:pt x="349" y="377"/>
                    </a:cubicBezTo>
                    <a:cubicBezTo>
                      <a:pt x="353" y="385"/>
                      <a:pt x="358" y="392"/>
                      <a:pt x="364" y="398"/>
                    </a:cubicBezTo>
                    <a:cubicBezTo>
                      <a:pt x="367" y="401"/>
                      <a:pt x="371" y="404"/>
                      <a:pt x="374" y="406"/>
                    </a:cubicBezTo>
                    <a:cubicBezTo>
                      <a:pt x="376" y="407"/>
                      <a:pt x="378" y="409"/>
                      <a:pt x="380" y="410"/>
                    </a:cubicBezTo>
                    <a:cubicBezTo>
                      <a:pt x="383" y="412"/>
                      <a:pt x="388" y="414"/>
                      <a:pt x="391" y="416"/>
                    </a:cubicBezTo>
                    <a:cubicBezTo>
                      <a:pt x="384" y="433"/>
                      <a:pt x="384" y="433"/>
                      <a:pt x="384" y="433"/>
                    </a:cubicBezTo>
                    <a:cubicBezTo>
                      <a:pt x="379" y="445"/>
                      <a:pt x="379" y="445"/>
                      <a:pt x="379" y="445"/>
                    </a:cubicBezTo>
                    <a:cubicBezTo>
                      <a:pt x="375" y="452"/>
                      <a:pt x="372" y="460"/>
                      <a:pt x="369" y="468"/>
                    </a:cubicBezTo>
                    <a:cubicBezTo>
                      <a:pt x="363" y="483"/>
                      <a:pt x="357" y="499"/>
                      <a:pt x="351" y="515"/>
                    </a:cubicBezTo>
                    <a:cubicBezTo>
                      <a:pt x="340" y="546"/>
                      <a:pt x="330" y="578"/>
                      <a:pt x="321" y="612"/>
                    </a:cubicBezTo>
                    <a:cubicBezTo>
                      <a:pt x="321" y="611"/>
                      <a:pt x="321" y="609"/>
                      <a:pt x="320" y="612"/>
                    </a:cubicBezTo>
                    <a:cubicBezTo>
                      <a:pt x="329" y="579"/>
                      <a:pt x="339" y="546"/>
                      <a:pt x="350" y="515"/>
                    </a:cubicBezTo>
                    <a:cubicBezTo>
                      <a:pt x="356" y="499"/>
                      <a:pt x="362" y="483"/>
                      <a:pt x="368" y="468"/>
                    </a:cubicBezTo>
                    <a:cubicBezTo>
                      <a:pt x="371" y="460"/>
                      <a:pt x="375" y="452"/>
                      <a:pt x="378" y="444"/>
                    </a:cubicBezTo>
                    <a:cubicBezTo>
                      <a:pt x="383" y="433"/>
                      <a:pt x="383" y="433"/>
                      <a:pt x="383" y="433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84" y="413"/>
                      <a:pt x="384" y="413"/>
                      <a:pt x="384" y="413"/>
                    </a:cubicBezTo>
                    <a:cubicBezTo>
                      <a:pt x="383" y="413"/>
                      <a:pt x="383" y="412"/>
                      <a:pt x="382" y="412"/>
                    </a:cubicBezTo>
                    <a:cubicBezTo>
                      <a:pt x="380" y="411"/>
                      <a:pt x="380" y="411"/>
                      <a:pt x="380" y="411"/>
                    </a:cubicBezTo>
                    <a:cubicBezTo>
                      <a:pt x="379" y="410"/>
                      <a:pt x="379" y="410"/>
                      <a:pt x="379" y="410"/>
                    </a:cubicBezTo>
                    <a:cubicBezTo>
                      <a:pt x="377" y="409"/>
                      <a:pt x="375" y="408"/>
                      <a:pt x="373" y="406"/>
                    </a:cubicBezTo>
                    <a:cubicBezTo>
                      <a:pt x="369" y="404"/>
                      <a:pt x="366" y="401"/>
                      <a:pt x="363" y="397"/>
                    </a:cubicBezTo>
                    <a:cubicBezTo>
                      <a:pt x="356" y="391"/>
                      <a:pt x="350" y="383"/>
                      <a:pt x="346" y="374"/>
                    </a:cubicBezTo>
                    <a:cubicBezTo>
                      <a:pt x="347" y="374"/>
                      <a:pt x="347" y="374"/>
                      <a:pt x="347" y="374"/>
                    </a:cubicBezTo>
                    <a:cubicBezTo>
                      <a:pt x="347" y="373"/>
                      <a:pt x="346" y="372"/>
                      <a:pt x="346" y="372"/>
                    </a:cubicBezTo>
                    <a:cubicBezTo>
                      <a:pt x="346" y="371"/>
                      <a:pt x="346" y="371"/>
                      <a:pt x="346" y="371"/>
                    </a:cubicBezTo>
                    <a:cubicBezTo>
                      <a:pt x="345" y="371"/>
                      <a:pt x="345" y="371"/>
                      <a:pt x="345" y="371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4" y="368"/>
                      <a:pt x="344" y="368"/>
                      <a:pt x="344" y="368"/>
                    </a:cubicBezTo>
                    <a:cubicBezTo>
                      <a:pt x="343" y="364"/>
                      <a:pt x="342" y="361"/>
                      <a:pt x="340" y="358"/>
                    </a:cubicBezTo>
                    <a:cubicBezTo>
                      <a:pt x="337" y="359"/>
                      <a:pt x="334" y="360"/>
                      <a:pt x="331" y="361"/>
                    </a:cubicBezTo>
                    <a:cubicBezTo>
                      <a:pt x="330" y="362"/>
                      <a:pt x="330" y="362"/>
                      <a:pt x="329" y="362"/>
                    </a:cubicBezTo>
                    <a:cubicBezTo>
                      <a:pt x="327" y="363"/>
                      <a:pt x="327" y="363"/>
                      <a:pt x="327" y="363"/>
                    </a:cubicBezTo>
                    <a:cubicBezTo>
                      <a:pt x="325" y="363"/>
                      <a:pt x="325" y="363"/>
                      <a:pt x="325" y="363"/>
                    </a:cubicBezTo>
                    <a:cubicBezTo>
                      <a:pt x="322" y="364"/>
                      <a:pt x="319" y="365"/>
                      <a:pt x="316" y="365"/>
                    </a:cubicBezTo>
                    <a:cubicBezTo>
                      <a:pt x="310" y="366"/>
                      <a:pt x="304" y="367"/>
                      <a:pt x="297" y="367"/>
                    </a:cubicBezTo>
                    <a:cubicBezTo>
                      <a:pt x="291" y="366"/>
                      <a:pt x="285" y="365"/>
                      <a:pt x="279" y="364"/>
                    </a:cubicBezTo>
                    <a:cubicBezTo>
                      <a:pt x="276" y="363"/>
                      <a:pt x="273" y="362"/>
                      <a:pt x="270" y="361"/>
                    </a:cubicBezTo>
                    <a:cubicBezTo>
                      <a:pt x="269" y="361"/>
                      <a:pt x="269" y="361"/>
                      <a:pt x="268" y="360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66" y="360"/>
                      <a:pt x="266" y="360"/>
                      <a:pt x="266" y="360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3" y="358"/>
                      <a:pt x="263" y="358"/>
                      <a:pt x="263" y="358"/>
                    </a:cubicBezTo>
                    <a:cubicBezTo>
                      <a:pt x="261" y="357"/>
                      <a:pt x="261" y="357"/>
                      <a:pt x="261" y="357"/>
                    </a:cubicBezTo>
                    <a:cubicBezTo>
                      <a:pt x="256" y="354"/>
                      <a:pt x="256" y="354"/>
                      <a:pt x="256" y="354"/>
                    </a:cubicBezTo>
                    <a:cubicBezTo>
                      <a:pt x="251" y="361"/>
                      <a:pt x="251" y="361"/>
                      <a:pt x="251" y="361"/>
                    </a:cubicBez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3" y="369"/>
                      <a:pt x="243" y="369"/>
                      <a:pt x="243" y="369"/>
                    </a:cubicBezTo>
                    <a:cubicBezTo>
                      <a:pt x="241" y="371"/>
                      <a:pt x="239" y="373"/>
                      <a:pt x="237" y="375"/>
                    </a:cubicBezTo>
                    <a:cubicBezTo>
                      <a:pt x="233" y="379"/>
                      <a:pt x="230" y="383"/>
                      <a:pt x="226" y="386"/>
                    </a:cubicBezTo>
                    <a:cubicBezTo>
                      <a:pt x="231" y="383"/>
                      <a:pt x="236" y="378"/>
                      <a:pt x="241" y="374"/>
                    </a:cubicBezTo>
                    <a:cubicBezTo>
                      <a:pt x="243" y="372"/>
                      <a:pt x="245" y="370"/>
                      <a:pt x="247" y="367"/>
                    </a:cubicBezTo>
                    <a:cubicBezTo>
                      <a:pt x="249" y="366"/>
                      <a:pt x="249" y="366"/>
                      <a:pt x="249" y="366"/>
                    </a:cubicBezTo>
                    <a:cubicBezTo>
                      <a:pt x="250" y="365"/>
                      <a:pt x="250" y="365"/>
                      <a:pt x="250" y="365"/>
                    </a:cubicBezTo>
                    <a:cubicBezTo>
                      <a:pt x="251" y="363"/>
                      <a:pt x="251" y="363"/>
                      <a:pt x="251" y="363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61" y="359"/>
                      <a:pt x="261" y="359"/>
                      <a:pt x="261" y="359"/>
                    </a:cubicBezTo>
                    <a:cubicBezTo>
                      <a:pt x="263" y="360"/>
                      <a:pt x="263" y="360"/>
                      <a:pt x="263" y="360"/>
                    </a:cubicBezTo>
                    <a:cubicBezTo>
                      <a:pt x="264" y="361"/>
                      <a:pt x="264" y="361"/>
                      <a:pt x="264" y="361"/>
                    </a:cubicBezTo>
                    <a:cubicBezTo>
                      <a:pt x="266" y="362"/>
                      <a:pt x="266" y="362"/>
                      <a:pt x="267" y="362"/>
                    </a:cubicBezTo>
                    <a:cubicBezTo>
                      <a:pt x="269" y="363"/>
                      <a:pt x="269" y="363"/>
                      <a:pt x="269" y="363"/>
                    </a:cubicBezTo>
                    <a:cubicBezTo>
                      <a:pt x="272" y="364"/>
                      <a:pt x="275" y="365"/>
                      <a:pt x="278" y="366"/>
                    </a:cubicBezTo>
                    <a:cubicBezTo>
                      <a:pt x="284" y="367"/>
                      <a:pt x="291" y="368"/>
                      <a:pt x="297" y="369"/>
                    </a:cubicBezTo>
                    <a:cubicBezTo>
                      <a:pt x="303" y="369"/>
                      <a:pt x="310" y="369"/>
                      <a:pt x="316" y="368"/>
                    </a:cubicBezTo>
                    <a:cubicBezTo>
                      <a:pt x="319" y="367"/>
                      <a:pt x="322" y="367"/>
                      <a:pt x="325" y="366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9" y="365"/>
                      <a:pt x="329" y="365"/>
                      <a:pt x="329" y="365"/>
                    </a:cubicBezTo>
                    <a:cubicBezTo>
                      <a:pt x="330" y="364"/>
                      <a:pt x="331" y="364"/>
                      <a:pt x="331" y="364"/>
                    </a:cubicBezTo>
                    <a:cubicBezTo>
                      <a:pt x="334" y="363"/>
                      <a:pt x="336" y="362"/>
                      <a:pt x="339" y="361"/>
                    </a:cubicBezTo>
                    <a:cubicBezTo>
                      <a:pt x="342" y="368"/>
                      <a:pt x="342" y="368"/>
                      <a:pt x="342" y="368"/>
                    </a:cubicBezTo>
                    <a:cubicBezTo>
                      <a:pt x="342" y="369"/>
                      <a:pt x="342" y="370"/>
                      <a:pt x="343" y="371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4" y="373"/>
                      <a:pt x="344" y="373"/>
                      <a:pt x="344" y="373"/>
                    </a:cubicBezTo>
                    <a:cubicBezTo>
                      <a:pt x="345" y="376"/>
                      <a:pt x="346" y="378"/>
                      <a:pt x="348" y="381"/>
                    </a:cubicBezTo>
                    <a:cubicBezTo>
                      <a:pt x="351" y="386"/>
                      <a:pt x="354" y="390"/>
                      <a:pt x="358" y="394"/>
                    </a:cubicBezTo>
                    <a:cubicBezTo>
                      <a:pt x="361" y="399"/>
                      <a:pt x="366" y="403"/>
                      <a:pt x="370" y="406"/>
                    </a:cubicBezTo>
                    <a:cubicBezTo>
                      <a:pt x="372" y="408"/>
                      <a:pt x="375" y="409"/>
                      <a:pt x="377" y="411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79" y="412"/>
                      <a:pt x="379" y="412"/>
                      <a:pt x="379" y="412"/>
                    </a:cubicBezTo>
                    <a:cubicBezTo>
                      <a:pt x="380" y="413"/>
                      <a:pt x="381" y="413"/>
                      <a:pt x="382" y="414"/>
                    </a:cubicBezTo>
                    <a:cubicBezTo>
                      <a:pt x="384" y="415"/>
                      <a:pt x="386" y="416"/>
                      <a:pt x="388" y="417"/>
                    </a:cubicBezTo>
                    <a:cubicBezTo>
                      <a:pt x="381" y="433"/>
                      <a:pt x="381" y="433"/>
                      <a:pt x="381" y="433"/>
                    </a:cubicBezTo>
                    <a:cubicBezTo>
                      <a:pt x="376" y="445"/>
                      <a:pt x="376" y="445"/>
                      <a:pt x="376" y="445"/>
                    </a:cubicBezTo>
                    <a:cubicBezTo>
                      <a:pt x="372" y="454"/>
                      <a:pt x="369" y="462"/>
                      <a:pt x="365" y="471"/>
                    </a:cubicBezTo>
                    <a:cubicBezTo>
                      <a:pt x="359" y="488"/>
                      <a:pt x="352" y="504"/>
                      <a:pt x="346" y="521"/>
                    </a:cubicBezTo>
                    <a:cubicBezTo>
                      <a:pt x="352" y="505"/>
                      <a:pt x="358" y="488"/>
                      <a:pt x="365" y="471"/>
                    </a:cubicBezTo>
                    <a:cubicBezTo>
                      <a:pt x="368" y="462"/>
                      <a:pt x="372" y="454"/>
                      <a:pt x="375" y="445"/>
                    </a:cubicBezTo>
                    <a:cubicBezTo>
                      <a:pt x="377" y="441"/>
                      <a:pt x="379" y="437"/>
                      <a:pt x="381" y="433"/>
                    </a:cubicBezTo>
                    <a:cubicBezTo>
                      <a:pt x="388" y="417"/>
                      <a:pt x="388" y="417"/>
                      <a:pt x="388" y="417"/>
                    </a:cubicBezTo>
                    <a:cubicBezTo>
                      <a:pt x="385" y="416"/>
                      <a:pt x="382" y="414"/>
                      <a:pt x="380" y="413"/>
                    </a:cubicBezTo>
                    <a:cubicBezTo>
                      <a:pt x="380" y="413"/>
                      <a:pt x="379" y="413"/>
                      <a:pt x="379" y="412"/>
                    </a:cubicBezTo>
                    <a:cubicBezTo>
                      <a:pt x="378" y="412"/>
                      <a:pt x="378" y="412"/>
                      <a:pt x="378" y="412"/>
                    </a:cubicBezTo>
                    <a:cubicBezTo>
                      <a:pt x="377" y="411"/>
                      <a:pt x="377" y="411"/>
                      <a:pt x="377" y="411"/>
                    </a:cubicBezTo>
                    <a:cubicBezTo>
                      <a:pt x="376" y="411"/>
                      <a:pt x="375" y="410"/>
                      <a:pt x="375" y="410"/>
                    </a:cubicBezTo>
                    <a:cubicBezTo>
                      <a:pt x="372" y="408"/>
                      <a:pt x="369" y="406"/>
                      <a:pt x="366" y="403"/>
                    </a:cubicBezTo>
                    <a:cubicBezTo>
                      <a:pt x="360" y="398"/>
                      <a:pt x="355" y="392"/>
                      <a:pt x="351" y="386"/>
                    </a:cubicBezTo>
                    <a:cubicBezTo>
                      <a:pt x="349" y="382"/>
                      <a:pt x="347" y="379"/>
                      <a:pt x="345" y="376"/>
                    </a:cubicBezTo>
                    <a:cubicBezTo>
                      <a:pt x="345" y="375"/>
                      <a:pt x="344" y="374"/>
                      <a:pt x="344" y="373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2" y="370"/>
                      <a:pt x="342" y="370"/>
                      <a:pt x="342" y="370"/>
                    </a:cubicBezTo>
                    <a:cubicBezTo>
                      <a:pt x="341" y="367"/>
                      <a:pt x="340" y="364"/>
                      <a:pt x="339" y="361"/>
                    </a:cubicBezTo>
                    <a:cubicBezTo>
                      <a:pt x="336" y="362"/>
                      <a:pt x="334" y="363"/>
                      <a:pt x="331" y="364"/>
                    </a:cubicBezTo>
                    <a:cubicBezTo>
                      <a:pt x="330" y="364"/>
                      <a:pt x="330" y="365"/>
                      <a:pt x="329" y="365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5" y="366"/>
                      <a:pt x="325" y="366"/>
                      <a:pt x="325" y="366"/>
                    </a:cubicBezTo>
                    <a:cubicBezTo>
                      <a:pt x="322" y="367"/>
                      <a:pt x="319" y="368"/>
                      <a:pt x="316" y="368"/>
                    </a:cubicBezTo>
                    <a:cubicBezTo>
                      <a:pt x="309" y="369"/>
                      <a:pt x="303" y="369"/>
                      <a:pt x="297" y="369"/>
                    </a:cubicBezTo>
                    <a:cubicBezTo>
                      <a:pt x="290" y="369"/>
                      <a:pt x="284" y="368"/>
                      <a:pt x="278" y="366"/>
                    </a:cubicBezTo>
                    <a:cubicBezTo>
                      <a:pt x="275" y="366"/>
                      <a:pt x="272" y="365"/>
                      <a:pt x="269" y="364"/>
                    </a:cubicBezTo>
                    <a:cubicBezTo>
                      <a:pt x="268" y="363"/>
                      <a:pt x="267" y="363"/>
                      <a:pt x="267" y="363"/>
                    </a:cubicBezTo>
                    <a:cubicBezTo>
                      <a:pt x="266" y="362"/>
                      <a:pt x="266" y="362"/>
                      <a:pt x="264" y="362"/>
                    </a:cubicBezTo>
                    <a:cubicBezTo>
                      <a:pt x="262" y="361"/>
                      <a:pt x="262" y="361"/>
                      <a:pt x="262" y="361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57" y="358"/>
                      <a:pt x="257" y="358"/>
                      <a:pt x="257" y="358"/>
                    </a:cubicBezTo>
                    <a:cubicBezTo>
                      <a:pt x="252" y="364"/>
                      <a:pt x="252" y="364"/>
                      <a:pt x="252" y="364"/>
                    </a:cubicBezTo>
                    <a:cubicBezTo>
                      <a:pt x="250" y="366"/>
                      <a:pt x="250" y="366"/>
                      <a:pt x="250" y="366"/>
                    </a:cubicBezTo>
                    <a:cubicBezTo>
                      <a:pt x="248" y="368"/>
                      <a:pt x="248" y="368"/>
                      <a:pt x="248" y="368"/>
                    </a:cubicBezTo>
                    <a:cubicBezTo>
                      <a:pt x="246" y="370"/>
                      <a:pt x="244" y="372"/>
                      <a:pt x="241" y="375"/>
                    </a:cubicBezTo>
                    <a:cubicBezTo>
                      <a:pt x="237" y="379"/>
                      <a:pt x="232" y="383"/>
                      <a:pt x="227" y="387"/>
                    </a:cubicBezTo>
                    <a:cubicBezTo>
                      <a:pt x="225" y="389"/>
                      <a:pt x="222" y="391"/>
                      <a:pt x="220" y="392"/>
                    </a:cubicBezTo>
                    <a:cubicBezTo>
                      <a:pt x="217" y="395"/>
                      <a:pt x="215" y="397"/>
                      <a:pt x="212" y="398"/>
                    </a:cubicBezTo>
                    <a:cubicBezTo>
                      <a:pt x="208" y="402"/>
                      <a:pt x="204" y="405"/>
                      <a:pt x="204" y="406"/>
                    </a:cubicBezTo>
                    <a:cubicBezTo>
                      <a:pt x="205" y="406"/>
                      <a:pt x="206" y="406"/>
                      <a:pt x="208" y="405"/>
                    </a:cubicBezTo>
                    <a:cubicBezTo>
                      <a:pt x="208" y="405"/>
                      <a:pt x="208" y="406"/>
                      <a:pt x="208" y="406"/>
                    </a:cubicBezTo>
                    <a:cubicBezTo>
                      <a:pt x="209" y="411"/>
                      <a:pt x="214" y="426"/>
                      <a:pt x="223" y="449"/>
                    </a:cubicBezTo>
                    <a:cubicBezTo>
                      <a:pt x="222" y="449"/>
                      <a:pt x="222" y="449"/>
                      <a:pt x="222" y="449"/>
                    </a:cubicBezTo>
                    <a:cubicBezTo>
                      <a:pt x="217" y="438"/>
                      <a:pt x="214" y="431"/>
                      <a:pt x="212" y="427"/>
                    </a:cubicBezTo>
                    <a:cubicBezTo>
                      <a:pt x="210" y="423"/>
                      <a:pt x="209" y="422"/>
                      <a:pt x="209" y="422"/>
                    </a:cubicBezTo>
                    <a:cubicBezTo>
                      <a:pt x="207" y="421"/>
                      <a:pt x="208" y="426"/>
                      <a:pt x="206" y="423"/>
                    </a:cubicBezTo>
                    <a:cubicBezTo>
                      <a:pt x="216" y="445"/>
                      <a:pt x="225" y="467"/>
                      <a:pt x="232" y="490"/>
                    </a:cubicBezTo>
                    <a:cubicBezTo>
                      <a:pt x="234" y="496"/>
                      <a:pt x="238" y="507"/>
                      <a:pt x="240" y="513"/>
                    </a:cubicBezTo>
                    <a:cubicBezTo>
                      <a:pt x="251" y="541"/>
                      <a:pt x="260" y="569"/>
                      <a:pt x="268" y="598"/>
                    </a:cubicBezTo>
                    <a:cubicBezTo>
                      <a:pt x="271" y="608"/>
                      <a:pt x="271" y="608"/>
                      <a:pt x="271" y="608"/>
                    </a:cubicBezTo>
                    <a:cubicBezTo>
                      <a:pt x="273" y="614"/>
                      <a:pt x="273" y="614"/>
                      <a:pt x="273" y="614"/>
                    </a:cubicBezTo>
                    <a:cubicBezTo>
                      <a:pt x="274" y="619"/>
                      <a:pt x="274" y="619"/>
                      <a:pt x="274" y="619"/>
                    </a:cubicBezTo>
                    <a:cubicBezTo>
                      <a:pt x="275" y="622"/>
                      <a:pt x="275" y="622"/>
                      <a:pt x="275" y="622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8" y="621"/>
                      <a:pt x="268" y="621"/>
                      <a:pt x="268" y="621"/>
                    </a:cubicBezTo>
                    <a:cubicBezTo>
                      <a:pt x="263" y="604"/>
                      <a:pt x="263" y="604"/>
                      <a:pt x="263" y="604"/>
                    </a:cubicBezTo>
                    <a:cubicBezTo>
                      <a:pt x="261" y="595"/>
                      <a:pt x="261" y="595"/>
                      <a:pt x="261" y="595"/>
                    </a:cubicBezTo>
                    <a:cubicBezTo>
                      <a:pt x="257" y="582"/>
                      <a:pt x="253" y="570"/>
                      <a:pt x="249" y="557"/>
                    </a:cubicBezTo>
                    <a:cubicBezTo>
                      <a:pt x="241" y="532"/>
                      <a:pt x="232" y="507"/>
                      <a:pt x="223" y="483"/>
                    </a:cubicBezTo>
                    <a:cubicBezTo>
                      <a:pt x="218" y="471"/>
                      <a:pt x="213" y="459"/>
                      <a:pt x="208" y="447"/>
                    </a:cubicBezTo>
                    <a:cubicBezTo>
                      <a:pt x="206" y="441"/>
                      <a:pt x="203" y="435"/>
                      <a:pt x="201" y="429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90" y="406"/>
                      <a:pt x="190" y="406"/>
                      <a:pt x="190" y="406"/>
                    </a:cubicBezTo>
                    <a:cubicBezTo>
                      <a:pt x="185" y="407"/>
                      <a:pt x="185" y="407"/>
                      <a:pt x="185" y="407"/>
                    </a:cubicBezTo>
                    <a:cubicBezTo>
                      <a:pt x="182" y="407"/>
                      <a:pt x="182" y="407"/>
                      <a:pt x="182" y="407"/>
                    </a:cubicBezTo>
                    <a:cubicBezTo>
                      <a:pt x="182" y="407"/>
                      <a:pt x="181" y="408"/>
                      <a:pt x="181" y="408"/>
                    </a:cubicBezTo>
                    <a:cubicBezTo>
                      <a:pt x="180" y="408"/>
                      <a:pt x="180" y="408"/>
                      <a:pt x="180" y="408"/>
                    </a:cubicBezTo>
                    <a:cubicBezTo>
                      <a:pt x="178" y="408"/>
                      <a:pt x="177" y="408"/>
                      <a:pt x="175" y="408"/>
                    </a:cubicBezTo>
                    <a:cubicBezTo>
                      <a:pt x="172" y="408"/>
                      <a:pt x="169" y="407"/>
                      <a:pt x="166" y="407"/>
                    </a:cubicBezTo>
                    <a:cubicBezTo>
                      <a:pt x="159" y="405"/>
                      <a:pt x="154" y="402"/>
                      <a:pt x="149" y="397"/>
                    </a:cubicBezTo>
                    <a:cubicBezTo>
                      <a:pt x="144" y="393"/>
                      <a:pt x="140" y="388"/>
                      <a:pt x="138" y="382"/>
                    </a:cubicBezTo>
                    <a:cubicBezTo>
                      <a:pt x="136" y="376"/>
                      <a:pt x="136" y="370"/>
                      <a:pt x="138" y="366"/>
                    </a:cubicBezTo>
                    <a:cubicBezTo>
                      <a:pt x="139" y="364"/>
                      <a:pt x="141" y="362"/>
                      <a:pt x="143" y="360"/>
                    </a:cubicBezTo>
                    <a:cubicBezTo>
                      <a:pt x="145" y="358"/>
                      <a:pt x="148" y="357"/>
                      <a:pt x="151" y="356"/>
                    </a:cubicBezTo>
                    <a:cubicBezTo>
                      <a:pt x="156" y="355"/>
                      <a:pt x="162" y="356"/>
                      <a:pt x="167" y="359"/>
                    </a:cubicBezTo>
                    <a:cubicBezTo>
                      <a:pt x="172" y="362"/>
                      <a:pt x="177" y="367"/>
                      <a:pt x="180" y="373"/>
                    </a:cubicBezTo>
                    <a:cubicBezTo>
                      <a:pt x="181" y="374"/>
                      <a:pt x="182" y="375"/>
                      <a:pt x="183" y="37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93" y="398"/>
                      <a:pt x="193" y="398"/>
                      <a:pt x="193" y="398"/>
                    </a:cubicBezTo>
                    <a:cubicBezTo>
                      <a:pt x="195" y="397"/>
                      <a:pt x="197" y="396"/>
                      <a:pt x="200" y="395"/>
                    </a:cubicBezTo>
                    <a:cubicBezTo>
                      <a:pt x="201" y="394"/>
                      <a:pt x="202" y="394"/>
                      <a:pt x="203" y="393"/>
                    </a:cubicBezTo>
                    <a:cubicBezTo>
                      <a:pt x="204" y="393"/>
                      <a:pt x="205" y="392"/>
                      <a:pt x="206" y="392"/>
                    </a:cubicBezTo>
                    <a:cubicBezTo>
                      <a:pt x="207" y="391"/>
                      <a:pt x="207" y="391"/>
                      <a:pt x="207" y="391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10" y="389"/>
                      <a:pt x="210" y="389"/>
                      <a:pt x="210" y="389"/>
                    </a:cubicBezTo>
                    <a:cubicBezTo>
                      <a:pt x="211" y="388"/>
                      <a:pt x="212" y="388"/>
                      <a:pt x="213" y="387"/>
                    </a:cubicBezTo>
                    <a:cubicBezTo>
                      <a:pt x="218" y="384"/>
                      <a:pt x="222" y="381"/>
                      <a:pt x="226" y="378"/>
                    </a:cubicBezTo>
                    <a:cubicBezTo>
                      <a:pt x="230" y="374"/>
                      <a:pt x="234" y="371"/>
                      <a:pt x="238" y="367"/>
                    </a:cubicBezTo>
                    <a:cubicBezTo>
                      <a:pt x="240" y="365"/>
                      <a:pt x="242" y="363"/>
                      <a:pt x="243" y="361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45" y="359"/>
                      <a:pt x="245" y="359"/>
                      <a:pt x="245" y="359"/>
                    </a:cubicBezTo>
                    <a:cubicBezTo>
                      <a:pt x="246" y="358"/>
                      <a:pt x="246" y="358"/>
                      <a:pt x="247" y="357"/>
                    </a:cubicBezTo>
                    <a:cubicBezTo>
                      <a:pt x="249" y="355"/>
                      <a:pt x="250" y="353"/>
                      <a:pt x="252" y="351"/>
                    </a:cubicBezTo>
                    <a:cubicBezTo>
                      <a:pt x="250" y="349"/>
                      <a:pt x="249" y="347"/>
                      <a:pt x="248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344"/>
                      <a:pt x="246" y="343"/>
                      <a:pt x="246" y="343"/>
                    </a:cubicBezTo>
                    <a:cubicBezTo>
                      <a:pt x="246" y="343"/>
                      <a:pt x="246" y="343"/>
                      <a:pt x="246" y="343"/>
                    </a:cubicBezTo>
                    <a:cubicBezTo>
                      <a:pt x="246" y="342"/>
                      <a:pt x="246" y="342"/>
                      <a:pt x="245" y="341"/>
                    </a:cubicBezTo>
                    <a:cubicBezTo>
                      <a:pt x="245" y="340"/>
                      <a:pt x="244" y="338"/>
                      <a:pt x="243" y="336"/>
                    </a:cubicBezTo>
                    <a:cubicBezTo>
                      <a:pt x="243" y="335"/>
                      <a:pt x="243" y="334"/>
                      <a:pt x="243" y="333"/>
                    </a:cubicBezTo>
                    <a:cubicBezTo>
                      <a:pt x="243" y="332"/>
                      <a:pt x="243" y="332"/>
                      <a:pt x="242" y="331"/>
                    </a:cubicBezTo>
                    <a:cubicBezTo>
                      <a:pt x="242" y="331"/>
                      <a:pt x="242" y="330"/>
                      <a:pt x="242" y="330"/>
                    </a:cubicBezTo>
                    <a:cubicBezTo>
                      <a:pt x="242" y="328"/>
                      <a:pt x="242" y="326"/>
                      <a:pt x="243" y="324"/>
                    </a:cubicBezTo>
                    <a:cubicBezTo>
                      <a:pt x="244" y="315"/>
                      <a:pt x="247" y="306"/>
                      <a:pt x="252" y="299"/>
                    </a:cubicBezTo>
                    <a:cubicBezTo>
                      <a:pt x="254" y="296"/>
                      <a:pt x="257" y="293"/>
                      <a:pt x="260" y="291"/>
                    </a:cubicBezTo>
                    <a:cubicBezTo>
                      <a:pt x="263" y="289"/>
                      <a:pt x="267" y="288"/>
                      <a:pt x="270" y="288"/>
                    </a:cubicBezTo>
                    <a:cubicBezTo>
                      <a:pt x="274" y="288"/>
                      <a:pt x="277" y="290"/>
                      <a:pt x="280" y="292"/>
                    </a:cubicBezTo>
                    <a:cubicBezTo>
                      <a:pt x="283" y="294"/>
                      <a:pt x="286" y="297"/>
                      <a:pt x="287" y="300"/>
                    </a:cubicBezTo>
                    <a:cubicBezTo>
                      <a:pt x="288" y="304"/>
                      <a:pt x="288" y="307"/>
                      <a:pt x="287" y="311"/>
                    </a:cubicBezTo>
                    <a:cubicBezTo>
                      <a:pt x="287" y="315"/>
                      <a:pt x="285" y="319"/>
                      <a:pt x="283" y="323"/>
                    </a:cubicBezTo>
                    <a:cubicBezTo>
                      <a:pt x="280" y="327"/>
                      <a:pt x="278" y="330"/>
                      <a:pt x="275" y="33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2" y="338"/>
                      <a:pt x="272" y="338"/>
                      <a:pt x="272" y="338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6" y="346"/>
                      <a:pt x="265" y="347"/>
                      <a:pt x="265" y="349"/>
                    </a:cubicBezTo>
                    <a:cubicBezTo>
                      <a:pt x="265" y="349"/>
                      <a:pt x="265" y="350"/>
                      <a:pt x="265" y="350"/>
                    </a:cubicBezTo>
                    <a:cubicBezTo>
                      <a:pt x="265" y="351"/>
                      <a:pt x="266" y="351"/>
                      <a:pt x="266" y="351"/>
                    </a:cubicBezTo>
                    <a:cubicBezTo>
                      <a:pt x="266" y="351"/>
                      <a:pt x="266" y="351"/>
                      <a:pt x="266" y="351"/>
                    </a:cubicBezTo>
                    <a:cubicBezTo>
                      <a:pt x="266" y="352"/>
                      <a:pt x="266" y="352"/>
                      <a:pt x="266" y="352"/>
                    </a:cubicBezTo>
                    <a:cubicBezTo>
                      <a:pt x="267" y="354"/>
                      <a:pt x="268" y="354"/>
                      <a:pt x="270" y="355"/>
                    </a:cubicBezTo>
                    <a:cubicBezTo>
                      <a:pt x="272" y="356"/>
                      <a:pt x="274" y="357"/>
                      <a:pt x="276" y="357"/>
                    </a:cubicBezTo>
                    <a:cubicBezTo>
                      <a:pt x="277" y="358"/>
                      <a:pt x="278" y="358"/>
                      <a:pt x="280" y="358"/>
                    </a:cubicBezTo>
                    <a:cubicBezTo>
                      <a:pt x="281" y="358"/>
                      <a:pt x="282" y="359"/>
                      <a:pt x="283" y="359"/>
                    </a:cubicBezTo>
                    <a:cubicBezTo>
                      <a:pt x="285" y="359"/>
                      <a:pt x="285" y="359"/>
                      <a:pt x="285" y="359"/>
                    </a:cubicBezTo>
                    <a:cubicBezTo>
                      <a:pt x="287" y="360"/>
                      <a:pt x="287" y="360"/>
                      <a:pt x="287" y="360"/>
                    </a:cubicBezTo>
                    <a:cubicBezTo>
                      <a:pt x="292" y="360"/>
                      <a:pt x="297" y="361"/>
                      <a:pt x="302" y="361"/>
                    </a:cubicBezTo>
                    <a:cubicBezTo>
                      <a:pt x="308" y="361"/>
                      <a:pt x="313" y="360"/>
                      <a:pt x="318" y="359"/>
                    </a:cubicBezTo>
                    <a:cubicBezTo>
                      <a:pt x="321" y="359"/>
                      <a:pt x="324" y="358"/>
                      <a:pt x="327" y="357"/>
                    </a:cubicBezTo>
                    <a:cubicBezTo>
                      <a:pt x="327" y="357"/>
                      <a:pt x="328" y="356"/>
                      <a:pt x="329" y="356"/>
                    </a:cubicBezTo>
                    <a:cubicBezTo>
                      <a:pt x="330" y="355"/>
                      <a:pt x="331" y="355"/>
                      <a:pt x="332" y="355"/>
                    </a:cubicBezTo>
                    <a:cubicBezTo>
                      <a:pt x="338" y="352"/>
                      <a:pt x="338" y="352"/>
                      <a:pt x="338" y="352"/>
                    </a:cubicBezTo>
                    <a:cubicBezTo>
                      <a:pt x="338" y="347"/>
                      <a:pt x="338" y="347"/>
                      <a:pt x="338" y="347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3"/>
                      <a:pt x="337" y="343"/>
                      <a:pt x="337" y="343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336" y="333"/>
                      <a:pt x="335" y="330"/>
                      <a:pt x="335" y="327"/>
                    </a:cubicBezTo>
                    <a:cubicBezTo>
                      <a:pt x="336" y="321"/>
                      <a:pt x="337" y="315"/>
                      <a:pt x="340" y="310"/>
                    </a:cubicBezTo>
                    <a:cubicBezTo>
                      <a:pt x="342" y="307"/>
                      <a:pt x="343" y="305"/>
                      <a:pt x="345" y="303"/>
                    </a:cubicBezTo>
                    <a:cubicBezTo>
                      <a:pt x="347" y="302"/>
                      <a:pt x="348" y="301"/>
                      <a:pt x="349" y="300"/>
                    </a:cubicBezTo>
                    <a:cubicBezTo>
                      <a:pt x="350" y="299"/>
                      <a:pt x="351" y="299"/>
                      <a:pt x="352" y="298"/>
                    </a:cubicBezTo>
                    <a:cubicBezTo>
                      <a:pt x="357" y="296"/>
                      <a:pt x="363" y="295"/>
                      <a:pt x="367" y="297"/>
                    </a:cubicBezTo>
                    <a:cubicBezTo>
                      <a:pt x="368" y="297"/>
                      <a:pt x="369" y="298"/>
                      <a:pt x="370" y="299"/>
                    </a:cubicBezTo>
                    <a:cubicBezTo>
                      <a:pt x="370" y="299"/>
                      <a:pt x="371" y="299"/>
                      <a:pt x="371" y="300"/>
                    </a:cubicBezTo>
                    <a:cubicBezTo>
                      <a:pt x="372" y="300"/>
                      <a:pt x="372" y="301"/>
                      <a:pt x="373" y="301"/>
                    </a:cubicBezTo>
                    <a:cubicBezTo>
                      <a:pt x="374" y="304"/>
                      <a:pt x="376" y="306"/>
                      <a:pt x="377" y="308"/>
                    </a:cubicBezTo>
                    <a:cubicBezTo>
                      <a:pt x="378" y="311"/>
                      <a:pt x="378" y="313"/>
                      <a:pt x="378" y="316"/>
                    </a:cubicBezTo>
                    <a:cubicBezTo>
                      <a:pt x="378" y="319"/>
                      <a:pt x="377" y="322"/>
                      <a:pt x="376" y="324"/>
                    </a:cubicBezTo>
                    <a:cubicBezTo>
                      <a:pt x="374" y="330"/>
                      <a:pt x="371" y="335"/>
                      <a:pt x="366" y="339"/>
                    </a:cubicBezTo>
                    <a:cubicBezTo>
                      <a:pt x="364" y="342"/>
                      <a:pt x="362" y="344"/>
                      <a:pt x="359" y="346"/>
                    </a:cubicBezTo>
                    <a:cubicBezTo>
                      <a:pt x="359" y="346"/>
                      <a:pt x="358" y="347"/>
                      <a:pt x="357" y="347"/>
                    </a:cubicBezTo>
                    <a:cubicBezTo>
                      <a:pt x="356" y="348"/>
                      <a:pt x="356" y="348"/>
                      <a:pt x="356" y="348"/>
                    </a:cubicBezTo>
                    <a:cubicBezTo>
                      <a:pt x="355" y="349"/>
                      <a:pt x="355" y="349"/>
                      <a:pt x="355" y="349"/>
                    </a:cubicBezTo>
                    <a:cubicBezTo>
                      <a:pt x="352" y="351"/>
                      <a:pt x="349" y="353"/>
                      <a:pt x="346" y="355"/>
                    </a:cubicBezTo>
                    <a:cubicBezTo>
                      <a:pt x="347" y="357"/>
                      <a:pt x="348" y="359"/>
                      <a:pt x="349" y="361"/>
                    </a:cubicBezTo>
                    <a:cubicBezTo>
                      <a:pt x="349" y="362"/>
                      <a:pt x="350" y="363"/>
                      <a:pt x="350" y="364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1" y="367"/>
                      <a:pt x="351" y="367"/>
                      <a:pt x="351" y="367"/>
                    </a:cubicBezTo>
                    <a:cubicBezTo>
                      <a:pt x="352" y="369"/>
                      <a:pt x="353" y="372"/>
                      <a:pt x="354" y="374"/>
                    </a:cubicBezTo>
                    <a:cubicBezTo>
                      <a:pt x="357" y="378"/>
                      <a:pt x="360" y="383"/>
                      <a:pt x="363" y="387"/>
                    </a:cubicBezTo>
                    <a:cubicBezTo>
                      <a:pt x="366" y="392"/>
                      <a:pt x="370" y="396"/>
                      <a:pt x="374" y="399"/>
                    </a:cubicBezTo>
                    <a:cubicBezTo>
                      <a:pt x="375" y="400"/>
                      <a:pt x="377" y="401"/>
                      <a:pt x="378" y="401"/>
                    </a:cubicBezTo>
                    <a:cubicBezTo>
                      <a:pt x="378" y="402"/>
                      <a:pt x="379" y="402"/>
                      <a:pt x="379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2" y="404"/>
                      <a:pt x="382" y="404"/>
                      <a:pt x="382" y="404"/>
                    </a:cubicBezTo>
                    <a:cubicBezTo>
                      <a:pt x="384" y="405"/>
                      <a:pt x="386" y="406"/>
                      <a:pt x="388" y="407"/>
                    </a:cubicBezTo>
                    <a:cubicBezTo>
                      <a:pt x="390" y="408"/>
                      <a:pt x="392" y="409"/>
                      <a:pt x="394" y="410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407" y="384"/>
                      <a:pt x="407" y="384"/>
                      <a:pt x="407" y="384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10" y="377"/>
                      <a:pt x="410" y="377"/>
                      <a:pt x="410" y="377"/>
                    </a:cubicBezTo>
                    <a:cubicBezTo>
                      <a:pt x="411" y="377"/>
                      <a:pt x="411" y="376"/>
                      <a:pt x="412" y="375"/>
                    </a:cubicBezTo>
                    <a:cubicBezTo>
                      <a:pt x="414" y="373"/>
                      <a:pt x="416" y="370"/>
                      <a:pt x="418" y="368"/>
                    </a:cubicBezTo>
                    <a:cubicBezTo>
                      <a:pt x="420" y="366"/>
                      <a:pt x="423" y="364"/>
                      <a:pt x="425" y="363"/>
                    </a:cubicBezTo>
                    <a:cubicBezTo>
                      <a:pt x="426" y="362"/>
                      <a:pt x="428" y="362"/>
                      <a:pt x="429" y="362"/>
                    </a:cubicBezTo>
                    <a:cubicBezTo>
                      <a:pt x="429" y="362"/>
                      <a:pt x="430" y="362"/>
                      <a:pt x="430" y="362"/>
                    </a:cubicBezTo>
                    <a:cubicBezTo>
                      <a:pt x="431" y="362"/>
                      <a:pt x="431" y="362"/>
                      <a:pt x="432" y="362"/>
                    </a:cubicBezTo>
                    <a:cubicBezTo>
                      <a:pt x="436" y="363"/>
                      <a:pt x="441" y="367"/>
                      <a:pt x="443" y="372"/>
                    </a:cubicBezTo>
                    <a:cubicBezTo>
                      <a:pt x="445" y="377"/>
                      <a:pt x="446" y="384"/>
                      <a:pt x="445" y="390"/>
                    </a:cubicBezTo>
                    <a:cubicBezTo>
                      <a:pt x="445" y="393"/>
                      <a:pt x="444" y="396"/>
                      <a:pt x="442" y="399"/>
                    </a:cubicBezTo>
                    <a:cubicBezTo>
                      <a:pt x="441" y="402"/>
                      <a:pt x="440" y="404"/>
                      <a:pt x="438" y="406"/>
                    </a:cubicBezTo>
                    <a:cubicBezTo>
                      <a:pt x="434" y="411"/>
                      <a:pt x="428" y="414"/>
                      <a:pt x="422" y="416"/>
                    </a:cubicBezTo>
                    <a:cubicBezTo>
                      <a:pt x="419" y="417"/>
                      <a:pt x="416" y="417"/>
                      <a:pt x="413" y="417"/>
                    </a:cubicBezTo>
                    <a:cubicBezTo>
                      <a:pt x="411" y="418"/>
                      <a:pt x="410" y="418"/>
                      <a:pt x="408" y="418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7"/>
                      <a:pt x="404" y="417"/>
                      <a:pt x="403" y="417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2"/>
                      <a:pt x="387" y="442"/>
                      <a:pt x="387" y="442"/>
                    </a:cubicBezTo>
                    <a:cubicBezTo>
                      <a:pt x="384" y="449"/>
                      <a:pt x="381" y="456"/>
                      <a:pt x="378" y="463"/>
                    </a:cubicBezTo>
                    <a:cubicBezTo>
                      <a:pt x="372" y="477"/>
                      <a:pt x="367" y="492"/>
                      <a:pt x="362" y="506"/>
                    </a:cubicBezTo>
                    <a:cubicBezTo>
                      <a:pt x="351" y="535"/>
                      <a:pt x="342" y="564"/>
                      <a:pt x="333" y="593"/>
                    </a:cubicBezTo>
                    <a:cubicBezTo>
                      <a:pt x="330" y="604"/>
                      <a:pt x="330" y="604"/>
                      <a:pt x="330" y="604"/>
                    </a:cubicBezTo>
                    <a:cubicBezTo>
                      <a:pt x="327" y="613"/>
                      <a:pt x="327" y="613"/>
                      <a:pt x="327" y="613"/>
                    </a:cubicBezTo>
                    <a:cubicBezTo>
                      <a:pt x="326" y="619"/>
                      <a:pt x="326" y="619"/>
                      <a:pt x="326" y="619"/>
                    </a:cubicBezTo>
                    <a:cubicBezTo>
                      <a:pt x="325" y="621"/>
                      <a:pt x="325" y="621"/>
                      <a:pt x="325" y="621"/>
                    </a:cubicBezTo>
                    <a:cubicBezTo>
                      <a:pt x="325" y="622"/>
                      <a:pt x="325" y="622"/>
                      <a:pt x="325" y="622"/>
                    </a:cubicBezTo>
                    <a:lnTo>
                      <a:pt x="318" y="6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87" name="Freeform 5"/>
              <p:cNvSpPr/>
              <p:nvPr/>
            </p:nvSpPr>
            <p:spPr bwMode="auto">
              <a:xfrm>
                <a:off x="5026026" y="1547813"/>
                <a:ext cx="2144713" cy="2363788"/>
              </a:xfrm>
              <a:custGeom>
                <a:avLst/>
                <a:gdLst>
                  <a:gd name="T0" fmla="*/ 518 w 570"/>
                  <a:gd name="T1" fmla="*/ 231 h 629"/>
                  <a:gd name="T2" fmla="*/ 454 w 570"/>
                  <a:gd name="T3" fmla="*/ 271 h 629"/>
                  <a:gd name="T4" fmla="*/ 496 w 570"/>
                  <a:gd name="T5" fmla="*/ 135 h 629"/>
                  <a:gd name="T6" fmla="*/ 393 w 570"/>
                  <a:gd name="T7" fmla="*/ 205 h 629"/>
                  <a:gd name="T8" fmla="*/ 326 w 570"/>
                  <a:gd name="T9" fmla="*/ 264 h 629"/>
                  <a:gd name="T10" fmla="*/ 474 w 570"/>
                  <a:gd name="T11" fmla="*/ 89 h 629"/>
                  <a:gd name="T12" fmla="*/ 385 w 570"/>
                  <a:gd name="T13" fmla="*/ 100 h 629"/>
                  <a:gd name="T14" fmla="*/ 322 w 570"/>
                  <a:gd name="T15" fmla="*/ 156 h 629"/>
                  <a:gd name="T16" fmla="*/ 401 w 570"/>
                  <a:gd name="T17" fmla="*/ 66 h 629"/>
                  <a:gd name="T18" fmla="*/ 279 w 570"/>
                  <a:gd name="T19" fmla="*/ 80 h 629"/>
                  <a:gd name="T20" fmla="*/ 223 w 570"/>
                  <a:gd name="T21" fmla="*/ 103 h 629"/>
                  <a:gd name="T22" fmla="*/ 280 w 570"/>
                  <a:gd name="T23" fmla="*/ 61 h 629"/>
                  <a:gd name="T24" fmla="*/ 212 w 570"/>
                  <a:gd name="T25" fmla="*/ 33 h 629"/>
                  <a:gd name="T26" fmla="*/ 78 w 570"/>
                  <a:gd name="T27" fmla="*/ 109 h 629"/>
                  <a:gd name="T28" fmla="*/ 29 w 570"/>
                  <a:gd name="T29" fmla="*/ 198 h 629"/>
                  <a:gd name="T30" fmla="*/ 35 w 570"/>
                  <a:gd name="T31" fmla="*/ 232 h 629"/>
                  <a:gd name="T32" fmla="*/ 42 w 570"/>
                  <a:gd name="T33" fmla="*/ 311 h 629"/>
                  <a:gd name="T34" fmla="*/ 20 w 570"/>
                  <a:gd name="T35" fmla="*/ 366 h 629"/>
                  <a:gd name="T36" fmla="*/ 73 w 570"/>
                  <a:gd name="T37" fmla="*/ 388 h 629"/>
                  <a:gd name="T38" fmla="*/ 178 w 570"/>
                  <a:gd name="T39" fmla="*/ 311 h 629"/>
                  <a:gd name="T40" fmla="*/ 102 w 570"/>
                  <a:gd name="T41" fmla="*/ 390 h 629"/>
                  <a:gd name="T42" fmla="*/ 92 w 570"/>
                  <a:gd name="T43" fmla="*/ 469 h 629"/>
                  <a:gd name="T44" fmla="*/ 196 w 570"/>
                  <a:gd name="T45" fmla="*/ 407 h 629"/>
                  <a:gd name="T46" fmla="*/ 265 w 570"/>
                  <a:gd name="T47" fmla="*/ 373 h 629"/>
                  <a:gd name="T48" fmla="*/ 196 w 570"/>
                  <a:gd name="T49" fmla="*/ 450 h 629"/>
                  <a:gd name="T50" fmla="*/ 179 w 570"/>
                  <a:gd name="T51" fmla="*/ 542 h 629"/>
                  <a:gd name="T52" fmla="*/ 261 w 570"/>
                  <a:gd name="T53" fmla="*/ 489 h 629"/>
                  <a:gd name="T54" fmla="*/ 270 w 570"/>
                  <a:gd name="T55" fmla="*/ 506 h 629"/>
                  <a:gd name="T56" fmla="*/ 208 w 570"/>
                  <a:gd name="T57" fmla="*/ 588 h 629"/>
                  <a:gd name="T58" fmla="*/ 303 w 570"/>
                  <a:gd name="T59" fmla="*/ 597 h 629"/>
                  <a:gd name="T60" fmla="*/ 332 w 570"/>
                  <a:gd name="T61" fmla="*/ 603 h 629"/>
                  <a:gd name="T62" fmla="*/ 406 w 570"/>
                  <a:gd name="T63" fmla="*/ 554 h 629"/>
                  <a:gd name="T64" fmla="*/ 430 w 570"/>
                  <a:gd name="T65" fmla="*/ 535 h 629"/>
                  <a:gd name="T66" fmla="*/ 504 w 570"/>
                  <a:gd name="T67" fmla="*/ 444 h 629"/>
                  <a:gd name="T68" fmla="*/ 549 w 570"/>
                  <a:gd name="T69" fmla="*/ 342 h 629"/>
                  <a:gd name="T70" fmla="*/ 563 w 570"/>
                  <a:gd name="T71" fmla="*/ 266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0" h="629">
                    <a:moveTo>
                      <a:pt x="558" y="231"/>
                    </a:moveTo>
                    <a:cubicBezTo>
                      <a:pt x="547" y="219"/>
                      <a:pt x="530" y="221"/>
                      <a:pt x="518" y="231"/>
                    </a:cubicBezTo>
                    <a:cubicBezTo>
                      <a:pt x="477" y="265"/>
                      <a:pt x="437" y="300"/>
                      <a:pt x="395" y="332"/>
                    </a:cubicBezTo>
                    <a:cubicBezTo>
                      <a:pt x="415" y="313"/>
                      <a:pt x="434" y="292"/>
                      <a:pt x="454" y="271"/>
                    </a:cubicBezTo>
                    <a:cubicBezTo>
                      <a:pt x="482" y="243"/>
                      <a:pt x="510" y="213"/>
                      <a:pt x="528" y="177"/>
                    </a:cubicBezTo>
                    <a:cubicBezTo>
                      <a:pt x="539" y="156"/>
                      <a:pt x="521" y="127"/>
                      <a:pt x="496" y="135"/>
                    </a:cubicBezTo>
                    <a:cubicBezTo>
                      <a:pt x="475" y="142"/>
                      <a:pt x="458" y="154"/>
                      <a:pt x="441" y="168"/>
                    </a:cubicBezTo>
                    <a:cubicBezTo>
                      <a:pt x="425" y="180"/>
                      <a:pt x="408" y="191"/>
                      <a:pt x="393" y="205"/>
                    </a:cubicBezTo>
                    <a:cubicBezTo>
                      <a:pt x="377" y="218"/>
                      <a:pt x="364" y="234"/>
                      <a:pt x="349" y="247"/>
                    </a:cubicBezTo>
                    <a:cubicBezTo>
                      <a:pt x="342" y="253"/>
                      <a:pt x="334" y="259"/>
                      <a:pt x="326" y="264"/>
                    </a:cubicBezTo>
                    <a:cubicBezTo>
                      <a:pt x="353" y="239"/>
                      <a:pt x="378" y="210"/>
                      <a:pt x="407" y="186"/>
                    </a:cubicBezTo>
                    <a:cubicBezTo>
                      <a:pt x="437" y="160"/>
                      <a:pt x="471" y="131"/>
                      <a:pt x="474" y="89"/>
                    </a:cubicBezTo>
                    <a:cubicBezTo>
                      <a:pt x="475" y="66"/>
                      <a:pt x="448" y="54"/>
                      <a:pt x="430" y="64"/>
                    </a:cubicBezTo>
                    <a:cubicBezTo>
                      <a:pt x="413" y="73"/>
                      <a:pt x="399" y="87"/>
                      <a:pt x="385" y="100"/>
                    </a:cubicBezTo>
                    <a:cubicBezTo>
                      <a:pt x="369" y="115"/>
                      <a:pt x="353" y="130"/>
                      <a:pt x="336" y="144"/>
                    </a:cubicBezTo>
                    <a:cubicBezTo>
                      <a:pt x="331" y="148"/>
                      <a:pt x="326" y="152"/>
                      <a:pt x="322" y="156"/>
                    </a:cubicBezTo>
                    <a:cubicBezTo>
                      <a:pt x="323" y="155"/>
                      <a:pt x="323" y="154"/>
                      <a:pt x="324" y="153"/>
                    </a:cubicBezTo>
                    <a:cubicBezTo>
                      <a:pt x="351" y="125"/>
                      <a:pt x="374" y="93"/>
                      <a:pt x="401" y="66"/>
                    </a:cubicBezTo>
                    <a:cubicBezTo>
                      <a:pt x="423" y="43"/>
                      <a:pt x="393" y="1"/>
                      <a:pt x="366" y="21"/>
                    </a:cubicBezTo>
                    <a:cubicBezTo>
                      <a:pt x="337" y="41"/>
                      <a:pt x="309" y="62"/>
                      <a:pt x="279" y="80"/>
                    </a:cubicBezTo>
                    <a:cubicBezTo>
                      <a:pt x="256" y="95"/>
                      <a:pt x="232" y="107"/>
                      <a:pt x="208" y="119"/>
                    </a:cubicBezTo>
                    <a:cubicBezTo>
                      <a:pt x="213" y="113"/>
                      <a:pt x="218" y="108"/>
                      <a:pt x="223" y="103"/>
                    </a:cubicBezTo>
                    <a:cubicBezTo>
                      <a:pt x="229" y="96"/>
                      <a:pt x="236" y="88"/>
                      <a:pt x="244" y="81"/>
                    </a:cubicBezTo>
                    <a:cubicBezTo>
                      <a:pt x="256" y="75"/>
                      <a:pt x="268" y="69"/>
                      <a:pt x="280" y="61"/>
                    </a:cubicBezTo>
                    <a:cubicBezTo>
                      <a:pt x="306" y="42"/>
                      <a:pt x="291" y="0"/>
                      <a:pt x="257" y="8"/>
                    </a:cubicBezTo>
                    <a:cubicBezTo>
                      <a:pt x="240" y="12"/>
                      <a:pt x="225" y="22"/>
                      <a:pt x="212" y="33"/>
                    </a:cubicBezTo>
                    <a:cubicBezTo>
                      <a:pt x="187" y="45"/>
                      <a:pt x="161" y="54"/>
                      <a:pt x="138" y="68"/>
                    </a:cubicBezTo>
                    <a:cubicBezTo>
                      <a:pt x="116" y="79"/>
                      <a:pt x="97" y="94"/>
                      <a:pt x="78" y="109"/>
                    </a:cubicBezTo>
                    <a:cubicBezTo>
                      <a:pt x="59" y="123"/>
                      <a:pt x="47" y="142"/>
                      <a:pt x="29" y="157"/>
                    </a:cubicBezTo>
                    <a:cubicBezTo>
                      <a:pt x="17" y="167"/>
                      <a:pt x="19" y="187"/>
                      <a:pt x="29" y="198"/>
                    </a:cubicBezTo>
                    <a:cubicBezTo>
                      <a:pt x="36" y="205"/>
                      <a:pt x="45" y="207"/>
                      <a:pt x="54" y="205"/>
                    </a:cubicBezTo>
                    <a:cubicBezTo>
                      <a:pt x="48" y="215"/>
                      <a:pt x="42" y="224"/>
                      <a:pt x="35" y="232"/>
                    </a:cubicBezTo>
                    <a:cubicBezTo>
                      <a:pt x="23" y="245"/>
                      <a:pt x="11" y="258"/>
                      <a:pt x="7" y="275"/>
                    </a:cubicBezTo>
                    <a:cubicBezTo>
                      <a:pt x="0" y="298"/>
                      <a:pt x="21" y="314"/>
                      <a:pt x="42" y="311"/>
                    </a:cubicBezTo>
                    <a:cubicBezTo>
                      <a:pt x="46" y="310"/>
                      <a:pt x="49" y="309"/>
                      <a:pt x="52" y="308"/>
                    </a:cubicBezTo>
                    <a:cubicBezTo>
                      <a:pt x="39" y="326"/>
                      <a:pt x="28" y="345"/>
                      <a:pt x="20" y="366"/>
                    </a:cubicBezTo>
                    <a:cubicBezTo>
                      <a:pt x="15" y="378"/>
                      <a:pt x="23" y="392"/>
                      <a:pt x="33" y="398"/>
                    </a:cubicBezTo>
                    <a:cubicBezTo>
                      <a:pt x="47" y="407"/>
                      <a:pt x="64" y="401"/>
                      <a:pt x="73" y="388"/>
                    </a:cubicBezTo>
                    <a:cubicBezTo>
                      <a:pt x="93" y="358"/>
                      <a:pt x="122" y="337"/>
                      <a:pt x="155" y="321"/>
                    </a:cubicBezTo>
                    <a:cubicBezTo>
                      <a:pt x="162" y="317"/>
                      <a:pt x="170" y="314"/>
                      <a:pt x="178" y="311"/>
                    </a:cubicBezTo>
                    <a:cubicBezTo>
                      <a:pt x="167" y="323"/>
                      <a:pt x="157" y="337"/>
                      <a:pt x="146" y="349"/>
                    </a:cubicBezTo>
                    <a:cubicBezTo>
                      <a:pt x="134" y="364"/>
                      <a:pt x="118" y="379"/>
                      <a:pt x="102" y="390"/>
                    </a:cubicBezTo>
                    <a:cubicBezTo>
                      <a:pt x="87" y="400"/>
                      <a:pt x="68" y="410"/>
                      <a:pt x="59" y="427"/>
                    </a:cubicBezTo>
                    <a:cubicBezTo>
                      <a:pt x="48" y="450"/>
                      <a:pt x="67" y="476"/>
                      <a:pt x="92" y="469"/>
                    </a:cubicBezTo>
                    <a:cubicBezTo>
                      <a:pt x="112" y="465"/>
                      <a:pt x="127" y="451"/>
                      <a:pt x="142" y="438"/>
                    </a:cubicBezTo>
                    <a:cubicBezTo>
                      <a:pt x="158" y="426"/>
                      <a:pt x="178" y="417"/>
                      <a:pt x="196" y="407"/>
                    </a:cubicBezTo>
                    <a:cubicBezTo>
                      <a:pt x="216" y="397"/>
                      <a:pt x="237" y="388"/>
                      <a:pt x="258" y="377"/>
                    </a:cubicBezTo>
                    <a:cubicBezTo>
                      <a:pt x="260" y="376"/>
                      <a:pt x="263" y="375"/>
                      <a:pt x="265" y="373"/>
                    </a:cubicBezTo>
                    <a:cubicBezTo>
                      <a:pt x="255" y="384"/>
                      <a:pt x="245" y="394"/>
                      <a:pt x="236" y="405"/>
                    </a:cubicBezTo>
                    <a:cubicBezTo>
                      <a:pt x="223" y="421"/>
                      <a:pt x="210" y="436"/>
                      <a:pt x="196" y="450"/>
                    </a:cubicBezTo>
                    <a:cubicBezTo>
                      <a:pt x="180" y="465"/>
                      <a:pt x="164" y="477"/>
                      <a:pt x="150" y="493"/>
                    </a:cubicBezTo>
                    <a:cubicBezTo>
                      <a:pt x="131" y="516"/>
                      <a:pt x="150" y="546"/>
                      <a:pt x="179" y="542"/>
                    </a:cubicBezTo>
                    <a:cubicBezTo>
                      <a:pt x="193" y="539"/>
                      <a:pt x="204" y="525"/>
                      <a:pt x="211" y="519"/>
                    </a:cubicBezTo>
                    <a:cubicBezTo>
                      <a:pt x="227" y="508"/>
                      <a:pt x="244" y="498"/>
                      <a:pt x="261" y="489"/>
                    </a:cubicBezTo>
                    <a:cubicBezTo>
                      <a:pt x="279" y="479"/>
                      <a:pt x="298" y="468"/>
                      <a:pt x="316" y="457"/>
                    </a:cubicBezTo>
                    <a:cubicBezTo>
                      <a:pt x="300" y="473"/>
                      <a:pt x="286" y="490"/>
                      <a:pt x="270" y="506"/>
                    </a:cubicBezTo>
                    <a:cubicBezTo>
                      <a:pt x="258" y="517"/>
                      <a:pt x="247" y="531"/>
                      <a:pt x="236" y="543"/>
                    </a:cubicBezTo>
                    <a:cubicBezTo>
                      <a:pt x="225" y="557"/>
                      <a:pt x="214" y="571"/>
                      <a:pt x="208" y="588"/>
                    </a:cubicBezTo>
                    <a:cubicBezTo>
                      <a:pt x="204" y="602"/>
                      <a:pt x="214" y="620"/>
                      <a:pt x="229" y="623"/>
                    </a:cubicBezTo>
                    <a:cubicBezTo>
                      <a:pt x="256" y="629"/>
                      <a:pt x="281" y="611"/>
                      <a:pt x="303" y="597"/>
                    </a:cubicBezTo>
                    <a:cubicBezTo>
                      <a:pt x="310" y="592"/>
                      <a:pt x="317" y="588"/>
                      <a:pt x="324" y="583"/>
                    </a:cubicBezTo>
                    <a:cubicBezTo>
                      <a:pt x="324" y="590"/>
                      <a:pt x="326" y="597"/>
                      <a:pt x="332" y="603"/>
                    </a:cubicBezTo>
                    <a:cubicBezTo>
                      <a:pt x="343" y="614"/>
                      <a:pt x="363" y="615"/>
                      <a:pt x="373" y="603"/>
                    </a:cubicBezTo>
                    <a:cubicBezTo>
                      <a:pt x="386" y="588"/>
                      <a:pt x="401" y="574"/>
                      <a:pt x="406" y="554"/>
                    </a:cubicBezTo>
                    <a:cubicBezTo>
                      <a:pt x="407" y="550"/>
                      <a:pt x="407" y="547"/>
                      <a:pt x="407" y="543"/>
                    </a:cubicBezTo>
                    <a:cubicBezTo>
                      <a:pt x="415" y="544"/>
                      <a:pt x="423" y="541"/>
                      <a:pt x="430" y="535"/>
                    </a:cubicBezTo>
                    <a:cubicBezTo>
                      <a:pt x="444" y="523"/>
                      <a:pt x="457" y="511"/>
                      <a:pt x="469" y="497"/>
                    </a:cubicBezTo>
                    <a:cubicBezTo>
                      <a:pt x="483" y="481"/>
                      <a:pt x="494" y="462"/>
                      <a:pt x="504" y="444"/>
                    </a:cubicBezTo>
                    <a:cubicBezTo>
                      <a:pt x="514" y="427"/>
                      <a:pt x="523" y="413"/>
                      <a:pt x="536" y="400"/>
                    </a:cubicBezTo>
                    <a:cubicBezTo>
                      <a:pt x="553" y="383"/>
                      <a:pt x="558" y="364"/>
                      <a:pt x="549" y="342"/>
                    </a:cubicBezTo>
                    <a:cubicBezTo>
                      <a:pt x="544" y="332"/>
                      <a:pt x="527" y="325"/>
                      <a:pt x="516" y="329"/>
                    </a:cubicBezTo>
                    <a:cubicBezTo>
                      <a:pt x="533" y="309"/>
                      <a:pt x="549" y="288"/>
                      <a:pt x="563" y="266"/>
                    </a:cubicBezTo>
                    <a:cubicBezTo>
                      <a:pt x="570" y="255"/>
                      <a:pt x="567" y="240"/>
                      <a:pt x="558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371087" y="2240546"/>
              <a:ext cx="393057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3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856942" y="1143675"/>
            <a:ext cx="2029402" cy="2316761"/>
            <a:chOff x="553361" y="1219041"/>
            <a:chExt cx="2312676" cy="2640146"/>
          </a:xfrm>
        </p:grpSpPr>
        <p:sp>
          <p:nvSpPr>
            <p:cNvPr id="33" name="TextBox 32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9193" y="1789837"/>
              <a:ext cx="2191611" cy="20693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56942" y="3838111"/>
            <a:ext cx="2029402" cy="2316761"/>
            <a:chOff x="553361" y="1219041"/>
            <a:chExt cx="2312676" cy="2640146"/>
          </a:xfrm>
        </p:grpSpPr>
        <p:sp>
          <p:nvSpPr>
            <p:cNvPr id="36" name="TextBox 35"/>
            <p:cNvSpPr txBox="1"/>
            <p:nvPr/>
          </p:nvSpPr>
          <p:spPr>
            <a:xfrm>
              <a:off x="553361" y="1219041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9193" y="1789837"/>
              <a:ext cx="2191611" cy="20693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31461" y="876261"/>
            <a:ext cx="965435" cy="1033591"/>
            <a:chOff x="84898" y="2103969"/>
            <a:chExt cx="965435" cy="1033591"/>
          </a:xfrm>
        </p:grpSpPr>
        <p:grpSp>
          <p:nvGrpSpPr>
            <p:cNvPr id="189" name="组合 36"/>
            <p:cNvGrpSpPr/>
            <p:nvPr/>
          </p:nvGrpSpPr>
          <p:grpSpPr>
            <a:xfrm>
              <a:off x="84898" y="2103969"/>
              <a:ext cx="965435" cy="1033591"/>
              <a:chOff x="4427538" y="954088"/>
              <a:chExt cx="3333750" cy="3729038"/>
            </a:xfrm>
          </p:grpSpPr>
          <p:sp>
            <p:nvSpPr>
              <p:cNvPr id="191" name="Freeform 7"/>
              <p:cNvSpPr/>
              <p:nvPr/>
            </p:nvSpPr>
            <p:spPr bwMode="auto">
              <a:xfrm>
                <a:off x="4999038" y="1325563"/>
                <a:ext cx="285750" cy="315913"/>
              </a:xfrm>
              <a:custGeom>
                <a:avLst/>
                <a:gdLst>
                  <a:gd name="T0" fmla="*/ 72 w 76"/>
                  <a:gd name="T1" fmla="*/ 66 h 84"/>
                  <a:gd name="T2" fmla="*/ 54 w 76"/>
                  <a:gd name="T3" fmla="*/ 15 h 84"/>
                  <a:gd name="T4" fmla="*/ 32 w 76"/>
                  <a:gd name="T5" fmla="*/ 21 h 84"/>
                  <a:gd name="T6" fmla="*/ 34 w 76"/>
                  <a:gd name="T7" fmla="*/ 27 h 84"/>
                  <a:gd name="T8" fmla="*/ 27 w 76"/>
                  <a:gd name="T9" fmla="*/ 14 h 84"/>
                  <a:gd name="T10" fmla="*/ 5 w 76"/>
                  <a:gd name="T11" fmla="*/ 20 h 84"/>
                  <a:gd name="T12" fmla="*/ 63 w 76"/>
                  <a:gd name="T13" fmla="*/ 83 h 84"/>
                  <a:gd name="T14" fmla="*/ 72 w 76"/>
                  <a:gd name="T15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4">
                    <a:moveTo>
                      <a:pt x="72" y="66"/>
                    </a:moveTo>
                    <a:cubicBezTo>
                      <a:pt x="65" y="50"/>
                      <a:pt x="59" y="33"/>
                      <a:pt x="54" y="15"/>
                    </a:cubicBezTo>
                    <a:cubicBezTo>
                      <a:pt x="51" y="1"/>
                      <a:pt x="28" y="7"/>
                      <a:pt x="32" y="21"/>
                    </a:cubicBezTo>
                    <a:cubicBezTo>
                      <a:pt x="33" y="23"/>
                      <a:pt x="33" y="25"/>
                      <a:pt x="34" y="27"/>
                    </a:cubicBezTo>
                    <a:cubicBezTo>
                      <a:pt x="31" y="23"/>
                      <a:pt x="29" y="18"/>
                      <a:pt x="27" y="14"/>
                    </a:cubicBezTo>
                    <a:cubicBezTo>
                      <a:pt x="22" y="0"/>
                      <a:pt x="0" y="6"/>
                      <a:pt x="5" y="20"/>
                    </a:cubicBezTo>
                    <a:cubicBezTo>
                      <a:pt x="15" y="44"/>
                      <a:pt x="33" y="82"/>
                      <a:pt x="63" y="83"/>
                    </a:cubicBezTo>
                    <a:cubicBezTo>
                      <a:pt x="72" y="84"/>
                      <a:pt x="76" y="73"/>
                      <a:pt x="7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2" name="Freeform 8"/>
              <p:cNvSpPr/>
              <p:nvPr/>
            </p:nvSpPr>
            <p:spPr bwMode="auto">
              <a:xfrm>
                <a:off x="5988051" y="987426"/>
                <a:ext cx="188913" cy="354013"/>
              </a:xfrm>
              <a:custGeom>
                <a:avLst/>
                <a:gdLst>
                  <a:gd name="T0" fmla="*/ 49 w 50"/>
                  <a:gd name="T1" fmla="*/ 26 h 94"/>
                  <a:gd name="T2" fmla="*/ 47 w 50"/>
                  <a:gd name="T3" fmla="*/ 19 h 94"/>
                  <a:gd name="T4" fmla="*/ 46 w 50"/>
                  <a:gd name="T5" fmla="*/ 10 h 94"/>
                  <a:gd name="T6" fmla="*/ 32 w 50"/>
                  <a:gd name="T7" fmla="*/ 2 h 94"/>
                  <a:gd name="T8" fmla="*/ 15 w 50"/>
                  <a:gd name="T9" fmla="*/ 5 h 94"/>
                  <a:gd name="T10" fmla="*/ 15 w 50"/>
                  <a:gd name="T11" fmla="*/ 28 h 94"/>
                  <a:gd name="T12" fmla="*/ 22 w 50"/>
                  <a:gd name="T13" fmla="*/ 28 h 94"/>
                  <a:gd name="T14" fmla="*/ 15 w 50"/>
                  <a:gd name="T15" fmla="*/ 46 h 94"/>
                  <a:gd name="T16" fmla="*/ 13 w 50"/>
                  <a:gd name="T17" fmla="*/ 82 h 94"/>
                  <a:gd name="T18" fmla="*/ 33 w 50"/>
                  <a:gd name="T19" fmla="*/ 87 h 94"/>
                  <a:gd name="T20" fmla="*/ 49 w 50"/>
                  <a:gd name="T21" fmla="*/ 2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4">
                    <a:moveTo>
                      <a:pt x="49" y="26"/>
                    </a:moveTo>
                    <a:cubicBezTo>
                      <a:pt x="49" y="23"/>
                      <a:pt x="48" y="21"/>
                      <a:pt x="47" y="19"/>
                    </a:cubicBezTo>
                    <a:cubicBezTo>
                      <a:pt x="47" y="16"/>
                      <a:pt x="47" y="13"/>
                      <a:pt x="46" y="10"/>
                    </a:cubicBezTo>
                    <a:cubicBezTo>
                      <a:pt x="45" y="4"/>
                      <a:pt x="38" y="0"/>
                      <a:pt x="32" y="2"/>
                    </a:cubicBezTo>
                    <a:cubicBezTo>
                      <a:pt x="26" y="3"/>
                      <a:pt x="21" y="5"/>
                      <a:pt x="15" y="5"/>
                    </a:cubicBezTo>
                    <a:cubicBezTo>
                      <a:pt x="0" y="6"/>
                      <a:pt x="0" y="29"/>
                      <a:pt x="15" y="28"/>
                    </a:cubicBezTo>
                    <a:cubicBezTo>
                      <a:pt x="17" y="28"/>
                      <a:pt x="20" y="28"/>
                      <a:pt x="22" y="28"/>
                    </a:cubicBezTo>
                    <a:cubicBezTo>
                      <a:pt x="19" y="34"/>
                      <a:pt x="16" y="41"/>
                      <a:pt x="15" y="46"/>
                    </a:cubicBezTo>
                    <a:cubicBezTo>
                      <a:pt x="12" y="58"/>
                      <a:pt x="10" y="70"/>
                      <a:pt x="13" y="82"/>
                    </a:cubicBezTo>
                    <a:cubicBezTo>
                      <a:pt x="15" y="90"/>
                      <a:pt x="27" y="94"/>
                      <a:pt x="33" y="87"/>
                    </a:cubicBezTo>
                    <a:cubicBezTo>
                      <a:pt x="45" y="71"/>
                      <a:pt x="50" y="46"/>
                      <a:pt x="49" y="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3" name="Freeform 9"/>
              <p:cNvSpPr/>
              <p:nvPr/>
            </p:nvSpPr>
            <p:spPr bwMode="auto">
              <a:xfrm>
                <a:off x="6869113" y="1319213"/>
                <a:ext cx="320675" cy="352425"/>
              </a:xfrm>
              <a:custGeom>
                <a:avLst/>
                <a:gdLst>
                  <a:gd name="T0" fmla="*/ 61 w 85"/>
                  <a:gd name="T1" fmla="*/ 15 h 94"/>
                  <a:gd name="T2" fmla="*/ 60 w 85"/>
                  <a:gd name="T3" fmla="*/ 10 h 94"/>
                  <a:gd name="T4" fmla="*/ 46 w 85"/>
                  <a:gd name="T5" fmla="*/ 2 h 94"/>
                  <a:gd name="T6" fmla="*/ 20 w 85"/>
                  <a:gd name="T7" fmla="*/ 27 h 94"/>
                  <a:gd name="T8" fmla="*/ 8 w 85"/>
                  <a:gd name="T9" fmla="*/ 59 h 94"/>
                  <a:gd name="T10" fmla="*/ 15 w 85"/>
                  <a:gd name="T11" fmla="*/ 78 h 94"/>
                  <a:gd name="T12" fmla="*/ 15 w 85"/>
                  <a:gd name="T13" fmla="*/ 79 h 94"/>
                  <a:gd name="T14" fmla="*/ 29 w 85"/>
                  <a:gd name="T15" fmla="*/ 93 h 94"/>
                  <a:gd name="T16" fmla="*/ 60 w 85"/>
                  <a:gd name="T17" fmla="*/ 66 h 94"/>
                  <a:gd name="T18" fmla="*/ 80 w 85"/>
                  <a:gd name="T19" fmla="*/ 26 h 94"/>
                  <a:gd name="T20" fmla="*/ 61 w 85"/>
                  <a:gd name="T21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94">
                    <a:moveTo>
                      <a:pt x="61" y="15"/>
                    </a:moveTo>
                    <a:cubicBezTo>
                      <a:pt x="61" y="14"/>
                      <a:pt x="61" y="12"/>
                      <a:pt x="60" y="10"/>
                    </a:cubicBezTo>
                    <a:cubicBezTo>
                      <a:pt x="58" y="5"/>
                      <a:pt x="52" y="0"/>
                      <a:pt x="46" y="2"/>
                    </a:cubicBezTo>
                    <a:cubicBezTo>
                      <a:pt x="33" y="7"/>
                      <a:pt x="26" y="15"/>
                      <a:pt x="20" y="27"/>
                    </a:cubicBezTo>
                    <a:cubicBezTo>
                      <a:pt x="16" y="38"/>
                      <a:pt x="17" y="51"/>
                      <a:pt x="8" y="59"/>
                    </a:cubicBezTo>
                    <a:cubicBezTo>
                      <a:pt x="0" y="66"/>
                      <a:pt x="6" y="77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3" y="88"/>
                      <a:pt x="20" y="94"/>
                      <a:pt x="29" y="93"/>
                    </a:cubicBezTo>
                    <a:cubicBezTo>
                      <a:pt x="43" y="91"/>
                      <a:pt x="52" y="77"/>
                      <a:pt x="60" y="66"/>
                    </a:cubicBezTo>
                    <a:cubicBezTo>
                      <a:pt x="68" y="54"/>
                      <a:pt x="75" y="40"/>
                      <a:pt x="80" y="26"/>
                    </a:cubicBezTo>
                    <a:cubicBezTo>
                      <a:pt x="85" y="14"/>
                      <a:pt x="69" y="8"/>
                      <a:pt x="61" y="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4" name="Freeform 10"/>
              <p:cNvSpPr/>
              <p:nvPr/>
            </p:nvSpPr>
            <p:spPr bwMode="auto">
              <a:xfrm>
                <a:off x="7351713" y="2228851"/>
                <a:ext cx="349250" cy="179388"/>
              </a:xfrm>
              <a:custGeom>
                <a:avLst/>
                <a:gdLst>
                  <a:gd name="T0" fmla="*/ 90 w 93"/>
                  <a:gd name="T1" fmla="*/ 33 h 48"/>
                  <a:gd name="T2" fmla="*/ 84 w 93"/>
                  <a:gd name="T3" fmla="*/ 11 h 48"/>
                  <a:gd name="T4" fmla="*/ 70 w 93"/>
                  <a:gd name="T5" fmla="*/ 2 h 48"/>
                  <a:gd name="T6" fmla="*/ 31 w 93"/>
                  <a:gd name="T7" fmla="*/ 19 h 48"/>
                  <a:gd name="T8" fmla="*/ 30 w 93"/>
                  <a:gd name="T9" fmla="*/ 19 h 48"/>
                  <a:gd name="T10" fmla="*/ 29 w 93"/>
                  <a:gd name="T11" fmla="*/ 18 h 48"/>
                  <a:gd name="T12" fmla="*/ 8 w 93"/>
                  <a:gd name="T13" fmla="*/ 23 h 48"/>
                  <a:gd name="T14" fmla="*/ 14 w 93"/>
                  <a:gd name="T15" fmla="*/ 44 h 48"/>
                  <a:gd name="T16" fmla="*/ 28 w 93"/>
                  <a:gd name="T17" fmla="*/ 43 h 48"/>
                  <a:gd name="T18" fmla="*/ 76 w 93"/>
                  <a:gd name="T19" fmla="*/ 47 h 48"/>
                  <a:gd name="T20" fmla="*/ 90 w 93"/>
                  <a:gd name="T21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48">
                    <a:moveTo>
                      <a:pt x="90" y="33"/>
                    </a:moveTo>
                    <a:cubicBezTo>
                      <a:pt x="87" y="25"/>
                      <a:pt x="86" y="18"/>
                      <a:pt x="84" y="11"/>
                    </a:cubicBezTo>
                    <a:cubicBezTo>
                      <a:pt x="83" y="5"/>
                      <a:pt x="76" y="0"/>
                      <a:pt x="70" y="2"/>
                    </a:cubicBezTo>
                    <a:cubicBezTo>
                      <a:pt x="57" y="8"/>
                      <a:pt x="44" y="15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4" y="9"/>
                      <a:pt x="8" y="13"/>
                      <a:pt x="8" y="23"/>
                    </a:cubicBezTo>
                    <a:cubicBezTo>
                      <a:pt x="0" y="29"/>
                      <a:pt x="2" y="44"/>
                      <a:pt x="14" y="44"/>
                    </a:cubicBezTo>
                    <a:cubicBezTo>
                      <a:pt x="19" y="44"/>
                      <a:pt x="24" y="44"/>
                      <a:pt x="28" y="43"/>
                    </a:cubicBezTo>
                    <a:cubicBezTo>
                      <a:pt x="44" y="47"/>
                      <a:pt x="65" y="45"/>
                      <a:pt x="76" y="47"/>
                    </a:cubicBezTo>
                    <a:cubicBezTo>
                      <a:pt x="83" y="48"/>
                      <a:pt x="93" y="42"/>
                      <a:pt x="90" y="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5" name="Freeform 11"/>
              <p:cNvSpPr/>
              <p:nvPr/>
            </p:nvSpPr>
            <p:spPr bwMode="auto">
              <a:xfrm>
                <a:off x="7234238" y="3190876"/>
                <a:ext cx="368300" cy="247650"/>
              </a:xfrm>
              <a:custGeom>
                <a:avLst/>
                <a:gdLst>
                  <a:gd name="T0" fmla="*/ 97 w 98"/>
                  <a:gd name="T1" fmla="*/ 50 h 66"/>
                  <a:gd name="T2" fmla="*/ 80 w 98"/>
                  <a:gd name="T3" fmla="*/ 27 h 66"/>
                  <a:gd name="T4" fmla="*/ 68 w 98"/>
                  <a:gd name="T5" fmla="*/ 28 h 66"/>
                  <a:gd name="T6" fmla="*/ 45 w 98"/>
                  <a:gd name="T7" fmla="*/ 3 h 66"/>
                  <a:gd name="T8" fmla="*/ 32 w 98"/>
                  <a:gd name="T9" fmla="*/ 4 h 66"/>
                  <a:gd name="T10" fmla="*/ 15 w 98"/>
                  <a:gd name="T11" fmla="*/ 6 h 66"/>
                  <a:gd name="T12" fmla="*/ 15 w 98"/>
                  <a:gd name="T13" fmla="*/ 29 h 66"/>
                  <a:gd name="T14" fmla="*/ 28 w 98"/>
                  <a:gd name="T15" fmla="*/ 28 h 66"/>
                  <a:gd name="T16" fmla="*/ 30 w 98"/>
                  <a:gd name="T17" fmla="*/ 28 h 66"/>
                  <a:gd name="T18" fmla="*/ 29 w 98"/>
                  <a:gd name="T19" fmla="*/ 36 h 66"/>
                  <a:gd name="T20" fmla="*/ 42 w 98"/>
                  <a:gd name="T21" fmla="*/ 57 h 66"/>
                  <a:gd name="T22" fmla="*/ 64 w 98"/>
                  <a:gd name="T23" fmla="*/ 55 h 66"/>
                  <a:gd name="T24" fmla="*/ 65 w 98"/>
                  <a:gd name="T25" fmla="*/ 55 h 66"/>
                  <a:gd name="T26" fmla="*/ 83 w 98"/>
                  <a:gd name="T27" fmla="*/ 64 h 66"/>
                  <a:gd name="T28" fmla="*/ 97 w 98"/>
                  <a:gd name="T2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66">
                    <a:moveTo>
                      <a:pt x="97" y="50"/>
                    </a:moveTo>
                    <a:cubicBezTo>
                      <a:pt x="95" y="39"/>
                      <a:pt x="91" y="29"/>
                      <a:pt x="80" y="27"/>
                    </a:cubicBezTo>
                    <a:cubicBezTo>
                      <a:pt x="76" y="26"/>
                      <a:pt x="72" y="26"/>
                      <a:pt x="68" y="28"/>
                    </a:cubicBezTo>
                    <a:cubicBezTo>
                      <a:pt x="61" y="19"/>
                      <a:pt x="54" y="9"/>
                      <a:pt x="45" y="3"/>
                    </a:cubicBezTo>
                    <a:cubicBezTo>
                      <a:pt x="40" y="0"/>
                      <a:pt x="35" y="1"/>
                      <a:pt x="32" y="4"/>
                    </a:cubicBezTo>
                    <a:cubicBezTo>
                      <a:pt x="26" y="4"/>
                      <a:pt x="20" y="5"/>
                      <a:pt x="15" y="6"/>
                    </a:cubicBezTo>
                    <a:cubicBezTo>
                      <a:pt x="0" y="6"/>
                      <a:pt x="0" y="29"/>
                      <a:pt x="15" y="29"/>
                    </a:cubicBezTo>
                    <a:cubicBezTo>
                      <a:pt x="19" y="28"/>
                      <a:pt x="24" y="28"/>
                      <a:pt x="28" y="28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8" y="45"/>
                      <a:pt x="34" y="54"/>
                      <a:pt x="42" y="57"/>
                    </a:cubicBezTo>
                    <a:cubicBezTo>
                      <a:pt x="50" y="60"/>
                      <a:pt x="57" y="58"/>
                      <a:pt x="64" y="55"/>
                    </a:cubicBezTo>
                    <a:cubicBezTo>
                      <a:pt x="64" y="55"/>
                      <a:pt x="64" y="55"/>
                      <a:pt x="65" y="55"/>
                    </a:cubicBezTo>
                    <a:cubicBezTo>
                      <a:pt x="70" y="59"/>
                      <a:pt x="75" y="62"/>
                      <a:pt x="83" y="64"/>
                    </a:cubicBezTo>
                    <a:cubicBezTo>
                      <a:pt x="92" y="66"/>
                      <a:pt x="98" y="58"/>
                      <a:pt x="97" y="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6" name="Freeform 12"/>
              <p:cNvSpPr>
                <a:spLocks noEditPoints="1"/>
              </p:cNvSpPr>
              <p:nvPr/>
            </p:nvSpPr>
            <p:spPr bwMode="auto">
              <a:xfrm>
                <a:off x="4600576" y="3221038"/>
                <a:ext cx="349250" cy="209550"/>
              </a:xfrm>
              <a:custGeom>
                <a:avLst/>
                <a:gdLst>
                  <a:gd name="T0" fmla="*/ 87 w 93"/>
                  <a:gd name="T1" fmla="*/ 6 h 56"/>
                  <a:gd name="T2" fmla="*/ 67 w 93"/>
                  <a:gd name="T3" fmla="*/ 2 h 56"/>
                  <a:gd name="T4" fmla="*/ 51 w 93"/>
                  <a:gd name="T5" fmla="*/ 8 h 56"/>
                  <a:gd name="T6" fmla="*/ 46 w 93"/>
                  <a:gd name="T7" fmla="*/ 5 h 56"/>
                  <a:gd name="T8" fmla="*/ 34 w 93"/>
                  <a:gd name="T9" fmla="*/ 5 h 56"/>
                  <a:gd name="T10" fmla="*/ 24 w 93"/>
                  <a:gd name="T11" fmla="*/ 4 h 56"/>
                  <a:gd name="T12" fmla="*/ 2 w 93"/>
                  <a:gd name="T13" fmla="*/ 41 h 56"/>
                  <a:gd name="T14" fmla="*/ 25 w 93"/>
                  <a:gd name="T15" fmla="*/ 41 h 56"/>
                  <a:gd name="T16" fmla="*/ 25 w 93"/>
                  <a:gd name="T17" fmla="*/ 39 h 56"/>
                  <a:gd name="T18" fmla="*/ 42 w 93"/>
                  <a:gd name="T19" fmla="*/ 47 h 56"/>
                  <a:gd name="T20" fmla="*/ 50 w 93"/>
                  <a:gd name="T21" fmla="*/ 33 h 56"/>
                  <a:gd name="T22" fmla="*/ 52 w 93"/>
                  <a:gd name="T23" fmla="*/ 33 h 56"/>
                  <a:gd name="T24" fmla="*/ 85 w 93"/>
                  <a:gd name="T25" fmla="*/ 27 h 56"/>
                  <a:gd name="T26" fmla="*/ 87 w 93"/>
                  <a:gd name="T27" fmla="*/ 6 h 56"/>
                  <a:gd name="T28" fmla="*/ 25 w 93"/>
                  <a:gd name="T29" fmla="*/ 36 h 56"/>
                  <a:gd name="T30" fmla="*/ 25 w 93"/>
                  <a:gd name="T31" fmla="*/ 30 h 56"/>
                  <a:gd name="T32" fmla="*/ 25 w 93"/>
                  <a:gd name="T33" fmla="*/ 28 h 56"/>
                  <a:gd name="T34" fmla="*/ 25 w 93"/>
                  <a:gd name="T35" fmla="*/ 27 h 56"/>
                  <a:gd name="T36" fmla="*/ 27 w 93"/>
                  <a:gd name="T37" fmla="*/ 27 h 56"/>
                  <a:gd name="T38" fmla="*/ 30 w 93"/>
                  <a:gd name="T39" fmla="*/ 27 h 56"/>
                  <a:gd name="T40" fmla="*/ 30 w 93"/>
                  <a:gd name="T41" fmla="*/ 27 h 56"/>
                  <a:gd name="T42" fmla="*/ 25 w 93"/>
                  <a:gd name="T4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6">
                    <a:moveTo>
                      <a:pt x="87" y="6"/>
                    </a:moveTo>
                    <a:cubicBezTo>
                      <a:pt x="81" y="0"/>
                      <a:pt x="74" y="1"/>
                      <a:pt x="67" y="2"/>
                    </a:cubicBezTo>
                    <a:cubicBezTo>
                      <a:pt x="62" y="3"/>
                      <a:pt x="56" y="5"/>
                      <a:pt x="51" y="8"/>
                    </a:cubicBezTo>
                    <a:cubicBezTo>
                      <a:pt x="49" y="7"/>
                      <a:pt x="47" y="6"/>
                      <a:pt x="46" y="5"/>
                    </a:cubicBezTo>
                    <a:cubicBezTo>
                      <a:pt x="41" y="2"/>
                      <a:pt x="37" y="3"/>
                      <a:pt x="34" y="5"/>
                    </a:cubicBezTo>
                    <a:cubicBezTo>
                      <a:pt x="31" y="4"/>
                      <a:pt x="28" y="4"/>
                      <a:pt x="24" y="4"/>
                    </a:cubicBezTo>
                    <a:cubicBezTo>
                      <a:pt x="4" y="6"/>
                      <a:pt x="0" y="24"/>
                      <a:pt x="2" y="41"/>
                    </a:cubicBezTo>
                    <a:cubicBezTo>
                      <a:pt x="4" y="55"/>
                      <a:pt x="27" y="56"/>
                      <a:pt x="25" y="41"/>
                    </a:cubicBezTo>
                    <a:cubicBezTo>
                      <a:pt x="25" y="40"/>
                      <a:pt x="25" y="40"/>
                      <a:pt x="25" y="39"/>
                    </a:cubicBezTo>
                    <a:cubicBezTo>
                      <a:pt x="27" y="47"/>
                      <a:pt x="34" y="52"/>
                      <a:pt x="42" y="47"/>
                    </a:cubicBezTo>
                    <a:cubicBezTo>
                      <a:pt x="47" y="43"/>
                      <a:pt x="49" y="39"/>
                      <a:pt x="50" y="33"/>
                    </a:cubicBezTo>
                    <a:cubicBezTo>
                      <a:pt x="50" y="33"/>
                      <a:pt x="51" y="33"/>
                      <a:pt x="52" y="33"/>
                    </a:cubicBezTo>
                    <a:cubicBezTo>
                      <a:pt x="63" y="36"/>
                      <a:pt x="76" y="36"/>
                      <a:pt x="85" y="27"/>
                    </a:cubicBezTo>
                    <a:cubicBezTo>
                      <a:pt x="90" y="21"/>
                      <a:pt x="93" y="12"/>
                      <a:pt x="87" y="6"/>
                    </a:cubicBezTo>
                    <a:close/>
                    <a:moveTo>
                      <a:pt x="25" y="36"/>
                    </a:moveTo>
                    <a:cubicBezTo>
                      <a:pt x="25" y="34"/>
                      <a:pt x="25" y="32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9"/>
                      <a:pt x="27" y="29"/>
                      <a:pt x="30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6" y="30"/>
                      <a:pt x="25" y="33"/>
                      <a:pt x="25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7" name="Freeform 13"/>
              <p:cNvSpPr/>
              <p:nvPr/>
            </p:nvSpPr>
            <p:spPr bwMode="auto">
              <a:xfrm>
                <a:off x="4441826" y="2228851"/>
                <a:ext cx="381000" cy="195263"/>
              </a:xfrm>
              <a:custGeom>
                <a:avLst/>
                <a:gdLst>
                  <a:gd name="T0" fmla="*/ 77 w 101"/>
                  <a:gd name="T1" fmla="*/ 14 h 52"/>
                  <a:gd name="T2" fmla="*/ 31 w 101"/>
                  <a:gd name="T3" fmla="*/ 0 h 52"/>
                  <a:gd name="T4" fmla="*/ 20 w 101"/>
                  <a:gd name="T5" fmla="*/ 14 h 52"/>
                  <a:gd name="T6" fmla="*/ 15 w 101"/>
                  <a:gd name="T7" fmla="*/ 14 h 52"/>
                  <a:gd name="T8" fmla="*/ 15 w 101"/>
                  <a:gd name="T9" fmla="*/ 37 h 52"/>
                  <a:gd name="T10" fmla="*/ 67 w 101"/>
                  <a:gd name="T11" fmla="*/ 48 h 52"/>
                  <a:gd name="T12" fmla="*/ 98 w 101"/>
                  <a:gd name="T13" fmla="*/ 38 h 52"/>
                  <a:gd name="T14" fmla="*/ 77 w 101"/>
                  <a:gd name="T15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52">
                    <a:moveTo>
                      <a:pt x="77" y="14"/>
                    </a:moveTo>
                    <a:cubicBezTo>
                      <a:pt x="62" y="7"/>
                      <a:pt x="48" y="0"/>
                      <a:pt x="31" y="0"/>
                    </a:cubicBezTo>
                    <a:cubicBezTo>
                      <a:pt x="23" y="0"/>
                      <a:pt x="19" y="7"/>
                      <a:pt x="20" y="14"/>
                    </a:cubicBezTo>
                    <a:cubicBezTo>
                      <a:pt x="18" y="14"/>
                      <a:pt x="17" y="14"/>
                      <a:pt x="15" y="14"/>
                    </a:cubicBezTo>
                    <a:cubicBezTo>
                      <a:pt x="0" y="13"/>
                      <a:pt x="0" y="36"/>
                      <a:pt x="15" y="37"/>
                    </a:cubicBezTo>
                    <a:cubicBezTo>
                      <a:pt x="34" y="37"/>
                      <a:pt x="50" y="40"/>
                      <a:pt x="67" y="48"/>
                    </a:cubicBezTo>
                    <a:cubicBezTo>
                      <a:pt x="77" y="52"/>
                      <a:pt x="94" y="51"/>
                      <a:pt x="98" y="38"/>
                    </a:cubicBezTo>
                    <a:cubicBezTo>
                      <a:pt x="101" y="26"/>
                      <a:pt x="86" y="18"/>
                      <a:pt x="77" y="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8" name="Freeform 14"/>
              <p:cNvSpPr/>
              <p:nvPr/>
            </p:nvSpPr>
            <p:spPr bwMode="auto">
              <a:xfrm>
                <a:off x="5619751" y="3903663"/>
                <a:ext cx="971550" cy="142875"/>
              </a:xfrm>
              <a:custGeom>
                <a:avLst/>
                <a:gdLst>
                  <a:gd name="T0" fmla="*/ 243 w 258"/>
                  <a:gd name="T1" fmla="*/ 1 h 38"/>
                  <a:gd name="T2" fmla="*/ 129 w 258"/>
                  <a:gd name="T3" fmla="*/ 1 h 38"/>
                  <a:gd name="T4" fmla="*/ 15 w 258"/>
                  <a:gd name="T5" fmla="*/ 9 h 38"/>
                  <a:gd name="T6" fmla="*/ 15 w 258"/>
                  <a:gd name="T7" fmla="*/ 32 h 38"/>
                  <a:gd name="T8" fmla="*/ 93 w 258"/>
                  <a:gd name="T9" fmla="*/ 26 h 38"/>
                  <a:gd name="T10" fmla="*/ 107 w 258"/>
                  <a:gd name="T11" fmla="*/ 35 h 38"/>
                  <a:gd name="T12" fmla="*/ 169 w 258"/>
                  <a:gd name="T13" fmla="*/ 32 h 38"/>
                  <a:gd name="T14" fmla="*/ 204 w 258"/>
                  <a:gd name="T15" fmla="*/ 32 h 38"/>
                  <a:gd name="T16" fmla="*/ 243 w 258"/>
                  <a:gd name="T17" fmla="*/ 24 h 38"/>
                  <a:gd name="T18" fmla="*/ 243 w 258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38">
                    <a:moveTo>
                      <a:pt x="243" y="1"/>
                    </a:moveTo>
                    <a:cubicBezTo>
                      <a:pt x="205" y="1"/>
                      <a:pt x="167" y="0"/>
                      <a:pt x="129" y="1"/>
                    </a:cubicBezTo>
                    <a:cubicBezTo>
                      <a:pt x="90" y="2"/>
                      <a:pt x="53" y="6"/>
                      <a:pt x="15" y="9"/>
                    </a:cubicBezTo>
                    <a:cubicBezTo>
                      <a:pt x="0" y="10"/>
                      <a:pt x="0" y="34"/>
                      <a:pt x="15" y="32"/>
                    </a:cubicBezTo>
                    <a:cubicBezTo>
                      <a:pt x="41" y="30"/>
                      <a:pt x="67" y="28"/>
                      <a:pt x="93" y="26"/>
                    </a:cubicBezTo>
                    <a:cubicBezTo>
                      <a:pt x="94" y="32"/>
                      <a:pt x="99" y="38"/>
                      <a:pt x="107" y="35"/>
                    </a:cubicBezTo>
                    <a:cubicBezTo>
                      <a:pt x="126" y="27"/>
                      <a:pt x="149" y="32"/>
                      <a:pt x="169" y="32"/>
                    </a:cubicBezTo>
                    <a:cubicBezTo>
                      <a:pt x="181" y="32"/>
                      <a:pt x="192" y="33"/>
                      <a:pt x="204" y="32"/>
                    </a:cubicBezTo>
                    <a:cubicBezTo>
                      <a:pt x="217" y="30"/>
                      <a:pt x="230" y="25"/>
                      <a:pt x="243" y="24"/>
                    </a:cubicBezTo>
                    <a:cubicBezTo>
                      <a:pt x="258" y="2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199" name="Freeform 15"/>
              <p:cNvSpPr/>
              <p:nvPr/>
            </p:nvSpPr>
            <p:spPr bwMode="auto">
              <a:xfrm>
                <a:off x="5605463" y="4081463"/>
                <a:ext cx="974725" cy="153988"/>
              </a:xfrm>
              <a:custGeom>
                <a:avLst/>
                <a:gdLst>
                  <a:gd name="T0" fmla="*/ 248 w 259"/>
                  <a:gd name="T1" fmla="*/ 5 h 41"/>
                  <a:gd name="T2" fmla="*/ 186 w 259"/>
                  <a:gd name="T3" fmla="*/ 2 h 41"/>
                  <a:gd name="T4" fmla="*/ 117 w 259"/>
                  <a:gd name="T5" fmla="*/ 3 h 41"/>
                  <a:gd name="T6" fmla="*/ 60 w 259"/>
                  <a:gd name="T7" fmla="*/ 1 h 41"/>
                  <a:gd name="T8" fmla="*/ 12 w 259"/>
                  <a:gd name="T9" fmla="*/ 11 h 41"/>
                  <a:gd name="T10" fmla="*/ 24 w 259"/>
                  <a:gd name="T11" fmla="*/ 31 h 41"/>
                  <a:gd name="T12" fmla="*/ 64 w 259"/>
                  <a:gd name="T13" fmla="*/ 25 h 41"/>
                  <a:gd name="T14" fmla="*/ 100 w 259"/>
                  <a:gd name="T15" fmla="*/ 26 h 41"/>
                  <a:gd name="T16" fmla="*/ 110 w 259"/>
                  <a:gd name="T17" fmla="*/ 40 h 41"/>
                  <a:gd name="T18" fmla="*/ 191 w 259"/>
                  <a:gd name="T19" fmla="*/ 40 h 41"/>
                  <a:gd name="T20" fmla="*/ 250 w 259"/>
                  <a:gd name="T21" fmla="*/ 26 h 41"/>
                  <a:gd name="T22" fmla="*/ 248 w 259"/>
                  <a:gd name="T2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41">
                    <a:moveTo>
                      <a:pt x="248" y="5"/>
                    </a:moveTo>
                    <a:cubicBezTo>
                      <a:pt x="227" y="1"/>
                      <a:pt x="206" y="2"/>
                      <a:pt x="186" y="2"/>
                    </a:cubicBezTo>
                    <a:cubicBezTo>
                      <a:pt x="163" y="3"/>
                      <a:pt x="140" y="3"/>
                      <a:pt x="117" y="3"/>
                    </a:cubicBezTo>
                    <a:cubicBezTo>
                      <a:pt x="98" y="3"/>
                      <a:pt x="79" y="2"/>
                      <a:pt x="60" y="1"/>
                    </a:cubicBezTo>
                    <a:cubicBezTo>
                      <a:pt x="44" y="0"/>
                      <a:pt x="26" y="1"/>
                      <a:pt x="12" y="11"/>
                    </a:cubicBezTo>
                    <a:cubicBezTo>
                      <a:pt x="0" y="19"/>
                      <a:pt x="12" y="39"/>
                      <a:pt x="24" y="31"/>
                    </a:cubicBezTo>
                    <a:cubicBezTo>
                      <a:pt x="35" y="22"/>
                      <a:pt x="50" y="24"/>
                      <a:pt x="64" y="25"/>
                    </a:cubicBezTo>
                    <a:cubicBezTo>
                      <a:pt x="76" y="25"/>
                      <a:pt x="88" y="26"/>
                      <a:pt x="100" y="26"/>
                    </a:cubicBezTo>
                    <a:cubicBezTo>
                      <a:pt x="98" y="32"/>
                      <a:pt x="102" y="40"/>
                      <a:pt x="110" y="40"/>
                    </a:cubicBezTo>
                    <a:cubicBezTo>
                      <a:pt x="137" y="40"/>
                      <a:pt x="164" y="41"/>
                      <a:pt x="191" y="40"/>
                    </a:cubicBezTo>
                    <a:cubicBezTo>
                      <a:pt x="210" y="40"/>
                      <a:pt x="235" y="38"/>
                      <a:pt x="250" y="26"/>
                    </a:cubicBezTo>
                    <a:cubicBezTo>
                      <a:pt x="257" y="21"/>
                      <a:pt x="259" y="7"/>
                      <a:pt x="248" y="5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0" name="Freeform 16"/>
              <p:cNvSpPr>
                <a:spLocks noEditPoints="1"/>
              </p:cNvSpPr>
              <p:nvPr/>
            </p:nvSpPr>
            <p:spPr bwMode="auto">
              <a:xfrm>
                <a:off x="5619751" y="4230688"/>
                <a:ext cx="925513" cy="403225"/>
              </a:xfrm>
              <a:custGeom>
                <a:avLst/>
                <a:gdLst>
                  <a:gd name="T0" fmla="*/ 239 w 246"/>
                  <a:gd name="T1" fmla="*/ 18 h 107"/>
                  <a:gd name="T2" fmla="*/ 159 w 246"/>
                  <a:gd name="T3" fmla="*/ 9 h 107"/>
                  <a:gd name="T4" fmla="*/ 15 w 246"/>
                  <a:gd name="T5" fmla="*/ 23 h 107"/>
                  <a:gd name="T6" fmla="*/ 21 w 246"/>
                  <a:gd name="T7" fmla="*/ 45 h 107"/>
                  <a:gd name="T8" fmla="*/ 45 w 246"/>
                  <a:gd name="T9" fmla="*/ 40 h 107"/>
                  <a:gd name="T10" fmla="*/ 46 w 246"/>
                  <a:gd name="T11" fmla="*/ 54 h 107"/>
                  <a:gd name="T12" fmla="*/ 64 w 246"/>
                  <a:gd name="T13" fmla="*/ 63 h 107"/>
                  <a:gd name="T14" fmla="*/ 61 w 246"/>
                  <a:gd name="T15" fmla="*/ 73 h 107"/>
                  <a:gd name="T16" fmla="*/ 63 w 246"/>
                  <a:gd name="T17" fmla="*/ 78 h 107"/>
                  <a:gd name="T18" fmla="*/ 63 w 246"/>
                  <a:gd name="T19" fmla="*/ 95 h 107"/>
                  <a:gd name="T20" fmla="*/ 80 w 246"/>
                  <a:gd name="T21" fmla="*/ 102 h 107"/>
                  <a:gd name="T22" fmla="*/ 84 w 246"/>
                  <a:gd name="T23" fmla="*/ 100 h 107"/>
                  <a:gd name="T24" fmla="*/ 112 w 246"/>
                  <a:gd name="T25" fmla="*/ 106 h 107"/>
                  <a:gd name="T26" fmla="*/ 150 w 246"/>
                  <a:gd name="T27" fmla="*/ 106 h 107"/>
                  <a:gd name="T28" fmla="*/ 189 w 246"/>
                  <a:gd name="T29" fmla="*/ 78 h 107"/>
                  <a:gd name="T30" fmla="*/ 193 w 246"/>
                  <a:gd name="T31" fmla="*/ 70 h 107"/>
                  <a:gd name="T32" fmla="*/ 200 w 246"/>
                  <a:gd name="T33" fmla="*/ 56 h 107"/>
                  <a:gd name="T34" fmla="*/ 197 w 246"/>
                  <a:gd name="T35" fmla="*/ 45 h 107"/>
                  <a:gd name="T36" fmla="*/ 234 w 246"/>
                  <a:gd name="T37" fmla="*/ 37 h 107"/>
                  <a:gd name="T38" fmla="*/ 239 w 246"/>
                  <a:gd name="T39" fmla="*/ 18 h 107"/>
                  <a:gd name="T40" fmla="*/ 97 w 246"/>
                  <a:gd name="T41" fmla="*/ 62 h 107"/>
                  <a:gd name="T42" fmla="*/ 104 w 246"/>
                  <a:gd name="T43" fmla="*/ 62 h 107"/>
                  <a:gd name="T44" fmla="*/ 166 w 246"/>
                  <a:gd name="T45" fmla="*/ 62 h 107"/>
                  <a:gd name="T46" fmla="*/ 97 w 246"/>
                  <a:gd name="T47" fmla="*/ 6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" h="107">
                    <a:moveTo>
                      <a:pt x="239" y="18"/>
                    </a:moveTo>
                    <a:cubicBezTo>
                      <a:pt x="221" y="0"/>
                      <a:pt x="182" y="9"/>
                      <a:pt x="159" y="9"/>
                    </a:cubicBezTo>
                    <a:cubicBezTo>
                      <a:pt x="110" y="9"/>
                      <a:pt x="62" y="10"/>
                      <a:pt x="15" y="23"/>
                    </a:cubicBezTo>
                    <a:cubicBezTo>
                      <a:pt x="0" y="27"/>
                      <a:pt x="6" y="49"/>
                      <a:pt x="21" y="45"/>
                    </a:cubicBezTo>
                    <a:cubicBezTo>
                      <a:pt x="29" y="43"/>
                      <a:pt x="37" y="41"/>
                      <a:pt x="45" y="40"/>
                    </a:cubicBezTo>
                    <a:cubicBezTo>
                      <a:pt x="42" y="44"/>
                      <a:pt x="43" y="51"/>
                      <a:pt x="46" y="54"/>
                    </a:cubicBezTo>
                    <a:cubicBezTo>
                      <a:pt x="51" y="59"/>
                      <a:pt x="57" y="62"/>
                      <a:pt x="64" y="63"/>
                    </a:cubicBezTo>
                    <a:cubicBezTo>
                      <a:pt x="62" y="65"/>
                      <a:pt x="60" y="69"/>
                      <a:pt x="61" y="73"/>
                    </a:cubicBezTo>
                    <a:cubicBezTo>
                      <a:pt x="62" y="75"/>
                      <a:pt x="62" y="76"/>
                      <a:pt x="63" y="78"/>
                    </a:cubicBezTo>
                    <a:cubicBezTo>
                      <a:pt x="61" y="83"/>
                      <a:pt x="61" y="88"/>
                      <a:pt x="63" y="95"/>
                    </a:cubicBezTo>
                    <a:cubicBezTo>
                      <a:pt x="66" y="102"/>
                      <a:pt x="73" y="105"/>
                      <a:pt x="80" y="102"/>
                    </a:cubicBezTo>
                    <a:cubicBezTo>
                      <a:pt x="82" y="101"/>
                      <a:pt x="83" y="101"/>
                      <a:pt x="84" y="100"/>
                    </a:cubicBezTo>
                    <a:cubicBezTo>
                      <a:pt x="92" y="104"/>
                      <a:pt x="102" y="105"/>
                      <a:pt x="112" y="106"/>
                    </a:cubicBezTo>
                    <a:cubicBezTo>
                      <a:pt x="124" y="107"/>
                      <a:pt x="138" y="107"/>
                      <a:pt x="150" y="106"/>
                    </a:cubicBezTo>
                    <a:cubicBezTo>
                      <a:pt x="169" y="104"/>
                      <a:pt x="178" y="91"/>
                      <a:pt x="189" y="78"/>
                    </a:cubicBezTo>
                    <a:cubicBezTo>
                      <a:pt x="192" y="76"/>
                      <a:pt x="193" y="73"/>
                      <a:pt x="193" y="70"/>
                    </a:cubicBezTo>
                    <a:cubicBezTo>
                      <a:pt x="196" y="66"/>
                      <a:pt x="199" y="62"/>
                      <a:pt x="200" y="56"/>
                    </a:cubicBezTo>
                    <a:cubicBezTo>
                      <a:pt x="201" y="52"/>
                      <a:pt x="200" y="47"/>
                      <a:pt x="197" y="45"/>
                    </a:cubicBezTo>
                    <a:cubicBezTo>
                      <a:pt x="210" y="43"/>
                      <a:pt x="223" y="41"/>
                      <a:pt x="234" y="37"/>
                    </a:cubicBezTo>
                    <a:cubicBezTo>
                      <a:pt x="242" y="34"/>
                      <a:pt x="246" y="24"/>
                      <a:pt x="239" y="18"/>
                    </a:cubicBezTo>
                    <a:close/>
                    <a:moveTo>
                      <a:pt x="97" y="62"/>
                    </a:moveTo>
                    <a:cubicBezTo>
                      <a:pt x="100" y="62"/>
                      <a:pt x="102" y="62"/>
                      <a:pt x="104" y="62"/>
                    </a:cubicBezTo>
                    <a:cubicBezTo>
                      <a:pt x="124" y="62"/>
                      <a:pt x="145" y="60"/>
                      <a:pt x="166" y="62"/>
                    </a:cubicBezTo>
                    <a:cubicBezTo>
                      <a:pt x="143" y="65"/>
                      <a:pt x="120" y="63"/>
                      <a:pt x="97" y="62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1" name="Freeform 17"/>
              <p:cNvSpPr/>
              <p:nvPr/>
            </p:nvSpPr>
            <p:spPr bwMode="auto">
              <a:xfrm>
                <a:off x="7475538" y="3452813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2" name="Freeform 18"/>
              <p:cNvSpPr/>
              <p:nvPr/>
            </p:nvSpPr>
            <p:spPr bwMode="auto">
              <a:xfrm>
                <a:off x="7489826" y="3460751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3" name="Freeform 19"/>
              <p:cNvSpPr/>
              <p:nvPr/>
            </p:nvSpPr>
            <p:spPr bwMode="auto">
              <a:xfrm>
                <a:off x="7486651" y="34607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4" name="Freeform 20"/>
              <p:cNvSpPr/>
              <p:nvPr/>
            </p:nvSpPr>
            <p:spPr bwMode="auto">
              <a:xfrm>
                <a:off x="7475538" y="3452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5" name="Freeform 21"/>
              <p:cNvSpPr/>
              <p:nvPr/>
            </p:nvSpPr>
            <p:spPr bwMode="auto">
              <a:xfrm>
                <a:off x="7212013" y="3141663"/>
                <a:ext cx="420688" cy="322263"/>
              </a:xfrm>
              <a:custGeom>
                <a:avLst/>
                <a:gdLst>
                  <a:gd name="T0" fmla="*/ 107 w 112"/>
                  <a:gd name="T1" fmla="*/ 42 h 86"/>
                  <a:gd name="T2" fmla="*/ 110 w 112"/>
                  <a:gd name="T3" fmla="*/ 58 h 86"/>
                  <a:gd name="T4" fmla="*/ 106 w 112"/>
                  <a:gd name="T5" fmla="*/ 70 h 86"/>
                  <a:gd name="T6" fmla="*/ 105 w 112"/>
                  <a:gd name="T7" fmla="*/ 72 h 86"/>
                  <a:gd name="T8" fmla="*/ 72 w 112"/>
                  <a:gd name="T9" fmla="*/ 81 h 86"/>
                  <a:gd name="T10" fmla="*/ 65 w 112"/>
                  <a:gd name="T11" fmla="*/ 78 h 86"/>
                  <a:gd name="T12" fmla="*/ 73 w 112"/>
                  <a:gd name="T13" fmla="*/ 82 h 86"/>
                  <a:gd name="T14" fmla="*/ 103 w 112"/>
                  <a:gd name="T15" fmla="*/ 73 h 86"/>
                  <a:gd name="T16" fmla="*/ 109 w 112"/>
                  <a:gd name="T17" fmla="*/ 60 h 86"/>
                  <a:gd name="T18" fmla="*/ 106 w 112"/>
                  <a:gd name="T19" fmla="*/ 42 h 86"/>
                  <a:gd name="T20" fmla="*/ 94 w 112"/>
                  <a:gd name="T21" fmla="*/ 35 h 86"/>
                  <a:gd name="T22" fmla="*/ 100 w 112"/>
                  <a:gd name="T23" fmla="*/ 44 h 86"/>
                  <a:gd name="T24" fmla="*/ 101 w 112"/>
                  <a:gd name="T25" fmla="*/ 52 h 86"/>
                  <a:gd name="T26" fmla="*/ 99 w 112"/>
                  <a:gd name="T27" fmla="*/ 66 h 86"/>
                  <a:gd name="T28" fmla="*/ 92 w 112"/>
                  <a:gd name="T29" fmla="*/ 73 h 86"/>
                  <a:gd name="T30" fmla="*/ 75 w 112"/>
                  <a:gd name="T31" fmla="*/ 74 h 86"/>
                  <a:gd name="T32" fmla="*/ 60 w 112"/>
                  <a:gd name="T33" fmla="*/ 66 h 86"/>
                  <a:gd name="T34" fmla="*/ 72 w 112"/>
                  <a:gd name="T35" fmla="*/ 73 h 86"/>
                  <a:gd name="T36" fmla="*/ 75 w 112"/>
                  <a:gd name="T37" fmla="*/ 74 h 86"/>
                  <a:gd name="T38" fmla="*/ 92 w 112"/>
                  <a:gd name="T39" fmla="*/ 73 h 86"/>
                  <a:gd name="T40" fmla="*/ 98 w 112"/>
                  <a:gd name="T41" fmla="*/ 67 h 86"/>
                  <a:gd name="T42" fmla="*/ 101 w 112"/>
                  <a:gd name="T43" fmla="*/ 54 h 86"/>
                  <a:gd name="T44" fmla="*/ 98 w 112"/>
                  <a:gd name="T45" fmla="*/ 50 h 86"/>
                  <a:gd name="T46" fmla="*/ 97 w 112"/>
                  <a:gd name="T47" fmla="*/ 63 h 86"/>
                  <a:gd name="T48" fmla="*/ 96 w 112"/>
                  <a:gd name="T49" fmla="*/ 66 h 86"/>
                  <a:gd name="T50" fmla="*/ 78 w 112"/>
                  <a:gd name="T51" fmla="*/ 72 h 86"/>
                  <a:gd name="T52" fmla="*/ 73 w 112"/>
                  <a:gd name="T53" fmla="*/ 70 h 86"/>
                  <a:gd name="T54" fmla="*/ 28 w 112"/>
                  <a:gd name="T55" fmla="*/ 46 h 86"/>
                  <a:gd name="T56" fmla="*/ 20 w 112"/>
                  <a:gd name="T57" fmla="*/ 42 h 86"/>
                  <a:gd name="T58" fmla="*/ 14 w 112"/>
                  <a:gd name="T59" fmla="*/ 33 h 86"/>
                  <a:gd name="T60" fmla="*/ 21 w 112"/>
                  <a:gd name="T61" fmla="*/ 17 h 86"/>
                  <a:gd name="T62" fmla="*/ 36 w 112"/>
                  <a:gd name="T63" fmla="*/ 17 h 86"/>
                  <a:gd name="T64" fmla="*/ 50 w 112"/>
                  <a:gd name="T65" fmla="*/ 23 h 86"/>
                  <a:gd name="T66" fmla="*/ 79 w 112"/>
                  <a:gd name="T67" fmla="*/ 28 h 86"/>
                  <a:gd name="T68" fmla="*/ 59 w 112"/>
                  <a:gd name="T69" fmla="*/ 12 h 86"/>
                  <a:gd name="T70" fmla="*/ 43 w 112"/>
                  <a:gd name="T71" fmla="*/ 4 h 86"/>
                  <a:gd name="T72" fmla="*/ 6 w 112"/>
                  <a:gd name="T73" fmla="*/ 12 h 86"/>
                  <a:gd name="T74" fmla="*/ 5 w 112"/>
                  <a:gd name="T75" fmla="*/ 47 h 86"/>
                  <a:gd name="T76" fmla="*/ 23 w 112"/>
                  <a:gd name="T77" fmla="*/ 60 h 86"/>
                  <a:gd name="T78" fmla="*/ 66 w 112"/>
                  <a:gd name="T79" fmla="*/ 81 h 86"/>
                  <a:gd name="T80" fmla="*/ 70 w 112"/>
                  <a:gd name="T81" fmla="*/ 83 h 86"/>
                  <a:gd name="T82" fmla="*/ 31 w 112"/>
                  <a:gd name="T83" fmla="*/ 63 h 86"/>
                  <a:gd name="T84" fmla="*/ 14 w 112"/>
                  <a:gd name="T85" fmla="*/ 55 h 86"/>
                  <a:gd name="T86" fmla="*/ 8 w 112"/>
                  <a:gd name="T87" fmla="*/ 50 h 86"/>
                  <a:gd name="T88" fmla="*/ 2 w 112"/>
                  <a:gd name="T89" fmla="*/ 21 h 86"/>
                  <a:gd name="T90" fmla="*/ 12 w 112"/>
                  <a:gd name="T91" fmla="*/ 52 h 86"/>
                  <a:gd name="T92" fmla="*/ 21 w 112"/>
                  <a:gd name="T93" fmla="*/ 57 h 86"/>
                  <a:gd name="T94" fmla="*/ 65 w 112"/>
                  <a:gd name="T95" fmla="*/ 80 h 86"/>
                  <a:gd name="T96" fmla="*/ 72 w 112"/>
                  <a:gd name="T97" fmla="*/ 83 h 86"/>
                  <a:gd name="T98" fmla="*/ 91 w 112"/>
                  <a:gd name="T99" fmla="*/ 85 h 86"/>
                  <a:gd name="T100" fmla="*/ 107 w 112"/>
                  <a:gd name="T101" fmla="*/ 72 h 86"/>
                  <a:gd name="T102" fmla="*/ 112 w 112"/>
                  <a:gd name="T103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" h="86">
                    <a:moveTo>
                      <a:pt x="111" y="53"/>
                    </a:moveTo>
                    <a:cubicBezTo>
                      <a:pt x="111" y="51"/>
                      <a:pt x="111" y="50"/>
                      <a:pt x="110" y="49"/>
                    </a:cubicBezTo>
                    <a:cubicBezTo>
                      <a:pt x="110" y="46"/>
                      <a:pt x="108" y="44"/>
                      <a:pt x="107" y="42"/>
                    </a:cubicBezTo>
                    <a:cubicBezTo>
                      <a:pt x="108" y="44"/>
                      <a:pt x="109" y="47"/>
                      <a:pt x="109" y="50"/>
                    </a:cubicBezTo>
                    <a:cubicBezTo>
                      <a:pt x="110" y="51"/>
                      <a:pt x="110" y="53"/>
                      <a:pt x="110" y="54"/>
                    </a:cubicBezTo>
                    <a:cubicBezTo>
                      <a:pt x="110" y="55"/>
                      <a:pt x="110" y="57"/>
                      <a:pt x="110" y="58"/>
                    </a:cubicBezTo>
                    <a:cubicBezTo>
                      <a:pt x="109" y="61"/>
                      <a:pt x="109" y="64"/>
                      <a:pt x="108" y="67"/>
                    </a:cubicBezTo>
                    <a:cubicBezTo>
                      <a:pt x="107" y="67"/>
                      <a:pt x="107" y="68"/>
                      <a:pt x="107" y="69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4" y="73"/>
                      <a:pt x="104" y="73"/>
                      <a:pt x="103" y="74"/>
                    </a:cubicBezTo>
                    <a:cubicBezTo>
                      <a:pt x="99" y="79"/>
                      <a:pt x="94" y="82"/>
                      <a:pt x="88" y="83"/>
                    </a:cubicBezTo>
                    <a:cubicBezTo>
                      <a:pt x="83" y="84"/>
                      <a:pt x="77" y="84"/>
                      <a:pt x="72" y="81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0" y="70"/>
                      <a:pt x="58" y="74"/>
                      <a:pt x="65" y="78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69" y="80"/>
                      <a:pt x="70" y="80"/>
                      <a:pt x="71" y="81"/>
                    </a:cubicBezTo>
                    <a:cubicBezTo>
                      <a:pt x="71" y="81"/>
                      <a:pt x="72" y="81"/>
                      <a:pt x="73" y="82"/>
                    </a:cubicBezTo>
                    <a:cubicBezTo>
                      <a:pt x="76" y="83"/>
                      <a:pt x="79" y="83"/>
                      <a:pt x="82" y="83"/>
                    </a:cubicBezTo>
                    <a:cubicBezTo>
                      <a:pt x="89" y="83"/>
                      <a:pt x="95" y="81"/>
                      <a:pt x="100" y="77"/>
                    </a:cubicBezTo>
                    <a:cubicBezTo>
                      <a:pt x="101" y="76"/>
                      <a:pt x="102" y="74"/>
                      <a:pt x="103" y="73"/>
                    </a:cubicBezTo>
                    <a:cubicBezTo>
                      <a:pt x="104" y="72"/>
                      <a:pt x="104" y="72"/>
                      <a:pt x="105" y="71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7" y="66"/>
                      <a:pt x="108" y="63"/>
                      <a:pt x="109" y="60"/>
                    </a:cubicBezTo>
                    <a:cubicBezTo>
                      <a:pt x="109" y="59"/>
                      <a:pt x="109" y="57"/>
                      <a:pt x="109" y="55"/>
                    </a:cubicBezTo>
                    <a:cubicBezTo>
                      <a:pt x="109" y="54"/>
                      <a:pt x="109" y="53"/>
                      <a:pt x="109" y="51"/>
                    </a:cubicBezTo>
                    <a:cubicBezTo>
                      <a:pt x="108" y="48"/>
                      <a:pt x="107" y="45"/>
                      <a:pt x="106" y="42"/>
                    </a:cubicBezTo>
                    <a:cubicBezTo>
                      <a:pt x="105" y="41"/>
                      <a:pt x="104" y="40"/>
                      <a:pt x="104" y="38"/>
                    </a:cubicBezTo>
                    <a:cubicBezTo>
                      <a:pt x="102" y="37"/>
                      <a:pt x="101" y="36"/>
                      <a:pt x="99" y="36"/>
                    </a:cubicBezTo>
                    <a:cubicBezTo>
                      <a:pt x="97" y="34"/>
                      <a:pt x="94" y="35"/>
                      <a:pt x="94" y="35"/>
                    </a:cubicBezTo>
                    <a:cubicBezTo>
                      <a:pt x="94" y="36"/>
                      <a:pt x="94" y="36"/>
                      <a:pt x="95" y="37"/>
                    </a:cubicBezTo>
                    <a:cubicBezTo>
                      <a:pt x="95" y="38"/>
                      <a:pt x="96" y="39"/>
                      <a:pt x="98" y="41"/>
                    </a:cubicBezTo>
                    <a:cubicBezTo>
                      <a:pt x="98" y="42"/>
                      <a:pt x="99" y="43"/>
                      <a:pt x="100" y="44"/>
                    </a:cubicBezTo>
                    <a:cubicBezTo>
                      <a:pt x="101" y="46"/>
                      <a:pt x="101" y="47"/>
                      <a:pt x="101" y="47"/>
                    </a:cubicBezTo>
                    <a:cubicBezTo>
                      <a:pt x="101" y="48"/>
                      <a:pt x="100" y="47"/>
                      <a:pt x="99" y="47"/>
                    </a:cubicBezTo>
                    <a:cubicBezTo>
                      <a:pt x="100" y="49"/>
                      <a:pt x="101" y="50"/>
                      <a:pt x="101" y="52"/>
                    </a:cubicBezTo>
                    <a:cubicBezTo>
                      <a:pt x="101" y="53"/>
                      <a:pt x="101" y="54"/>
                      <a:pt x="101" y="54"/>
                    </a:cubicBezTo>
                    <a:cubicBezTo>
                      <a:pt x="101" y="55"/>
                      <a:pt x="101" y="56"/>
                      <a:pt x="101" y="57"/>
                    </a:cubicBezTo>
                    <a:cubicBezTo>
                      <a:pt x="101" y="60"/>
                      <a:pt x="100" y="63"/>
                      <a:pt x="99" y="66"/>
                    </a:cubicBezTo>
                    <a:cubicBezTo>
                      <a:pt x="98" y="67"/>
                      <a:pt x="98" y="67"/>
                      <a:pt x="97" y="68"/>
                    </a:cubicBezTo>
                    <a:cubicBezTo>
                      <a:pt x="97" y="69"/>
                      <a:pt x="96" y="69"/>
                      <a:pt x="96" y="70"/>
                    </a:cubicBezTo>
                    <a:cubicBezTo>
                      <a:pt x="95" y="71"/>
                      <a:pt x="94" y="72"/>
                      <a:pt x="92" y="73"/>
                    </a:cubicBezTo>
                    <a:cubicBezTo>
                      <a:pt x="90" y="74"/>
                      <a:pt x="86" y="75"/>
                      <a:pt x="83" y="75"/>
                    </a:cubicBezTo>
                    <a:cubicBezTo>
                      <a:pt x="81" y="75"/>
                      <a:pt x="79" y="75"/>
                      <a:pt x="78" y="75"/>
                    </a:cubicBezTo>
                    <a:cubicBezTo>
                      <a:pt x="77" y="75"/>
                      <a:pt x="76" y="74"/>
                      <a:pt x="75" y="74"/>
                    </a:cubicBezTo>
                    <a:cubicBezTo>
                      <a:pt x="74" y="74"/>
                      <a:pt x="74" y="73"/>
                      <a:pt x="74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2" y="62"/>
                      <a:pt x="44" y="58"/>
                      <a:pt x="36" y="53"/>
                    </a:cubicBezTo>
                    <a:cubicBezTo>
                      <a:pt x="44" y="58"/>
                      <a:pt x="52" y="62"/>
                      <a:pt x="60" y="66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5" y="74"/>
                      <a:pt x="75" y="74"/>
                    </a:cubicBezTo>
                    <a:cubicBezTo>
                      <a:pt x="76" y="74"/>
                      <a:pt x="77" y="74"/>
                      <a:pt x="78" y="75"/>
                    </a:cubicBezTo>
                    <a:cubicBezTo>
                      <a:pt x="79" y="75"/>
                      <a:pt x="81" y="75"/>
                      <a:pt x="83" y="75"/>
                    </a:cubicBezTo>
                    <a:cubicBezTo>
                      <a:pt x="86" y="75"/>
                      <a:pt x="90" y="74"/>
                      <a:pt x="92" y="73"/>
                    </a:cubicBezTo>
                    <a:cubicBezTo>
                      <a:pt x="94" y="72"/>
                      <a:pt x="95" y="71"/>
                      <a:pt x="96" y="70"/>
                    </a:cubicBezTo>
                    <a:cubicBezTo>
                      <a:pt x="96" y="69"/>
                      <a:pt x="97" y="68"/>
                      <a:pt x="97" y="68"/>
                    </a:cubicBezTo>
                    <a:cubicBezTo>
                      <a:pt x="97" y="68"/>
                      <a:pt x="98" y="67"/>
                      <a:pt x="98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100" y="63"/>
                      <a:pt x="101" y="60"/>
                      <a:pt x="101" y="57"/>
                    </a:cubicBezTo>
                    <a:cubicBezTo>
                      <a:pt x="101" y="56"/>
                      <a:pt x="101" y="55"/>
                      <a:pt x="101" y="54"/>
                    </a:cubicBezTo>
                    <a:cubicBezTo>
                      <a:pt x="101" y="53"/>
                      <a:pt x="100" y="52"/>
                      <a:pt x="100" y="52"/>
                    </a:cubicBezTo>
                    <a:cubicBezTo>
                      <a:pt x="100" y="50"/>
                      <a:pt x="99" y="49"/>
                      <a:pt x="99" y="47"/>
                    </a:cubicBezTo>
                    <a:cubicBezTo>
                      <a:pt x="98" y="47"/>
                      <a:pt x="98" y="48"/>
                      <a:pt x="98" y="50"/>
                    </a:cubicBezTo>
                    <a:cubicBezTo>
                      <a:pt x="98" y="51"/>
                      <a:pt x="98" y="52"/>
                      <a:pt x="98" y="54"/>
                    </a:cubicBezTo>
                    <a:cubicBezTo>
                      <a:pt x="98" y="56"/>
                      <a:pt x="99" y="58"/>
                      <a:pt x="98" y="60"/>
                    </a:cubicBezTo>
                    <a:cubicBezTo>
                      <a:pt x="98" y="61"/>
                      <a:pt x="98" y="62"/>
                      <a:pt x="97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5"/>
                      <a:pt x="97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5" y="68"/>
                      <a:pt x="93" y="70"/>
                      <a:pt x="92" y="70"/>
                    </a:cubicBezTo>
                    <a:cubicBezTo>
                      <a:pt x="88" y="73"/>
                      <a:pt x="83" y="74"/>
                      <a:pt x="78" y="72"/>
                    </a:cubicBezTo>
                    <a:cubicBezTo>
                      <a:pt x="77" y="72"/>
                      <a:pt x="76" y="72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0"/>
                      <a:pt x="73" y="70"/>
                      <a:pt x="73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0" y="58"/>
                      <a:pt x="39" y="52"/>
                      <a:pt x="28" y="46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6" y="39"/>
                      <a:pt x="15" y="36"/>
                      <a:pt x="14" y="33"/>
                    </a:cubicBezTo>
                    <a:cubicBezTo>
                      <a:pt x="14" y="30"/>
                      <a:pt x="14" y="26"/>
                      <a:pt x="15" y="23"/>
                    </a:cubicBezTo>
                    <a:cubicBezTo>
                      <a:pt x="16" y="22"/>
                      <a:pt x="17" y="21"/>
                      <a:pt x="18" y="20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4" y="15"/>
                      <a:pt x="29" y="14"/>
                      <a:pt x="34" y="16"/>
                    </a:cubicBezTo>
                    <a:cubicBezTo>
                      <a:pt x="34" y="16"/>
                      <a:pt x="35" y="16"/>
                      <a:pt x="35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61" y="29"/>
                      <a:pt x="72" y="34"/>
                      <a:pt x="81" y="38"/>
                    </a:cubicBezTo>
                    <a:cubicBezTo>
                      <a:pt x="98" y="45"/>
                      <a:pt x="94" y="38"/>
                      <a:pt x="78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95" y="37"/>
                      <a:pt x="88" y="30"/>
                      <a:pt x="91" y="29"/>
                    </a:cubicBezTo>
                    <a:cubicBezTo>
                      <a:pt x="82" y="25"/>
                      <a:pt x="75" y="21"/>
                      <a:pt x="67" y="16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1" y="3"/>
                      <a:pt x="40" y="3"/>
                    </a:cubicBezTo>
                    <a:cubicBezTo>
                      <a:pt x="32" y="0"/>
                      <a:pt x="24" y="0"/>
                      <a:pt x="16" y="3"/>
                    </a:cubicBezTo>
                    <a:cubicBezTo>
                      <a:pt x="12" y="5"/>
                      <a:pt x="8" y="8"/>
                      <a:pt x="6" y="12"/>
                    </a:cubicBezTo>
                    <a:cubicBezTo>
                      <a:pt x="3" y="15"/>
                      <a:pt x="1" y="19"/>
                      <a:pt x="1" y="23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1" y="39"/>
                      <a:pt x="2" y="43"/>
                      <a:pt x="5" y="47"/>
                    </a:cubicBezTo>
                    <a:cubicBezTo>
                      <a:pt x="6" y="49"/>
                      <a:pt x="7" y="50"/>
                      <a:pt x="9" y="52"/>
                    </a:cubicBezTo>
                    <a:cubicBezTo>
                      <a:pt x="11" y="53"/>
                      <a:pt x="13" y="55"/>
                      <a:pt x="15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8" y="82"/>
                      <a:pt x="68" y="82"/>
                      <a:pt x="68" y="83"/>
                    </a:cubicBezTo>
                    <a:cubicBezTo>
                      <a:pt x="69" y="83"/>
                      <a:pt x="69" y="83"/>
                      <a:pt x="70" y="83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2" y="53"/>
                      <a:pt x="12" y="53"/>
                    </a:cubicBezTo>
                    <a:cubicBezTo>
                      <a:pt x="10" y="52"/>
                      <a:pt x="9" y="51"/>
                      <a:pt x="8" y="50"/>
                    </a:cubicBezTo>
                    <a:cubicBezTo>
                      <a:pt x="4" y="47"/>
                      <a:pt x="2" y="42"/>
                      <a:pt x="1" y="36"/>
                    </a:cubicBezTo>
                    <a:cubicBezTo>
                      <a:pt x="0" y="31"/>
                      <a:pt x="0" y="26"/>
                      <a:pt x="2" y="21"/>
                    </a:cubicBezTo>
                    <a:cubicBezTo>
                      <a:pt x="2" y="21"/>
                      <a:pt x="2" y="22"/>
                      <a:pt x="2" y="21"/>
                    </a:cubicBezTo>
                    <a:cubicBezTo>
                      <a:pt x="1" y="26"/>
                      <a:pt x="1" y="31"/>
                      <a:pt x="2" y="36"/>
                    </a:cubicBezTo>
                    <a:cubicBezTo>
                      <a:pt x="3" y="41"/>
                      <a:pt x="5" y="46"/>
                      <a:pt x="9" y="50"/>
                    </a:cubicBezTo>
                    <a:cubicBezTo>
                      <a:pt x="10" y="51"/>
                      <a:pt x="11" y="52"/>
                      <a:pt x="12" y="52"/>
                    </a:cubicBezTo>
                    <a:cubicBezTo>
                      <a:pt x="13" y="53"/>
                      <a:pt x="13" y="53"/>
                      <a:pt x="14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9" y="67"/>
                      <a:pt x="47" y="71"/>
                      <a:pt x="54" y="74"/>
                    </a:cubicBezTo>
                    <a:cubicBezTo>
                      <a:pt x="58" y="76"/>
                      <a:pt x="61" y="78"/>
                      <a:pt x="65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9" y="82"/>
                      <a:pt x="70" y="82"/>
                    </a:cubicBezTo>
                    <a:cubicBezTo>
                      <a:pt x="70" y="82"/>
                      <a:pt x="71" y="83"/>
                      <a:pt x="72" y="83"/>
                    </a:cubicBezTo>
                    <a:cubicBezTo>
                      <a:pt x="74" y="84"/>
                      <a:pt x="77" y="84"/>
                      <a:pt x="79" y="84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83" y="86"/>
                      <a:pt x="87" y="86"/>
                      <a:pt x="91" y="85"/>
                    </a:cubicBezTo>
                    <a:cubicBezTo>
                      <a:pt x="95" y="84"/>
                      <a:pt x="98" y="82"/>
                      <a:pt x="101" y="79"/>
                    </a:cubicBezTo>
                    <a:cubicBezTo>
                      <a:pt x="103" y="78"/>
                      <a:pt x="104" y="76"/>
                      <a:pt x="106" y="74"/>
                    </a:cubicBezTo>
                    <a:cubicBezTo>
                      <a:pt x="106" y="74"/>
                      <a:pt x="107" y="73"/>
                      <a:pt x="107" y="72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0"/>
                      <a:pt x="108" y="70"/>
                      <a:pt x="109" y="69"/>
                    </a:cubicBezTo>
                    <a:cubicBezTo>
                      <a:pt x="111" y="66"/>
                      <a:pt x="111" y="62"/>
                      <a:pt x="112" y="58"/>
                    </a:cubicBezTo>
                    <a:cubicBezTo>
                      <a:pt x="112" y="57"/>
                      <a:pt x="112" y="56"/>
                      <a:pt x="112" y="55"/>
                    </a:cubicBezTo>
                    <a:cubicBezTo>
                      <a:pt x="112" y="54"/>
                      <a:pt x="111" y="54"/>
                      <a:pt x="11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6" name="Freeform 22"/>
              <p:cNvSpPr/>
              <p:nvPr/>
            </p:nvSpPr>
            <p:spPr bwMode="auto">
              <a:xfrm>
                <a:off x="4559301" y="3144838"/>
                <a:ext cx="417513" cy="315913"/>
              </a:xfrm>
              <a:custGeom>
                <a:avLst/>
                <a:gdLst>
                  <a:gd name="T0" fmla="*/ 97 w 111"/>
                  <a:gd name="T1" fmla="*/ 52 h 84"/>
                  <a:gd name="T2" fmla="*/ 92 w 111"/>
                  <a:gd name="T3" fmla="*/ 54 h 84"/>
                  <a:gd name="T4" fmla="*/ 47 w 111"/>
                  <a:gd name="T5" fmla="*/ 76 h 84"/>
                  <a:gd name="T6" fmla="*/ 40 w 111"/>
                  <a:gd name="T7" fmla="*/ 79 h 84"/>
                  <a:gd name="T8" fmla="*/ 22 w 111"/>
                  <a:gd name="T9" fmla="*/ 80 h 84"/>
                  <a:gd name="T10" fmla="*/ 41 w 111"/>
                  <a:gd name="T11" fmla="*/ 78 h 84"/>
                  <a:gd name="T12" fmla="*/ 59 w 111"/>
                  <a:gd name="T13" fmla="*/ 69 h 84"/>
                  <a:gd name="T14" fmla="*/ 103 w 111"/>
                  <a:gd name="T15" fmla="*/ 45 h 84"/>
                  <a:gd name="T16" fmla="*/ 107 w 111"/>
                  <a:gd name="T17" fmla="*/ 19 h 84"/>
                  <a:gd name="T18" fmla="*/ 102 w 111"/>
                  <a:gd name="T19" fmla="*/ 23 h 84"/>
                  <a:gd name="T20" fmla="*/ 101 w 111"/>
                  <a:gd name="T21" fmla="*/ 30 h 84"/>
                  <a:gd name="T22" fmla="*/ 72 w 111"/>
                  <a:gd name="T23" fmla="*/ 54 h 84"/>
                  <a:gd name="T24" fmla="*/ 38 w 111"/>
                  <a:gd name="T25" fmla="*/ 71 h 84"/>
                  <a:gd name="T26" fmla="*/ 25 w 111"/>
                  <a:gd name="T27" fmla="*/ 72 h 84"/>
                  <a:gd name="T28" fmla="*/ 37 w 111"/>
                  <a:gd name="T29" fmla="*/ 71 h 84"/>
                  <a:gd name="T30" fmla="*/ 47 w 111"/>
                  <a:gd name="T31" fmla="*/ 66 h 84"/>
                  <a:gd name="T32" fmla="*/ 98 w 111"/>
                  <a:gd name="T33" fmla="*/ 38 h 84"/>
                  <a:gd name="T34" fmla="*/ 94 w 111"/>
                  <a:gd name="T35" fmla="*/ 40 h 84"/>
                  <a:gd name="T36" fmla="*/ 89 w 111"/>
                  <a:gd name="T37" fmla="*/ 44 h 84"/>
                  <a:gd name="T38" fmla="*/ 47 w 111"/>
                  <a:gd name="T39" fmla="*/ 64 h 84"/>
                  <a:gd name="T40" fmla="*/ 36 w 111"/>
                  <a:gd name="T41" fmla="*/ 69 h 84"/>
                  <a:gd name="T42" fmla="*/ 31 w 111"/>
                  <a:gd name="T43" fmla="*/ 70 h 84"/>
                  <a:gd name="T44" fmla="*/ 16 w 111"/>
                  <a:gd name="T45" fmla="*/ 63 h 84"/>
                  <a:gd name="T46" fmla="*/ 15 w 111"/>
                  <a:gd name="T47" fmla="*/ 62 h 84"/>
                  <a:gd name="T48" fmla="*/ 14 w 111"/>
                  <a:gd name="T49" fmla="*/ 54 h 84"/>
                  <a:gd name="T50" fmla="*/ 19 w 111"/>
                  <a:gd name="T51" fmla="*/ 43 h 84"/>
                  <a:gd name="T52" fmla="*/ 25 w 111"/>
                  <a:gd name="T53" fmla="*/ 40 h 84"/>
                  <a:gd name="T54" fmla="*/ 73 w 111"/>
                  <a:gd name="T55" fmla="*/ 16 h 84"/>
                  <a:gd name="T56" fmla="*/ 76 w 111"/>
                  <a:gd name="T57" fmla="*/ 14 h 84"/>
                  <a:gd name="T58" fmla="*/ 96 w 111"/>
                  <a:gd name="T59" fmla="*/ 19 h 84"/>
                  <a:gd name="T60" fmla="*/ 98 w 111"/>
                  <a:gd name="T61" fmla="*/ 19 h 84"/>
                  <a:gd name="T62" fmla="*/ 88 w 111"/>
                  <a:gd name="T63" fmla="*/ 5 h 84"/>
                  <a:gd name="T64" fmla="*/ 102 w 111"/>
                  <a:gd name="T65" fmla="*/ 8 h 84"/>
                  <a:gd name="T66" fmla="*/ 67 w 111"/>
                  <a:gd name="T67" fmla="*/ 3 h 84"/>
                  <a:gd name="T68" fmla="*/ 26 w 111"/>
                  <a:gd name="T69" fmla="*/ 24 h 84"/>
                  <a:gd name="T70" fmla="*/ 14 w 111"/>
                  <a:gd name="T71" fmla="*/ 30 h 84"/>
                  <a:gd name="T72" fmla="*/ 1 w 111"/>
                  <a:gd name="T73" fmla="*/ 46 h 84"/>
                  <a:gd name="T74" fmla="*/ 0 w 111"/>
                  <a:gd name="T75" fmla="*/ 58 h 84"/>
                  <a:gd name="T76" fmla="*/ 3 w 111"/>
                  <a:gd name="T77" fmla="*/ 68 h 84"/>
                  <a:gd name="T78" fmla="*/ 3 w 111"/>
                  <a:gd name="T79" fmla="*/ 70 h 84"/>
                  <a:gd name="T80" fmla="*/ 4 w 111"/>
                  <a:gd name="T81" fmla="*/ 71 h 84"/>
                  <a:gd name="T82" fmla="*/ 12 w 111"/>
                  <a:gd name="T83" fmla="*/ 79 h 84"/>
                  <a:gd name="T84" fmla="*/ 42 w 111"/>
                  <a:gd name="T85" fmla="*/ 81 h 84"/>
                  <a:gd name="T86" fmla="*/ 44 w 111"/>
                  <a:gd name="T87" fmla="*/ 80 h 84"/>
                  <a:gd name="T88" fmla="*/ 72 w 111"/>
                  <a:gd name="T89" fmla="*/ 66 h 84"/>
                  <a:gd name="T90" fmla="*/ 43 w 111"/>
                  <a:gd name="T91" fmla="*/ 80 h 84"/>
                  <a:gd name="T92" fmla="*/ 38 w 111"/>
                  <a:gd name="T93" fmla="*/ 82 h 84"/>
                  <a:gd name="T94" fmla="*/ 4 w 111"/>
                  <a:gd name="T95" fmla="*/ 69 h 84"/>
                  <a:gd name="T96" fmla="*/ 3 w 111"/>
                  <a:gd name="T97" fmla="*/ 69 h 84"/>
                  <a:gd name="T98" fmla="*/ 1 w 111"/>
                  <a:gd name="T99" fmla="*/ 62 h 84"/>
                  <a:gd name="T100" fmla="*/ 9 w 111"/>
                  <a:gd name="T101" fmla="*/ 33 h 84"/>
                  <a:gd name="T102" fmla="*/ 1 w 111"/>
                  <a:gd name="T103" fmla="*/ 55 h 84"/>
                  <a:gd name="T104" fmla="*/ 4 w 111"/>
                  <a:gd name="T105" fmla="*/ 68 h 84"/>
                  <a:gd name="T106" fmla="*/ 5 w 111"/>
                  <a:gd name="T107" fmla="*/ 69 h 84"/>
                  <a:gd name="T108" fmla="*/ 10 w 111"/>
                  <a:gd name="T109" fmla="*/ 76 h 84"/>
                  <a:gd name="T110" fmla="*/ 42 w 111"/>
                  <a:gd name="T111" fmla="*/ 80 h 84"/>
                  <a:gd name="T112" fmla="*/ 73 w 111"/>
                  <a:gd name="T113" fmla="*/ 64 h 84"/>
                  <a:gd name="T114" fmla="*/ 94 w 111"/>
                  <a:gd name="T115" fmla="*/ 56 h 84"/>
                  <a:gd name="T116" fmla="*/ 110 w 111"/>
                  <a:gd name="T117" fmla="*/ 3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" h="84">
                    <a:moveTo>
                      <a:pt x="105" y="44"/>
                    </a:moveTo>
                    <a:cubicBezTo>
                      <a:pt x="104" y="47"/>
                      <a:pt x="101" y="49"/>
                      <a:pt x="99" y="50"/>
                    </a:cubicBezTo>
                    <a:cubicBezTo>
                      <a:pt x="98" y="51"/>
                      <a:pt x="98" y="51"/>
                      <a:pt x="97" y="52"/>
                    </a:cubicBezTo>
                    <a:cubicBezTo>
                      <a:pt x="97" y="52"/>
                      <a:pt x="96" y="52"/>
                      <a:pt x="96" y="52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3" y="58"/>
                      <a:pt x="75" y="62"/>
                      <a:pt x="66" y="66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1" y="78"/>
                      <a:pt x="41" y="79"/>
                      <a:pt x="40" y="79"/>
                    </a:cubicBezTo>
                    <a:cubicBezTo>
                      <a:pt x="35" y="81"/>
                      <a:pt x="29" y="82"/>
                      <a:pt x="24" y="81"/>
                    </a:cubicBezTo>
                    <a:cubicBezTo>
                      <a:pt x="19" y="80"/>
                      <a:pt x="15" y="78"/>
                      <a:pt x="12" y="76"/>
                    </a:cubicBezTo>
                    <a:cubicBezTo>
                      <a:pt x="15" y="78"/>
                      <a:pt x="18" y="79"/>
                      <a:pt x="22" y="80"/>
                    </a:cubicBezTo>
                    <a:cubicBezTo>
                      <a:pt x="26" y="81"/>
                      <a:pt x="31" y="81"/>
                      <a:pt x="36" y="80"/>
                    </a:cubicBezTo>
                    <a:cubicBezTo>
                      <a:pt x="37" y="80"/>
                      <a:pt x="38" y="79"/>
                      <a:pt x="40" y="79"/>
                    </a:cubicBezTo>
                    <a:cubicBezTo>
                      <a:pt x="40" y="79"/>
                      <a:pt x="41" y="78"/>
                      <a:pt x="41" y="78"/>
                    </a:cubicBezTo>
                    <a:cubicBezTo>
                      <a:pt x="42" y="78"/>
                      <a:pt x="42" y="77"/>
                      <a:pt x="43" y="77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3"/>
                      <a:pt x="56" y="71"/>
                      <a:pt x="59" y="69"/>
                    </a:cubicBezTo>
                    <a:cubicBezTo>
                      <a:pt x="70" y="64"/>
                      <a:pt x="79" y="60"/>
                      <a:pt x="89" y="55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0"/>
                      <a:pt x="101" y="48"/>
                      <a:pt x="103" y="45"/>
                    </a:cubicBezTo>
                    <a:cubicBezTo>
                      <a:pt x="107" y="40"/>
                      <a:pt x="109" y="34"/>
                      <a:pt x="109" y="28"/>
                    </a:cubicBezTo>
                    <a:cubicBezTo>
                      <a:pt x="109" y="26"/>
                      <a:pt x="109" y="25"/>
                      <a:pt x="109" y="24"/>
                    </a:cubicBezTo>
                    <a:cubicBezTo>
                      <a:pt x="108" y="22"/>
                      <a:pt x="107" y="21"/>
                      <a:pt x="107" y="19"/>
                    </a:cubicBezTo>
                    <a:cubicBezTo>
                      <a:pt x="105" y="17"/>
                      <a:pt x="103" y="16"/>
                      <a:pt x="103" y="16"/>
                    </a:cubicBezTo>
                    <a:cubicBezTo>
                      <a:pt x="102" y="16"/>
                      <a:pt x="102" y="17"/>
                      <a:pt x="102" y="18"/>
                    </a:cubicBezTo>
                    <a:cubicBezTo>
                      <a:pt x="102" y="19"/>
                      <a:pt x="102" y="21"/>
                      <a:pt x="102" y="23"/>
                    </a:cubicBezTo>
                    <a:cubicBezTo>
                      <a:pt x="103" y="24"/>
                      <a:pt x="103" y="26"/>
                      <a:pt x="103" y="27"/>
                    </a:cubicBezTo>
                    <a:cubicBezTo>
                      <a:pt x="103" y="29"/>
                      <a:pt x="103" y="30"/>
                      <a:pt x="103" y="30"/>
                    </a:cubicBezTo>
                    <a:cubicBezTo>
                      <a:pt x="102" y="31"/>
                      <a:pt x="102" y="30"/>
                      <a:pt x="101" y="30"/>
                    </a:cubicBezTo>
                    <a:cubicBezTo>
                      <a:pt x="101" y="33"/>
                      <a:pt x="100" y="36"/>
                      <a:pt x="98" y="39"/>
                    </a:cubicBezTo>
                    <a:cubicBezTo>
                      <a:pt x="97" y="41"/>
                      <a:pt x="95" y="44"/>
                      <a:pt x="92" y="4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4" y="58"/>
                      <a:pt x="55" y="62"/>
                      <a:pt x="47" y="66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1"/>
                      <a:pt x="36" y="72"/>
                      <a:pt x="35" y="72"/>
                    </a:cubicBezTo>
                    <a:cubicBezTo>
                      <a:pt x="32" y="73"/>
                      <a:pt x="28" y="73"/>
                      <a:pt x="25" y="72"/>
                    </a:cubicBezTo>
                    <a:cubicBezTo>
                      <a:pt x="28" y="73"/>
                      <a:pt x="32" y="73"/>
                      <a:pt x="35" y="72"/>
                    </a:cubicBezTo>
                    <a:cubicBezTo>
                      <a:pt x="36" y="71"/>
                      <a:pt x="36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8" y="71"/>
                      <a:pt x="38" y="71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3"/>
                      <a:pt x="97" y="41"/>
                      <a:pt x="98" y="38"/>
                    </a:cubicBezTo>
                    <a:cubicBezTo>
                      <a:pt x="100" y="36"/>
                      <a:pt x="100" y="32"/>
                      <a:pt x="100" y="29"/>
                    </a:cubicBezTo>
                    <a:cubicBezTo>
                      <a:pt x="100" y="29"/>
                      <a:pt x="99" y="29"/>
                      <a:pt x="98" y="31"/>
                    </a:cubicBezTo>
                    <a:cubicBezTo>
                      <a:pt x="98" y="33"/>
                      <a:pt x="97" y="37"/>
                      <a:pt x="94" y="40"/>
                    </a:cubicBezTo>
                    <a:cubicBezTo>
                      <a:pt x="94" y="41"/>
                      <a:pt x="93" y="41"/>
                      <a:pt x="92" y="42"/>
                    </a:cubicBezTo>
                    <a:cubicBezTo>
                      <a:pt x="92" y="42"/>
                      <a:pt x="91" y="43"/>
                      <a:pt x="91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6" y="45"/>
                      <a:pt x="84" y="46"/>
                      <a:pt x="82" y="47"/>
                    </a:cubicBezTo>
                    <a:cubicBezTo>
                      <a:pt x="76" y="50"/>
                      <a:pt x="70" y="52"/>
                      <a:pt x="64" y="5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5" y="69"/>
                      <a:pt x="35" y="69"/>
                      <a:pt x="34" y="70"/>
                    </a:cubicBezTo>
                    <a:cubicBezTo>
                      <a:pt x="33" y="70"/>
                      <a:pt x="32" y="70"/>
                      <a:pt x="31" y="70"/>
                    </a:cubicBezTo>
                    <a:cubicBezTo>
                      <a:pt x="26" y="71"/>
                      <a:pt x="21" y="69"/>
                      <a:pt x="19" y="67"/>
                    </a:cubicBezTo>
                    <a:cubicBezTo>
                      <a:pt x="18" y="66"/>
                      <a:pt x="17" y="65"/>
                      <a:pt x="16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15" y="62"/>
                      <a:pt x="15" y="61"/>
                      <a:pt x="15" y="61"/>
                    </a:cubicBezTo>
                    <a:cubicBezTo>
                      <a:pt x="15" y="60"/>
                      <a:pt x="15" y="60"/>
                      <a:pt x="14" y="59"/>
                    </a:cubicBezTo>
                    <a:cubicBezTo>
                      <a:pt x="14" y="58"/>
                      <a:pt x="14" y="56"/>
                      <a:pt x="14" y="54"/>
                    </a:cubicBezTo>
                    <a:cubicBezTo>
                      <a:pt x="14" y="53"/>
                      <a:pt x="14" y="53"/>
                      <a:pt x="14" y="52"/>
                    </a:cubicBezTo>
                    <a:cubicBezTo>
                      <a:pt x="14" y="51"/>
                      <a:pt x="14" y="50"/>
                      <a:pt x="15" y="50"/>
                    </a:cubicBezTo>
                    <a:cubicBezTo>
                      <a:pt x="16" y="47"/>
                      <a:pt x="17" y="44"/>
                      <a:pt x="19" y="43"/>
                    </a:cubicBezTo>
                    <a:cubicBezTo>
                      <a:pt x="20" y="43"/>
                      <a:pt x="20" y="43"/>
                      <a:pt x="20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42" y="31"/>
                      <a:pt x="54" y="25"/>
                      <a:pt x="65" y="20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6" y="15"/>
                      <a:pt x="76" y="14"/>
                    </a:cubicBezTo>
                    <a:cubicBezTo>
                      <a:pt x="77" y="14"/>
                      <a:pt x="78" y="14"/>
                      <a:pt x="79" y="14"/>
                    </a:cubicBezTo>
                    <a:cubicBezTo>
                      <a:pt x="84" y="13"/>
                      <a:pt x="88" y="14"/>
                      <a:pt x="91" y="15"/>
                    </a:cubicBezTo>
                    <a:cubicBezTo>
                      <a:pt x="93" y="17"/>
                      <a:pt x="95" y="18"/>
                      <a:pt x="96" y="19"/>
                    </a:cubicBezTo>
                    <a:cubicBezTo>
                      <a:pt x="96" y="19"/>
                      <a:pt x="96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8"/>
                      <a:pt x="98" y="16"/>
                      <a:pt x="97" y="13"/>
                    </a:cubicBezTo>
                    <a:cubicBezTo>
                      <a:pt x="95" y="11"/>
                      <a:pt x="92" y="8"/>
                      <a:pt x="88" y="7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93" y="7"/>
                      <a:pt x="96" y="9"/>
                      <a:pt x="97" y="10"/>
                    </a:cubicBezTo>
                    <a:cubicBezTo>
                      <a:pt x="99" y="11"/>
                      <a:pt x="100" y="11"/>
                      <a:pt x="100" y="11"/>
                    </a:cubicBezTo>
                    <a:cubicBezTo>
                      <a:pt x="101" y="10"/>
                      <a:pt x="100" y="8"/>
                      <a:pt x="102" y="8"/>
                    </a:cubicBezTo>
                    <a:cubicBezTo>
                      <a:pt x="98" y="4"/>
                      <a:pt x="92" y="2"/>
                      <a:pt x="87" y="1"/>
                    </a:cubicBezTo>
                    <a:cubicBezTo>
                      <a:pt x="81" y="0"/>
                      <a:pt x="75" y="0"/>
                      <a:pt x="70" y="2"/>
                    </a:cubicBezTo>
                    <a:cubicBezTo>
                      <a:pt x="69" y="2"/>
                      <a:pt x="68" y="2"/>
                      <a:pt x="67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3" y="30"/>
                      <a:pt x="12" y="30"/>
                    </a:cubicBezTo>
                    <a:cubicBezTo>
                      <a:pt x="10" y="32"/>
                      <a:pt x="9" y="33"/>
                      <a:pt x="7" y="35"/>
                    </a:cubicBezTo>
                    <a:cubicBezTo>
                      <a:pt x="4" y="38"/>
                      <a:pt x="2" y="42"/>
                      <a:pt x="1" y="46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60"/>
                      <a:pt x="0" y="62"/>
                      <a:pt x="1" y="64"/>
                    </a:cubicBezTo>
                    <a:cubicBezTo>
                      <a:pt x="1" y="65"/>
                      <a:pt x="2" y="66"/>
                      <a:pt x="2" y="67"/>
                    </a:cubicBezTo>
                    <a:cubicBezTo>
                      <a:pt x="2" y="67"/>
                      <a:pt x="2" y="68"/>
                      <a:pt x="3" y="68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5" y="72"/>
                      <a:pt x="5" y="72"/>
                    </a:cubicBezTo>
                    <a:cubicBezTo>
                      <a:pt x="5" y="73"/>
                      <a:pt x="6" y="74"/>
                      <a:pt x="7" y="75"/>
                    </a:cubicBezTo>
                    <a:cubicBezTo>
                      <a:pt x="8" y="77"/>
                      <a:pt x="10" y="78"/>
                      <a:pt x="12" y="79"/>
                    </a:cubicBezTo>
                    <a:cubicBezTo>
                      <a:pt x="15" y="82"/>
                      <a:pt x="19" y="83"/>
                      <a:pt x="23" y="84"/>
                    </a:cubicBezTo>
                    <a:cubicBezTo>
                      <a:pt x="27" y="84"/>
                      <a:pt x="32" y="84"/>
                      <a:pt x="36" y="83"/>
                    </a:cubicBezTo>
                    <a:cubicBezTo>
                      <a:pt x="38" y="83"/>
                      <a:pt x="40" y="82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3" y="80"/>
                      <a:pt x="44" y="80"/>
                      <a:pt x="44" y="80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82"/>
                      <a:pt x="39" y="82"/>
                      <a:pt x="38" y="82"/>
                    </a:cubicBezTo>
                    <a:cubicBezTo>
                      <a:pt x="33" y="84"/>
                      <a:pt x="27" y="84"/>
                      <a:pt x="22" y="83"/>
                    </a:cubicBezTo>
                    <a:cubicBezTo>
                      <a:pt x="17" y="82"/>
                      <a:pt x="12" y="80"/>
                      <a:pt x="9" y="76"/>
                    </a:cubicBezTo>
                    <a:cubicBezTo>
                      <a:pt x="7" y="74"/>
                      <a:pt x="5" y="72"/>
                      <a:pt x="4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0"/>
                      <a:pt x="4" y="69"/>
                      <a:pt x="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8"/>
                      <a:pt x="3" y="68"/>
                    </a:cubicBezTo>
                    <a:cubicBezTo>
                      <a:pt x="3" y="67"/>
                      <a:pt x="2" y="67"/>
                      <a:pt x="2" y="66"/>
                    </a:cubicBezTo>
                    <a:cubicBezTo>
                      <a:pt x="2" y="65"/>
                      <a:pt x="1" y="64"/>
                      <a:pt x="1" y="62"/>
                    </a:cubicBezTo>
                    <a:cubicBezTo>
                      <a:pt x="0" y="60"/>
                      <a:pt x="0" y="57"/>
                      <a:pt x="0" y="55"/>
                    </a:cubicBezTo>
                    <a:cubicBezTo>
                      <a:pt x="0" y="52"/>
                      <a:pt x="0" y="50"/>
                      <a:pt x="1" y="47"/>
                    </a:cubicBezTo>
                    <a:cubicBezTo>
                      <a:pt x="2" y="42"/>
                      <a:pt x="5" y="37"/>
                      <a:pt x="9" y="33"/>
                    </a:cubicBezTo>
                    <a:cubicBezTo>
                      <a:pt x="9" y="34"/>
                      <a:pt x="9" y="34"/>
                      <a:pt x="10" y="34"/>
                    </a:cubicBezTo>
                    <a:cubicBezTo>
                      <a:pt x="6" y="37"/>
                      <a:pt x="3" y="42"/>
                      <a:pt x="2" y="47"/>
                    </a:cubicBezTo>
                    <a:cubicBezTo>
                      <a:pt x="1" y="50"/>
                      <a:pt x="1" y="52"/>
                      <a:pt x="1" y="55"/>
                    </a:cubicBezTo>
                    <a:cubicBezTo>
                      <a:pt x="1" y="57"/>
                      <a:pt x="1" y="60"/>
                      <a:pt x="2" y="62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3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3" y="79"/>
                      <a:pt x="18" y="81"/>
                      <a:pt x="23" y="82"/>
                    </a:cubicBezTo>
                    <a:cubicBezTo>
                      <a:pt x="28" y="83"/>
                      <a:pt x="33" y="83"/>
                      <a:pt x="38" y="81"/>
                    </a:cubicBezTo>
                    <a:cubicBezTo>
                      <a:pt x="40" y="81"/>
                      <a:pt x="41" y="81"/>
                      <a:pt x="42" y="80"/>
                    </a:cubicBezTo>
                    <a:cubicBezTo>
                      <a:pt x="43" y="79"/>
                      <a:pt x="44" y="79"/>
                      <a:pt x="45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8" y="72"/>
                      <a:pt x="65" y="68"/>
                      <a:pt x="73" y="64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5"/>
                      <a:pt x="96" y="55"/>
                      <a:pt x="98" y="53"/>
                    </a:cubicBezTo>
                    <a:cubicBezTo>
                      <a:pt x="102" y="51"/>
                      <a:pt x="105" y="48"/>
                      <a:pt x="107" y="44"/>
                    </a:cubicBezTo>
                    <a:cubicBezTo>
                      <a:pt x="109" y="41"/>
                      <a:pt x="110" y="38"/>
                      <a:pt x="110" y="35"/>
                    </a:cubicBezTo>
                    <a:cubicBezTo>
                      <a:pt x="111" y="33"/>
                      <a:pt x="110" y="30"/>
                      <a:pt x="110" y="28"/>
                    </a:cubicBezTo>
                    <a:cubicBezTo>
                      <a:pt x="110" y="33"/>
                      <a:pt x="109" y="39"/>
                      <a:pt x="105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7" name="Freeform 23"/>
              <p:cNvSpPr/>
              <p:nvPr/>
            </p:nvSpPr>
            <p:spPr bwMode="auto">
              <a:xfrm>
                <a:off x="7693026" y="24050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8" name="Freeform 24"/>
              <p:cNvSpPr/>
              <p:nvPr/>
            </p:nvSpPr>
            <p:spPr bwMode="auto">
              <a:xfrm>
                <a:off x="7697788" y="2397126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09" name="Freeform 25"/>
              <p:cNvSpPr/>
              <p:nvPr/>
            </p:nvSpPr>
            <p:spPr bwMode="auto">
              <a:xfrm>
                <a:off x="7316788" y="2201863"/>
                <a:ext cx="444500" cy="258763"/>
              </a:xfrm>
              <a:custGeom>
                <a:avLst/>
                <a:gdLst>
                  <a:gd name="T0" fmla="*/ 95 w 118"/>
                  <a:gd name="T1" fmla="*/ 0 h 69"/>
                  <a:gd name="T2" fmla="*/ 111 w 118"/>
                  <a:gd name="T3" fmla="*/ 43 h 69"/>
                  <a:gd name="T4" fmla="*/ 95 w 118"/>
                  <a:gd name="T5" fmla="*/ 53 h 69"/>
                  <a:gd name="T6" fmla="*/ 83 w 118"/>
                  <a:gd name="T7" fmla="*/ 56 h 69"/>
                  <a:gd name="T8" fmla="*/ 90 w 118"/>
                  <a:gd name="T9" fmla="*/ 54 h 69"/>
                  <a:gd name="T10" fmla="*/ 96 w 118"/>
                  <a:gd name="T11" fmla="*/ 53 h 69"/>
                  <a:gd name="T12" fmla="*/ 113 w 118"/>
                  <a:gd name="T13" fmla="*/ 39 h 69"/>
                  <a:gd name="T14" fmla="*/ 95 w 118"/>
                  <a:gd name="T15" fmla="*/ 1 h 69"/>
                  <a:gd name="T16" fmla="*/ 82 w 118"/>
                  <a:gd name="T17" fmla="*/ 4 h 69"/>
                  <a:gd name="T18" fmla="*/ 93 w 118"/>
                  <a:gd name="T19" fmla="*/ 7 h 69"/>
                  <a:gd name="T20" fmla="*/ 106 w 118"/>
                  <a:gd name="T21" fmla="*/ 23 h 69"/>
                  <a:gd name="T22" fmla="*/ 98 w 118"/>
                  <a:gd name="T23" fmla="*/ 44 h 69"/>
                  <a:gd name="T24" fmla="*/ 79 w 118"/>
                  <a:gd name="T25" fmla="*/ 48 h 69"/>
                  <a:gd name="T26" fmla="*/ 92 w 118"/>
                  <a:gd name="T27" fmla="*/ 45 h 69"/>
                  <a:gd name="T28" fmla="*/ 102 w 118"/>
                  <a:gd name="T29" fmla="*/ 41 h 69"/>
                  <a:gd name="T30" fmla="*/ 94 w 118"/>
                  <a:gd name="T31" fmla="*/ 10 h 69"/>
                  <a:gd name="T32" fmla="*/ 102 w 118"/>
                  <a:gd name="T33" fmla="*/ 19 h 69"/>
                  <a:gd name="T34" fmla="*/ 97 w 118"/>
                  <a:gd name="T35" fmla="*/ 42 h 69"/>
                  <a:gd name="T36" fmla="*/ 79 w 118"/>
                  <a:gd name="T37" fmla="*/ 46 h 69"/>
                  <a:gd name="T38" fmla="*/ 30 w 118"/>
                  <a:gd name="T39" fmla="*/ 55 h 69"/>
                  <a:gd name="T40" fmla="*/ 28 w 118"/>
                  <a:gd name="T41" fmla="*/ 55 h 69"/>
                  <a:gd name="T42" fmla="*/ 25 w 118"/>
                  <a:gd name="T43" fmla="*/ 54 h 69"/>
                  <a:gd name="T44" fmla="*/ 16 w 118"/>
                  <a:gd name="T45" fmla="*/ 36 h 69"/>
                  <a:gd name="T46" fmla="*/ 25 w 118"/>
                  <a:gd name="T47" fmla="*/ 25 h 69"/>
                  <a:gd name="T48" fmla="*/ 31 w 118"/>
                  <a:gd name="T49" fmla="*/ 24 h 69"/>
                  <a:gd name="T50" fmla="*/ 66 w 118"/>
                  <a:gd name="T51" fmla="*/ 9 h 69"/>
                  <a:gd name="T52" fmla="*/ 49 w 118"/>
                  <a:gd name="T53" fmla="*/ 6 h 69"/>
                  <a:gd name="T54" fmla="*/ 25 w 118"/>
                  <a:gd name="T55" fmla="*/ 11 h 69"/>
                  <a:gd name="T56" fmla="*/ 9 w 118"/>
                  <a:gd name="T57" fmla="*/ 19 h 69"/>
                  <a:gd name="T58" fmla="*/ 2 w 118"/>
                  <a:gd name="T59" fmla="*/ 31 h 69"/>
                  <a:gd name="T60" fmla="*/ 25 w 118"/>
                  <a:gd name="T61" fmla="*/ 69 h 69"/>
                  <a:gd name="T62" fmla="*/ 27 w 118"/>
                  <a:gd name="T63" fmla="*/ 69 h 69"/>
                  <a:gd name="T64" fmla="*/ 37 w 118"/>
                  <a:gd name="T65" fmla="*/ 69 h 69"/>
                  <a:gd name="T66" fmla="*/ 84 w 118"/>
                  <a:gd name="T67" fmla="*/ 58 h 69"/>
                  <a:gd name="T68" fmla="*/ 99 w 118"/>
                  <a:gd name="T69" fmla="*/ 55 h 69"/>
                  <a:gd name="T70" fmla="*/ 94 w 118"/>
                  <a:gd name="T71" fmla="*/ 56 h 69"/>
                  <a:gd name="T72" fmla="*/ 55 w 118"/>
                  <a:gd name="T73" fmla="*/ 64 h 69"/>
                  <a:gd name="T74" fmla="*/ 29 w 118"/>
                  <a:gd name="T75" fmla="*/ 69 h 69"/>
                  <a:gd name="T76" fmla="*/ 27 w 118"/>
                  <a:gd name="T77" fmla="*/ 69 h 69"/>
                  <a:gd name="T78" fmla="*/ 14 w 118"/>
                  <a:gd name="T79" fmla="*/ 65 h 69"/>
                  <a:gd name="T80" fmla="*/ 15 w 118"/>
                  <a:gd name="T81" fmla="*/ 64 h 69"/>
                  <a:gd name="T82" fmla="*/ 27 w 118"/>
                  <a:gd name="T83" fmla="*/ 67 h 69"/>
                  <a:gd name="T84" fmla="*/ 29 w 118"/>
                  <a:gd name="T85" fmla="*/ 68 h 69"/>
                  <a:gd name="T86" fmla="*/ 55 w 118"/>
                  <a:gd name="T87" fmla="*/ 63 h 69"/>
                  <a:gd name="T88" fmla="*/ 95 w 118"/>
                  <a:gd name="T89" fmla="*/ 55 h 69"/>
                  <a:gd name="T90" fmla="*/ 105 w 118"/>
                  <a:gd name="T91" fmla="*/ 50 h 69"/>
                  <a:gd name="T92" fmla="*/ 118 w 118"/>
                  <a:gd name="T93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69">
                    <a:moveTo>
                      <a:pt x="110" y="9"/>
                    </a:moveTo>
                    <a:cubicBezTo>
                      <a:pt x="108" y="6"/>
                      <a:pt x="106" y="4"/>
                      <a:pt x="103" y="3"/>
                    </a:cubicBezTo>
                    <a:cubicBezTo>
                      <a:pt x="101" y="1"/>
                      <a:pt x="98" y="0"/>
                      <a:pt x="95" y="0"/>
                    </a:cubicBezTo>
                    <a:cubicBezTo>
                      <a:pt x="101" y="2"/>
                      <a:pt x="106" y="6"/>
                      <a:pt x="109" y="10"/>
                    </a:cubicBezTo>
                    <a:cubicBezTo>
                      <a:pt x="113" y="15"/>
                      <a:pt x="115" y="20"/>
                      <a:pt x="115" y="26"/>
                    </a:cubicBezTo>
                    <a:cubicBezTo>
                      <a:pt x="116" y="32"/>
                      <a:pt x="115" y="38"/>
                      <a:pt x="111" y="43"/>
                    </a:cubicBezTo>
                    <a:cubicBezTo>
                      <a:pt x="110" y="45"/>
                      <a:pt x="108" y="47"/>
                      <a:pt x="105" y="49"/>
                    </a:cubicBezTo>
                    <a:cubicBezTo>
                      <a:pt x="103" y="51"/>
                      <a:pt x="100" y="52"/>
                      <a:pt x="97" y="53"/>
                    </a:cubicBezTo>
                    <a:cubicBezTo>
                      <a:pt x="97" y="53"/>
                      <a:pt x="96" y="53"/>
                      <a:pt x="95" y="53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90" y="54"/>
                      <a:pt x="90" y="5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56" y="61"/>
                      <a:pt x="74" y="57"/>
                      <a:pt x="90" y="54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6" y="53"/>
                      <a:pt x="96" y="53"/>
                    </a:cubicBezTo>
                    <a:cubicBezTo>
                      <a:pt x="97" y="53"/>
                      <a:pt x="98" y="52"/>
                      <a:pt x="98" y="52"/>
                    </a:cubicBezTo>
                    <a:cubicBezTo>
                      <a:pt x="102" y="51"/>
                      <a:pt x="105" y="50"/>
                      <a:pt x="107" y="47"/>
                    </a:cubicBezTo>
                    <a:cubicBezTo>
                      <a:pt x="110" y="45"/>
                      <a:pt x="112" y="42"/>
                      <a:pt x="113" y="39"/>
                    </a:cubicBezTo>
                    <a:cubicBezTo>
                      <a:pt x="114" y="36"/>
                      <a:pt x="115" y="33"/>
                      <a:pt x="115" y="30"/>
                    </a:cubicBezTo>
                    <a:cubicBezTo>
                      <a:pt x="115" y="24"/>
                      <a:pt x="113" y="17"/>
                      <a:pt x="110" y="12"/>
                    </a:cubicBezTo>
                    <a:cubicBezTo>
                      <a:pt x="106" y="7"/>
                      <a:pt x="101" y="3"/>
                      <a:pt x="95" y="1"/>
                    </a:cubicBezTo>
                    <a:cubicBezTo>
                      <a:pt x="94" y="1"/>
                      <a:pt x="92" y="0"/>
                      <a:pt x="91" y="0"/>
                    </a:cubicBezTo>
                    <a:cubicBezTo>
                      <a:pt x="89" y="0"/>
                      <a:pt x="88" y="0"/>
                      <a:pt x="86" y="1"/>
                    </a:cubicBezTo>
                    <a:cubicBezTo>
                      <a:pt x="84" y="2"/>
                      <a:pt x="82" y="3"/>
                      <a:pt x="82" y="4"/>
                    </a:cubicBezTo>
                    <a:cubicBezTo>
                      <a:pt x="82" y="5"/>
                      <a:pt x="83" y="5"/>
                      <a:pt x="84" y="5"/>
                    </a:cubicBezTo>
                    <a:cubicBezTo>
                      <a:pt x="85" y="5"/>
                      <a:pt x="87" y="6"/>
                      <a:pt x="89" y="6"/>
                    </a:cubicBezTo>
                    <a:cubicBezTo>
                      <a:pt x="90" y="6"/>
                      <a:pt x="91" y="6"/>
                      <a:pt x="93" y="7"/>
                    </a:cubicBezTo>
                    <a:cubicBezTo>
                      <a:pt x="94" y="7"/>
                      <a:pt x="95" y="7"/>
                      <a:pt x="95" y="7"/>
                    </a:cubicBezTo>
                    <a:cubicBezTo>
                      <a:pt x="96" y="8"/>
                      <a:pt x="95" y="9"/>
                      <a:pt x="94" y="9"/>
                    </a:cubicBezTo>
                    <a:cubicBezTo>
                      <a:pt x="100" y="12"/>
                      <a:pt x="105" y="17"/>
                      <a:pt x="106" y="23"/>
                    </a:cubicBezTo>
                    <a:cubicBezTo>
                      <a:pt x="107" y="27"/>
                      <a:pt x="107" y="30"/>
                      <a:pt x="107" y="33"/>
                    </a:cubicBezTo>
                    <a:cubicBezTo>
                      <a:pt x="106" y="36"/>
                      <a:pt x="105" y="39"/>
                      <a:pt x="102" y="41"/>
                    </a:cubicBezTo>
                    <a:cubicBezTo>
                      <a:pt x="101" y="42"/>
                      <a:pt x="100" y="43"/>
                      <a:pt x="98" y="44"/>
                    </a:cubicBezTo>
                    <a:cubicBezTo>
                      <a:pt x="97" y="44"/>
                      <a:pt x="96" y="45"/>
                      <a:pt x="95" y="45"/>
                    </a:cubicBezTo>
                    <a:cubicBezTo>
                      <a:pt x="94" y="45"/>
                      <a:pt x="93" y="45"/>
                      <a:pt x="92" y="46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0" y="50"/>
                      <a:pt x="61" y="52"/>
                      <a:pt x="52" y="53"/>
                    </a:cubicBezTo>
                    <a:cubicBezTo>
                      <a:pt x="61" y="52"/>
                      <a:pt x="70" y="50"/>
                      <a:pt x="79" y="48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3" y="45"/>
                      <a:pt x="94" y="45"/>
                      <a:pt x="95" y="45"/>
                    </a:cubicBezTo>
                    <a:cubicBezTo>
                      <a:pt x="96" y="45"/>
                      <a:pt x="97" y="44"/>
                      <a:pt x="98" y="44"/>
                    </a:cubicBezTo>
                    <a:cubicBezTo>
                      <a:pt x="100" y="43"/>
                      <a:pt x="101" y="42"/>
                      <a:pt x="102" y="41"/>
                    </a:cubicBezTo>
                    <a:cubicBezTo>
                      <a:pt x="105" y="39"/>
                      <a:pt x="106" y="36"/>
                      <a:pt x="106" y="33"/>
                    </a:cubicBezTo>
                    <a:cubicBezTo>
                      <a:pt x="107" y="30"/>
                      <a:pt x="107" y="27"/>
                      <a:pt x="106" y="23"/>
                    </a:cubicBezTo>
                    <a:cubicBezTo>
                      <a:pt x="104" y="17"/>
                      <a:pt x="100" y="12"/>
                      <a:pt x="94" y="10"/>
                    </a:cubicBezTo>
                    <a:cubicBezTo>
                      <a:pt x="93" y="10"/>
                      <a:pt x="93" y="11"/>
                      <a:pt x="95" y="12"/>
                    </a:cubicBezTo>
                    <a:cubicBezTo>
                      <a:pt x="96" y="13"/>
                      <a:pt x="97" y="14"/>
                      <a:pt x="98" y="15"/>
                    </a:cubicBezTo>
                    <a:cubicBezTo>
                      <a:pt x="99" y="16"/>
                      <a:pt x="101" y="17"/>
                      <a:pt x="102" y="19"/>
                    </a:cubicBezTo>
                    <a:cubicBezTo>
                      <a:pt x="103" y="21"/>
                      <a:pt x="104" y="24"/>
                      <a:pt x="105" y="26"/>
                    </a:cubicBezTo>
                    <a:cubicBezTo>
                      <a:pt x="105" y="28"/>
                      <a:pt x="105" y="30"/>
                      <a:pt x="105" y="32"/>
                    </a:cubicBezTo>
                    <a:cubicBezTo>
                      <a:pt x="104" y="36"/>
                      <a:pt x="101" y="40"/>
                      <a:pt x="97" y="42"/>
                    </a:cubicBezTo>
                    <a:cubicBezTo>
                      <a:pt x="96" y="42"/>
                      <a:pt x="94" y="43"/>
                      <a:pt x="93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6" y="48"/>
                      <a:pt x="53" y="51"/>
                      <a:pt x="41" y="5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1" y="55"/>
                      <a:pt x="3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6" y="54"/>
                      <a:pt x="25" y="54"/>
                      <a:pt x="25" y="54"/>
                    </a:cubicBezTo>
                    <a:cubicBezTo>
                      <a:pt x="23" y="54"/>
                      <a:pt x="22" y="53"/>
                      <a:pt x="21" y="52"/>
                    </a:cubicBezTo>
                    <a:cubicBezTo>
                      <a:pt x="19" y="51"/>
                      <a:pt x="17" y="48"/>
                      <a:pt x="16" y="45"/>
                    </a:cubicBezTo>
                    <a:cubicBezTo>
                      <a:pt x="15" y="42"/>
                      <a:pt x="15" y="39"/>
                      <a:pt x="16" y="36"/>
                    </a:cubicBezTo>
                    <a:cubicBezTo>
                      <a:pt x="16" y="33"/>
                      <a:pt x="17" y="32"/>
                      <a:pt x="18" y="30"/>
                    </a:cubicBezTo>
                    <a:cubicBezTo>
                      <a:pt x="20" y="28"/>
                      <a:pt x="21" y="27"/>
                      <a:pt x="23" y="26"/>
                    </a:cubicBezTo>
                    <a:cubicBezTo>
                      <a:pt x="24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52" y="20"/>
                      <a:pt x="64" y="17"/>
                      <a:pt x="74" y="15"/>
                    </a:cubicBezTo>
                    <a:cubicBezTo>
                      <a:pt x="91" y="10"/>
                      <a:pt x="84" y="7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3" y="5"/>
                      <a:pt x="74" y="3"/>
                      <a:pt x="76" y="1"/>
                    </a:cubicBezTo>
                    <a:cubicBezTo>
                      <a:pt x="67" y="3"/>
                      <a:pt x="58" y="5"/>
                      <a:pt x="49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6" y="14"/>
                      <a:pt x="12" y="16"/>
                      <a:pt x="9" y="19"/>
                    </a:cubicBezTo>
                    <a:cubicBezTo>
                      <a:pt x="8" y="20"/>
                      <a:pt x="7" y="21"/>
                      <a:pt x="7" y="22"/>
                    </a:cubicBezTo>
                    <a:cubicBezTo>
                      <a:pt x="6" y="23"/>
                      <a:pt x="6" y="23"/>
                      <a:pt x="5" y="25"/>
                    </a:cubicBezTo>
                    <a:cubicBezTo>
                      <a:pt x="4" y="26"/>
                      <a:pt x="3" y="29"/>
                      <a:pt x="2" y="31"/>
                    </a:cubicBezTo>
                    <a:cubicBezTo>
                      <a:pt x="0" y="38"/>
                      <a:pt x="1" y="47"/>
                      <a:pt x="4" y="54"/>
                    </a:cubicBezTo>
                    <a:cubicBezTo>
                      <a:pt x="6" y="58"/>
                      <a:pt x="9" y="62"/>
                      <a:pt x="13" y="64"/>
                    </a:cubicBezTo>
                    <a:cubicBezTo>
                      <a:pt x="16" y="67"/>
                      <a:pt x="21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8" y="69"/>
                      <a:pt x="29" y="69"/>
                      <a:pt x="30" y="69"/>
                    </a:cubicBezTo>
                    <a:cubicBezTo>
                      <a:pt x="32" y="69"/>
                      <a:pt x="35" y="69"/>
                      <a:pt x="37" y="6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6"/>
                      <a:pt x="98" y="55"/>
                      <a:pt x="99" y="55"/>
                    </a:cubicBezTo>
                    <a:cubicBezTo>
                      <a:pt x="99" y="55"/>
                      <a:pt x="100" y="55"/>
                      <a:pt x="100" y="54"/>
                    </a:cubicBezTo>
                    <a:cubicBezTo>
                      <a:pt x="99" y="55"/>
                      <a:pt x="98" y="55"/>
                      <a:pt x="97" y="55"/>
                    </a:cubicBezTo>
                    <a:cubicBezTo>
                      <a:pt x="95" y="56"/>
                      <a:pt x="95" y="56"/>
                      <a:pt x="94" y="56"/>
                    </a:cubicBezTo>
                    <a:cubicBezTo>
                      <a:pt x="91" y="57"/>
                      <a:pt x="91" y="57"/>
                      <a:pt x="91" y="57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4" y="69"/>
                      <a:pt x="32" y="69"/>
                      <a:pt x="29" y="69"/>
                    </a:cubicBezTo>
                    <a:cubicBezTo>
                      <a:pt x="28" y="69"/>
                      <a:pt x="28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6" y="68"/>
                      <a:pt x="26" y="68"/>
                    </a:cubicBezTo>
                    <a:cubicBezTo>
                      <a:pt x="24" y="68"/>
                      <a:pt x="23" y="68"/>
                      <a:pt x="22" y="68"/>
                    </a:cubicBezTo>
                    <a:cubicBezTo>
                      <a:pt x="19" y="67"/>
                      <a:pt x="17" y="66"/>
                      <a:pt x="14" y="65"/>
                    </a:cubicBezTo>
                    <a:cubicBezTo>
                      <a:pt x="9" y="62"/>
                      <a:pt x="6" y="57"/>
                      <a:pt x="4" y="52"/>
                    </a:cubicBezTo>
                    <a:cubicBezTo>
                      <a:pt x="4" y="52"/>
                      <a:pt x="5" y="53"/>
                      <a:pt x="4" y="52"/>
                    </a:cubicBezTo>
                    <a:cubicBezTo>
                      <a:pt x="6" y="57"/>
                      <a:pt x="10" y="61"/>
                      <a:pt x="15" y="64"/>
                    </a:cubicBezTo>
                    <a:cubicBezTo>
                      <a:pt x="17" y="65"/>
                      <a:pt x="19" y="66"/>
                      <a:pt x="22" y="67"/>
                    </a:cubicBezTo>
                    <a:cubicBezTo>
                      <a:pt x="23" y="67"/>
                      <a:pt x="25" y="67"/>
                      <a:pt x="26" y="67"/>
                    </a:cubicBezTo>
                    <a:cubicBezTo>
                      <a:pt x="26" y="67"/>
                      <a:pt x="27" y="67"/>
                      <a:pt x="27" y="67"/>
                    </a:cubicBezTo>
                    <a:cubicBezTo>
                      <a:pt x="27" y="68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8" y="68"/>
                      <a:pt x="29" y="68"/>
                      <a:pt x="29" y="68"/>
                    </a:cubicBezTo>
                    <a:cubicBezTo>
                      <a:pt x="32" y="68"/>
                      <a:pt x="34" y="68"/>
                      <a:pt x="37" y="67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3" y="62"/>
                      <a:pt x="71" y="60"/>
                      <a:pt x="79" y="58"/>
                    </a:cubicBezTo>
                    <a:cubicBezTo>
                      <a:pt x="83" y="58"/>
                      <a:pt x="87" y="57"/>
                      <a:pt x="91" y="5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7" y="54"/>
                      <a:pt x="97" y="54"/>
                      <a:pt x="98" y="54"/>
                    </a:cubicBezTo>
                    <a:cubicBezTo>
                      <a:pt x="101" y="53"/>
                      <a:pt x="103" y="52"/>
                      <a:pt x="105" y="50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9" y="49"/>
                      <a:pt x="112" y="46"/>
                      <a:pt x="114" y="42"/>
                    </a:cubicBezTo>
                    <a:cubicBezTo>
                      <a:pt x="116" y="39"/>
                      <a:pt x="117" y="35"/>
                      <a:pt x="118" y="31"/>
                    </a:cubicBezTo>
                    <a:cubicBezTo>
                      <a:pt x="118" y="23"/>
                      <a:pt x="115" y="15"/>
                      <a:pt x="11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0" name="Freeform 26"/>
              <p:cNvSpPr/>
              <p:nvPr/>
            </p:nvSpPr>
            <p:spPr bwMode="auto">
              <a:xfrm>
                <a:off x="4427538" y="2193926"/>
                <a:ext cx="431800" cy="266700"/>
              </a:xfrm>
              <a:custGeom>
                <a:avLst/>
                <a:gdLst>
                  <a:gd name="T0" fmla="*/ 26 w 115"/>
                  <a:gd name="T1" fmla="*/ 58 h 71"/>
                  <a:gd name="T2" fmla="*/ 20 w 115"/>
                  <a:gd name="T3" fmla="*/ 56 h 71"/>
                  <a:gd name="T4" fmla="*/ 1 w 115"/>
                  <a:gd name="T5" fmla="*/ 25 h 71"/>
                  <a:gd name="T6" fmla="*/ 13 w 115"/>
                  <a:gd name="T7" fmla="*/ 5 h 71"/>
                  <a:gd name="T8" fmla="*/ 13 w 115"/>
                  <a:gd name="T9" fmla="*/ 6 h 71"/>
                  <a:gd name="T10" fmla="*/ 2 w 115"/>
                  <a:gd name="T11" fmla="*/ 26 h 71"/>
                  <a:gd name="T12" fmla="*/ 21 w 115"/>
                  <a:gd name="T13" fmla="*/ 56 h 71"/>
                  <a:gd name="T14" fmla="*/ 24 w 115"/>
                  <a:gd name="T15" fmla="*/ 57 h 71"/>
                  <a:gd name="T16" fmla="*/ 58 w 115"/>
                  <a:gd name="T17" fmla="*/ 64 h 71"/>
                  <a:gd name="T18" fmla="*/ 80 w 115"/>
                  <a:gd name="T19" fmla="*/ 70 h 71"/>
                  <a:gd name="T20" fmla="*/ 97 w 115"/>
                  <a:gd name="T21" fmla="*/ 70 h 71"/>
                  <a:gd name="T22" fmla="*/ 96 w 115"/>
                  <a:gd name="T23" fmla="*/ 68 h 71"/>
                  <a:gd name="T24" fmla="*/ 81 w 115"/>
                  <a:gd name="T25" fmla="*/ 68 h 71"/>
                  <a:gd name="T26" fmla="*/ 23 w 115"/>
                  <a:gd name="T27" fmla="*/ 55 h 71"/>
                  <a:gd name="T28" fmla="*/ 19 w 115"/>
                  <a:gd name="T29" fmla="*/ 54 h 71"/>
                  <a:gd name="T30" fmla="*/ 4 w 115"/>
                  <a:gd name="T31" fmla="*/ 31 h 71"/>
                  <a:gd name="T32" fmla="*/ 21 w 115"/>
                  <a:gd name="T33" fmla="*/ 54 h 71"/>
                  <a:gd name="T34" fmla="*/ 32 w 115"/>
                  <a:gd name="T35" fmla="*/ 57 h 71"/>
                  <a:gd name="T36" fmla="*/ 80 w 115"/>
                  <a:gd name="T37" fmla="*/ 68 h 71"/>
                  <a:gd name="T38" fmla="*/ 109 w 115"/>
                  <a:gd name="T39" fmla="*/ 57 h 71"/>
                  <a:gd name="T40" fmla="*/ 111 w 115"/>
                  <a:gd name="T41" fmla="*/ 44 h 71"/>
                  <a:gd name="T42" fmla="*/ 105 w 115"/>
                  <a:gd name="T43" fmla="*/ 53 h 71"/>
                  <a:gd name="T44" fmla="*/ 94 w 115"/>
                  <a:gd name="T45" fmla="*/ 60 h 71"/>
                  <a:gd name="T46" fmla="*/ 80 w 115"/>
                  <a:gd name="T47" fmla="*/ 59 h 71"/>
                  <a:gd name="T48" fmla="*/ 37 w 115"/>
                  <a:gd name="T49" fmla="*/ 50 h 71"/>
                  <a:gd name="T50" fmla="*/ 25 w 115"/>
                  <a:gd name="T51" fmla="*/ 47 h 71"/>
                  <a:gd name="T52" fmla="*/ 24 w 115"/>
                  <a:gd name="T53" fmla="*/ 46 h 71"/>
                  <a:gd name="T54" fmla="*/ 74 w 115"/>
                  <a:gd name="T55" fmla="*/ 58 h 71"/>
                  <a:gd name="T56" fmla="*/ 85 w 115"/>
                  <a:gd name="T57" fmla="*/ 60 h 71"/>
                  <a:gd name="T58" fmla="*/ 99 w 115"/>
                  <a:gd name="T59" fmla="*/ 54 h 71"/>
                  <a:gd name="T60" fmla="*/ 76 w 115"/>
                  <a:gd name="T61" fmla="*/ 56 h 71"/>
                  <a:gd name="T62" fmla="*/ 26 w 115"/>
                  <a:gd name="T63" fmla="*/ 45 h 71"/>
                  <a:gd name="T64" fmla="*/ 24 w 115"/>
                  <a:gd name="T65" fmla="*/ 44 h 71"/>
                  <a:gd name="T66" fmla="*/ 15 w 115"/>
                  <a:gd name="T67" fmla="*/ 27 h 71"/>
                  <a:gd name="T68" fmla="*/ 21 w 115"/>
                  <a:gd name="T69" fmla="*/ 16 h 71"/>
                  <a:gd name="T70" fmla="*/ 33 w 115"/>
                  <a:gd name="T71" fmla="*/ 14 h 71"/>
                  <a:gd name="T72" fmla="*/ 42 w 115"/>
                  <a:gd name="T73" fmla="*/ 16 h 71"/>
                  <a:gd name="T74" fmla="*/ 93 w 115"/>
                  <a:gd name="T75" fmla="*/ 27 h 71"/>
                  <a:gd name="T76" fmla="*/ 104 w 115"/>
                  <a:gd name="T77" fmla="*/ 42 h 71"/>
                  <a:gd name="T78" fmla="*/ 106 w 115"/>
                  <a:gd name="T79" fmla="*/ 44 h 71"/>
                  <a:gd name="T80" fmla="*/ 107 w 115"/>
                  <a:gd name="T81" fmla="*/ 27 h 71"/>
                  <a:gd name="T82" fmla="*/ 112 w 115"/>
                  <a:gd name="T83" fmla="*/ 39 h 71"/>
                  <a:gd name="T84" fmla="*/ 109 w 115"/>
                  <a:gd name="T85" fmla="*/ 22 h 71"/>
                  <a:gd name="T86" fmla="*/ 96 w 115"/>
                  <a:gd name="T87" fmla="*/ 14 h 71"/>
                  <a:gd name="T88" fmla="*/ 47 w 115"/>
                  <a:gd name="T89" fmla="*/ 3 h 71"/>
                  <a:gd name="T90" fmla="*/ 34 w 115"/>
                  <a:gd name="T91" fmla="*/ 0 h 71"/>
                  <a:gd name="T92" fmla="*/ 14 w 115"/>
                  <a:gd name="T93" fmla="*/ 4 h 71"/>
                  <a:gd name="T94" fmla="*/ 1 w 115"/>
                  <a:gd name="T95" fmla="*/ 25 h 71"/>
                  <a:gd name="T96" fmla="*/ 17 w 115"/>
                  <a:gd name="T97" fmla="*/ 56 h 71"/>
                  <a:gd name="T98" fmla="*/ 23 w 115"/>
                  <a:gd name="T99" fmla="*/ 58 h 71"/>
                  <a:gd name="T100" fmla="*/ 56 w 115"/>
                  <a:gd name="T101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71">
                    <a:moveTo>
                      <a:pt x="56" y="65"/>
                    </a:moveTo>
                    <a:cubicBezTo>
                      <a:pt x="32" y="59"/>
                      <a:pt x="32" y="59"/>
                      <a:pt x="32" y="5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14" y="55"/>
                      <a:pt x="10" y="51"/>
                      <a:pt x="7" y="47"/>
                    </a:cubicBezTo>
                    <a:cubicBezTo>
                      <a:pt x="4" y="43"/>
                      <a:pt x="2" y="38"/>
                      <a:pt x="1" y="33"/>
                    </a:cubicBezTo>
                    <a:cubicBezTo>
                      <a:pt x="1" y="30"/>
                      <a:pt x="1" y="28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0"/>
                      <a:pt x="2" y="19"/>
                      <a:pt x="3" y="18"/>
                    </a:cubicBezTo>
                    <a:cubicBezTo>
                      <a:pt x="5" y="13"/>
                      <a:pt x="9" y="8"/>
                      <a:pt x="13" y="5"/>
                    </a:cubicBezTo>
                    <a:cubicBezTo>
                      <a:pt x="17" y="2"/>
                      <a:pt x="22" y="1"/>
                      <a:pt x="28" y="0"/>
                    </a:cubicBezTo>
                    <a:cubicBezTo>
                      <a:pt x="27" y="0"/>
                      <a:pt x="26" y="1"/>
                      <a:pt x="28" y="1"/>
                    </a:cubicBezTo>
                    <a:cubicBezTo>
                      <a:pt x="23" y="1"/>
                      <a:pt x="18" y="3"/>
                      <a:pt x="13" y="6"/>
                    </a:cubicBezTo>
                    <a:cubicBezTo>
                      <a:pt x="9" y="9"/>
                      <a:pt x="6" y="13"/>
                      <a:pt x="4" y="18"/>
                    </a:cubicBezTo>
                    <a:cubicBezTo>
                      <a:pt x="3" y="19"/>
                      <a:pt x="3" y="21"/>
                      <a:pt x="3" y="22"/>
                    </a:cubicBezTo>
                    <a:cubicBezTo>
                      <a:pt x="2" y="23"/>
                      <a:pt x="2" y="24"/>
                      <a:pt x="2" y="26"/>
                    </a:cubicBezTo>
                    <a:cubicBezTo>
                      <a:pt x="2" y="28"/>
                      <a:pt x="2" y="31"/>
                      <a:pt x="2" y="33"/>
                    </a:cubicBezTo>
                    <a:cubicBezTo>
                      <a:pt x="3" y="38"/>
                      <a:pt x="5" y="43"/>
                      <a:pt x="8" y="47"/>
                    </a:cubicBezTo>
                    <a:cubicBezTo>
                      <a:pt x="11" y="51"/>
                      <a:pt x="15" y="55"/>
                      <a:pt x="21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41" y="61"/>
                      <a:pt x="49" y="62"/>
                      <a:pt x="58" y="64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1" y="71"/>
                      <a:pt x="82" y="71"/>
                    </a:cubicBezTo>
                    <a:cubicBezTo>
                      <a:pt x="83" y="71"/>
                      <a:pt x="84" y="71"/>
                      <a:pt x="85" y="71"/>
                    </a:cubicBezTo>
                    <a:cubicBezTo>
                      <a:pt x="89" y="71"/>
                      <a:pt x="93" y="71"/>
                      <a:pt x="97" y="70"/>
                    </a:cubicBezTo>
                    <a:cubicBezTo>
                      <a:pt x="101" y="68"/>
                      <a:pt x="103" y="66"/>
                      <a:pt x="105" y="64"/>
                    </a:cubicBezTo>
                    <a:cubicBezTo>
                      <a:pt x="107" y="62"/>
                      <a:pt x="109" y="60"/>
                      <a:pt x="110" y="58"/>
                    </a:cubicBezTo>
                    <a:cubicBezTo>
                      <a:pt x="106" y="63"/>
                      <a:pt x="102" y="66"/>
                      <a:pt x="96" y="68"/>
                    </a:cubicBezTo>
                    <a:cubicBezTo>
                      <a:pt x="93" y="69"/>
                      <a:pt x="90" y="69"/>
                      <a:pt x="87" y="69"/>
                    </a:cubicBezTo>
                    <a:cubicBezTo>
                      <a:pt x="86" y="69"/>
                      <a:pt x="84" y="69"/>
                      <a:pt x="83" y="69"/>
                    </a:cubicBezTo>
                    <a:cubicBezTo>
                      <a:pt x="82" y="69"/>
                      <a:pt x="82" y="68"/>
                      <a:pt x="81" y="68"/>
                    </a:cubicBezTo>
                    <a:cubicBezTo>
                      <a:pt x="79" y="68"/>
                      <a:pt x="79" y="68"/>
                      <a:pt x="79" y="68"/>
                    </a:cubicBezTo>
                    <a:cubicBezTo>
                      <a:pt x="70" y="66"/>
                      <a:pt x="61" y="63"/>
                      <a:pt x="51" y="61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0" y="54"/>
                      <a:pt x="19" y="54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3" y="50"/>
                      <a:pt x="11" y="48"/>
                      <a:pt x="9" y="46"/>
                    </a:cubicBezTo>
                    <a:cubicBezTo>
                      <a:pt x="6" y="42"/>
                      <a:pt x="4" y="36"/>
                      <a:pt x="4" y="31"/>
                    </a:cubicBezTo>
                    <a:cubicBezTo>
                      <a:pt x="4" y="35"/>
                      <a:pt x="5" y="40"/>
                      <a:pt x="8" y="44"/>
                    </a:cubicBezTo>
                    <a:cubicBezTo>
                      <a:pt x="11" y="48"/>
                      <a:pt x="15" y="52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7" y="58"/>
                      <a:pt x="41" y="58"/>
                      <a:pt x="44" y="59"/>
                    </a:cubicBezTo>
                    <a:cubicBezTo>
                      <a:pt x="55" y="62"/>
                      <a:pt x="66" y="64"/>
                      <a:pt x="76" y="6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8"/>
                      <a:pt x="83" y="68"/>
                      <a:pt x="84" y="68"/>
                    </a:cubicBezTo>
                    <a:cubicBezTo>
                      <a:pt x="87" y="69"/>
                      <a:pt x="91" y="69"/>
                      <a:pt x="94" y="68"/>
                    </a:cubicBezTo>
                    <a:cubicBezTo>
                      <a:pt x="100" y="66"/>
                      <a:pt x="105" y="62"/>
                      <a:pt x="109" y="57"/>
                    </a:cubicBezTo>
                    <a:cubicBezTo>
                      <a:pt x="110" y="56"/>
                      <a:pt x="111" y="55"/>
                      <a:pt x="111" y="54"/>
                    </a:cubicBezTo>
                    <a:cubicBezTo>
                      <a:pt x="112" y="52"/>
                      <a:pt x="112" y="51"/>
                      <a:pt x="112" y="49"/>
                    </a:cubicBezTo>
                    <a:cubicBezTo>
                      <a:pt x="112" y="47"/>
                      <a:pt x="112" y="45"/>
                      <a:pt x="111" y="44"/>
                    </a:cubicBezTo>
                    <a:cubicBezTo>
                      <a:pt x="110" y="44"/>
                      <a:pt x="110" y="45"/>
                      <a:pt x="109" y="46"/>
                    </a:cubicBezTo>
                    <a:cubicBezTo>
                      <a:pt x="109" y="46"/>
                      <a:pt x="108" y="48"/>
                      <a:pt x="107" y="50"/>
                    </a:cubicBezTo>
                    <a:cubicBezTo>
                      <a:pt x="106" y="51"/>
                      <a:pt x="105" y="52"/>
                      <a:pt x="105" y="53"/>
                    </a:cubicBezTo>
                    <a:cubicBezTo>
                      <a:pt x="104" y="55"/>
                      <a:pt x="103" y="55"/>
                      <a:pt x="103" y="55"/>
                    </a:cubicBezTo>
                    <a:cubicBezTo>
                      <a:pt x="102" y="56"/>
                      <a:pt x="102" y="55"/>
                      <a:pt x="102" y="54"/>
                    </a:cubicBezTo>
                    <a:cubicBezTo>
                      <a:pt x="100" y="57"/>
                      <a:pt x="97" y="58"/>
                      <a:pt x="94" y="60"/>
                    </a:cubicBezTo>
                    <a:cubicBezTo>
                      <a:pt x="91" y="61"/>
                      <a:pt x="88" y="61"/>
                      <a:pt x="85" y="60"/>
                    </a:cubicBezTo>
                    <a:cubicBezTo>
                      <a:pt x="84" y="60"/>
                      <a:pt x="83" y="60"/>
                      <a:pt x="82" y="60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54"/>
                      <a:pt x="46" y="52"/>
                      <a:pt x="37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6"/>
                    </a:cubicBezTo>
                    <a:cubicBezTo>
                      <a:pt x="20" y="45"/>
                      <a:pt x="18" y="43"/>
                      <a:pt x="16" y="40"/>
                    </a:cubicBezTo>
                    <a:cubicBezTo>
                      <a:pt x="18" y="43"/>
                      <a:pt x="21" y="45"/>
                      <a:pt x="24" y="46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60"/>
                      <a:pt x="85" y="60"/>
                    </a:cubicBezTo>
                    <a:cubicBezTo>
                      <a:pt x="88" y="61"/>
                      <a:pt x="91" y="60"/>
                      <a:pt x="94" y="59"/>
                    </a:cubicBezTo>
                    <a:cubicBezTo>
                      <a:pt x="97" y="58"/>
                      <a:pt x="99" y="56"/>
                      <a:pt x="101" y="53"/>
                    </a:cubicBezTo>
                    <a:cubicBezTo>
                      <a:pt x="101" y="53"/>
                      <a:pt x="101" y="52"/>
                      <a:pt x="99" y="54"/>
                    </a:cubicBezTo>
                    <a:cubicBezTo>
                      <a:pt x="97" y="55"/>
                      <a:pt x="94" y="57"/>
                      <a:pt x="90" y="58"/>
                    </a:cubicBezTo>
                    <a:cubicBezTo>
                      <a:pt x="88" y="58"/>
                      <a:pt x="85" y="58"/>
                      <a:pt x="83" y="58"/>
                    </a:cubicBezTo>
                    <a:cubicBezTo>
                      <a:pt x="81" y="57"/>
                      <a:pt x="78" y="57"/>
                      <a:pt x="76" y="56"/>
                    </a:cubicBezTo>
                    <a:cubicBezTo>
                      <a:pt x="64" y="53"/>
                      <a:pt x="51" y="50"/>
                      <a:pt x="38" y="47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2" y="43"/>
                      <a:pt x="21" y="43"/>
                    </a:cubicBezTo>
                    <a:cubicBezTo>
                      <a:pt x="18" y="41"/>
                      <a:pt x="16" y="37"/>
                      <a:pt x="15" y="32"/>
                    </a:cubicBezTo>
                    <a:cubicBezTo>
                      <a:pt x="15" y="30"/>
                      <a:pt x="15" y="29"/>
                      <a:pt x="15" y="27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7" y="20"/>
                      <a:pt x="19" y="18"/>
                      <a:pt x="21" y="16"/>
                    </a:cubicBezTo>
                    <a:cubicBezTo>
                      <a:pt x="24" y="15"/>
                      <a:pt x="27" y="14"/>
                      <a:pt x="30" y="14"/>
                    </a:cubicBezTo>
                    <a:cubicBezTo>
                      <a:pt x="31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5" y="19"/>
                      <a:pt x="67" y="22"/>
                      <a:pt x="79" y="24"/>
                    </a:cubicBezTo>
                    <a:cubicBezTo>
                      <a:pt x="89" y="26"/>
                      <a:pt x="89" y="26"/>
                      <a:pt x="89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8"/>
                      <a:pt x="95" y="28"/>
                      <a:pt x="96" y="28"/>
                    </a:cubicBezTo>
                    <a:cubicBezTo>
                      <a:pt x="99" y="30"/>
                      <a:pt x="101" y="32"/>
                      <a:pt x="102" y="36"/>
                    </a:cubicBezTo>
                    <a:cubicBezTo>
                      <a:pt x="103" y="39"/>
                      <a:pt x="104" y="41"/>
                      <a:pt x="104" y="42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5" y="43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4"/>
                    </a:cubicBezTo>
                    <a:cubicBezTo>
                      <a:pt x="107" y="43"/>
                      <a:pt x="108" y="41"/>
                      <a:pt x="108" y="38"/>
                    </a:cubicBezTo>
                    <a:cubicBezTo>
                      <a:pt x="109" y="36"/>
                      <a:pt x="109" y="32"/>
                      <a:pt x="106" y="28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9" y="29"/>
                      <a:pt x="110" y="31"/>
                      <a:pt x="110" y="32"/>
                    </a:cubicBezTo>
                    <a:cubicBezTo>
                      <a:pt x="111" y="34"/>
                      <a:pt x="111" y="35"/>
                      <a:pt x="111" y="36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13" y="39"/>
                      <a:pt x="114" y="37"/>
                      <a:pt x="115" y="38"/>
                    </a:cubicBezTo>
                    <a:cubicBezTo>
                      <a:pt x="115" y="35"/>
                      <a:pt x="115" y="33"/>
                      <a:pt x="114" y="30"/>
                    </a:cubicBezTo>
                    <a:cubicBezTo>
                      <a:pt x="113" y="27"/>
                      <a:pt x="111" y="24"/>
                      <a:pt x="109" y="22"/>
                    </a:cubicBezTo>
                    <a:cubicBezTo>
                      <a:pt x="107" y="20"/>
                      <a:pt x="105" y="18"/>
                      <a:pt x="102" y="16"/>
                    </a:cubicBezTo>
                    <a:cubicBezTo>
                      <a:pt x="101" y="16"/>
                      <a:pt x="99" y="15"/>
                      <a:pt x="98" y="14"/>
                    </a:cubicBezTo>
                    <a:cubicBezTo>
                      <a:pt x="97" y="14"/>
                      <a:pt x="97" y="14"/>
                      <a:pt x="96" y="14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29" y="0"/>
                      <a:pt x="27" y="0"/>
                      <a:pt x="25" y="0"/>
                    </a:cubicBezTo>
                    <a:cubicBezTo>
                      <a:pt x="21" y="1"/>
                      <a:pt x="17" y="2"/>
                      <a:pt x="14" y="4"/>
                    </a:cubicBezTo>
                    <a:cubicBezTo>
                      <a:pt x="10" y="6"/>
                      <a:pt x="7" y="9"/>
                      <a:pt x="5" y="13"/>
                    </a:cubicBezTo>
                    <a:cubicBezTo>
                      <a:pt x="4" y="15"/>
                      <a:pt x="3" y="17"/>
                      <a:pt x="2" y="19"/>
                    </a:cubicBezTo>
                    <a:cubicBezTo>
                      <a:pt x="1" y="21"/>
                      <a:pt x="1" y="23"/>
                      <a:pt x="1" y="25"/>
                    </a:cubicBezTo>
                    <a:cubicBezTo>
                      <a:pt x="0" y="29"/>
                      <a:pt x="1" y="33"/>
                      <a:pt x="2" y="37"/>
                    </a:cubicBezTo>
                    <a:cubicBezTo>
                      <a:pt x="3" y="41"/>
                      <a:pt x="4" y="45"/>
                      <a:pt x="7" y="48"/>
                    </a:cubicBezTo>
                    <a:cubicBezTo>
                      <a:pt x="10" y="51"/>
                      <a:pt x="13" y="54"/>
                      <a:pt x="17" y="56"/>
                    </a:cubicBezTo>
                    <a:cubicBezTo>
                      <a:pt x="18" y="56"/>
                      <a:pt x="19" y="57"/>
                      <a:pt x="20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37" y="61"/>
                      <a:pt x="37" y="61"/>
                      <a:pt x="37" y="61"/>
                    </a:cubicBez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1" name="Freeform 27"/>
              <p:cNvSpPr/>
              <p:nvPr/>
            </p:nvSpPr>
            <p:spPr bwMode="auto">
              <a:xfrm>
                <a:off x="6843713" y="1300163"/>
                <a:ext cx="363538" cy="390525"/>
              </a:xfrm>
              <a:custGeom>
                <a:avLst/>
                <a:gdLst>
                  <a:gd name="T0" fmla="*/ 86 w 97"/>
                  <a:gd name="T1" fmla="*/ 48 h 104"/>
                  <a:gd name="T2" fmla="*/ 56 w 97"/>
                  <a:gd name="T3" fmla="*/ 83 h 104"/>
                  <a:gd name="T4" fmla="*/ 48 w 97"/>
                  <a:gd name="T5" fmla="*/ 93 h 104"/>
                  <a:gd name="T6" fmla="*/ 31 w 97"/>
                  <a:gd name="T7" fmla="*/ 101 h 104"/>
                  <a:gd name="T8" fmla="*/ 43 w 97"/>
                  <a:gd name="T9" fmla="*/ 97 h 104"/>
                  <a:gd name="T10" fmla="*/ 49 w 97"/>
                  <a:gd name="T11" fmla="*/ 92 h 104"/>
                  <a:gd name="T12" fmla="*/ 82 w 97"/>
                  <a:gd name="T13" fmla="*/ 52 h 104"/>
                  <a:gd name="T14" fmla="*/ 86 w 97"/>
                  <a:gd name="T15" fmla="*/ 47 h 104"/>
                  <a:gd name="T16" fmla="*/ 93 w 97"/>
                  <a:gd name="T17" fmla="*/ 20 h 104"/>
                  <a:gd name="T18" fmla="*/ 83 w 97"/>
                  <a:gd name="T19" fmla="*/ 11 h 104"/>
                  <a:gd name="T20" fmla="*/ 87 w 97"/>
                  <a:gd name="T21" fmla="*/ 21 h 104"/>
                  <a:gd name="T22" fmla="*/ 80 w 97"/>
                  <a:gd name="T23" fmla="*/ 42 h 104"/>
                  <a:gd name="T24" fmla="*/ 44 w 97"/>
                  <a:gd name="T25" fmla="*/ 85 h 104"/>
                  <a:gd name="T26" fmla="*/ 40 w 97"/>
                  <a:gd name="T27" fmla="*/ 89 h 104"/>
                  <a:gd name="T28" fmla="*/ 41 w 97"/>
                  <a:gd name="T29" fmla="*/ 88 h 104"/>
                  <a:gd name="T30" fmla="*/ 44 w 97"/>
                  <a:gd name="T31" fmla="*/ 85 h 104"/>
                  <a:gd name="T32" fmla="*/ 80 w 97"/>
                  <a:gd name="T33" fmla="*/ 42 h 104"/>
                  <a:gd name="T34" fmla="*/ 83 w 97"/>
                  <a:gd name="T35" fmla="*/ 30 h 104"/>
                  <a:gd name="T36" fmla="*/ 78 w 97"/>
                  <a:gd name="T37" fmla="*/ 41 h 104"/>
                  <a:gd name="T38" fmla="*/ 47 w 97"/>
                  <a:gd name="T39" fmla="*/ 77 h 104"/>
                  <a:gd name="T40" fmla="*/ 38 w 97"/>
                  <a:gd name="T41" fmla="*/ 87 h 104"/>
                  <a:gd name="T42" fmla="*/ 20 w 97"/>
                  <a:gd name="T43" fmla="*/ 87 h 104"/>
                  <a:gd name="T44" fmla="*/ 19 w 97"/>
                  <a:gd name="T45" fmla="*/ 86 h 104"/>
                  <a:gd name="T46" fmla="*/ 18 w 97"/>
                  <a:gd name="T47" fmla="*/ 85 h 104"/>
                  <a:gd name="T48" fmla="*/ 15 w 97"/>
                  <a:gd name="T49" fmla="*/ 74 h 104"/>
                  <a:gd name="T50" fmla="*/ 20 w 97"/>
                  <a:gd name="T51" fmla="*/ 62 h 104"/>
                  <a:gd name="T52" fmla="*/ 50 w 97"/>
                  <a:gd name="T53" fmla="*/ 24 h 104"/>
                  <a:gd name="T54" fmla="*/ 56 w 97"/>
                  <a:gd name="T55" fmla="*/ 17 h 104"/>
                  <a:gd name="T56" fmla="*/ 60 w 97"/>
                  <a:gd name="T57" fmla="*/ 14 h 104"/>
                  <a:gd name="T58" fmla="*/ 79 w 97"/>
                  <a:gd name="T59" fmla="*/ 16 h 104"/>
                  <a:gd name="T60" fmla="*/ 66 w 97"/>
                  <a:gd name="T61" fmla="*/ 6 h 104"/>
                  <a:gd name="T62" fmla="*/ 79 w 97"/>
                  <a:gd name="T63" fmla="*/ 7 h 104"/>
                  <a:gd name="T64" fmla="*/ 55 w 97"/>
                  <a:gd name="T65" fmla="*/ 1 h 104"/>
                  <a:gd name="T66" fmla="*/ 43 w 97"/>
                  <a:gd name="T67" fmla="*/ 10 h 104"/>
                  <a:gd name="T68" fmla="*/ 10 w 97"/>
                  <a:gd name="T69" fmla="*/ 52 h 104"/>
                  <a:gd name="T70" fmla="*/ 7 w 97"/>
                  <a:gd name="T71" fmla="*/ 56 h 104"/>
                  <a:gd name="T72" fmla="*/ 2 w 97"/>
                  <a:gd name="T73" fmla="*/ 85 h 104"/>
                  <a:gd name="T74" fmla="*/ 11 w 97"/>
                  <a:gd name="T75" fmla="*/ 98 h 104"/>
                  <a:gd name="T76" fmla="*/ 31 w 97"/>
                  <a:gd name="T77" fmla="*/ 103 h 104"/>
                  <a:gd name="T78" fmla="*/ 50 w 97"/>
                  <a:gd name="T79" fmla="*/ 95 h 104"/>
                  <a:gd name="T80" fmla="*/ 58 w 97"/>
                  <a:gd name="T81" fmla="*/ 84 h 104"/>
                  <a:gd name="T82" fmla="*/ 51 w 97"/>
                  <a:gd name="T83" fmla="*/ 93 h 104"/>
                  <a:gd name="T84" fmla="*/ 49 w 97"/>
                  <a:gd name="T85" fmla="*/ 96 h 104"/>
                  <a:gd name="T86" fmla="*/ 16 w 97"/>
                  <a:gd name="T87" fmla="*/ 100 h 104"/>
                  <a:gd name="T88" fmla="*/ 10 w 97"/>
                  <a:gd name="T89" fmla="*/ 97 h 104"/>
                  <a:gd name="T90" fmla="*/ 4 w 97"/>
                  <a:gd name="T91" fmla="*/ 89 h 104"/>
                  <a:gd name="T92" fmla="*/ 6 w 97"/>
                  <a:gd name="T93" fmla="*/ 59 h 104"/>
                  <a:gd name="T94" fmla="*/ 7 w 97"/>
                  <a:gd name="T95" fmla="*/ 92 h 104"/>
                  <a:gd name="T96" fmla="*/ 10 w 97"/>
                  <a:gd name="T97" fmla="*/ 95 h 104"/>
                  <a:gd name="T98" fmla="*/ 13 w 97"/>
                  <a:gd name="T99" fmla="*/ 97 h 104"/>
                  <a:gd name="T100" fmla="*/ 46 w 97"/>
                  <a:gd name="T101" fmla="*/ 97 h 104"/>
                  <a:gd name="T102" fmla="*/ 55 w 97"/>
                  <a:gd name="T103" fmla="*/ 87 h 104"/>
                  <a:gd name="T104" fmla="*/ 83 w 97"/>
                  <a:gd name="T105" fmla="*/ 55 h 104"/>
                  <a:gd name="T106" fmla="*/ 88 w 97"/>
                  <a:gd name="T107" fmla="*/ 48 h 104"/>
                  <a:gd name="T108" fmla="*/ 94 w 97"/>
                  <a:gd name="T109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104">
                    <a:moveTo>
                      <a:pt x="92" y="37"/>
                    </a:moveTo>
                    <a:cubicBezTo>
                      <a:pt x="91" y="40"/>
                      <a:pt x="90" y="42"/>
                      <a:pt x="89" y="44"/>
                    </a:cubicBezTo>
                    <a:cubicBezTo>
                      <a:pt x="88" y="45"/>
                      <a:pt x="87" y="47"/>
                      <a:pt x="86" y="48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8" y="57"/>
                      <a:pt x="72" y="65"/>
                      <a:pt x="65" y="7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5" y="96"/>
                      <a:pt x="42" y="98"/>
                      <a:pt x="39" y="99"/>
                    </a:cubicBezTo>
                    <a:cubicBezTo>
                      <a:pt x="37" y="100"/>
                      <a:pt x="34" y="101"/>
                      <a:pt x="31" y="101"/>
                    </a:cubicBezTo>
                    <a:cubicBezTo>
                      <a:pt x="26" y="101"/>
                      <a:pt x="20" y="99"/>
                      <a:pt x="16" y="97"/>
                    </a:cubicBezTo>
                    <a:cubicBezTo>
                      <a:pt x="20" y="99"/>
                      <a:pt x="24" y="100"/>
                      <a:pt x="29" y="100"/>
                    </a:cubicBezTo>
                    <a:cubicBezTo>
                      <a:pt x="34" y="101"/>
                      <a:pt x="39" y="100"/>
                      <a:pt x="43" y="97"/>
                    </a:cubicBezTo>
                    <a:cubicBezTo>
                      <a:pt x="44" y="96"/>
                      <a:pt x="45" y="95"/>
                      <a:pt x="46" y="94"/>
                    </a:cubicBezTo>
                    <a:cubicBezTo>
                      <a:pt x="47" y="94"/>
                      <a:pt x="47" y="93"/>
                      <a:pt x="48" y="9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5" y="84"/>
                      <a:pt x="58" y="80"/>
                      <a:pt x="61" y="77"/>
                    </a:cubicBezTo>
                    <a:cubicBezTo>
                      <a:pt x="68" y="69"/>
                      <a:pt x="75" y="61"/>
                      <a:pt x="82" y="52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8" y="44"/>
                      <a:pt x="90" y="41"/>
                      <a:pt x="91" y="38"/>
                    </a:cubicBezTo>
                    <a:cubicBezTo>
                      <a:pt x="93" y="33"/>
                      <a:pt x="94" y="27"/>
                      <a:pt x="93" y="20"/>
                    </a:cubicBezTo>
                    <a:cubicBezTo>
                      <a:pt x="93" y="19"/>
                      <a:pt x="92" y="18"/>
                      <a:pt x="92" y="16"/>
                    </a:cubicBezTo>
                    <a:cubicBezTo>
                      <a:pt x="91" y="15"/>
                      <a:pt x="89" y="13"/>
                      <a:pt x="88" y="12"/>
                    </a:cubicBezTo>
                    <a:cubicBezTo>
                      <a:pt x="86" y="11"/>
                      <a:pt x="84" y="10"/>
                      <a:pt x="83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4" y="14"/>
                      <a:pt x="84" y="15"/>
                      <a:pt x="85" y="18"/>
                    </a:cubicBezTo>
                    <a:cubicBezTo>
                      <a:pt x="86" y="18"/>
                      <a:pt x="87" y="20"/>
                      <a:pt x="87" y="21"/>
                    </a:cubicBezTo>
                    <a:cubicBezTo>
                      <a:pt x="87" y="23"/>
                      <a:pt x="87" y="24"/>
                      <a:pt x="87" y="24"/>
                    </a:cubicBezTo>
                    <a:cubicBezTo>
                      <a:pt x="87" y="25"/>
                      <a:pt x="86" y="24"/>
                      <a:pt x="86" y="24"/>
                    </a:cubicBezTo>
                    <a:cubicBezTo>
                      <a:pt x="86" y="30"/>
                      <a:pt x="84" y="37"/>
                      <a:pt x="80" y="42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0" y="66"/>
                      <a:pt x="54" y="73"/>
                      <a:pt x="48" y="80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9"/>
                      <a:pt x="40" y="89"/>
                      <a:pt x="40" y="89"/>
                    </a:cubicBezTo>
                    <a:cubicBezTo>
                      <a:pt x="37" y="91"/>
                      <a:pt x="34" y="92"/>
                      <a:pt x="30" y="92"/>
                    </a:cubicBezTo>
                    <a:cubicBezTo>
                      <a:pt x="34" y="92"/>
                      <a:pt x="37" y="91"/>
                      <a:pt x="40" y="89"/>
                    </a:cubicBezTo>
                    <a:cubicBezTo>
                      <a:pt x="40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4" y="37"/>
                      <a:pt x="86" y="30"/>
                      <a:pt x="85" y="23"/>
                    </a:cubicBezTo>
                    <a:cubicBezTo>
                      <a:pt x="84" y="23"/>
                      <a:pt x="84" y="24"/>
                      <a:pt x="83" y="26"/>
                    </a:cubicBezTo>
                    <a:cubicBezTo>
                      <a:pt x="83" y="27"/>
                      <a:pt x="83" y="28"/>
                      <a:pt x="83" y="30"/>
                    </a:cubicBezTo>
                    <a:cubicBezTo>
                      <a:pt x="82" y="32"/>
                      <a:pt x="82" y="34"/>
                      <a:pt x="81" y="36"/>
                    </a:cubicBezTo>
                    <a:cubicBezTo>
                      <a:pt x="80" y="37"/>
                      <a:pt x="80" y="38"/>
                      <a:pt x="79" y="39"/>
                    </a:cubicBezTo>
                    <a:cubicBezTo>
                      <a:pt x="79" y="40"/>
                      <a:pt x="79" y="40"/>
                      <a:pt x="78" y="41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4"/>
                      <a:pt x="73" y="46"/>
                      <a:pt x="72" y="48"/>
                    </a:cubicBezTo>
                    <a:cubicBezTo>
                      <a:pt x="64" y="57"/>
                      <a:pt x="55" y="67"/>
                      <a:pt x="47" y="77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0" y="86"/>
                      <a:pt x="40" y="86"/>
                      <a:pt x="39" y="87"/>
                    </a:cubicBezTo>
                    <a:cubicBezTo>
                      <a:pt x="39" y="87"/>
                      <a:pt x="39" y="87"/>
                      <a:pt x="38" y="87"/>
                    </a:cubicBezTo>
                    <a:cubicBezTo>
                      <a:pt x="38" y="88"/>
                      <a:pt x="37" y="88"/>
                      <a:pt x="36" y="89"/>
                    </a:cubicBezTo>
                    <a:cubicBezTo>
                      <a:pt x="32" y="90"/>
                      <a:pt x="27" y="90"/>
                      <a:pt x="22" y="88"/>
                    </a:cubicBezTo>
                    <a:cubicBezTo>
                      <a:pt x="22" y="88"/>
                      <a:pt x="21" y="87"/>
                      <a:pt x="20" y="87"/>
                    </a:cubicBezTo>
                    <a:cubicBezTo>
                      <a:pt x="20" y="87"/>
                      <a:pt x="20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8" y="84"/>
                      <a:pt x="18" y="84"/>
                    </a:cubicBezTo>
                    <a:cubicBezTo>
                      <a:pt x="17" y="84"/>
                      <a:pt x="17" y="83"/>
                      <a:pt x="16" y="82"/>
                    </a:cubicBezTo>
                    <a:cubicBezTo>
                      <a:pt x="15" y="80"/>
                      <a:pt x="14" y="77"/>
                      <a:pt x="15" y="74"/>
                    </a:cubicBezTo>
                    <a:cubicBezTo>
                      <a:pt x="15" y="70"/>
                      <a:pt x="16" y="67"/>
                      <a:pt x="18" y="65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44"/>
                      <a:pt x="42" y="34"/>
                      <a:pt x="50" y="2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6"/>
                      <a:pt x="57" y="15"/>
                      <a:pt x="57" y="15"/>
                    </a:cubicBezTo>
                    <a:cubicBezTo>
                      <a:pt x="58" y="15"/>
                      <a:pt x="59" y="14"/>
                      <a:pt x="60" y="14"/>
                    </a:cubicBezTo>
                    <a:cubicBezTo>
                      <a:pt x="63" y="13"/>
                      <a:pt x="67" y="13"/>
                      <a:pt x="71" y="14"/>
                    </a:cubicBezTo>
                    <a:cubicBezTo>
                      <a:pt x="74" y="15"/>
                      <a:pt x="76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0" y="16"/>
                      <a:pt x="80" y="15"/>
                    </a:cubicBezTo>
                    <a:cubicBezTo>
                      <a:pt x="80" y="14"/>
                      <a:pt x="79" y="12"/>
                      <a:pt x="77" y="10"/>
                    </a:cubicBezTo>
                    <a:cubicBezTo>
                      <a:pt x="74" y="8"/>
                      <a:pt x="71" y="6"/>
                      <a:pt x="66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71" y="5"/>
                      <a:pt x="74" y="6"/>
                      <a:pt x="76" y="7"/>
                    </a:cubicBezTo>
                    <a:cubicBezTo>
                      <a:pt x="78" y="7"/>
                      <a:pt x="78" y="7"/>
                      <a:pt x="79" y="7"/>
                    </a:cubicBezTo>
                    <a:cubicBezTo>
                      <a:pt x="79" y="6"/>
                      <a:pt x="78" y="4"/>
                      <a:pt x="80" y="4"/>
                    </a:cubicBezTo>
                    <a:cubicBezTo>
                      <a:pt x="75" y="2"/>
                      <a:pt x="70" y="0"/>
                      <a:pt x="64" y="0"/>
                    </a:cubicBezTo>
                    <a:cubicBezTo>
                      <a:pt x="61" y="0"/>
                      <a:pt x="58" y="0"/>
                      <a:pt x="55" y="1"/>
                    </a:cubicBezTo>
                    <a:cubicBezTo>
                      <a:pt x="52" y="2"/>
                      <a:pt x="49" y="4"/>
                      <a:pt x="47" y="6"/>
                    </a:cubicBezTo>
                    <a:cubicBezTo>
                      <a:pt x="46" y="6"/>
                      <a:pt x="46" y="7"/>
                      <a:pt x="45" y="8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7"/>
                      <a:pt x="5" y="59"/>
                      <a:pt x="4" y="61"/>
                    </a:cubicBezTo>
                    <a:cubicBezTo>
                      <a:pt x="2" y="64"/>
                      <a:pt x="1" y="68"/>
                      <a:pt x="0" y="73"/>
                    </a:cubicBezTo>
                    <a:cubicBezTo>
                      <a:pt x="0" y="77"/>
                      <a:pt x="0" y="81"/>
                      <a:pt x="2" y="85"/>
                    </a:cubicBezTo>
                    <a:cubicBezTo>
                      <a:pt x="3" y="89"/>
                      <a:pt x="6" y="92"/>
                      <a:pt x="8" y="95"/>
                    </a:cubicBezTo>
                    <a:cubicBezTo>
                      <a:pt x="9" y="96"/>
                      <a:pt x="9" y="96"/>
                      <a:pt x="10" y="97"/>
                    </a:cubicBezTo>
                    <a:cubicBezTo>
                      <a:pt x="11" y="97"/>
                      <a:pt x="11" y="98"/>
                      <a:pt x="11" y="98"/>
                    </a:cubicBezTo>
                    <a:cubicBezTo>
                      <a:pt x="12" y="98"/>
                      <a:pt x="13" y="99"/>
                      <a:pt x="14" y="99"/>
                    </a:cubicBezTo>
                    <a:cubicBezTo>
                      <a:pt x="16" y="100"/>
                      <a:pt x="18" y="101"/>
                      <a:pt x="20" y="102"/>
                    </a:cubicBezTo>
                    <a:cubicBezTo>
                      <a:pt x="23" y="103"/>
                      <a:pt x="27" y="104"/>
                      <a:pt x="31" y="103"/>
                    </a:cubicBezTo>
                    <a:cubicBezTo>
                      <a:pt x="35" y="103"/>
                      <a:pt x="40" y="102"/>
                      <a:pt x="44" y="100"/>
                    </a:cubicBezTo>
                    <a:cubicBezTo>
                      <a:pt x="46" y="99"/>
                      <a:pt x="47" y="98"/>
                      <a:pt x="49" y="96"/>
                    </a:cubicBezTo>
                    <a:cubicBezTo>
                      <a:pt x="49" y="95"/>
                      <a:pt x="50" y="95"/>
                      <a:pt x="50" y="95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8" y="97"/>
                      <a:pt x="47" y="98"/>
                      <a:pt x="45" y="99"/>
                    </a:cubicBezTo>
                    <a:cubicBezTo>
                      <a:pt x="41" y="102"/>
                      <a:pt x="35" y="103"/>
                      <a:pt x="30" y="103"/>
                    </a:cubicBezTo>
                    <a:cubicBezTo>
                      <a:pt x="25" y="103"/>
                      <a:pt x="20" y="102"/>
                      <a:pt x="16" y="100"/>
                    </a:cubicBezTo>
                    <a:cubicBezTo>
                      <a:pt x="15" y="99"/>
                      <a:pt x="14" y="99"/>
                      <a:pt x="12" y="98"/>
                    </a:cubicBezTo>
                    <a:cubicBezTo>
                      <a:pt x="12" y="98"/>
                      <a:pt x="11" y="97"/>
                      <a:pt x="11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9" y="96"/>
                      <a:pt x="9" y="95"/>
                    </a:cubicBezTo>
                    <a:cubicBezTo>
                      <a:pt x="7" y="93"/>
                      <a:pt x="6" y="91"/>
                      <a:pt x="4" y="89"/>
                    </a:cubicBezTo>
                    <a:cubicBezTo>
                      <a:pt x="2" y="84"/>
                      <a:pt x="1" y="79"/>
                      <a:pt x="1" y="74"/>
                    </a:cubicBezTo>
                    <a:cubicBezTo>
                      <a:pt x="1" y="69"/>
                      <a:pt x="3" y="64"/>
                      <a:pt x="5" y="59"/>
                    </a:cubicBezTo>
                    <a:cubicBezTo>
                      <a:pt x="5" y="59"/>
                      <a:pt x="5" y="60"/>
                      <a:pt x="6" y="59"/>
                    </a:cubicBezTo>
                    <a:cubicBezTo>
                      <a:pt x="3" y="64"/>
                      <a:pt x="2" y="69"/>
                      <a:pt x="2" y="74"/>
                    </a:cubicBezTo>
                    <a:cubicBezTo>
                      <a:pt x="2" y="79"/>
                      <a:pt x="3" y="84"/>
                      <a:pt x="5" y="89"/>
                    </a:cubicBezTo>
                    <a:cubicBezTo>
                      <a:pt x="6" y="90"/>
                      <a:pt x="7" y="91"/>
                      <a:pt x="7" y="92"/>
                    </a:cubicBezTo>
                    <a:cubicBezTo>
                      <a:pt x="8" y="92"/>
                      <a:pt x="8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10" y="94"/>
                      <a:pt x="10" y="95"/>
                    </a:cubicBezTo>
                    <a:cubicBezTo>
                      <a:pt x="10" y="95"/>
                      <a:pt x="11" y="95"/>
                      <a:pt x="11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3" y="97"/>
                      <a:pt x="13" y="97"/>
                    </a:cubicBezTo>
                    <a:cubicBezTo>
                      <a:pt x="14" y="98"/>
                      <a:pt x="16" y="99"/>
                      <a:pt x="17" y="99"/>
                    </a:cubicBezTo>
                    <a:cubicBezTo>
                      <a:pt x="21" y="101"/>
                      <a:pt x="26" y="102"/>
                      <a:pt x="31" y="102"/>
                    </a:cubicBezTo>
                    <a:cubicBezTo>
                      <a:pt x="36" y="102"/>
                      <a:pt x="41" y="101"/>
                      <a:pt x="46" y="97"/>
                    </a:cubicBezTo>
                    <a:cubicBezTo>
                      <a:pt x="47" y="96"/>
                      <a:pt x="48" y="96"/>
                      <a:pt x="49" y="9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1"/>
                      <a:pt x="66" y="74"/>
                      <a:pt x="71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9" y="48"/>
                      <a:pt x="89" y="48"/>
                      <a:pt x="89" y="47"/>
                    </a:cubicBezTo>
                    <a:cubicBezTo>
                      <a:pt x="92" y="44"/>
                      <a:pt x="93" y="41"/>
                      <a:pt x="95" y="37"/>
                    </a:cubicBezTo>
                    <a:cubicBezTo>
                      <a:pt x="97" y="31"/>
                      <a:pt x="96" y="25"/>
                      <a:pt x="94" y="20"/>
                    </a:cubicBezTo>
                    <a:cubicBezTo>
                      <a:pt x="95" y="26"/>
                      <a:pt x="94" y="32"/>
                      <a:pt x="9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2" name="Freeform 28"/>
              <p:cNvSpPr/>
              <p:nvPr/>
            </p:nvSpPr>
            <p:spPr bwMode="auto">
              <a:xfrm>
                <a:off x="5175251" y="16716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3" name="Freeform 29"/>
              <p:cNvSpPr/>
              <p:nvPr/>
            </p:nvSpPr>
            <p:spPr bwMode="auto">
              <a:xfrm>
                <a:off x="5160963" y="1660526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4" name="Freeform 30"/>
              <p:cNvSpPr/>
              <p:nvPr/>
            </p:nvSpPr>
            <p:spPr bwMode="auto">
              <a:xfrm>
                <a:off x="5180013" y="1674813"/>
                <a:ext cx="11113" cy="4763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5" name="Freeform 31"/>
              <p:cNvSpPr/>
              <p:nvPr/>
            </p:nvSpPr>
            <p:spPr bwMode="auto">
              <a:xfrm>
                <a:off x="5164138" y="1663701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6" name="Freeform 32"/>
              <p:cNvSpPr/>
              <p:nvPr/>
            </p:nvSpPr>
            <p:spPr bwMode="auto">
              <a:xfrm>
                <a:off x="5172076" y="166846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7" name="Freeform 33"/>
              <p:cNvSpPr/>
              <p:nvPr/>
            </p:nvSpPr>
            <p:spPr bwMode="auto">
              <a:xfrm>
                <a:off x="4987926" y="1292226"/>
                <a:ext cx="360363" cy="398463"/>
              </a:xfrm>
              <a:custGeom>
                <a:avLst/>
                <a:gdLst>
                  <a:gd name="T0" fmla="*/ 38 w 96"/>
                  <a:gd name="T1" fmla="*/ 88 h 106"/>
                  <a:gd name="T2" fmla="*/ 46 w 96"/>
                  <a:gd name="T3" fmla="*/ 98 h 106"/>
                  <a:gd name="T4" fmla="*/ 42 w 96"/>
                  <a:gd name="T5" fmla="*/ 93 h 106"/>
                  <a:gd name="T6" fmla="*/ 12 w 96"/>
                  <a:gd name="T7" fmla="*/ 55 h 106"/>
                  <a:gd name="T8" fmla="*/ 0 w 96"/>
                  <a:gd name="T9" fmla="*/ 29 h 106"/>
                  <a:gd name="T10" fmla="*/ 6 w 96"/>
                  <a:gd name="T11" fmla="*/ 14 h 106"/>
                  <a:gd name="T12" fmla="*/ 5 w 96"/>
                  <a:gd name="T13" fmla="*/ 43 h 106"/>
                  <a:gd name="T14" fmla="*/ 20 w 96"/>
                  <a:gd name="T15" fmla="*/ 64 h 106"/>
                  <a:gd name="T16" fmla="*/ 45 w 96"/>
                  <a:gd name="T17" fmla="*/ 96 h 106"/>
                  <a:gd name="T18" fmla="*/ 48 w 96"/>
                  <a:gd name="T19" fmla="*/ 99 h 106"/>
                  <a:gd name="T20" fmla="*/ 67 w 96"/>
                  <a:gd name="T21" fmla="*/ 106 h 106"/>
                  <a:gd name="T22" fmla="*/ 86 w 96"/>
                  <a:gd name="T23" fmla="*/ 98 h 106"/>
                  <a:gd name="T24" fmla="*/ 95 w 96"/>
                  <a:gd name="T25" fmla="*/ 86 h 106"/>
                  <a:gd name="T26" fmla="*/ 92 w 96"/>
                  <a:gd name="T27" fmla="*/ 86 h 106"/>
                  <a:gd name="T28" fmla="*/ 81 w 96"/>
                  <a:gd name="T29" fmla="*/ 99 h 106"/>
                  <a:gd name="T30" fmla="*/ 49 w 96"/>
                  <a:gd name="T31" fmla="*/ 97 h 106"/>
                  <a:gd name="T32" fmla="*/ 40 w 96"/>
                  <a:gd name="T33" fmla="*/ 86 h 106"/>
                  <a:gd name="T34" fmla="*/ 44 w 96"/>
                  <a:gd name="T35" fmla="*/ 91 h 106"/>
                  <a:gd name="T36" fmla="*/ 50 w 96"/>
                  <a:gd name="T37" fmla="*/ 98 h 106"/>
                  <a:gd name="T38" fmla="*/ 78 w 96"/>
                  <a:gd name="T39" fmla="*/ 101 h 106"/>
                  <a:gd name="T40" fmla="*/ 92 w 96"/>
                  <a:gd name="T41" fmla="*/ 69 h 106"/>
                  <a:gd name="T42" fmla="*/ 83 w 96"/>
                  <a:gd name="T43" fmla="*/ 59 h 106"/>
                  <a:gd name="T44" fmla="*/ 86 w 96"/>
                  <a:gd name="T45" fmla="*/ 70 h 106"/>
                  <a:gd name="T46" fmla="*/ 85 w 96"/>
                  <a:gd name="T47" fmla="*/ 82 h 106"/>
                  <a:gd name="T48" fmla="*/ 57 w 96"/>
                  <a:gd name="T49" fmla="*/ 93 h 106"/>
                  <a:gd name="T50" fmla="*/ 53 w 96"/>
                  <a:gd name="T51" fmla="*/ 90 h 106"/>
                  <a:gd name="T52" fmla="*/ 28 w 96"/>
                  <a:gd name="T53" fmla="*/ 57 h 106"/>
                  <a:gd name="T54" fmla="*/ 54 w 96"/>
                  <a:gd name="T55" fmla="*/ 91 h 106"/>
                  <a:gd name="T56" fmla="*/ 62 w 96"/>
                  <a:gd name="T57" fmla="*/ 95 h 106"/>
                  <a:gd name="T58" fmla="*/ 84 w 96"/>
                  <a:gd name="T59" fmla="*/ 72 h 106"/>
                  <a:gd name="T60" fmla="*/ 79 w 96"/>
                  <a:gd name="T61" fmla="*/ 87 h 106"/>
                  <a:gd name="T62" fmla="*/ 72 w 96"/>
                  <a:gd name="T63" fmla="*/ 92 h 106"/>
                  <a:gd name="T64" fmla="*/ 56 w 96"/>
                  <a:gd name="T65" fmla="*/ 89 h 106"/>
                  <a:gd name="T66" fmla="*/ 23 w 96"/>
                  <a:gd name="T67" fmla="*/ 47 h 106"/>
                  <a:gd name="T68" fmla="*/ 18 w 96"/>
                  <a:gd name="T69" fmla="*/ 40 h 106"/>
                  <a:gd name="T70" fmla="*/ 17 w 96"/>
                  <a:gd name="T71" fmla="*/ 21 h 106"/>
                  <a:gd name="T72" fmla="*/ 21 w 96"/>
                  <a:gd name="T73" fmla="*/ 18 h 106"/>
                  <a:gd name="T74" fmla="*/ 37 w 96"/>
                  <a:gd name="T75" fmla="*/ 17 h 106"/>
                  <a:gd name="T76" fmla="*/ 39 w 96"/>
                  <a:gd name="T77" fmla="*/ 19 h 106"/>
                  <a:gd name="T78" fmla="*/ 70 w 96"/>
                  <a:gd name="T79" fmla="*/ 57 h 106"/>
                  <a:gd name="T80" fmla="*/ 83 w 96"/>
                  <a:gd name="T81" fmla="*/ 53 h 106"/>
                  <a:gd name="T82" fmla="*/ 55 w 96"/>
                  <a:gd name="T83" fmla="*/ 16 h 106"/>
                  <a:gd name="T84" fmla="*/ 48 w 96"/>
                  <a:gd name="T85" fmla="*/ 7 h 106"/>
                  <a:gd name="T86" fmla="*/ 12 w 96"/>
                  <a:gd name="T87" fmla="*/ 6 h 106"/>
                  <a:gd name="T88" fmla="*/ 7 w 96"/>
                  <a:gd name="T89" fmla="*/ 10 h 106"/>
                  <a:gd name="T90" fmla="*/ 2 w 96"/>
                  <a:gd name="T91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6">
                    <a:moveTo>
                      <a:pt x="14" y="58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6" y="98"/>
                      <a:pt x="46" y="98"/>
                    </a:cubicBezTo>
                    <a:cubicBezTo>
                      <a:pt x="46" y="98"/>
                      <a:pt x="45" y="97"/>
                      <a:pt x="45" y="97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48"/>
                      <a:pt x="5" y="46"/>
                      <a:pt x="4" y="44"/>
                    </a:cubicBezTo>
                    <a:cubicBezTo>
                      <a:pt x="2" y="39"/>
                      <a:pt x="0" y="34"/>
                      <a:pt x="0" y="29"/>
                    </a:cubicBezTo>
                    <a:cubicBezTo>
                      <a:pt x="0" y="27"/>
                      <a:pt x="0" y="24"/>
                      <a:pt x="1" y="21"/>
                    </a:cubicBezTo>
                    <a:cubicBezTo>
                      <a:pt x="2" y="18"/>
                      <a:pt x="3" y="16"/>
                      <a:pt x="5" y="13"/>
                    </a:cubicBezTo>
                    <a:cubicBezTo>
                      <a:pt x="5" y="14"/>
                      <a:pt x="4" y="15"/>
                      <a:pt x="6" y="14"/>
                    </a:cubicBezTo>
                    <a:cubicBezTo>
                      <a:pt x="4" y="16"/>
                      <a:pt x="3" y="18"/>
                      <a:pt x="2" y="21"/>
                    </a:cubicBezTo>
                    <a:cubicBezTo>
                      <a:pt x="1" y="24"/>
                      <a:pt x="1" y="27"/>
                      <a:pt x="1" y="29"/>
                    </a:cubicBezTo>
                    <a:cubicBezTo>
                      <a:pt x="1" y="34"/>
                      <a:pt x="3" y="39"/>
                      <a:pt x="5" y="43"/>
                    </a:cubicBezTo>
                    <a:cubicBezTo>
                      <a:pt x="6" y="46"/>
                      <a:pt x="7" y="48"/>
                      <a:pt x="9" y="50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5" y="71"/>
                      <a:pt x="30" y="77"/>
                      <a:pt x="36" y="84"/>
                    </a:cubicBezTo>
                    <a:cubicBezTo>
                      <a:pt x="38" y="87"/>
                      <a:pt x="41" y="90"/>
                      <a:pt x="43" y="93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7"/>
                      <a:pt x="47" y="97"/>
                      <a:pt x="47" y="97"/>
                    </a:cubicBezTo>
                    <a:cubicBezTo>
                      <a:pt x="47" y="98"/>
                      <a:pt x="48" y="98"/>
                      <a:pt x="48" y="99"/>
                    </a:cubicBezTo>
                    <a:cubicBezTo>
                      <a:pt x="51" y="101"/>
                      <a:pt x="53" y="102"/>
                      <a:pt x="56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6"/>
                      <a:pt x="63" y="106"/>
                      <a:pt x="67" y="106"/>
                    </a:cubicBezTo>
                    <a:cubicBezTo>
                      <a:pt x="71" y="106"/>
                      <a:pt x="75" y="105"/>
                      <a:pt x="78" y="103"/>
                    </a:cubicBezTo>
                    <a:cubicBezTo>
                      <a:pt x="80" y="102"/>
                      <a:pt x="82" y="101"/>
                      <a:pt x="84" y="100"/>
                    </a:cubicBezTo>
                    <a:cubicBezTo>
                      <a:pt x="84" y="100"/>
                      <a:pt x="85" y="99"/>
                      <a:pt x="86" y="98"/>
                    </a:cubicBezTo>
                    <a:cubicBezTo>
                      <a:pt x="86" y="98"/>
                      <a:pt x="87" y="98"/>
                      <a:pt x="87" y="97"/>
                    </a:cubicBezTo>
                    <a:cubicBezTo>
                      <a:pt x="88" y="97"/>
                      <a:pt x="88" y="97"/>
                      <a:pt x="88" y="96"/>
                    </a:cubicBezTo>
                    <a:cubicBezTo>
                      <a:pt x="91" y="93"/>
                      <a:pt x="93" y="90"/>
                      <a:pt x="95" y="86"/>
                    </a:cubicBezTo>
                    <a:cubicBezTo>
                      <a:pt x="96" y="82"/>
                      <a:pt x="96" y="79"/>
                      <a:pt x="95" y="76"/>
                    </a:cubicBezTo>
                    <a:cubicBezTo>
                      <a:pt x="95" y="73"/>
                      <a:pt x="94" y="71"/>
                      <a:pt x="93" y="69"/>
                    </a:cubicBezTo>
                    <a:cubicBezTo>
                      <a:pt x="95" y="74"/>
                      <a:pt x="95" y="80"/>
                      <a:pt x="92" y="86"/>
                    </a:cubicBezTo>
                    <a:cubicBezTo>
                      <a:pt x="91" y="89"/>
                      <a:pt x="90" y="91"/>
                      <a:pt x="88" y="93"/>
                    </a:cubicBezTo>
                    <a:cubicBezTo>
                      <a:pt x="87" y="94"/>
                      <a:pt x="86" y="95"/>
                      <a:pt x="85" y="96"/>
                    </a:cubicBezTo>
                    <a:cubicBezTo>
                      <a:pt x="84" y="97"/>
                      <a:pt x="83" y="98"/>
                      <a:pt x="81" y="99"/>
                    </a:cubicBezTo>
                    <a:cubicBezTo>
                      <a:pt x="76" y="102"/>
                      <a:pt x="71" y="103"/>
                      <a:pt x="65" y="103"/>
                    </a:cubicBezTo>
                    <a:cubicBezTo>
                      <a:pt x="62" y="103"/>
                      <a:pt x="60" y="103"/>
                      <a:pt x="57" y="102"/>
                    </a:cubicBezTo>
                    <a:cubicBezTo>
                      <a:pt x="54" y="101"/>
                      <a:pt x="51" y="100"/>
                      <a:pt x="49" y="97"/>
                    </a:cubicBezTo>
                    <a:cubicBezTo>
                      <a:pt x="48" y="96"/>
                      <a:pt x="47" y="95"/>
                      <a:pt x="46" y="9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3" y="64"/>
                      <a:pt x="35" y="78"/>
                      <a:pt x="44" y="91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5"/>
                      <a:pt x="48" y="96"/>
                      <a:pt x="48" y="96"/>
                    </a:cubicBezTo>
                    <a:cubicBezTo>
                      <a:pt x="49" y="97"/>
                      <a:pt x="49" y="98"/>
                      <a:pt x="50" y="98"/>
                    </a:cubicBezTo>
                    <a:cubicBezTo>
                      <a:pt x="53" y="100"/>
                      <a:pt x="56" y="102"/>
                      <a:pt x="59" y="103"/>
                    </a:cubicBezTo>
                    <a:cubicBezTo>
                      <a:pt x="63" y="103"/>
                      <a:pt x="66" y="103"/>
                      <a:pt x="69" y="103"/>
                    </a:cubicBezTo>
                    <a:cubicBezTo>
                      <a:pt x="72" y="103"/>
                      <a:pt x="75" y="102"/>
                      <a:pt x="78" y="101"/>
                    </a:cubicBezTo>
                    <a:cubicBezTo>
                      <a:pt x="81" y="99"/>
                      <a:pt x="83" y="97"/>
                      <a:pt x="86" y="95"/>
                    </a:cubicBezTo>
                    <a:cubicBezTo>
                      <a:pt x="88" y="93"/>
                      <a:pt x="90" y="90"/>
                      <a:pt x="91" y="87"/>
                    </a:cubicBezTo>
                    <a:cubicBezTo>
                      <a:pt x="94" y="81"/>
                      <a:pt x="94" y="75"/>
                      <a:pt x="92" y="69"/>
                    </a:cubicBezTo>
                    <a:cubicBezTo>
                      <a:pt x="92" y="68"/>
                      <a:pt x="91" y="66"/>
                      <a:pt x="91" y="65"/>
                    </a:cubicBezTo>
                    <a:cubicBezTo>
                      <a:pt x="90" y="64"/>
                      <a:pt x="89" y="62"/>
                      <a:pt x="88" y="61"/>
                    </a:cubicBezTo>
                    <a:cubicBezTo>
                      <a:pt x="86" y="60"/>
                      <a:pt x="84" y="59"/>
                      <a:pt x="83" y="59"/>
                    </a:cubicBezTo>
                    <a:cubicBezTo>
                      <a:pt x="83" y="60"/>
                      <a:pt x="83" y="60"/>
                      <a:pt x="83" y="61"/>
                    </a:cubicBezTo>
                    <a:cubicBezTo>
                      <a:pt x="83" y="62"/>
                      <a:pt x="84" y="64"/>
                      <a:pt x="84" y="66"/>
                    </a:cubicBezTo>
                    <a:cubicBezTo>
                      <a:pt x="85" y="67"/>
                      <a:pt x="86" y="69"/>
                      <a:pt x="86" y="70"/>
                    </a:cubicBezTo>
                    <a:cubicBezTo>
                      <a:pt x="87" y="71"/>
                      <a:pt x="87" y="72"/>
                      <a:pt x="87" y="72"/>
                    </a:cubicBezTo>
                    <a:cubicBezTo>
                      <a:pt x="86" y="73"/>
                      <a:pt x="86" y="73"/>
                      <a:pt x="85" y="73"/>
                    </a:cubicBezTo>
                    <a:cubicBezTo>
                      <a:pt x="86" y="76"/>
                      <a:pt x="86" y="79"/>
                      <a:pt x="85" y="82"/>
                    </a:cubicBezTo>
                    <a:cubicBezTo>
                      <a:pt x="84" y="85"/>
                      <a:pt x="82" y="88"/>
                      <a:pt x="80" y="90"/>
                    </a:cubicBezTo>
                    <a:cubicBezTo>
                      <a:pt x="75" y="94"/>
                      <a:pt x="68" y="96"/>
                      <a:pt x="62" y="95"/>
                    </a:cubicBezTo>
                    <a:cubicBezTo>
                      <a:pt x="60" y="95"/>
                      <a:pt x="58" y="94"/>
                      <a:pt x="57" y="93"/>
                    </a:cubicBezTo>
                    <a:cubicBezTo>
                      <a:pt x="56" y="93"/>
                      <a:pt x="55" y="92"/>
                      <a:pt x="55" y="92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90"/>
                      <a:pt x="53" y="90"/>
                      <a:pt x="53" y="90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71"/>
                      <a:pt x="33" y="64"/>
                      <a:pt x="28" y="57"/>
                    </a:cubicBezTo>
                    <a:cubicBezTo>
                      <a:pt x="34" y="64"/>
                      <a:pt x="39" y="72"/>
                      <a:pt x="45" y="7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0"/>
                      <a:pt x="54" y="90"/>
                      <a:pt x="54" y="91"/>
                    </a:cubicBezTo>
                    <a:cubicBezTo>
                      <a:pt x="54" y="91"/>
                      <a:pt x="54" y="91"/>
                      <a:pt x="55" y="92"/>
                    </a:cubicBezTo>
                    <a:cubicBezTo>
                      <a:pt x="55" y="92"/>
                      <a:pt x="56" y="93"/>
                      <a:pt x="57" y="93"/>
                    </a:cubicBezTo>
                    <a:cubicBezTo>
                      <a:pt x="58" y="94"/>
                      <a:pt x="60" y="95"/>
                      <a:pt x="62" y="95"/>
                    </a:cubicBezTo>
                    <a:cubicBezTo>
                      <a:pt x="68" y="96"/>
                      <a:pt x="75" y="94"/>
                      <a:pt x="79" y="90"/>
                    </a:cubicBezTo>
                    <a:cubicBezTo>
                      <a:pt x="82" y="87"/>
                      <a:pt x="83" y="85"/>
                      <a:pt x="84" y="82"/>
                    </a:cubicBezTo>
                    <a:cubicBezTo>
                      <a:pt x="85" y="79"/>
                      <a:pt x="85" y="76"/>
                      <a:pt x="84" y="72"/>
                    </a:cubicBezTo>
                    <a:cubicBezTo>
                      <a:pt x="83" y="72"/>
                      <a:pt x="83" y="72"/>
                      <a:pt x="83" y="75"/>
                    </a:cubicBezTo>
                    <a:cubicBezTo>
                      <a:pt x="83" y="77"/>
                      <a:pt x="83" y="81"/>
                      <a:pt x="81" y="84"/>
                    </a:cubicBezTo>
                    <a:cubicBezTo>
                      <a:pt x="80" y="85"/>
                      <a:pt x="80" y="86"/>
                      <a:pt x="79" y="87"/>
                    </a:cubicBezTo>
                    <a:cubicBezTo>
                      <a:pt x="79" y="88"/>
                      <a:pt x="78" y="88"/>
                      <a:pt x="78" y="88"/>
                    </a:cubicBezTo>
                    <a:cubicBezTo>
                      <a:pt x="78" y="89"/>
                      <a:pt x="77" y="89"/>
                      <a:pt x="77" y="89"/>
                    </a:cubicBezTo>
                    <a:cubicBezTo>
                      <a:pt x="75" y="91"/>
                      <a:pt x="73" y="92"/>
                      <a:pt x="72" y="92"/>
                    </a:cubicBezTo>
                    <a:cubicBezTo>
                      <a:pt x="69" y="93"/>
                      <a:pt x="67" y="93"/>
                      <a:pt x="64" y="93"/>
                    </a:cubicBezTo>
                    <a:cubicBezTo>
                      <a:pt x="62" y="93"/>
                      <a:pt x="60" y="92"/>
                      <a:pt x="58" y="91"/>
                    </a:cubicBezTo>
                    <a:cubicBezTo>
                      <a:pt x="57" y="90"/>
                      <a:pt x="56" y="90"/>
                      <a:pt x="56" y="89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9" y="67"/>
                      <a:pt x="31" y="57"/>
                      <a:pt x="23" y="47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7" y="39"/>
                      <a:pt x="17" y="38"/>
                      <a:pt x="16" y="37"/>
                    </a:cubicBezTo>
                    <a:cubicBezTo>
                      <a:pt x="15" y="34"/>
                      <a:pt x="14" y="31"/>
                      <a:pt x="14" y="28"/>
                    </a:cubicBezTo>
                    <a:cubicBezTo>
                      <a:pt x="14" y="25"/>
                      <a:pt x="15" y="23"/>
                      <a:pt x="17" y="21"/>
                    </a:cubicBezTo>
                    <a:cubicBezTo>
                      <a:pt x="17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9" y="19"/>
                    </a:cubicBezTo>
                    <a:cubicBezTo>
                      <a:pt x="19" y="19"/>
                      <a:pt x="20" y="18"/>
                      <a:pt x="21" y="18"/>
                    </a:cubicBezTo>
                    <a:cubicBezTo>
                      <a:pt x="22" y="17"/>
                      <a:pt x="24" y="16"/>
                      <a:pt x="26" y="16"/>
                    </a:cubicBezTo>
                    <a:cubicBezTo>
                      <a:pt x="28" y="15"/>
                      <a:pt x="30" y="15"/>
                      <a:pt x="32" y="15"/>
                    </a:cubicBezTo>
                    <a:cubicBezTo>
                      <a:pt x="34" y="15"/>
                      <a:pt x="36" y="16"/>
                      <a:pt x="37" y="17"/>
                    </a:cubicBezTo>
                    <a:cubicBezTo>
                      <a:pt x="38" y="17"/>
                      <a:pt x="38" y="17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6" y="40"/>
                      <a:pt x="63" y="49"/>
                      <a:pt x="70" y="57"/>
                    </a:cubicBezTo>
                    <a:cubicBezTo>
                      <a:pt x="82" y="70"/>
                      <a:pt x="82" y="62"/>
                      <a:pt x="72" y="4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83" y="61"/>
                      <a:pt x="80" y="52"/>
                      <a:pt x="83" y="53"/>
                    </a:cubicBezTo>
                    <a:cubicBezTo>
                      <a:pt x="77" y="45"/>
                      <a:pt x="72" y="38"/>
                      <a:pt x="67" y="30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49" y="8"/>
                      <a:pt x="48" y="7"/>
                    </a:cubicBezTo>
                    <a:cubicBezTo>
                      <a:pt x="45" y="4"/>
                      <a:pt x="40" y="2"/>
                      <a:pt x="36" y="1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19" y="3"/>
                      <a:pt x="16" y="4"/>
                      <a:pt x="12" y="6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6" y="12"/>
                      <a:pt x="4" y="13"/>
                      <a:pt x="3" y="15"/>
                    </a:cubicBezTo>
                    <a:cubicBezTo>
                      <a:pt x="1" y="19"/>
                      <a:pt x="0" y="24"/>
                      <a:pt x="0" y="28"/>
                    </a:cubicBezTo>
                    <a:cubicBezTo>
                      <a:pt x="0" y="32"/>
                      <a:pt x="0" y="36"/>
                      <a:pt x="2" y="40"/>
                    </a:cubicBezTo>
                    <a:cubicBezTo>
                      <a:pt x="3" y="43"/>
                      <a:pt x="5" y="47"/>
                      <a:pt x="7" y="50"/>
                    </a:cubicBez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8" name="Freeform 34"/>
              <p:cNvSpPr/>
              <p:nvPr/>
            </p:nvSpPr>
            <p:spPr bwMode="auto">
              <a:xfrm>
                <a:off x="5984876" y="954088"/>
                <a:ext cx="222250" cy="431800"/>
              </a:xfrm>
              <a:custGeom>
                <a:avLst/>
                <a:gdLst>
                  <a:gd name="T0" fmla="*/ 0 w 59"/>
                  <a:gd name="T1" fmla="*/ 87 h 115"/>
                  <a:gd name="T2" fmla="*/ 17 w 59"/>
                  <a:gd name="T3" fmla="*/ 113 h 115"/>
                  <a:gd name="T4" fmla="*/ 47 w 59"/>
                  <a:gd name="T5" fmla="*/ 110 h 115"/>
                  <a:gd name="T6" fmla="*/ 48 w 59"/>
                  <a:gd name="T7" fmla="*/ 108 h 115"/>
                  <a:gd name="T8" fmla="*/ 51 w 59"/>
                  <a:gd name="T9" fmla="*/ 106 h 115"/>
                  <a:gd name="T10" fmla="*/ 58 w 59"/>
                  <a:gd name="T11" fmla="*/ 87 h 115"/>
                  <a:gd name="T12" fmla="*/ 58 w 59"/>
                  <a:gd name="T13" fmla="*/ 73 h 115"/>
                  <a:gd name="T14" fmla="*/ 58 w 59"/>
                  <a:gd name="T15" fmla="*/ 85 h 115"/>
                  <a:gd name="T16" fmla="*/ 57 w 59"/>
                  <a:gd name="T17" fmla="*/ 92 h 115"/>
                  <a:gd name="T18" fmla="*/ 48 w 59"/>
                  <a:gd name="T19" fmla="*/ 108 h 115"/>
                  <a:gd name="T20" fmla="*/ 47 w 59"/>
                  <a:gd name="T21" fmla="*/ 108 h 115"/>
                  <a:gd name="T22" fmla="*/ 29 w 59"/>
                  <a:gd name="T23" fmla="*/ 115 h 115"/>
                  <a:gd name="T24" fmla="*/ 1 w 59"/>
                  <a:gd name="T25" fmla="*/ 92 h 115"/>
                  <a:gd name="T26" fmla="*/ 37 w 59"/>
                  <a:gd name="T27" fmla="*/ 113 h 115"/>
                  <a:gd name="T28" fmla="*/ 48 w 59"/>
                  <a:gd name="T29" fmla="*/ 106 h 115"/>
                  <a:gd name="T30" fmla="*/ 57 w 59"/>
                  <a:gd name="T31" fmla="*/ 87 h 115"/>
                  <a:gd name="T32" fmla="*/ 57 w 59"/>
                  <a:gd name="T33" fmla="*/ 53 h 115"/>
                  <a:gd name="T34" fmla="*/ 59 w 59"/>
                  <a:gd name="T35" fmla="*/ 30 h 115"/>
                  <a:gd name="T36" fmla="*/ 43 w 59"/>
                  <a:gd name="T37" fmla="*/ 2 h 115"/>
                  <a:gd name="T38" fmla="*/ 57 w 59"/>
                  <a:gd name="T39" fmla="*/ 25 h 115"/>
                  <a:gd name="T40" fmla="*/ 57 w 59"/>
                  <a:gd name="T41" fmla="*/ 31 h 115"/>
                  <a:gd name="T42" fmla="*/ 56 w 59"/>
                  <a:gd name="T43" fmla="*/ 81 h 115"/>
                  <a:gd name="T44" fmla="*/ 56 w 59"/>
                  <a:gd name="T45" fmla="*/ 88 h 115"/>
                  <a:gd name="T46" fmla="*/ 47 w 59"/>
                  <a:gd name="T47" fmla="*/ 105 h 115"/>
                  <a:gd name="T48" fmla="*/ 46 w 59"/>
                  <a:gd name="T49" fmla="*/ 107 h 115"/>
                  <a:gd name="T50" fmla="*/ 41 w 59"/>
                  <a:gd name="T51" fmla="*/ 110 h 115"/>
                  <a:gd name="T52" fmla="*/ 46 w 59"/>
                  <a:gd name="T53" fmla="*/ 106 h 115"/>
                  <a:gd name="T54" fmla="*/ 55 w 59"/>
                  <a:gd name="T55" fmla="*/ 93 h 115"/>
                  <a:gd name="T56" fmla="*/ 55 w 59"/>
                  <a:gd name="T57" fmla="*/ 79 h 115"/>
                  <a:gd name="T58" fmla="*/ 56 w 59"/>
                  <a:gd name="T59" fmla="*/ 26 h 115"/>
                  <a:gd name="T60" fmla="*/ 39 w 59"/>
                  <a:gd name="T61" fmla="*/ 1 h 115"/>
                  <a:gd name="T62" fmla="*/ 31 w 59"/>
                  <a:gd name="T63" fmla="*/ 4 h 115"/>
                  <a:gd name="T64" fmla="*/ 41 w 59"/>
                  <a:gd name="T65" fmla="*/ 9 h 115"/>
                  <a:gd name="T66" fmla="*/ 48 w 59"/>
                  <a:gd name="T67" fmla="*/ 49 h 115"/>
                  <a:gd name="T68" fmla="*/ 47 w 59"/>
                  <a:gd name="T69" fmla="*/ 86 h 115"/>
                  <a:gd name="T70" fmla="*/ 47 w 59"/>
                  <a:gd name="T71" fmla="*/ 89 h 115"/>
                  <a:gd name="T72" fmla="*/ 47 w 59"/>
                  <a:gd name="T73" fmla="*/ 76 h 115"/>
                  <a:gd name="T74" fmla="*/ 39 w 59"/>
                  <a:gd name="T75" fmla="*/ 11 h 115"/>
                  <a:gd name="T76" fmla="*/ 46 w 59"/>
                  <a:gd name="T77" fmla="*/ 25 h 115"/>
                  <a:gd name="T78" fmla="*/ 46 w 59"/>
                  <a:gd name="T79" fmla="*/ 37 h 115"/>
                  <a:gd name="T80" fmla="*/ 45 w 59"/>
                  <a:gd name="T81" fmla="*/ 86 h 115"/>
                  <a:gd name="T82" fmla="*/ 44 w 59"/>
                  <a:gd name="T83" fmla="*/ 92 h 115"/>
                  <a:gd name="T84" fmla="*/ 39 w 59"/>
                  <a:gd name="T85" fmla="*/ 98 h 115"/>
                  <a:gd name="T86" fmla="*/ 34 w 59"/>
                  <a:gd name="T87" fmla="*/ 101 h 115"/>
                  <a:gd name="T88" fmla="*/ 18 w 59"/>
                  <a:gd name="T89" fmla="*/ 96 h 115"/>
                  <a:gd name="T90" fmla="*/ 14 w 59"/>
                  <a:gd name="T91" fmla="*/ 85 h 115"/>
                  <a:gd name="T92" fmla="*/ 14 w 59"/>
                  <a:gd name="T93" fmla="*/ 36 h 115"/>
                  <a:gd name="T94" fmla="*/ 14 w 59"/>
                  <a:gd name="T95" fmla="*/ 26 h 115"/>
                  <a:gd name="T96" fmla="*/ 22 w 59"/>
                  <a:gd name="T97" fmla="*/ 13 h 115"/>
                  <a:gd name="T98" fmla="*/ 30 w 59"/>
                  <a:gd name="T99" fmla="*/ 9 h 115"/>
                  <a:gd name="T100" fmla="*/ 13 w 59"/>
                  <a:gd name="T101" fmla="*/ 10 h 115"/>
                  <a:gd name="T102" fmla="*/ 23 w 59"/>
                  <a:gd name="T103" fmla="*/ 2 h 115"/>
                  <a:gd name="T104" fmla="*/ 0 w 59"/>
                  <a:gd name="T105" fmla="*/ 24 h 115"/>
                  <a:gd name="T106" fmla="*/ 0 w 59"/>
                  <a:gd name="T107" fmla="*/ 3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" h="115">
                    <a:moveTo>
                      <a:pt x="0" y="83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8"/>
                      <a:pt x="0" y="88"/>
                    </a:cubicBezTo>
                    <a:cubicBezTo>
                      <a:pt x="0" y="90"/>
                      <a:pt x="0" y="92"/>
                      <a:pt x="1" y="94"/>
                    </a:cubicBezTo>
                    <a:cubicBezTo>
                      <a:pt x="3" y="103"/>
                      <a:pt x="9" y="109"/>
                      <a:pt x="17" y="113"/>
                    </a:cubicBezTo>
                    <a:cubicBezTo>
                      <a:pt x="21" y="115"/>
                      <a:pt x="25" y="115"/>
                      <a:pt x="29" y="115"/>
                    </a:cubicBezTo>
                    <a:cubicBezTo>
                      <a:pt x="33" y="115"/>
                      <a:pt x="37" y="115"/>
                      <a:pt x="41" y="113"/>
                    </a:cubicBezTo>
                    <a:cubicBezTo>
                      <a:pt x="43" y="112"/>
                      <a:pt x="45" y="111"/>
                      <a:pt x="47" y="110"/>
                    </a:cubicBezTo>
                    <a:cubicBezTo>
                      <a:pt x="47" y="109"/>
                      <a:pt x="48" y="109"/>
                      <a:pt x="48" y="109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7"/>
                      <a:pt x="50" y="106"/>
                      <a:pt x="51" y="106"/>
                    </a:cubicBezTo>
                    <a:cubicBezTo>
                      <a:pt x="54" y="103"/>
                      <a:pt x="56" y="99"/>
                      <a:pt x="57" y="94"/>
                    </a:cubicBezTo>
                    <a:cubicBezTo>
                      <a:pt x="58" y="92"/>
                      <a:pt x="58" y="90"/>
                      <a:pt x="58" y="88"/>
                    </a:cubicBezTo>
                    <a:cubicBezTo>
                      <a:pt x="58" y="88"/>
                      <a:pt x="58" y="87"/>
                      <a:pt x="58" y="87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7"/>
                      <a:pt x="58" y="88"/>
                      <a:pt x="58" y="88"/>
                    </a:cubicBezTo>
                    <a:cubicBezTo>
                      <a:pt x="58" y="90"/>
                      <a:pt x="58" y="91"/>
                      <a:pt x="57" y="92"/>
                    </a:cubicBezTo>
                    <a:cubicBezTo>
                      <a:pt x="57" y="97"/>
                      <a:pt x="54" y="102"/>
                      <a:pt x="50" y="106"/>
                    </a:cubicBezTo>
                    <a:cubicBezTo>
                      <a:pt x="50" y="107"/>
                      <a:pt x="49" y="107"/>
                      <a:pt x="49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6" y="109"/>
                      <a:pt x="45" y="110"/>
                      <a:pt x="44" y="111"/>
                    </a:cubicBezTo>
                    <a:cubicBezTo>
                      <a:pt x="42" y="112"/>
                      <a:pt x="39" y="113"/>
                      <a:pt x="37" y="114"/>
                    </a:cubicBezTo>
                    <a:cubicBezTo>
                      <a:pt x="34" y="115"/>
                      <a:pt x="32" y="115"/>
                      <a:pt x="29" y="115"/>
                    </a:cubicBezTo>
                    <a:cubicBezTo>
                      <a:pt x="27" y="115"/>
                      <a:pt x="24" y="115"/>
                      <a:pt x="21" y="114"/>
                    </a:cubicBezTo>
                    <a:cubicBezTo>
                      <a:pt x="11" y="111"/>
                      <a:pt x="3" y="103"/>
                      <a:pt x="1" y="92"/>
                    </a:cubicBezTo>
                    <a:cubicBezTo>
                      <a:pt x="1" y="92"/>
                      <a:pt x="1" y="93"/>
                      <a:pt x="1" y="92"/>
                    </a:cubicBezTo>
                    <a:cubicBezTo>
                      <a:pt x="4" y="102"/>
                      <a:pt x="12" y="110"/>
                      <a:pt x="22" y="113"/>
                    </a:cubicBezTo>
                    <a:cubicBezTo>
                      <a:pt x="24" y="114"/>
                      <a:pt x="27" y="114"/>
                      <a:pt x="30" y="114"/>
                    </a:cubicBezTo>
                    <a:cubicBezTo>
                      <a:pt x="32" y="114"/>
                      <a:pt x="35" y="114"/>
                      <a:pt x="37" y="113"/>
                    </a:cubicBezTo>
                    <a:cubicBezTo>
                      <a:pt x="40" y="112"/>
                      <a:pt x="42" y="111"/>
                      <a:pt x="44" y="110"/>
                    </a:cubicBezTo>
                    <a:cubicBezTo>
                      <a:pt x="45" y="109"/>
                      <a:pt x="46" y="108"/>
                      <a:pt x="47" y="107"/>
                    </a:cubicBezTo>
                    <a:cubicBezTo>
                      <a:pt x="47" y="107"/>
                      <a:pt x="48" y="107"/>
                      <a:pt x="48" y="106"/>
                    </a:cubicBezTo>
                    <a:cubicBezTo>
                      <a:pt x="49" y="106"/>
                      <a:pt x="49" y="106"/>
                      <a:pt x="50" y="105"/>
                    </a:cubicBezTo>
                    <a:cubicBezTo>
                      <a:pt x="54" y="101"/>
                      <a:pt x="56" y="96"/>
                      <a:pt x="57" y="91"/>
                    </a:cubicBezTo>
                    <a:cubicBezTo>
                      <a:pt x="57" y="90"/>
                      <a:pt x="57" y="89"/>
                      <a:pt x="57" y="87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8" y="70"/>
                      <a:pt x="58" y="61"/>
                      <a:pt x="57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8"/>
                      <a:pt x="59" y="27"/>
                      <a:pt x="59" y="25"/>
                    </a:cubicBezTo>
                    <a:cubicBezTo>
                      <a:pt x="59" y="21"/>
                      <a:pt x="58" y="17"/>
                      <a:pt x="56" y="13"/>
                    </a:cubicBezTo>
                    <a:cubicBezTo>
                      <a:pt x="53" y="7"/>
                      <a:pt x="48" y="4"/>
                      <a:pt x="43" y="2"/>
                    </a:cubicBezTo>
                    <a:cubicBezTo>
                      <a:pt x="48" y="5"/>
                      <a:pt x="52" y="10"/>
                      <a:pt x="54" y="15"/>
                    </a:cubicBezTo>
                    <a:cubicBezTo>
                      <a:pt x="55" y="17"/>
                      <a:pt x="56" y="20"/>
                      <a:pt x="57" y="23"/>
                    </a:cubicBezTo>
                    <a:cubicBezTo>
                      <a:pt x="57" y="24"/>
                      <a:pt x="57" y="25"/>
                      <a:pt x="57" y="2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40"/>
                      <a:pt x="56" y="50"/>
                      <a:pt x="56" y="59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6" y="87"/>
                      <a:pt x="56" y="88"/>
                      <a:pt x="56" y="88"/>
                    </a:cubicBezTo>
                    <a:cubicBezTo>
                      <a:pt x="55" y="91"/>
                      <a:pt x="55" y="94"/>
                      <a:pt x="54" y="97"/>
                    </a:cubicBezTo>
                    <a:cubicBezTo>
                      <a:pt x="53" y="99"/>
                      <a:pt x="51" y="102"/>
                      <a:pt x="49" y="104"/>
                    </a:cubicBezTo>
                    <a:cubicBezTo>
                      <a:pt x="48" y="104"/>
                      <a:pt x="48" y="105"/>
                      <a:pt x="47" y="105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5" y="107"/>
                      <a:pt x="44" y="108"/>
                      <a:pt x="43" y="109"/>
                    </a:cubicBezTo>
                    <a:cubicBezTo>
                      <a:pt x="40" y="110"/>
                      <a:pt x="37" y="111"/>
                      <a:pt x="35" y="112"/>
                    </a:cubicBezTo>
                    <a:cubicBezTo>
                      <a:pt x="37" y="111"/>
                      <a:pt x="39" y="111"/>
                      <a:pt x="41" y="110"/>
                    </a:cubicBezTo>
                    <a:cubicBezTo>
                      <a:pt x="42" y="109"/>
                      <a:pt x="44" y="108"/>
                      <a:pt x="45" y="108"/>
                    </a:cubicBezTo>
                    <a:cubicBezTo>
                      <a:pt x="45" y="107"/>
                      <a:pt x="46" y="107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2"/>
                      <a:pt x="54" y="97"/>
                      <a:pt x="55" y="93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6"/>
                      <a:pt x="55" y="8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75"/>
                      <a:pt x="55" y="71"/>
                      <a:pt x="56" y="67"/>
                    </a:cubicBezTo>
                    <a:cubicBezTo>
                      <a:pt x="56" y="55"/>
                      <a:pt x="56" y="45"/>
                      <a:pt x="56" y="34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3"/>
                      <a:pt x="56" y="20"/>
                      <a:pt x="54" y="17"/>
                    </a:cubicBezTo>
                    <a:cubicBezTo>
                      <a:pt x="52" y="11"/>
                      <a:pt x="48" y="6"/>
                      <a:pt x="43" y="3"/>
                    </a:cubicBezTo>
                    <a:cubicBezTo>
                      <a:pt x="41" y="2"/>
                      <a:pt x="40" y="1"/>
                      <a:pt x="39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1"/>
                      <a:pt x="29" y="2"/>
                      <a:pt x="29" y="3"/>
                    </a:cubicBezTo>
                    <a:cubicBezTo>
                      <a:pt x="29" y="3"/>
                      <a:pt x="30" y="4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6" y="6"/>
                      <a:pt x="38" y="7"/>
                      <a:pt x="39" y="8"/>
                    </a:cubicBezTo>
                    <a:cubicBezTo>
                      <a:pt x="40" y="8"/>
                      <a:pt x="41" y="9"/>
                      <a:pt x="41" y="9"/>
                    </a:cubicBezTo>
                    <a:cubicBezTo>
                      <a:pt x="41" y="10"/>
                      <a:pt x="41" y="10"/>
                      <a:pt x="40" y="10"/>
                    </a:cubicBezTo>
                    <a:cubicBezTo>
                      <a:pt x="45" y="14"/>
                      <a:pt x="49" y="21"/>
                      <a:pt x="48" y="2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8"/>
                      <a:pt x="48" y="67"/>
                      <a:pt x="48" y="7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7" y="87"/>
                      <a:pt x="47" y="88"/>
                      <a:pt x="47" y="89"/>
                    </a:cubicBezTo>
                    <a:cubicBezTo>
                      <a:pt x="46" y="93"/>
                      <a:pt x="45" y="96"/>
                      <a:pt x="42" y="98"/>
                    </a:cubicBezTo>
                    <a:cubicBezTo>
                      <a:pt x="45" y="96"/>
                      <a:pt x="46" y="93"/>
                      <a:pt x="47" y="89"/>
                    </a:cubicBezTo>
                    <a:cubicBezTo>
                      <a:pt x="47" y="88"/>
                      <a:pt x="47" y="87"/>
                      <a:pt x="47" y="8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0"/>
                      <a:pt x="45" y="14"/>
                      <a:pt x="39" y="11"/>
                    </a:cubicBezTo>
                    <a:cubicBezTo>
                      <a:pt x="38" y="11"/>
                      <a:pt x="38" y="12"/>
                      <a:pt x="40" y="14"/>
                    </a:cubicBezTo>
                    <a:cubicBezTo>
                      <a:pt x="41" y="15"/>
                      <a:pt x="44" y="18"/>
                      <a:pt x="45" y="22"/>
                    </a:cubicBezTo>
                    <a:cubicBezTo>
                      <a:pt x="46" y="23"/>
                      <a:pt x="46" y="24"/>
                      <a:pt x="46" y="25"/>
                    </a:cubicBezTo>
                    <a:cubicBezTo>
                      <a:pt x="46" y="26"/>
                      <a:pt x="46" y="26"/>
                      <a:pt x="46" y="2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2"/>
                      <a:pt x="46" y="35"/>
                      <a:pt x="46" y="37"/>
                    </a:cubicBezTo>
                    <a:cubicBezTo>
                      <a:pt x="45" y="49"/>
                      <a:pt x="45" y="62"/>
                      <a:pt x="45" y="7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8"/>
                      <a:pt x="45" y="89"/>
                      <a:pt x="45" y="89"/>
                    </a:cubicBezTo>
                    <a:cubicBezTo>
                      <a:pt x="44" y="90"/>
                      <a:pt x="44" y="91"/>
                      <a:pt x="44" y="92"/>
                    </a:cubicBezTo>
                    <a:cubicBezTo>
                      <a:pt x="43" y="94"/>
                      <a:pt x="42" y="96"/>
                      <a:pt x="40" y="97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9"/>
                    </a:cubicBezTo>
                    <a:cubicBezTo>
                      <a:pt x="38" y="99"/>
                      <a:pt x="38" y="99"/>
                      <a:pt x="37" y="99"/>
                    </a:cubicBezTo>
                    <a:cubicBezTo>
                      <a:pt x="36" y="100"/>
                      <a:pt x="35" y="100"/>
                      <a:pt x="34" y="101"/>
                    </a:cubicBezTo>
                    <a:cubicBezTo>
                      <a:pt x="33" y="101"/>
                      <a:pt x="31" y="101"/>
                      <a:pt x="30" y="101"/>
                    </a:cubicBezTo>
                    <a:cubicBezTo>
                      <a:pt x="28" y="101"/>
                      <a:pt x="27" y="101"/>
                      <a:pt x="25" y="101"/>
                    </a:cubicBezTo>
                    <a:cubicBezTo>
                      <a:pt x="22" y="100"/>
                      <a:pt x="20" y="98"/>
                      <a:pt x="18" y="96"/>
                    </a:cubicBezTo>
                    <a:cubicBezTo>
                      <a:pt x="16" y="93"/>
                      <a:pt x="14" y="90"/>
                      <a:pt x="14" y="87"/>
                    </a:cubicBezTo>
                    <a:cubicBezTo>
                      <a:pt x="14" y="87"/>
                      <a:pt x="14" y="87"/>
                      <a:pt x="14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2"/>
                      <a:pt x="14" y="49"/>
                      <a:pt x="14" y="3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5" y="21"/>
                    </a:cubicBezTo>
                    <a:cubicBezTo>
                      <a:pt x="16" y="18"/>
                      <a:pt x="19" y="15"/>
                      <a:pt x="22" y="13"/>
                    </a:cubicBezTo>
                    <a:cubicBezTo>
                      <a:pt x="25" y="11"/>
                      <a:pt x="27" y="10"/>
                      <a:pt x="28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7" y="6"/>
                      <a:pt x="24" y="6"/>
                    </a:cubicBezTo>
                    <a:cubicBezTo>
                      <a:pt x="21" y="6"/>
                      <a:pt x="17" y="7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6"/>
                      <a:pt x="19" y="5"/>
                      <a:pt x="21" y="4"/>
                    </a:cubicBezTo>
                    <a:cubicBezTo>
                      <a:pt x="22" y="3"/>
                      <a:pt x="23" y="3"/>
                      <a:pt x="23" y="2"/>
                    </a:cubicBezTo>
                    <a:cubicBezTo>
                      <a:pt x="23" y="1"/>
                      <a:pt x="21" y="1"/>
                      <a:pt x="22" y="0"/>
                    </a:cubicBezTo>
                    <a:cubicBezTo>
                      <a:pt x="17" y="1"/>
                      <a:pt x="12" y="4"/>
                      <a:pt x="8" y="8"/>
                    </a:cubicBezTo>
                    <a:cubicBezTo>
                      <a:pt x="4" y="12"/>
                      <a:pt x="1" y="18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19" name="Freeform 35"/>
              <p:cNvSpPr/>
              <p:nvPr/>
            </p:nvSpPr>
            <p:spPr bwMode="auto">
              <a:xfrm>
                <a:off x="6292851" y="2822576"/>
                <a:ext cx="49213" cy="33338"/>
              </a:xfrm>
              <a:custGeom>
                <a:avLst/>
                <a:gdLst>
                  <a:gd name="T0" fmla="*/ 13 w 13"/>
                  <a:gd name="T1" fmla="*/ 0 h 9"/>
                  <a:gd name="T2" fmla="*/ 9 w 13"/>
                  <a:gd name="T3" fmla="*/ 3 h 9"/>
                  <a:gd name="T4" fmla="*/ 0 w 13"/>
                  <a:gd name="T5" fmla="*/ 9 h 9"/>
                  <a:gd name="T6" fmla="*/ 0 w 13"/>
                  <a:gd name="T7" fmla="*/ 9 h 9"/>
                  <a:gd name="T8" fmla="*/ 9 w 13"/>
                  <a:gd name="T9" fmla="*/ 3 h 9"/>
                  <a:gd name="T10" fmla="*/ 13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2" y="1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0" name="Freeform 36"/>
              <p:cNvSpPr/>
              <p:nvPr/>
            </p:nvSpPr>
            <p:spPr bwMode="auto">
              <a:xfrm>
                <a:off x="6289676" y="2833688"/>
                <a:ext cx="3175" cy="2222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4 h 14"/>
                  <a:gd name="T4" fmla="*/ 0 w 2"/>
                  <a:gd name="T5" fmla="*/ 0 h 14"/>
                  <a:gd name="T6" fmla="*/ 2 w 2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14"/>
                    </a:lnTo>
                    <a:lnTo>
                      <a:pt x="0" y="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1" name="Freeform 37"/>
              <p:cNvSpPr>
                <a:spLocks noEditPoints="1"/>
              </p:cNvSpPr>
              <p:nvPr/>
            </p:nvSpPr>
            <p:spPr bwMode="auto">
              <a:xfrm>
                <a:off x="6286501" y="2674938"/>
                <a:ext cx="120650" cy="177800"/>
              </a:xfrm>
              <a:custGeom>
                <a:avLst/>
                <a:gdLst>
                  <a:gd name="T0" fmla="*/ 1 w 32"/>
                  <a:gd name="T1" fmla="*/ 18 h 47"/>
                  <a:gd name="T2" fmla="*/ 3 w 32"/>
                  <a:gd name="T3" fmla="*/ 14 h 47"/>
                  <a:gd name="T4" fmla="*/ 3 w 32"/>
                  <a:gd name="T5" fmla="*/ 13 h 47"/>
                  <a:gd name="T6" fmla="*/ 5 w 32"/>
                  <a:gd name="T7" fmla="*/ 12 h 47"/>
                  <a:gd name="T8" fmla="*/ 2 w 32"/>
                  <a:gd name="T9" fmla="*/ 19 h 47"/>
                  <a:gd name="T10" fmla="*/ 1 w 32"/>
                  <a:gd name="T11" fmla="*/ 38 h 47"/>
                  <a:gd name="T12" fmla="*/ 11 w 32"/>
                  <a:gd name="T13" fmla="*/ 41 h 47"/>
                  <a:gd name="T14" fmla="*/ 15 w 32"/>
                  <a:gd name="T15" fmla="*/ 39 h 47"/>
                  <a:gd name="T16" fmla="*/ 25 w 32"/>
                  <a:gd name="T17" fmla="*/ 27 h 47"/>
                  <a:gd name="T18" fmla="*/ 4 w 32"/>
                  <a:gd name="T19" fmla="*/ 44 h 47"/>
                  <a:gd name="T20" fmla="*/ 10 w 32"/>
                  <a:gd name="T21" fmla="*/ 40 h 47"/>
                  <a:gd name="T22" fmla="*/ 18 w 32"/>
                  <a:gd name="T23" fmla="*/ 34 h 47"/>
                  <a:gd name="T24" fmla="*/ 25 w 32"/>
                  <a:gd name="T25" fmla="*/ 26 h 47"/>
                  <a:gd name="T26" fmla="*/ 20 w 32"/>
                  <a:gd name="T27" fmla="*/ 22 h 47"/>
                  <a:gd name="T28" fmla="*/ 17 w 32"/>
                  <a:gd name="T29" fmla="*/ 23 h 47"/>
                  <a:gd name="T30" fmla="*/ 14 w 32"/>
                  <a:gd name="T31" fmla="*/ 26 h 47"/>
                  <a:gd name="T32" fmla="*/ 15 w 32"/>
                  <a:gd name="T33" fmla="*/ 22 h 47"/>
                  <a:gd name="T34" fmla="*/ 16 w 32"/>
                  <a:gd name="T35" fmla="*/ 20 h 47"/>
                  <a:gd name="T36" fmla="*/ 16 w 32"/>
                  <a:gd name="T37" fmla="*/ 19 h 47"/>
                  <a:gd name="T38" fmla="*/ 17 w 32"/>
                  <a:gd name="T39" fmla="*/ 19 h 47"/>
                  <a:gd name="T40" fmla="*/ 21 w 32"/>
                  <a:gd name="T41" fmla="*/ 20 h 47"/>
                  <a:gd name="T42" fmla="*/ 24 w 32"/>
                  <a:gd name="T43" fmla="*/ 17 h 47"/>
                  <a:gd name="T44" fmla="*/ 27 w 32"/>
                  <a:gd name="T45" fmla="*/ 22 h 47"/>
                  <a:gd name="T46" fmla="*/ 28 w 32"/>
                  <a:gd name="T47" fmla="*/ 8 h 47"/>
                  <a:gd name="T48" fmla="*/ 27 w 32"/>
                  <a:gd name="T49" fmla="*/ 5 h 47"/>
                  <a:gd name="T50" fmla="*/ 26 w 32"/>
                  <a:gd name="T51" fmla="*/ 5 h 47"/>
                  <a:gd name="T52" fmla="*/ 20 w 32"/>
                  <a:gd name="T53" fmla="*/ 1 h 47"/>
                  <a:gd name="T54" fmla="*/ 20 w 32"/>
                  <a:gd name="T55" fmla="*/ 1 h 47"/>
                  <a:gd name="T56" fmla="*/ 15 w 32"/>
                  <a:gd name="T57" fmla="*/ 2 h 47"/>
                  <a:gd name="T58" fmla="*/ 5 w 32"/>
                  <a:gd name="T59" fmla="*/ 10 h 47"/>
                  <a:gd name="T60" fmla="*/ 3 w 32"/>
                  <a:gd name="T61" fmla="*/ 14 h 47"/>
                  <a:gd name="T62" fmla="*/ 2 w 32"/>
                  <a:gd name="T63" fmla="*/ 16 h 47"/>
                  <a:gd name="T64" fmla="*/ 0 w 32"/>
                  <a:gd name="T65" fmla="*/ 38 h 47"/>
                  <a:gd name="T66" fmla="*/ 1 w 32"/>
                  <a:gd name="T67" fmla="*/ 38 h 47"/>
                  <a:gd name="T68" fmla="*/ 11 w 32"/>
                  <a:gd name="T69" fmla="*/ 29 h 47"/>
                  <a:gd name="T70" fmla="*/ 11 w 32"/>
                  <a:gd name="T71" fmla="*/ 29 h 47"/>
                  <a:gd name="T72" fmla="*/ 11 w 32"/>
                  <a:gd name="T73" fmla="*/ 29 h 47"/>
                  <a:gd name="T74" fmla="*/ 3 w 32"/>
                  <a:gd name="T75" fmla="*/ 24 h 47"/>
                  <a:gd name="T76" fmla="*/ 4 w 32"/>
                  <a:gd name="T77" fmla="*/ 42 h 47"/>
                  <a:gd name="T78" fmla="*/ 6 w 32"/>
                  <a:gd name="T79" fmla="*/ 32 h 47"/>
                  <a:gd name="T80" fmla="*/ 5 w 32"/>
                  <a:gd name="T81" fmla="*/ 33 h 47"/>
                  <a:gd name="T82" fmla="*/ 6 w 32"/>
                  <a:gd name="T83" fmla="*/ 32 h 47"/>
                  <a:gd name="T84" fmla="*/ 11 w 32"/>
                  <a:gd name="T85" fmla="*/ 34 h 47"/>
                  <a:gd name="T86" fmla="*/ 11 w 32"/>
                  <a:gd name="T87" fmla="*/ 36 h 47"/>
                  <a:gd name="T88" fmla="*/ 21 w 32"/>
                  <a:gd name="T8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47">
                    <a:moveTo>
                      <a:pt x="0" y="25"/>
                    </a:moveTo>
                    <a:cubicBezTo>
                      <a:pt x="0" y="23"/>
                      <a:pt x="1" y="21"/>
                      <a:pt x="1" y="18"/>
                    </a:cubicBezTo>
                    <a:cubicBezTo>
                      <a:pt x="2" y="17"/>
                      <a:pt x="2" y="16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8"/>
                      <a:pt x="2" y="19"/>
                    </a:cubicBezTo>
                    <a:cubicBezTo>
                      <a:pt x="2" y="21"/>
                      <a:pt x="1" y="23"/>
                      <a:pt x="1" y="25"/>
                    </a:cubicBezTo>
                    <a:cubicBezTo>
                      <a:pt x="1" y="29"/>
                      <a:pt x="1" y="34"/>
                      <a:pt x="1" y="38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0"/>
                      <a:pt x="13" y="39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37"/>
                      <a:pt x="21" y="34"/>
                      <a:pt x="24" y="32"/>
                    </a:cubicBezTo>
                    <a:cubicBezTo>
                      <a:pt x="25" y="30"/>
                      <a:pt x="25" y="29"/>
                      <a:pt x="25" y="27"/>
                    </a:cubicBezTo>
                    <a:cubicBezTo>
                      <a:pt x="20" y="32"/>
                      <a:pt x="15" y="36"/>
                      <a:pt x="10" y="4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3" y="38"/>
                      <a:pt x="16" y="36"/>
                      <a:pt x="18" y="34"/>
                    </a:cubicBezTo>
                    <a:cubicBezTo>
                      <a:pt x="20" y="31"/>
                      <a:pt x="22" y="29"/>
                      <a:pt x="24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5" y="25"/>
                      <a:pt x="25" y="24"/>
                    </a:cubicBezTo>
                    <a:cubicBezTo>
                      <a:pt x="24" y="22"/>
                      <a:pt x="22" y="21"/>
                      <a:pt x="20" y="22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8" y="24"/>
                      <a:pt x="18" y="23"/>
                      <a:pt x="17" y="23"/>
                    </a:cubicBezTo>
                    <a:cubicBezTo>
                      <a:pt x="16" y="24"/>
                      <a:pt x="15" y="26"/>
                      <a:pt x="14" y="27"/>
                    </a:cubicBezTo>
                    <a:cubicBezTo>
                      <a:pt x="14" y="27"/>
                      <a:pt x="14" y="26"/>
                      <a:pt x="14" y="26"/>
                    </a:cubicBezTo>
                    <a:cubicBezTo>
                      <a:pt x="15" y="25"/>
                      <a:pt x="16" y="24"/>
                      <a:pt x="17" y="22"/>
                    </a:cubicBezTo>
                    <a:cubicBezTo>
                      <a:pt x="16" y="22"/>
                      <a:pt x="16" y="22"/>
                      <a:pt x="15" y="22"/>
                    </a:cubicBezTo>
                    <a:cubicBezTo>
                      <a:pt x="15" y="22"/>
                      <a:pt x="15" y="21"/>
                      <a:pt x="15" y="21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2" y="18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20"/>
                      <a:pt x="24" y="20"/>
                      <a:pt x="25" y="21"/>
                    </a:cubicBezTo>
                    <a:cubicBezTo>
                      <a:pt x="25" y="21"/>
                      <a:pt x="27" y="21"/>
                      <a:pt x="27" y="22"/>
                    </a:cubicBezTo>
                    <a:cubicBezTo>
                      <a:pt x="28" y="18"/>
                      <a:pt x="28" y="15"/>
                      <a:pt x="29" y="11"/>
                    </a:cubicBezTo>
                    <a:cubicBezTo>
                      <a:pt x="29" y="11"/>
                      <a:pt x="28" y="9"/>
                      <a:pt x="28" y="8"/>
                    </a:cubicBezTo>
                    <a:cubicBezTo>
                      <a:pt x="28" y="8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32" y="8"/>
                      <a:pt x="19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5" y="2"/>
                    </a:cubicBezTo>
                    <a:cubicBezTo>
                      <a:pt x="13" y="3"/>
                      <a:pt x="11" y="4"/>
                      <a:pt x="10" y="5"/>
                    </a:cubicBezTo>
                    <a:cubicBezTo>
                      <a:pt x="8" y="7"/>
                      <a:pt x="7" y="8"/>
                      <a:pt x="5" y="10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0" y="20"/>
                      <a:pt x="0" y="23"/>
                      <a:pt x="0" y="27"/>
                    </a:cubicBezTo>
                    <a:cubicBezTo>
                      <a:pt x="0" y="31"/>
                      <a:pt x="0" y="34"/>
                      <a:pt x="0" y="38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4"/>
                      <a:pt x="0" y="29"/>
                      <a:pt x="0" y="25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3" y="37"/>
                    </a:moveTo>
                    <a:cubicBezTo>
                      <a:pt x="2" y="33"/>
                      <a:pt x="2" y="28"/>
                      <a:pt x="3" y="24"/>
                    </a:cubicBezTo>
                    <a:cubicBezTo>
                      <a:pt x="2" y="28"/>
                      <a:pt x="3" y="33"/>
                      <a:pt x="3" y="37"/>
                    </a:cubicBezTo>
                    <a:cubicBezTo>
                      <a:pt x="4" y="42"/>
                      <a:pt x="4" y="42"/>
                      <a:pt x="4" y="42"/>
                    </a:cubicBezTo>
                    <a:lnTo>
                      <a:pt x="3" y="37"/>
                    </a:lnTo>
                    <a:close/>
                    <a:moveTo>
                      <a:pt x="6" y="32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3"/>
                      <a:pt x="6" y="32"/>
                    </a:cubicBezTo>
                    <a:close/>
                    <a:moveTo>
                      <a:pt x="11" y="36"/>
                    </a:move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6"/>
                    </a:cubicBezTo>
                    <a:close/>
                    <a:moveTo>
                      <a:pt x="21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2" name="Freeform 38"/>
              <p:cNvSpPr/>
              <p:nvPr/>
            </p:nvSpPr>
            <p:spPr bwMode="auto">
              <a:xfrm>
                <a:off x="5940426" y="2652713"/>
                <a:ext cx="112713" cy="173038"/>
              </a:xfrm>
              <a:custGeom>
                <a:avLst/>
                <a:gdLst>
                  <a:gd name="T0" fmla="*/ 15 w 30"/>
                  <a:gd name="T1" fmla="*/ 42 h 46"/>
                  <a:gd name="T2" fmla="*/ 16 w 30"/>
                  <a:gd name="T3" fmla="*/ 41 h 46"/>
                  <a:gd name="T4" fmla="*/ 17 w 30"/>
                  <a:gd name="T5" fmla="*/ 36 h 46"/>
                  <a:gd name="T6" fmla="*/ 14 w 30"/>
                  <a:gd name="T7" fmla="*/ 36 h 46"/>
                  <a:gd name="T8" fmla="*/ 10 w 30"/>
                  <a:gd name="T9" fmla="*/ 40 h 46"/>
                  <a:gd name="T10" fmla="*/ 7 w 30"/>
                  <a:gd name="T11" fmla="*/ 43 h 46"/>
                  <a:gd name="T12" fmla="*/ 6 w 30"/>
                  <a:gd name="T13" fmla="*/ 41 h 46"/>
                  <a:gd name="T14" fmla="*/ 5 w 30"/>
                  <a:gd name="T15" fmla="*/ 36 h 46"/>
                  <a:gd name="T16" fmla="*/ 4 w 30"/>
                  <a:gd name="T17" fmla="*/ 37 h 46"/>
                  <a:gd name="T18" fmla="*/ 3 w 30"/>
                  <a:gd name="T19" fmla="*/ 31 h 46"/>
                  <a:gd name="T20" fmla="*/ 4 w 30"/>
                  <a:gd name="T21" fmla="*/ 36 h 46"/>
                  <a:gd name="T22" fmla="*/ 4 w 30"/>
                  <a:gd name="T23" fmla="*/ 36 h 46"/>
                  <a:gd name="T24" fmla="*/ 5 w 30"/>
                  <a:gd name="T25" fmla="*/ 36 h 46"/>
                  <a:gd name="T26" fmla="*/ 5 w 30"/>
                  <a:gd name="T27" fmla="*/ 37 h 46"/>
                  <a:gd name="T28" fmla="*/ 7 w 30"/>
                  <a:gd name="T29" fmla="*/ 43 h 46"/>
                  <a:gd name="T30" fmla="*/ 12 w 30"/>
                  <a:gd name="T31" fmla="*/ 38 h 46"/>
                  <a:gd name="T32" fmla="*/ 14 w 30"/>
                  <a:gd name="T33" fmla="*/ 36 h 46"/>
                  <a:gd name="T34" fmla="*/ 15 w 30"/>
                  <a:gd name="T35" fmla="*/ 38 h 46"/>
                  <a:gd name="T36" fmla="*/ 15 w 30"/>
                  <a:gd name="T37" fmla="*/ 38 h 46"/>
                  <a:gd name="T38" fmla="*/ 25 w 30"/>
                  <a:gd name="T39" fmla="*/ 26 h 46"/>
                  <a:gd name="T40" fmla="*/ 24 w 30"/>
                  <a:gd name="T41" fmla="*/ 20 h 46"/>
                  <a:gd name="T42" fmla="*/ 19 w 30"/>
                  <a:gd name="T43" fmla="*/ 20 h 46"/>
                  <a:gd name="T44" fmla="*/ 12 w 30"/>
                  <a:gd name="T45" fmla="*/ 27 h 46"/>
                  <a:gd name="T46" fmla="*/ 12 w 30"/>
                  <a:gd name="T47" fmla="*/ 27 h 46"/>
                  <a:gd name="T48" fmla="*/ 12 w 30"/>
                  <a:gd name="T49" fmla="*/ 27 h 46"/>
                  <a:gd name="T50" fmla="*/ 13 w 30"/>
                  <a:gd name="T51" fmla="*/ 26 h 46"/>
                  <a:gd name="T52" fmla="*/ 17 w 30"/>
                  <a:gd name="T53" fmla="*/ 18 h 46"/>
                  <a:gd name="T54" fmla="*/ 15 w 30"/>
                  <a:gd name="T55" fmla="*/ 20 h 46"/>
                  <a:gd name="T56" fmla="*/ 14 w 30"/>
                  <a:gd name="T57" fmla="*/ 19 h 46"/>
                  <a:gd name="T58" fmla="*/ 15 w 30"/>
                  <a:gd name="T59" fmla="*/ 16 h 46"/>
                  <a:gd name="T60" fmla="*/ 16 w 30"/>
                  <a:gd name="T61" fmla="*/ 15 h 46"/>
                  <a:gd name="T62" fmla="*/ 18 w 30"/>
                  <a:gd name="T63" fmla="*/ 16 h 46"/>
                  <a:gd name="T64" fmla="*/ 20 w 30"/>
                  <a:gd name="T65" fmla="*/ 17 h 46"/>
                  <a:gd name="T66" fmla="*/ 25 w 30"/>
                  <a:gd name="T67" fmla="*/ 13 h 46"/>
                  <a:gd name="T68" fmla="*/ 29 w 30"/>
                  <a:gd name="T69" fmla="*/ 18 h 46"/>
                  <a:gd name="T70" fmla="*/ 28 w 30"/>
                  <a:gd name="T71" fmla="*/ 2 h 46"/>
                  <a:gd name="T72" fmla="*/ 18 w 30"/>
                  <a:gd name="T73" fmla="*/ 0 h 46"/>
                  <a:gd name="T74" fmla="*/ 0 w 30"/>
                  <a:gd name="T75" fmla="*/ 28 h 46"/>
                  <a:gd name="T76" fmla="*/ 2 w 30"/>
                  <a:gd name="T77" fmla="*/ 40 h 46"/>
                  <a:gd name="T78" fmla="*/ 2 w 30"/>
                  <a:gd name="T79" fmla="*/ 40 h 46"/>
                  <a:gd name="T80" fmla="*/ 3 w 30"/>
                  <a:gd name="T81" fmla="*/ 39 h 46"/>
                  <a:gd name="T82" fmla="*/ 6 w 30"/>
                  <a:gd name="T83" fmla="*/ 44 h 46"/>
                  <a:gd name="T84" fmla="*/ 11 w 30"/>
                  <a:gd name="T85" fmla="*/ 41 h 46"/>
                  <a:gd name="T86" fmla="*/ 6 w 30"/>
                  <a:gd name="T87" fmla="*/ 45 h 46"/>
                  <a:gd name="T88" fmla="*/ 4 w 30"/>
                  <a:gd name="T89" fmla="*/ 40 h 46"/>
                  <a:gd name="T90" fmla="*/ 4 w 30"/>
                  <a:gd name="T91" fmla="*/ 38 h 46"/>
                  <a:gd name="T92" fmla="*/ 2 w 30"/>
                  <a:gd name="T93" fmla="*/ 40 h 46"/>
                  <a:gd name="T94" fmla="*/ 2 w 30"/>
                  <a:gd name="T95" fmla="*/ 38 h 46"/>
                  <a:gd name="T96" fmla="*/ 3 w 30"/>
                  <a:gd name="T97" fmla="*/ 17 h 46"/>
                  <a:gd name="T98" fmla="*/ 4 w 30"/>
                  <a:gd name="T99" fmla="*/ 38 h 46"/>
                  <a:gd name="T100" fmla="*/ 4 w 30"/>
                  <a:gd name="T101" fmla="*/ 38 h 46"/>
                  <a:gd name="T102" fmla="*/ 6 w 30"/>
                  <a:gd name="T103" fmla="*/ 44 h 46"/>
                  <a:gd name="T104" fmla="*/ 7 w 30"/>
                  <a:gd name="T105" fmla="*/ 44 h 46"/>
                  <a:gd name="T106" fmla="*/ 11 w 30"/>
                  <a:gd name="T107" fmla="*/ 41 h 46"/>
                  <a:gd name="T108" fmla="*/ 14 w 30"/>
                  <a:gd name="T109" fmla="*/ 38 h 46"/>
                  <a:gd name="T110" fmla="*/ 15 w 30"/>
                  <a:gd name="T111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46">
                    <a:moveTo>
                      <a:pt x="15" y="4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8" y="39"/>
                      <a:pt x="20" y="36"/>
                      <a:pt x="22" y="34"/>
                    </a:cubicBezTo>
                    <a:cubicBezTo>
                      <a:pt x="24" y="32"/>
                      <a:pt x="25" y="29"/>
                      <a:pt x="25" y="27"/>
                    </a:cubicBezTo>
                    <a:cubicBezTo>
                      <a:pt x="22" y="30"/>
                      <a:pt x="20" y="33"/>
                      <a:pt x="17" y="36"/>
                    </a:cubicBezTo>
                    <a:cubicBezTo>
                      <a:pt x="16" y="37"/>
                      <a:pt x="16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8"/>
                      <a:pt x="11" y="39"/>
                      <a:pt x="10" y="40"/>
                    </a:cubicBezTo>
                    <a:cubicBezTo>
                      <a:pt x="9" y="41"/>
                      <a:pt x="8" y="42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6" y="40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3" y="34"/>
                      <a:pt x="3" y="32"/>
                      <a:pt x="3" y="31"/>
                    </a:cubicBezTo>
                    <a:cubicBezTo>
                      <a:pt x="3" y="32"/>
                      <a:pt x="3" y="33"/>
                      <a:pt x="3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7"/>
                      <a:pt x="4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9"/>
                      <a:pt x="6" y="40"/>
                      <a:pt x="7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8" y="42"/>
                      <a:pt x="9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3"/>
                      <a:pt x="22" y="30"/>
                      <a:pt x="25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23" y="19"/>
                      <a:pt x="22" y="19"/>
                      <a:pt x="21" y="20"/>
                    </a:cubicBezTo>
                    <a:cubicBezTo>
                      <a:pt x="21" y="20"/>
                      <a:pt x="20" y="22"/>
                      <a:pt x="20" y="22"/>
                    </a:cubicBezTo>
                    <a:cubicBezTo>
                      <a:pt x="20" y="21"/>
                      <a:pt x="19" y="20"/>
                      <a:pt x="19" y="20"/>
                    </a:cubicBezTo>
                    <a:cubicBezTo>
                      <a:pt x="17" y="22"/>
                      <a:pt x="16" y="24"/>
                      <a:pt x="14" y="25"/>
                    </a:cubicBezTo>
                    <a:cubicBezTo>
                      <a:pt x="14" y="25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3"/>
                      <a:pt x="12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6" y="23"/>
                      <a:pt x="17" y="21"/>
                      <a:pt x="19" y="19"/>
                    </a:cubicBezTo>
                    <a:cubicBezTo>
                      <a:pt x="18" y="19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6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20" y="17"/>
                    </a:cubicBezTo>
                    <a:cubicBezTo>
                      <a:pt x="20" y="18"/>
                      <a:pt x="21" y="17"/>
                      <a:pt x="22" y="17"/>
                    </a:cubicBezTo>
                    <a:cubicBezTo>
                      <a:pt x="23" y="16"/>
                      <a:pt x="24" y="15"/>
                      <a:pt x="24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6" y="18"/>
                      <a:pt x="26" y="18"/>
                    </a:cubicBezTo>
                    <a:cubicBezTo>
                      <a:pt x="27" y="18"/>
                      <a:pt x="28" y="18"/>
                      <a:pt x="29" y="18"/>
                    </a:cubicBezTo>
                    <a:cubicBezTo>
                      <a:pt x="29" y="16"/>
                      <a:pt x="30" y="14"/>
                      <a:pt x="30" y="11"/>
                    </a:cubicBezTo>
                    <a:cubicBezTo>
                      <a:pt x="30" y="9"/>
                      <a:pt x="30" y="6"/>
                      <a:pt x="29" y="4"/>
                    </a:cubicBezTo>
                    <a:cubicBezTo>
                      <a:pt x="29" y="4"/>
                      <a:pt x="29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ubicBezTo>
                      <a:pt x="26" y="0"/>
                      <a:pt x="24" y="0"/>
                      <a:pt x="23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5" y="1"/>
                      <a:pt x="11" y="3"/>
                      <a:pt x="8" y="7"/>
                    </a:cubicBezTo>
                    <a:cubicBezTo>
                      <a:pt x="4" y="10"/>
                      <a:pt x="2" y="15"/>
                      <a:pt x="1" y="18"/>
                    </a:cubicBezTo>
                    <a:cubicBezTo>
                      <a:pt x="0" y="22"/>
                      <a:pt x="0" y="25"/>
                      <a:pt x="0" y="28"/>
                    </a:cubicBezTo>
                    <a:cubicBezTo>
                      <a:pt x="0" y="31"/>
                      <a:pt x="0" y="33"/>
                      <a:pt x="0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3"/>
                      <a:pt x="5" y="44"/>
                      <a:pt x="6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7" y="45"/>
                    </a:cubicBezTo>
                    <a:cubicBezTo>
                      <a:pt x="8" y="44"/>
                      <a:pt x="9" y="42"/>
                      <a:pt x="11" y="41"/>
                    </a:cubicBezTo>
                    <a:cubicBezTo>
                      <a:pt x="10" y="42"/>
                      <a:pt x="9" y="43"/>
                      <a:pt x="8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3"/>
                      <a:pt x="5" y="41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5"/>
                      <a:pt x="0" y="33"/>
                      <a:pt x="0" y="29"/>
                    </a:cubicBezTo>
                    <a:cubicBezTo>
                      <a:pt x="0" y="26"/>
                      <a:pt x="0" y="22"/>
                      <a:pt x="2" y="17"/>
                    </a:cubicBezTo>
                    <a:cubicBezTo>
                      <a:pt x="2" y="17"/>
                      <a:pt x="2" y="18"/>
                      <a:pt x="3" y="17"/>
                    </a:cubicBezTo>
                    <a:cubicBezTo>
                      <a:pt x="2" y="22"/>
                      <a:pt x="1" y="25"/>
                      <a:pt x="1" y="28"/>
                    </a:cubicBezTo>
                    <a:cubicBezTo>
                      <a:pt x="1" y="32"/>
                      <a:pt x="2" y="35"/>
                      <a:pt x="2" y="37"/>
                    </a:cubicBezTo>
                    <a:cubicBezTo>
                      <a:pt x="2" y="38"/>
                      <a:pt x="2" y="40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1"/>
                      <a:pt x="5" y="42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1" y="41"/>
                      <a:pt x="12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2"/>
                      <a:pt x="15" y="42"/>
                      <a:pt x="15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3" name="Freeform 39"/>
              <p:cNvSpPr>
                <a:spLocks noEditPoints="1"/>
              </p:cNvSpPr>
              <p:nvPr/>
            </p:nvSpPr>
            <p:spPr bwMode="auto">
              <a:xfrm>
                <a:off x="5534026" y="2908301"/>
                <a:ext cx="160338" cy="146050"/>
              </a:xfrm>
              <a:custGeom>
                <a:avLst/>
                <a:gdLst>
                  <a:gd name="T0" fmla="*/ 42 w 43"/>
                  <a:gd name="T1" fmla="*/ 30 h 39"/>
                  <a:gd name="T2" fmla="*/ 38 w 43"/>
                  <a:gd name="T3" fmla="*/ 23 h 39"/>
                  <a:gd name="T4" fmla="*/ 43 w 43"/>
                  <a:gd name="T5" fmla="*/ 33 h 39"/>
                  <a:gd name="T6" fmla="*/ 42 w 43"/>
                  <a:gd name="T7" fmla="*/ 36 h 39"/>
                  <a:gd name="T8" fmla="*/ 40 w 43"/>
                  <a:gd name="T9" fmla="*/ 37 h 39"/>
                  <a:gd name="T10" fmla="*/ 23 w 43"/>
                  <a:gd name="T11" fmla="*/ 35 h 39"/>
                  <a:gd name="T12" fmla="*/ 39 w 43"/>
                  <a:gd name="T13" fmla="*/ 36 h 39"/>
                  <a:gd name="T14" fmla="*/ 40 w 43"/>
                  <a:gd name="T15" fmla="*/ 36 h 39"/>
                  <a:gd name="T16" fmla="*/ 41 w 43"/>
                  <a:gd name="T17" fmla="*/ 35 h 39"/>
                  <a:gd name="T18" fmla="*/ 42 w 43"/>
                  <a:gd name="T19" fmla="*/ 34 h 39"/>
                  <a:gd name="T20" fmla="*/ 41 w 43"/>
                  <a:gd name="T21" fmla="*/ 32 h 39"/>
                  <a:gd name="T22" fmla="*/ 39 w 43"/>
                  <a:gd name="T23" fmla="*/ 27 h 39"/>
                  <a:gd name="T24" fmla="*/ 34 w 43"/>
                  <a:gd name="T25" fmla="*/ 14 h 39"/>
                  <a:gd name="T26" fmla="*/ 27 w 43"/>
                  <a:gd name="T27" fmla="*/ 7 h 39"/>
                  <a:gd name="T28" fmla="*/ 36 w 43"/>
                  <a:gd name="T29" fmla="*/ 23 h 39"/>
                  <a:gd name="T30" fmla="*/ 38 w 43"/>
                  <a:gd name="T31" fmla="*/ 29 h 39"/>
                  <a:gd name="T32" fmla="*/ 39 w 43"/>
                  <a:gd name="T33" fmla="*/ 32 h 39"/>
                  <a:gd name="T34" fmla="*/ 39 w 43"/>
                  <a:gd name="T35" fmla="*/ 33 h 39"/>
                  <a:gd name="T36" fmla="*/ 38 w 43"/>
                  <a:gd name="T37" fmla="*/ 35 h 39"/>
                  <a:gd name="T38" fmla="*/ 39 w 43"/>
                  <a:gd name="T39" fmla="*/ 33 h 39"/>
                  <a:gd name="T40" fmla="*/ 39 w 43"/>
                  <a:gd name="T41" fmla="*/ 32 h 39"/>
                  <a:gd name="T42" fmla="*/ 38 w 43"/>
                  <a:gd name="T43" fmla="*/ 28 h 39"/>
                  <a:gd name="T44" fmla="*/ 31 w 43"/>
                  <a:gd name="T45" fmla="*/ 14 h 39"/>
                  <a:gd name="T46" fmla="*/ 17 w 43"/>
                  <a:gd name="T47" fmla="*/ 2 h 39"/>
                  <a:gd name="T48" fmla="*/ 18 w 43"/>
                  <a:gd name="T49" fmla="*/ 8 h 39"/>
                  <a:gd name="T50" fmla="*/ 23 w 43"/>
                  <a:gd name="T51" fmla="*/ 19 h 39"/>
                  <a:gd name="T52" fmla="*/ 22 w 43"/>
                  <a:gd name="T53" fmla="*/ 21 h 39"/>
                  <a:gd name="T54" fmla="*/ 22 w 43"/>
                  <a:gd name="T55" fmla="*/ 21 h 39"/>
                  <a:gd name="T56" fmla="*/ 22 w 43"/>
                  <a:gd name="T57" fmla="*/ 20 h 39"/>
                  <a:gd name="T58" fmla="*/ 17 w 43"/>
                  <a:gd name="T59" fmla="*/ 10 h 39"/>
                  <a:gd name="T60" fmla="*/ 17 w 43"/>
                  <a:gd name="T61" fmla="*/ 14 h 39"/>
                  <a:gd name="T62" fmla="*/ 16 w 43"/>
                  <a:gd name="T63" fmla="*/ 16 h 39"/>
                  <a:gd name="T64" fmla="*/ 14 w 43"/>
                  <a:gd name="T65" fmla="*/ 14 h 39"/>
                  <a:gd name="T66" fmla="*/ 13 w 43"/>
                  <a:gd name="T67" fmla="*/ 13 h 39"/>
                  <a:gd name="T68" fmla="*/ 13 w 43"/>
                  <a:gd name="T69" fmla="*/ 13 h 39"/>
                  <a:gd name="T70" fmla="*/ 13 w 43"/>
                  <a:gd name="T71" fmla="*/ 13 h 39"/>
                  <a:gd name="T72" fmla="*/ 13 w 43"/>
                  <a:gd name="T73" fmla="*/ 13 h 39"/>
                  <a:gd name="T74" fmla="*/ 15 w 43"/>
                  <a:gd name="T75" fmla="*/ 9 h 39"/>
                  <a:gd name="T76" fmla="*/ 9 w 43"/>
                  <a:gd name="T77" fmla="*/ 6 h 39"/>
                  <a:gd name="T78" fmla="*/ 12 w 43"/>
                  <a:gd name="T79" fmla="*/ 0 h 39"/>
                  <a:gd name="T80" fmla="*/ 1 w 43"/>
                  <a:gd name="T81" fmla="*/ 9 h 39"/>
                  <a:gd name="T82" fmla="*/ 7 w 43"/>
                  <a:gd name="T83" fmla="*/ 27 h 39"/>
                  <a:gd name="T84" fmla="*/ 35 w 43"/>
                  <a:gd name="T85" fmla="*/ 39 h 39"/>
                  <a:gd name="T86" fmla="*/ 40 w 43"/>
                  <a:gd name="T87" fmla="*/ 37 h 39"/>
                  <a:gd name="T88" fmla="*/ 43 w 43"/>
                  <a:gd name="T89" fmla="*/ 36 h 39"/>
                  <a:gd name="T90" fmla="*/ 43 w 43"/>
                  <a:gd name="T91" fmla="*/ 34 h 39"/>
                  <a:gd name="T92" fmla="*/ 12 w 43"/>
                  <a:gd name="T9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39">
                    <a:moveTo>
                      <a:pt x="43" y="33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40" y="26"/>
                      <a:pt x="41" y="28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9"/>
                      <a:pt x="35" y="38"/>
                      <a:pt x="32" y="38"/>
                    </a:cubicBezTo>
                    <a:cubicBezTo>
                      <a:pt x="30" y="38"/>
                      <a:pt x="26" y="37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6" y="36"/>
                      <a:pt x="29" y="37"/>
                      <a:pt x="32" y="37"/>
                    </a:cubicBezTo>
                    <a:cubicBezTo>
                      <a:pt x="33" y="37"/>
                      <a:pt x="35" y="37"/>
                      <a:pt x="36" y="37"/>
                    </a:cubicBezTo>
                    <a:cubicBezTo>
                      <a:pt x="37" y="37"/>
                      <a:pt x="39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7" y="23"/>
                      <a:pt x="36" y="21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7" y="19"/>
                      <a:pt x="36" y="17"/>
                      <a:pt x="34" y="14"/>
                    </a:cubicBezTo>
                    <a:cubicBezTo>
                      <a:pt x="33" y="11"/>
                      <a:pt x="31" y="8"/>
                      <a:pt x="29" y="6"/>
                    </a:cubicBezTo>
                    <a:cubicBezTo>
                      <a:pt x="27" y="3"/>
                      <a:pt x="24" y="2"/>
                      <a:pt x="22" y="2"/>
                    </a:cubicBezTo>
                    <a:cubicBezTo>
                      <a:pt x="24" y="3"/>
                      <a:pt x="26" y="5"/>
                      <a:pt x="27" y="7"/>
                    </a:cubicBezTo>
                    <a:cubicBezTo>
                      <a:pt x="28" y="9"/>
                      <a:pt x="30" y="11"/>
                      <a:pt x="31" y="12"/>
                    </a:cubicBezTo>
                    <a:cubicBezTo>
                      <a:pt x="32" y="14"/>
                      <a:pt x="33" y="16"/>
                      <a:pt x="33" y="1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9"/>
                      <a:pt x="38" y="29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6"/>
                      <a:pt x="35" y="36"/>
                      <a:pt x="34" y="36"/>
                    </a:cubicBezTo>
                    <a:cubicBezTo>
                      <a:pt x="35" y="36"/>
                      <a:pt x="36" y="36"/>
                      <a:pt x="37" y="35"/>
                    </a:cubicBezTo>
                    <a:cubicBezTo>
                      <a:pt x="38" y="35"/>
                      <a:pt x="38" y="34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8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4"/>
                      <a:pt x="35" y="22"/>
                      <a:pt x="34" y="20"/>
                    </a:cubicBezTo>
                    <a:cubicBezTo>
                      <a:pt x="33" y="18"/>
                      <a:pt x="32" y="16"/>
                      <a:pt x="31" y="14"/>
                    </a:cubicBezTo>
                    <a:cubicBezTo>
                      <a:pt x="28" y="10"/>
                      <a:pt x="26" y="6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6" y="2"/>
                      <a:pt x="15" y="3"/>
                      <a:pt x="15" y="4"/>
                    </a:cubicBezTo>
                    <a:cubicBezTo>
                      <a:pt x="15" y="5"/>
                      <a:pt x="15" y="6"/>
                      <a:pt x="16" y="7"/>
                    </a:cubicBezTo>
                    <a:cubicBezTo>
                      <a:pt x="17" y="7"/>
                      <a:pt x="18" y="8"/>
                      <a:pt x="18" y="8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9" y="11"/>
                      <a:pt x="21" y="14"/>
                      <a:pt x="21" y="16"/>
                    </a:cubicBezTo>
                    <a:cubicBezTo>
                      <a:pt x="22" y="17"/>
                      <a:pt x="23" y="18"/>
                      <a:pt x="23" y="19"/>
                    </a:cubicBezTo>
                    <a:cubicBezTo>
                      <a:pt x="23" y="20"/>
                      <a:pt x="23" y="20"/>
                      <a:pt x="23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1" y="16"/>
                    </a:cubicBezTo>
                    <a:cubicBezTo>
                      <a:pt x="20" y="14"/>
                      <a:pt x="19" y="11"/>
                      <a:pt x="17" y="10"/>
                    </a:cubicBezTo>
                    <a:cubicBezTo>
                      <a:pt x="16" y="10"/>
                      <a:pt x="16" y="11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5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3" y="7"/>
                    </a:cubicBezTo>
                    <a:cubicBezTo>
                      <a:pt x="12" y="7"/>
                      <a:pt x="11" y="6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2"/>
                      <a:pt x="12" y="1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2"/>
                      <a:pt x="5" y="3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2" y="20"/>
                      <a:pt x="4" y="24"/>
                      <a:pt x="7" y="27"/>
                    </a:cubicBezTo>
                    <a:cubicBezTo>
                      <a:pt x="10" y="30"/>
                      <a:pt x="13" y="32"/>
                      <a:pt x="16" y="33"/>
                    </a:cubicBezTo>
                    <a:cubicBezTo>
                      <a:pt x="21" y="37"/>
                      <a:pt x="27" y="38"/>
                      <a:pt x="32" y="39"/>
                    </a:cubicBezTo>
                    <a:cubicBezTo>
                      <a:pt x="33" y="39"/>
                      <a:pt x="34" y="39"/>
                      <a:pt x="35" y="39"/>
                    </a:cubicBezTo>
                    <a:cubicBezTo>
                      <a:pt x="36" y="39"/>
                      <a:pt x="37" y="39"/>
                      <a:pt x="38" y="39"/>
                    </a:cubicBezTo>
                    <a:cubicBezTo>
                      <a:pt x="39" y="39"/>
                      <a:pt x="40" y="38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lnTo>
                      <a:pt x="43" y="33"/>
                    </a:ln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4" name="Freeform 40"/>
              <p:cNvSpPr/>
              <p:nvPr/>
            </p:nvSpPr>
            <p:spPr bwMode="auto">
              <a:xfrm>
                <a:off x="6613526" y="2957513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5" name="Freeform 41"/>
              <p:cNvSpPr/>
              <p:nvPr/>
            </p:nvSpPr>
            <p:spPr bwMode="auto">
              <a:xfrm>
                <a:off x="6613526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6" name="Freeform 42"/>
              <p:cNvSpPr/>
              <p:nvPr/>
            </p:nvSpPr>
            <p:spPr bwMode="auto">
              <a:xfrm>
                <a:off x="6616701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7" name="Freeform 43"/>
              <p:cNvSpPr>
                <a:spLocks noEditPoints="1"/>
              </p:cNvSpPr>
              <p:nvPr/>
            </p:nvSpPr>
            <p:spPr bwMode="auto">
              <a:xfrm>
                <a:off x="6503988" y="2938463"/>
                <a:ext cx="150813" cy="153988"/>
              </a:xfrm>
              <a:custGeom>
                <a:avLst/>
                <a:gdLst>
                  <a:gd name="T0" fmla="*/ 32 w 40"/>
                  <a:gd name="T1" fmla="*/ 31 h 41"/>
                  <a:gd name="T2" fmla="*/ 32 w 40"/>
                  <a:gd name="T3" fmla="*/ 31 h 41"/>
                  <a:gd name="T4" fmla="*/ 12 w 40"/>
                  <a:gd name="T5" fmla="*/ 39 h 41"/>
                  <a:gd name="T6" fmla="*/ 6 w 40"/>
                  <a:gd name="T7" fmla="*/ 30 h 41"/>
                  <a:gd name="T8" fmla="*/ 9 w 40"/>
                  <a:gd name="T9" fmla="*/ 26 h 41"/>
                  <a:gd name="T10" fmla="*/ 3 w 40"/>
                  <a:gd name="T11" fmla="*/ 39 h 41"/>
                  <a:gd name="T12" fmla="*/ 26 w 40"/>
                  <a:gd name="T13" fmla="*/ 35 h 41"/>
                  <a:gd name="T14" fmla="*/ 36 w 40"/>
                  <a:gd name="T15" fmla="*/ 23 h 41"/>
                  <a:gd name="T16" fmla="*/ 39 w 40"/>
                  <a:gd name="T17" fmla="*/ 10 h 41"/>
                  <a:gd name="T18" fmla="*/ 38 w 40"/>
                  <a:gd name="T19" fmla="*/ 10 h 41"/>
                  <a:gd name="T20" fmla="*/ 37 w 40"/>
                  <a:gd name="T21" fmla="*/ 15 h 41"/>
                  <a:gd name="T22" fmla="*/ 27 w 40"/>
                  <a:gd name="T23" fmla="*/ 32 h 41"/>
                  <a:gd name="T24" fmla="*/ 19 w 40"/>
                  <a:gd name="T25" fmla="*/ 35 h 41"/>
                  <a:gd name="T26" fmla="*/ 37 w 40"/>
                  <a:gd name="T27" fmla="*/ 16 h 41"/>
                  <a:gd name="T28" fmla="*/ 36 w 40"/>
                  <a:gd name="T29" fmla="*/ 5 h 41"/>
                  <a:gd name="T30" fmla="*/ 34 w 40"/>
                  <a:gd name="T31" fmla="*/ 3 h 41"/>
                  <a:gd name="T32" fmla="*/ 30 w 40"/>
                  <a:gd name="T33" fmla="*/ 3 h 41"/>
                  <a:gd name="T34" fmla="*/ 30 w 40"/>
                  <a:gd name="T35" fmla="*/ 6 h 41"/>
                  <a:gd name="T36" fmla="*/ 30 w 40"/>
                  <a:gd name="T37" fmla="*/ 8 h 41"/>
                  <a:gd name="T38" fmla="*/ 30 w 40"/>
                  <a:gd name="T39" fmla="*/ 6 h 41"/>
                  <a:gd name="T40" fmla="*/ 25 w 40"/>
                  <a:gd name="T41" fmla="*/ 7 h 41"/>
                  <a:gd name="T42" fmla="*/ 26 w 40"/>
                  <a:gd name="T43" fmla="*/ 3 h 41"/>
                  <a:gd name="T44" fmla="*/ 20 w 40"/>
                  <a:gd name="T45" fmla="*/ 4 h 41"/>
                  <a:gd name="T46" fmla="*/ 15 w 40"/>
                  <a:gd name="T47" fmla="*/ 10 h 41"/>
                  <a:gd name="T48" fmla="*/ 15 w 40"/>
                  <a:gd name="T49" fmla="*/ 11 h 41"/>
                  <a:gd name="T50" fmla="*/ 14 w 40"/>
                  <a:gd name="T51" fmla="*/ 13 h 41"/>
                  <a:gd name="T52" fmla="*/ 10 w 40"/>
                  <a:gd name="T53" fmla="*/ 20 h 41"/>
                  <a:gd name="T54" fmla="*/ 0 w 40"/>
                  <a:gd name="T55" fmla="*/ 41 h 41"/>
                  <a:gd name="T56" fmla="*/ 26 w 40"/>
                  <a:gd name="T57" fmla="*/ 36 h 41"/>
                  <a:gd name="T58" fmla="*/ 18 w 40"/>
                  <a:gd name="T59" fmla="*/ 36 h 41"/>
                  <a:gd name="T60" fmla="*/ 25 w 40"/>
                  <a:gd name="T61" fmla="*/ 24 h 41"/>
                  <a:gd name="T62" fmla="*/ 24 w 40"/>
                  <a:gd name="T63" fmla="*/ 24 h 41"/>
                  <a:gd name="T64" fmla="*/ 28 w 40"/>
                  <a:gd name="T65" fmla="*/ 19 h 41"/>
                  <a:gd name="T66" fmla="*/ 29 w 40"/>
                  <a:gd name="T67" fmla="*/ 15 h 41"/>
                  <a:gd name="T68" fmla="*/ 25 w 40"/>
                  <a:gd name="T6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41">
                    <a:moveTo>
                      <a:pt x="26" y="36"/>
                    </a:moveTo>
                    <a:cubicBezTo>
                      <a:pt x="28" y="35"/>
                      <a:pt x="30" y="33"/>
                      <a:pt x="32" y="31"/>
                    </a:cubicBezTo>
                    <a:cubicBezTo>
                      <a:pt x="34" y="29"/>
                      <a:pt x="36" y="27"/>
                      <a:pt x="37" y="24"/>
                    </a:cubicBezTo>
                    <a:cubicBezTo>
                      <a:pt x="36" y="27"/>
                      <a:pt x="34" y="29"/>
                      <a:pt x="32" y="31"/>
                    </a:cubicBezTo>
                    <a:cubicBezTo>
                      <a:pt x="30" y="33"/>
                      <a:pt x="28" y="34"/>
                      <a:pt x="26" y="35"/>
                    </a:cubicBezTo>
                    <a:cubicBezTo>
                      <a:pt x="21" y="38"/>
                      <a:pt x="17" y="39"/>
                      <a:pt x="12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9" y="26"/>
                      <a:pt x="9" y="26"/>
                    </a:cubicBezTo>
                    <a:cubicBezTo>
                      <a:pt x="8" y="27"/>
                      <a:pt x="8" y="29"/>
                      <a:pt x="7" y="3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7" y="37"/>
                      <a:pt x="21" y="37"/>
                      <a:pt x="26" y="35"/>
                    </a:cubicBezTo>
                    <a:cubicBezTo>
                      <a:pt x="28" y="34"/>
                      <a:pt x="30" y="32"/>
                      <a:pt x="32" y="30"/>
                    </a:cubicBezTo>
                    <a:cubicBezTo>
                      <a:pt x="34" y="28"/>
                      <a:pt x="36" y="26"/>
                      <a:pt x="36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0" y="19"/>
                      <a:pt x="40" y="14"/>
                      <a:pt x="39" y="10"/>
                    </a:cubicBezTo>
                    <a:cubicBezTo>
                      <a:pt x="39" y="8"/>
                      <a:pt x="38" y="6"/>
                      <a:pt x="37" y="5"/>
                    </a:cubicBezTo>
                    <a:cubicBezTo>
                      <a:pt x="37" y="7"/>
                      <a:pt x="37" y="9"/>
                      <a:pt x="38" y="10"/>
                    </a:cubicBezTo>
                    <a:cubicBezTo>
                      <a:pt x="38" y="11"/>
                      <a:pt x="37" y="12"/>
                      <a:pt x="37" y="13"/>
                    </a:cubicBezTo>
                    <a:cubicBezTo>
                      <a:pt x="37" y="13"/>
                      <a:pt x="37" y="14"/>
                      <a:pt x="37" y="15"/>
                    </a:cubicBezTo>
                    <a:cubicBezTo>
                      <a:pt x="37" y="18"/>
                      <a:pt x="36" y="22"/>
                      <a:pt x="34" y="25"/>
                    </a:cubicBezTo>
                    <a:cubicBezTo>
                      <a:pt x="32" y="28"/>
                      <a:pt x="30" y="31"/>
                      <a:pt x="27" y="32"/>
                    </a:cubicBezTo>
                    <a:cubicBezTo>
                      <a:pt x="24" y="34"/>
                      <a:pt x="22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4" y="34"/>
                      <a:pt x="29" y="31"/>
                      <a:pt x="32" y="27"/>
                    </a:cubicBezTo>
                    <a:cubicBezTo>
                      <a:pt x="35" y="24"/>
                      <a:pt x="36" y="20"/>
                      <a:pt x="37" y="16"/>
                    </a:cubicBezTo>
                    <a:cubicBezTo>
                      <a:pt x="37" y="14"/>
                      <a:pt x="37" y="12"/>
                      <a:pt x="37" y="11"/>
                    </a:cubicBezTo>
                    <a:cubicBezTo>
                      <a:pt x="37" y="9"/>
                      <a:pt x="37" y="7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6"/>
                    </a:cubicBezTo>
                    <a:cubicBezTo>
                      <a:pt x="30" y="7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6" y="6"/>
                      <a:pt x="25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4"/>
                      <a:pt x="27" y="3"/>
                      <a:pt x="26" y="3"/>
                    </a:cubicBezTo>
                    <a:cubicBezTo>
                      <a:pt x="26" y="2"/>
                      <a:pt x="24" y="1"/>
                      <a:pt x="24" y="0"/>
                    </a:cubicBezTo>
                    <a:cubicBezTo>
                      <a:pt x="23" y="2"/>
                      <a:pt x="22" y="3"/>
                      <a:pt x="20" y="4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7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39"/>
                      <a:pt x="22" y="38"/>
                      <a:pt x="26" y="36"/>
                    </a:cubicBezTo>
                    <a:close/>
                    <a:moveTo>
                      <a:pt x="1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lose/>
                    <a:moveTo>
                      <a:pt x="25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2"/>
                      <a:pt x="27" y="21"/>
                      <a:pt x="28" y="19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8"/>
                      <a:pt x="28" y="19"/>
                    </a:cubicBezTo>
                    <a:cubicBezTo>
                      <a:pt x="27" y="21"/>
                      <a:pt x="26" y="23"/>
                      <a:pt x="25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8" name="Freeform 44"/>
              <p:cNvSpPr/>
              <p:nvPr/>
            </p:nvSpPr>
            <p:spPr bwMode="auto">
              <a:xfrm>
                <a:off x="6613526" y="2957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29" name="Freeform 45"/>
              <p:cNvSpPr/>
              <p:nvPr/>
            </p:nvSpPr>
            <p:spPr bwMode="auto">
              <a:xfrm>
                <a:off x="6613526" y="296068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0" name="Freeform 46"/>
              <p:cNvSpPr>
                <a:spLocks noEditPoints="1"/>
              </p:cNvSpPr>
              <p:nvPr/>
            </p:nvSpPr>
            <p:spPr bwMode="auto">
              <a:xfrm>
                <a:off x="4999038" y="1544638"/>
                <a:ext cx="2201863" cy="3138488"/>
              </a:xfrm>
              <a:custGeom>
                <a:avLst/>
                <a:gdLst>
                  <a:gd name="T0" fmla="*/ 329 w 585"/>
                  <a:gd name="T1" fmla="*/ 617 h 835"/>
                  <a:gd name="T2" fmla="*/ 393 w 585"/>
                  <a:gd name="T3" fmla="*/ 406 h 835"/>
                  <a:gd name="T4" fmla="*/ 334 w 585"/>
                  <a:gd name="T5" fmla="*/ 317 h 835"/>
                  <a:gd name="T6" fmla="*/ 383 w 585"/>
                  <a:gd name="T7" fmla="*/ 401 h 835"/>
                  <a:gd name="T8" fmla="*/ 359 w 585"/>
                  <a:gd name="T9" fmla="*/ 523 h 835"/>
                  <a:gd name="T10" fmla="*/ 535 w 585"/>
                  <a:gd name="T11" fmla="*/ 440 h 835"/>
                  <a:gd name="T12" fmla="*/ 406 w 585"/>
                  <a:gd name="T13" fmla="*/ 544 h 835"/>
                  <a:gd name="T14" fmla="*/ 404 w 585"/>
                  <a:gd name="T15" fmla="*/ 430 h 835"/>
                  <a:gd name="T16" fmla="*/ 385 w 585"/>
                  <a:gd name="T17" fmla="*/ 393 h 835"/>
                  <a:gd name="T18" fmla="*/ 408 w 585"/>
                  <a:gd name="T19" fmla="*/ 429 h 835"/>
                  <a:gd name="T20" fmla="*/ 406 w 585"/>
                  <a:gd name="T21" fmla="*/ 570 h 835"/>
                  <a:gd name="T22" fmla="*/ 413 w 585"/>
                  <a:gd name="T23" fmla="*/ 536 h 835"/>
                  <a:gd name="T24" fmla="*/ 407 w 585"/>
                  <a:gd name="T25" fmla="*/ 431 h 835"/>
                  <a:gd name="T26" fmla="*/ 363 w 585"/>
                  <a:gd name="T27" fmla="*/ 361 h 835"/>
                  <a:gd name="T28" fmla="*/ 289 w 585"/>
                  <a:gd name="T29" fmla="*/ 345 h 835"/>
                  <a:gd name="T30" fmla="*/ 217 w 585"/>
                  <a:gd name="T31" fmla="*/ 366 h 835"/>
                  <a:gd name="T32" fmla="*/ 206 w 585"/>
                  <a:gd name="T33" fmla="*/ 480 h 835"/>
                  <a:gd name="T34" fmla="*/ 40 w 585"/>
                  <a:gd name="T35" fmla="*/ 170 h 835"/>
                  <a:gd name="T36" fmla="*/ 157 w 585"/>
                  <a:gd name="T37" fmla="*/ 545 h 835"/>
                  <a:gd name="T38" fmla="*/ 185 w 585"/>
                  <a:gd name="T39" fmla="*/ 719 h 835"/>
                  <a:gd name="T40" fmla="*/ 249 w 585"/>
                  <a:gd name="T41" fmla="*/ 831 h 835"/>
                  <a:gd name="T42" fmla="*/ 245 w 585"/>
                  <a:gd name="T43" fmla="*/ 829 h 835"/>
                  <a:gd name="T44" fmla="*/ 224 w 585"/>
                  <a:gd name="T45" fmla="*/ 805 h 835"/>
                  <a:gd name="T46" fmla="*/ 360 w 585"/>
                  <a:gd name="T47" fmla="*/ 812 h 835"/>
                  <a:gd name="T48" fmla="*/ 382 w 585"/>
                  <a:gd name="T49" fmla="*/ 767 h 835"/>
                  <a:gd name="T50" fmla="*/ 375 w 585"/>
                  <a:gd name="T51" fmla="*/ 779 h 835"/>
                  <a:gd name="T52" fmla="*/ 354 w 585"/>
                  <a:gd name="T53" fmla="*/ 801 h 835"/>
                  <a:gd name="T54" fmla="*/ 358 w 585"/>
                  <a:gd name="T55" fmla="*/ 789 h 835"/>
                  <a:gd name="T56" fmla="*/ 180 w 585"/>
                  <a:gd name="T57" fmla="*/ 750 h 835"/>
                  <a:gd name="T58" fmla="*/ 296 w 585"/>
                  <a:gd name="T59" fmla="*/ 716 h 835"/>
                  <a:gd name="T60" fmla="*/ 397 w 585"/>
                  <a:gd name="T61" fmla="*/ 709 h 835"/>
                  <a:gd name="T62" fmla="*/ 362 w 585"/>
                  <a:gd name="T63" fmla="*/ 675 h 835"/>
                  <a:gd name="T64" fmla="*/ 414 w 585"/>
                  <a:gd name="T65" fmla="*/ 634 h 835"/>
                  <a:gd name="T66" fmla="*/ 397 w 585"/>
                  <a:gd name="T67" fmla="*/ 658 h 835"/>
                  <a:gd name="T68" fmla="*/ 405 w 585"/>
                  <a:gd name="T69" fmla="*/ 620 h 835"/>
                  <a:gd name="T70" fmla="*/ 416 w 585"/>
                  <a:gd name="T71" fmla="*/ 599 h 835"/>
                  <a:gd name="T72" fmla="*/ 256 w 585"/>
                  <a:gd name="T73" fmla="*/ 820 h 835"/>
                  <a:gd name="T74" fmla="*/ 228 w 585"/>
                  <a:gd name="T75" fmla="*/ 811 h 835"/>
                  <a:gd name="T76" fmla="*/ 185 w 585"/>
                  <a:gd name="T77" fmla="*/ 718 h 835"/>
                  <a:gd name="T78" fmla="*/ 225 w 585"/>
                  <a:gd name="T79" fmla="*/ 376 h 835"/>
                  <a:gd name="T80" fmla="*/ 270 w 585"/>
                  <a:gd name="T81" fmla="*/ 353 h 835"/>
                  <a:gd name="T82" fmla="*/ 358 w 585"/>
                  <a:gd name="T83" fmla="*/ 348 h 835"/>
                  <a:gd name="T84" fmla="*/ 446 w 585"/>
                  <a:gd name="T85" fmla="*/ 390 h 835"/>
                  <a:gd name="T86" fmla="*/ 407 w 585"/>
                  <a:gd name="T87" fmla="*/ 418 h 835"/>
                  <a:gd name="T88" fmla="*/ 355 w 585"/>
                  <a:gd name="T89" fmla="*/ 374 h 835"/>
                  <a:gd name="T90" fmla="*/ 332 w 585"/>
                  <a:gd name="T91" fmla="*/ 354 h 835"/>
                  <a:gd name="T92" fmla="*/ 242 w 585"/>
                  <a:gd name="T93" fmla="*/ 333 h 835"/>
                  <a:gd name="T94" fmla="*/ 139 w 585"/>
                  <a:gd name="T95" fmla="*/ 387 h 835"/>
                  <a:gd name="T96" fmla="*/ 182 w 585"/>
                  <a:gd name="T97" fmla="*/ 623 h 835"/>
                  <a:gd name="T98" fmla="*/ 372 w 585"/>
                  <a:gd name="T99" fmla="*/ 434 h 835"/>
                  <a:gd name="T100" fmla="*/ 255 w 585"/>
                  <a:gd name="T101" fmla="*/ 373 h 835"/>
                  <a:gd name="T102" fmla="*/ 374 w 585"/>
                  <a:gd name="T103" fmla="*/ 423 h 835"/>
                  <a:gd name="T104" fmla="*/ 235 w 585"/>
                  <a:gd name="T105" fmla="*/ 391 h 835"/>
                  <a:gd name="T106" fmla="*/ 368 w 585"/>
                  <a:gd name="T107" fmla="*/ 468 h 835"/>
                  <a:gd name="T108" fmla="*/ 263 w 585"/>
                  <a:gd name="T109" fmla="*/ 358 h 835"/>
                  <a:gd name="T110" fmla="*/ 343 w 585"/>
                  <a:gd name="T111" fmla="*/ 372 h 835"/>
                  <a:gd name="T112" fmla="*/ 339 w 585"/>
                  <a:gd name="T113" fmla="*/ 361 h 835"/>
                  <a:gd name="T114" fmla="*/ 240 w 585"/>
                  <a:gd name="T115" fmla="*/ 513 h 835"/>
                  <a:gd name="T116" fmla="*/ 185 w 585"/>
                  <a:gd name="T117" fmla="*/ 382 h 835"/>
                  <a:gd name="T118" fmla="*/ 287 w 585"/>
                  <a:gd name="T119" fmla="*/ 300 h 835"/>
                  <a:gd name="T120" fmla="*/ 336 w 585"/>
                  <a:gd name="T121" fmla="*/ 336 h 835"/>
                  <a:gd name="T122" fmla="*/ 382 w 585"/>
                  <a:gd name="T123" fmla="*/ 404 h 835"/>
                  <a:gd name="T124" fmla="*/ 333 w 585"/>
                  <a:gd name="T125" fmla="*/ 593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" h="835">
                    <a:moveTo>
                      <a:pt x="542" y="139"/>
                    </a:moveTo>
                    <a:cubicBezTo>
                      <a:pt x="526" y="111"/>
                      <a:pt x="507" y="89"/>
                      <a:pt x="486" y="71"/>
                    </a:cubicBezTo>
                    <a:cubicBezTo>
                      <a:pt x="466" y="53"/>
                      <a:pt x="445" y="39"/>
                      <a:pt x="425" y="29"/>
                    </a:cubicBezTo>
                    <a:cubicBezTo>
                      <a:pt x="460" y="48"/>
                      <a:pt x="492" y="74"/>
                      <a:pt x="517" y="106"/>
                    </a:cubicBezTo>
                    <a:cubicBezTo>
                      <a:pt x="542" y="138"/>
                      <a:pt x="561" y="175"/>
                      <a:pt x="571" y="215"/>
                    </a:cubicBezTo>
                    <a:cubicBezTo>
                      <a:pt x="581" y="255"/>
                      <a:pt x="583" y="297"/>
                      <a:pt x="575" y="338"/>
                    </a:cubicBezTo>
                    <a:cubicBezTo>
                      <a:pt x="568" y="378"/>
                      <a:pt x="552" y="418"/>
                      <a:pt x="528" y="452"/>
                    </a:cubicBezTo>
                    <a:cubicBezTo>
                      <a:pt x="504" y="486"/>
                      <a:pt x="472" y="515"/>
                      <a:pt x="436" y="536"/>
                    </a:cubicBezTo>
                    <a:cubicBezTo>
                      <a:pt x="432" y="539"/>
                      <a:pt x="427" y="541"/>
                      <a:pt x="422" y="544"/>
                    </a:cubicBezTo>
                    <a:cubicBezTo>
                      <a:pt x="419" y="545"/>
                      <a:pt x="419" y="545"/>
                      <a:pt x="419" y="545"/>
                    </a:cubicBezTo>
                    <a:cubicBezTo>
                      <a:pt x="416" y="547"/>
                      <a:pt x="416" y="547"/>
                      <a:pt x="416" y="547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9"/>
                      <a:pt x="414" y="549"/>
                      <a:pt x="414" y="549"/>
                    </a:cubicBezTo>
                    <a:cubicBezTo>
                      <a:pt x="414" y="580"/>
                      <a:pt x="414" y="580"/>
                      <a:pt x="414" y="580"/>
                    </a:cubicBezTo>
                    <a:cubicBezTo>
                      <a:pt x="414" y="595"/>
                      <a:pt x="414" y="595"/>
                      <a:pt x="414" y="595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600"/>
                      <a:pt x="414" y="601"/>
                      <a:pt x="414" y="601"/>
                    </a:cubicBezTo>
                    <a:cubicBezTo>
                      <a:pt x="414" y="602"/>
                      <a:pt x="414" y="603"/>
                      <a:pt x="414" y="604"/>
                    </a:cubicBezTo>
                    <a:cubicBezTo>
                      <a:pt x="413" y="607"/>
                      <a:pt x="412" y="610"/>
                      <a:pt x="410" y="613"/>
                    </a:cubicBezTo>
                    <a:cubicBezTo>
                      <a:pt x="406" y="618"/>
                      <a:pt x="400" y="621"/>
                      <a:pt x="393" y="621"/>
                    </a:cubicBezTo>
                    <a:cubicBezTo>
                      <a:pt x="377" y="621"/>
                      <a:pt x="377" y="621"/>
                      <a:pt x="377" y="621"/>
                    </a:cubicBezTo>
                    <a:cubicBezTo>
                      <a:pt x="346" y="621"/>
                      <a:pt x="346" y="621"/>
                      <a:pt x="346" y="621"/>
                    </a:cubicBezTo>
                    <a:cubicBezTo>
                      <a:pt x="336" y="621"/>
                      <a:pt x="336" y="621"/>
                      <a:pt x="336" y="621"/>
                    </a:cubicBezTo>
                    <a:cubicBezTo>
                      <a:pt x="330" y="621"/>
                      <a:pt x="330" y="621"/>
                      <a:pt x="330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32" y="606"/>
                      <a:pt x="332" y="606"/>
                      <a:pt x="332" y="606"/>
                    </a:cubicBezTo>
                    <a:cubicBezTo>
                      <a:pt x="334" y="598"/>
                      <a:pt x="334" y="598"/>
                      <a:pt x="334" y="598"/>
                    </a:cubicBezTo>
                    <a:cubicBezTo>
                      <a:pt x="340" y="578"/>
                      <a:pt x="346" y="558"/>
                      <a:pt x="353" y="539"/>
                    </a:cubicBezTo>
                    <a:cubicBezTo>
                      <a:pt x="360" y="519"/>
                      <a:pt x="367" y="499"/>
                      <a:pt x="374" y="480"/>
                    </a:cubicBezTo>
                    <a:cubicBezTo>
                      <a:pt x="378" y="470"/>
                      <a:pt x="382" y="460"/>
                      <a:pt x="386" y="451"/>
                    </a:cubicBezTo>
                    <a:cubicBezTo>
                      <a:pt x="388" y="446"/>
                      <a:pt x="390" y="441"/>
                      <a:pt x="392" y="437"/>
                    </a:cubicBezTo>
                    <a:cubicBezTo>
                      <a:pt x="395" y="429"/>
                      <a:pt x="395" y="429"/>
                      <a:pt x="395" y="429"/>
                    </a:cubicBezTo>
                    <a:cubicBezTo>
                      <a:pt x="397" y="425"/>
                      <a:pt x="397" y="425"/>
                      <a:pt x="397" y="425"/>
                    </a:cubicBezTo>
                    <a:cubicBezTo>
                      <a:pt x="398" y="423"/>
                      <a:pt x="399" y="421"/>
                      <a:pt x="400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5" y="420"/>
                      <a:pt x="405" y="420"/>
                      <a:pt x="406" y="420"/>
                    </a:cubicBezTo>
                    <a:cubicBezTo>
                      <a:pt x="407" y="420"/>
                      <a:pt x="407" y="420"/>
                      <a:pt x="407" y="420"/>
                    </a:cubicBezTo>
                    <a:cubicBezTo>
                      <a:pt x="408" y="420"/>
                      <a:pt x="408" y="420"/>
                      <a:pt x="408" y="420"/>
                    </a:cubicBezTo>
                    <a:cubicBezTo>
                      <a:pt x="410" y="420"/>
                      <a:pt x="411" y="420"/>
                      <a:pt x="413" y="420"/>
                    </a:cubicBezTo>
                    <a:cubicBezTo>
                      <a:pt x="417" y="420"/>
                      <a:pt x="420" y="419"/>
                      <a:pt x="423" y="418"/>
                    </a:cubicBezTo>
                    <a:cubicBezTo>
                      <a:pt x="430" y="416"/>
                      <a:pt x="435" y="413"/>
                      <a:pt x="440" y="408"/>
                    </a:cubicBezTo>
                    <a:cubicBezTo>
                      <a:pt x="442" y="406"/>
                      <a:pt x="444" y="403"/>
                      <a:pt x="445" y="400"/>
                    </a:cubicBezTo>
                    <a:cubicBezTo>
                      <a:pt x="446" y="397"/>
                      <a:pt x="447" y="394"/>
                      <a:pt x="448" y="390"/>
                    </a:cubicBezTo>
                    <a:cubicBezTo>
                      <a:pt x="449" y="384"/>
                      <a:pt x="448" y="377"/>
                      <a:pt x="445" y="371"/>
                    </a:cubicBezTo>
                    <a:cubicBezTo>
                      <a:pt x="443" y="365"/>
                      <a:pt x="438" y="360"/>
                      <a:pt x="432" y="359"/>
                    </a:cubicBezTo>
                    <a:cubicBezTo>
                      <a:pt x="431" y="359"/>
                      <a:pt x="430" y="359"/>
                      <a:pt x="428" y="359"/>
                    </a:cubicBezTo>
                    <a:cubicBezTo>
                      <a:pt x="427" y="359"/>
                      <a:pt x="425" y="360"/>
                      <a:pt x="424" y="361"/>
                    </a:cubicBezTo>
                    <a:cubicBezTo>
                      <a:pt x="421" y="362"/>
                      <a:pt x="419" y="364"/>
                      <a:pt x="416" y="366"/>
                    </a:cubicBezTo>
                    <a:cubicBezTo>
                      <a:pt x="414" y="368"/>
                      <a:pt x="411" y="371"/>
                      <a:pt x="409" y="374"/>
                    </a:cubicBezTo>
                    <a:cubicBezTo>
                      <a:pt x="409" y="375"/>
                      <a:pt x="408" y="375"/>
                      <a:pt x="408" y="376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7" y="378"/>
                      <a:pt x="407" y="378"/>
                      <a:pt x="407" y="378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399" y="393"/>
                      <a:pt x="399" y="393"/>
                      <a:pt x="399" y="393"/>
                    </a:cubicBezTo>
                    <a:cubicBezTo>
                      <a:pt x="393" y="406"/>
                      <a:pt x="393" y="406"/>
                      <a:pt x="393" y="406"/>
                    </a:cubicBezTo>
                    <a:cubicBezTo>
                      <a:pt x="393" y="406"/>
                      <a:pt x="392" y="406"/>
                      <a:pt x="392" y="406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4"/>
                      <a:pt x="388" y="404"/>
                      <a:pt x="388" y="404"/>
                    </a:cubicBezTo>
                    <a:cubicBezTo>
                      <a:pt x="386" y="403"/>
                      <a:pt x="385" y="403"/>
                      <a:pt x="383" y="402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1" y="400"/>
                      <a:pt x="381" y="400"/>
                      <a:pt x="381" y="400"/>
                    </a:cubicBezTo>
                    <a:cubicBezTo>
                      <a:pt x="380" y="400"/>
                      <a:pt x="380" y="400"/>
                      <a:pt x="379" y="399"/>
                    </a:cubicBezTo>
                    <a:cubicBezTo>
                      <a:pt x="378" y="398"/>
                      <a:pt x="377" y="398"/>
                      <a:pt x="376" y="397"/>
                    </a:cubicBezTo>
                    <a:cubicBezTo>
                      <a:pt x="372" y="394"/>
                      <a:pt x="368" y="390"/>
                      <a:pt x="365" y="386"/>
                    </a:cubicBezTo>
                    <a:cubicBezTo>
                      <a:pt x="362" y="381"/>
                      <a:pt x="359" y="377"/>
                      <a:pt x="357" y="373"/>
                    </a:cubicBezTo>
                    <a:cubicBezTo>
                      <a:pt x="356" y="370"/>
                      <a:pt x="355" y="368"/>
                      <a:pt x="354" y="366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1" y="359"/>
                      <a:pt x="350" y="357"/>
                      <a:pt x="350" y="356"/>
                    </a:cubicBezTo>
                    <a:cubicBezTo>
                      <a:pt x="352" y="354"/>
                      <a:pt x="354" y="353"/>
                      <a:pt x="356" y="352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9" y="350"/>
                      <a:pt x="359" y="350"/>
                      <a:pt x="359" y="350"/>
                    </a:cubicBezTo>
                    <a:cubicBezTo>
                      <a:pt x="359" y="349"/>
                      <a:pt x="360" y="349"/>
                      <a:pt x="360" y="349"/>
                    </a:cubicBezTo>
                    <a:cubicBezTo>
                      <a:pt x="363" y="347"/>
                      <a:pt x="365" y="345"/>
                      <a:pt x="367" y="342"/>
                    </a:cubicBezTo>
                    <a:cubicBezTo>
                      <a:pt x="372" y="338"/>
                      <a:pt x="376" y="333"/>
                      <a:pt x="378" y="328"/>
                    </a:cubicBezTo>
                    <a:cubicBezTo>
                      <a:pt x="380" y="322"/>
                      <a:pt x="382" y="317"/>
                      <a:pt x="380" y="311"/>
                    </a:cubicBezTo>
                    <a:cubicBezTo>
                      <a:pt x="380" y="308"/>
                      <a:pt x="379" y="306"/>
                      <a:pt x="377" y="303"/>
                    </a:cubicBezTo>
                    <a:cubicBezTo>
                      <a:pt x="377" y="302"/>
                      <a:pt x="376" y="301"/>
                      <a:pt x="375" y="300"/>
                    </a:cubicBezTo>
                    <a:cubicBezTo>
                      <a:pt x="374" y="299"/>
                      <a:pt x="373" y="297"/>
                      <a:pt x="372" y="297"/>
                    </a:cubicBezTo>
                    <a:cubicBezTo>
                      <a:pt x="368" y="293"/>
                      <a:pt x="362" y="292"/>
                      <a:pt x="357" y="293"/>
                    </a:cubicBezTo>
                    <a:cubicBezTo>
                      <a:pt x="354" y="294"/>
                      <a:pt x="352" y="295"/>
                      <a:pt x="349" y="296"/>
                    </a:cubicBezTo>
                    <a:cubicBezTo>
                      <a:pt x="347" y="298"/>
                      <a:pt x="345" y="300"/>
                      <a:pt x="343" y="302"/>
                    </a:cubicBezTo>
                    <a:cubicBezTo>
                      <a:pt x="338" y="306"/>
                      <a:pt x="336" y="311"/>
                      <a:pt x="334" y="317"/>
                    </a:cubicBezTo>
                    <a:cubicBezTo>
                      <a:pt x="332" y="323"/>
                      <a:pt x="332" y="329"/>
                      <a:pt x="333" y="335"/>
                    </a:cubicBezTo>
                    <a:cubicBezTo>
                      <a:pt x="332" y="329"/>
                      <a:pt x="332" y="323"/>
                      <a:pt x="334" y="317"/>
                    </a:cubicBezTo>
                    <a:cubicBezTo>
                      <a:pt x="335" y="312"/>
                      <a:pt x="338" y="307"/>
                      <a:pt x="342" y="302"/>
                    </a:cubicBezTo>
                    <a:cubicBezTo>
                      <a:pt x="343" y="301"/>
                      <a:pt x="344" y="300"/>
                      <a:pt x="345" y="299"/>
                    </a:cubicBezTo>
                    <a:cubicBezTo>
                      <a:pt x="346" y="299"/>
                      <a:pt x="346" y="298"/>
                      <a:pt x="347" y="298"/>
                    </a:cubicBezTo>
                    <a:cubicBezTo>
                      <a:pt x="348" y="297"/>
                      <a:pt x="348" y="297"/>
                      <a:pt x="349" y="297"/>
                    </a:cubicBezTo>
                    <a:cubicBezTo>
                      <a:pt x="351" y="295"/>
                      <a:pt x="354" y="294"/>
                      <a:pt x="356" y="293"/>
                    </a:cubicBezTo>
                    <a:cubicBezTo>
                      <a:pt x="362" y="292"/>
                      <a:pt x="368" y="293"/>
                      <a:pt x="372" y="296"/>
                    </a:cubicBezTo>
                    <a:cubicBezTo>
                      <a:pt x="372" y="297"/>
                      <a:pt x="373" y="297"/>
                      <a:pt x="373" y="297"/>
                    </a:cubicBezTo>
                    <a:cubicBezTo>
                      <a:pt x="374" y="298"/>
                      <a:pt x="374" y="299"/>
                      <a:pt x="375" y="299"/>
                    </a:cubicBezTo>
                    <a:cubicBezTo>
                      <a:pt x="375" y="300"/>
                      <a:pt x="376" y="301"/>
                      <a:pt x="377" y="303"/>
                    </a:cubicBezTo>
                    <a:cubicBezTo>
                      <a:pt x="379" y="305"/>
                      <a:pt x="380" y="308"/>
                      <a:pt x="380" y="310"/>
                    </a:cubicBezTo>
                    <a:cubicBezTo>
                      <a:pt x="382" y="316"/>
                      <a:pt x="381" y="322"/>
                      <a:pt x="378" y="327"/>
                    </a:cubicBezTo>
                    <a:cubicBezTo>
                      <a:pt x="376" y="333"/>
                      <a:pt x="372" y="338"/>
                      <a:pt x="368" y="342"/>
                    </a:cubicBezTo>
                    <a:cubicBezTo>
                      <a:pt x="366" y="345"/>
                      <a:pt x="363" y="347"/>
                      <a:pt x="361" y="349"/>
                    </a:cubicBezTo>
                    <a:cubicBezTo>
                      <a:pt x="360" y="349"/>
                      <a:pt x="359" y="350"/>
                      <a:pt x="359" y="350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6" y="352"/>
                      <a:pt x="356" y="352"/>
                      <a:pt x="356" y="352"/>
                    </a:cubicBezTo>
                    <a:cubicBezTo>
                      <a:pt x="354" y="353"/>
                      <a:pt x="352" y="354"/>
                      <a:pt x="350" y="356"/>
                    </a:cubicBezTo>
                    <a:cubicBezTo>
                      <a:pt x="350" y="356"/>
                      <a:pt x="350" y="356"/>
                      <a:pt x="350" y="356"/>
                    </a:cubicBezTo>
                    <a:cubicBezTo>
                      <a:pt x="351" y="357"/>
                      <a:pt x="351" y="357"/>
                      <a:pt x="351" y="357"/>
                    </a:cubicBezTo>
                    <a:cubicBezTo>
                      <a:pt x="351" y="358"/>
                      <a:pt x="351" y="358"/>
                      <a:pt x="351" y="358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4" y="366"/>
                      <a:pt x="354" y="366"/>
                      <a:pt x="354" y="366"/>
                    </a:cubicBezTo>
                    <a:cubicBezTo>
                      <a:pt x="355" y="368"/>
                      <a:pt x="356" y="370"/>
                      <a:pt x="357" y="372"/>
                    </a:cubicBezTo>
                    <a:cubicBezTo>
                      <a:pt x="359" y="377"/>
                      <a:pt x="362" y="381"/>
                      <a:pt x="365" y="385"/>
                    </a:cubicBezTo>
                    <a:cubicBezTo>
                      <a:pt x="368" y="389"/>
                      <a:pt x="372" y="393"/>
                      <a:pt x="376" y="397"/>
                    </a:cubicBezTo>
                    <a:cubicBezTo>
                      <a:pt x="377" y="397"/>
                      <a:pt x="378" y="398"/>
                      <a:pt x="379" y="399"/>
                    </a:cubicBezTo>
                    <a:cubicBezTo>
                      <a:pt x="380" y="399"/>
                      <a:pt x="380" y="400"/>
                      <a:pt x="381" y="400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3" y="401"/>
                      <a:pt x="383" y="401"/>
                      <a:pt x="383" y="401"/>
                    </a:cubicBezTo>
                    <a:cubicBezTo>
                      <a:pt x="385" y="402"/>
                      <a:pt x="386" y="403"/>
                      <a:pt x="388" y="404"/>
                    </a:cubicBezTo>
                    <a:cubicBezTo>
                      <a:pt x="390" y="405"/>
                      <a:pt x="390" y="405"/>
                      <a:pt x="390" y="405"/>
                    </a:cubicBezTo>
                    <a:cubicBezTo>
                      <a:pt x="392" y="405"/>
                      <a:pt x="392" y="405"/>
                      <a:pt x="392" y="405"/>
                    </a:cubicBezTo>
                    <a:cubicBezTo>
                      <a:pt x="392" y="405"/>
                      <a:pt x="393" y="406"/>
                      <a:pt x="393" y="406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08" y="375"/>
                      <a:pt x="409" y="374"/>
                      <a:pt x="409" y="374"/>
                    </a:cubicBezTo>
                    <a:cubicBezTo>
                      <a:pt x="411" y="371"/>
                      <a:pt x="414" y="368"/>
                      <a:pt x="416" y="366"/>
                    </a:cubicBezTo>
                    <a:cubicBezTo>
                      <a:pt x="421" y="361"/>
                      <a:pt x="427" y="358"/>
                      <a:pt x="432" y="359"/>
                    </a:cubicBezTo>
                    <a:cubicBezTo>
                      <a:pt x="435" y="360"/>
                      <a:pt x="438" y="361"/>
                      <a:pt x="440" y="363"/>
                    </a:cubicBezTo>
                    <a:cubicBezTo>
                      <a:pt x="443" y="365"/>
                      <a:pt x="444" y="368"/>
                      <a:pt x="446" y="371"/>
                    </a:cubicBezTo>
                    <a:cubicBezTo>
                      <a:pt x="448" y="377"/>
                      <a:pt x="449" y="384"/>
                      <a:pt x="448" y="390"/>
                    </a:cubicBezTo>
                    <a:cubicBezTo>
                      <a:pt x="447" y="394"/>
                      <a:pt x="447" y="397"/>
                      <a:pt x="445" y="400"/>
                    </a:cubicBezTo>
                    <a:cubicBezTo>
                      <a:pt x="444" y="403"/>
                      <a:pt x="442" y="406"/>
                      <a:pt x="440" y="408"/>
                    </a:cubicBezTo>
                    <a:cubicBezTo>
                      <a:pt x="436" y="413"/>
                      <a:pt x="430" y="417"/>
                      <a:pt x="423" y="419"/>
                    </a:cubicBezTo>
                    <a:cubicBezTo>
                      <a:pt x="420" y="420"/>
                      <a:pt x="416" y="420"/>
                      <a:pt x="413" y="420"/>
                    </a:cubicBezTo>
                    <a:cubicBezTo>
                      <a:pt x="411" y="421"/>
                      <a:pt x="410" y="421"/>
                      <a:pt x="408" y="421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1"/>
                      <a:pt x="407" y="421"/>
                      <a:pt x="406" y="421"/>
                    </a:cubicBezTo>
                    <a:cubicBezTo>
                      <a:pt x="405" y="421"/>
                      <a:pt x="405" y="421"/>
                      <a:pt x="404" y="420"/>
                    </a:cubicBezTo>
                    <a:cubicBezTo>
                      <a:pt x="400" y="420"/>
                      <a:pt x="400" y="420"/>
                      <a:pt x="400" y="420"/>
                    </a:cubicBezTo>
                    <a:cubicBezTo>
                      <a:pt x="399" y="422"/>
                      <a:pt x="399" y="423"/>
                      <a:pt x="398" y="425"/>
                    </a:cubicBezTo>
                    <a:cubicBezTo>
                      <a:pt x="396" y="429"/>
                      <a:pt x="396" y="429"/>
                      <a:pt x="396" y="429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88" y="447"/>
                      <a:pt x="388" y="447"/>
                      <a:pt x="388" y="447"/>
                    </a:cubicBezTo>
                    <a:cubicBezTo>
                      <a:pt x="384" y="456"/>
                      <a:pt x="381" y="464"/>
                      <a:pt x="378" y="472"/>
                    </a:cubicBezTo>
                    <a:cubicBezTo>
                      <a:pt x="371" y="489"/>
                      <a:pt x="365" y="506"/>
                      <a:pt x="359" y="523"/>
                    </a:cubicBezTo>
                    <a:cubicBezTo>
                      <a:pt x="353" y="539"/>
                      <a:pt x="347" y="556"/>
                      <a:pt x="342" y="573"/>
                    </a:cubicBezTo>
                    <a:cubicBezTo>
                      <a:pt x="340" y="581"/>
                      <a:pt x="337" y="590"/>
                      <a:pt x="335" y="598"/>
                    </a:cubicBezTo>
                    <a:cubicBezTo>
                      <a:pt x="330" y="612"/>
                      <a:pt x="330" y="612"/>
                      <a:pt x="330" y="612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39" y="621"/>
                      <a:pt x="339" y="621"/>
                      <a:pt x="339" y="621"/>
                    </a:cubicBezTo>
                    <a:cubicBezTo>
                      <a:pt x="392" y="621"/>
                      <a:pt x="392" y="621"/>
                      <a:pt x="392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4" y="621"/>
                      <a:pt x="395" y="621"/>
                      <a:pt x="395" y="621"/>
                    </a:cubicBezTo>
                    <a:cubicBezTo>
                      <a:pt x="397" y="621"/>
                      <a:pt x="398" y="620"/>
                      <a:pt x="399" y="620"/>
                    </a:cubicBezTo>
                    <a:cubicBezTo>
                      <a:pt x="402" y="619"/>
                      <a:pt x="404" y="618"/>
                      <a:pt x="406" y="616"/>
                    </a:cubicBezTo>
                    <a:cubicBezTo>
                      <a:pt x="410" y="613"/>
                      <a:pt x="413" y="608"/>
                      <a:pt x="414" y="603"/>
                    </a:cubicBezTo>
                    <a:cubicBezTo>
                      <a:pt x="414" y="602"/>
                      <a:pt x="414" y="601"/>
                      <a:pt x="414" y="601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596"/>
                      <a:pt x="414" y="596"/>
                      <a:pt x="414" y="596"/>
                    </a:cubicBezTo>
                    <a:cubicBezTo>
                      <a:pt x="414" y="590"/>
                      <a:pt x="414" y="590"/>
                      <a:pt x="414" y="590"/>
                    </a:cubicBezTo>
                    <a:cubicBezTo>
                      <a:pt x="414" y="577"/>
                      <a:pt x="414" y="577"/>
                      <a:pt x="414" y="577"/>
                    </a:cubicBezTo>
                    <a:cubicBezTo>
                      <a:pt x="414" y="552"/>
                      <a:pt x="414" y="552"/>
                      <a:pt x="414" y="552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7"/>
                      <a:pt x="415" y="547"/>
                      <a:pt x="415" y="547"/>
                    </a:cubicBezTo>
                    <a:cubicBezTo>
                      <a:pt x="416" y="546"/>
                      <a:pt x="416" y="546"/>
                      <a:pt x="416" y="546"/>
                    </a:cubicBezTo>
                    <a:cubicBezTo>
                      <a:pt x="420" y="545"/>
                      <a:pt x="424" y="543"/>
                      <a:pt x="428" y="541"/>
                    </a:cubicBezTo>
                    <a:cubicBezTo>
                      <a:pt x="442" y="533"/>
                      <a:pt x="456" y="523"/>
                      <a:pt x="470" y="513"/>
                    </a:cubicBezTo>
                    <a:cubicBezTo>
                      <a:pt x="496" y="493"/>
                      <a:pt x="518" y="468"/>
                      <a:pt x="535" y="440"/>
                    </a:cubicBezTo>
                    <a:cubicBezTo>
                      <a:pt x="553" y="412"/>
                      <a:pt x="565" y="382"/>
                      <a:pt x="572" y="350"/>
                    </a:cubicBezTo>
                    <a:cubicBezTo>
                      <a:pt x="580" y="319"/>
                      <a:pt x="581" y="286"/>
                      <a:pt x="578" y="255"/>
                    </a:cubicBezTo>
                    <a:cubicBezTo>
                      <a:pt x="574" y="223"/>
                      <a:pt x="566" y="192"/>
                      <a:pt x="552" y="164"/>
                    </a:cubicBezTo>
                    <a:cubicBezTo>
                      <a:pt x="539" y="135"/>
                      <a:pt x="521" y="109"/>
                      <a:pt x="499" y="86"/>
                    </a:cubicBezTo>
                    <a:cubicBezTo>
                      <a:pt x="477" y="63"/>
                      <a:pt x="451" y="44"/>
                      <a:pt x="424" y="30"/>
                    </a:cubicBezTo>
                    <a:cubicBezTo>
                      <a:pt x="412" y="23"/>
                      <a:pt x="399" y="18"/>
                      <a:pt x="386" y="13"/>
                    </a:cubicBezTo>
                    <a:cubicBezTo>
                      <a:pt x="369" y="8"/>
                      <a:pt x="353" y="4"/>
                      <a:pt x="339" y="2"/>
                    </a:cubicBezTo>
                    <a:cubicBezTo>
                      <a:pt x="325" y="0"/>
                      <a:pt x="313" y="0"/>
                      <a:pt x="305" y="0"/>
                    </a:cubicBezTo>
                    <a:cubicBezTo>
                      <a:pt x="296" y="0"/>
                      <a:pt x="291" y="0"/>
                      <a:pt x="291" y="1"/>
                    </a:cubicBezTo>
                    <a:cubicBezTo>
                      <a:pt x="291" y="1"/>
                      <a:pt x="296" y="2"/>
                      <a:pt x="308" y="3"/>
                    </a:cubicBezTo>
                    <a:cubicBezTo>
                      <a:pt x="314" y="3"/>
                      <a:pt x="322" y="4"/>
                      <a:pt x="331" y="6"/>
                    </a:cubicBezTo>
                    <a:cubicBezTo>
                      <a:pt x="341" y="7"/>
                      <a:pt x="352" y="10"/>
                      <a:pt x="365" y="13"/>
                    </a:cubicBezTo>
                    <a:cubicBezTo>
                      <a:pt x="372" y="15"/>
                      <a:pt x="380" y="18"/>
                      <a:pt x="388" y="21"/>
                    </a:cubicBezTo>
                    <a:cubicBezTo>
                      <a:pt x="397" y="24"/>
                      <a:pt x="405" y="28"/>
                      <a:pt x="413" y="31"/>
                    </a:cubicBezTo>
                    <a:cubicBezTo>
                      <a:pt x="429" y="39"/>
                      <a:pt x="440" y="46"/>
                      <a:pt x="440" y="46"/>
                    </a:cubicBezTo>
                    <a:cubicBezTo>
                      <a:pt x="445" y="49"/>
                      <a:pt x="445" y="50"/>
                      <a:pt x="444" y="50"/>
                    </a:cubicBezTo>
                    <a:cubicBezTo>
                      <a:pt x="443" y="50"/>
                      <a:pt x="440" y="48"/>
                      <a:pt x="437" y="47"/>
                    </a:cubicBezTo>
                    <a:cubicBezTo>
                      <a:pt x="475" y="70"/>
                      <a:pt x="507" y="102"/>
                      <a:pt x="530" y="139"/>
                    </a:cubicBezTo>
                    <a:cubicBezTo>
                      <a:pt x="553" y="176"/>
                      <a:pt x="567" y="219"/>
                      <a:pt x="571" y="263"/>
                    </a:cubicBezTo>
                    <a:cubicBezTo>
                      <a:pt x="572" y="285"/>
                      <a:pt x="572" y="307"/>
                      <a:pt x="568" y="329"/>
                    </a:cubicBezTo>
                    <a:cubicBezTo>
                      <a:pt x="565" y="350"/>
                      <a:pt x="559" y="371"/>
                      <a:pt x="551" y="392"/>
                    </a:cubicBezTo>
                    <a:cubicBezTo>
                      <a:pt x="535" y="432"/>
                      <a:pt x="509" y="469"/>
                      <a:pt x="475" y="498"/>
                    </a:cubicBezTo>
                    <a:cubicBezTo>
                      <a:pt x="462" y="510"/>
                      <a:pt x="448" y="520"/>
                      <a:pt x="432" y="529"/>
                    </a:cubicBezTo>
                    <a:cubicBezTo>
                      <a:pt x="428" y="531"/>
                      <a:pt x="425" y="533"/>
                      <a:pt x="421" y="535"/>
                    </a:cubicBezTo>
                    <a:cubicBezTo>
                      <a:pt x="419" y="536"/>
                      <a:pt x="417" y="537"/>
                      <a:pt x="415" y="538"/>
                    </a:cubicBezTo>
                    <a:cubicBezTo>
                      <a:pt x="413" y="539"/>
                      <a:pt x="410" y="541"/>
                      <a:pt x="407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4"/>
                      <a:pt x="406" y="544"/>
                      <a:pt x="406" y="544"/>
                    </a:cubicBezTo>
                    <a:cubicBezTo>
                      <a:pt x="406" y="547"/>
                      <a:pt x="406" y="547"/>
                      <a:pt x="406" y="547"/>
                    </a:cubicBezTo>
                    <a:cubicBezTo>
                      <a:pt x="406" y="551"/>
                      <a:pt x="406" y="551"/>
                      <a:pt x="406" y="551"/>
                    </a:cubicBezTo>
                    <a:cubicBezTo>
                      <a:pt x="406" y="558"/>
                      <a:pt x="406" y="558"/>
                      <a:pt x="406" y="558"/>
                    </a:cubicBezTo>
                    <a:cubicBezTo>
                      <a:pt x="406" y="571"/>
                      <a:pt x="406" y="571"/>
                      <a:pt x="406" y="571"/>
                    </a:cubicBezTo>
                    <a:cubicBezTo>
                      <a:pt x="406" y="598"/>
                      <a:pt x="406" y="598"/>
                      <a:pt x="406" y="598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1"/>
                      <a:pt x="406" y="601"/>
                      <a:pt x="406" y="601"/>
                    </a:cubicBezTo>
                    <a:cubicBezTo>
                      <a:pt x="406" y="602"/>
                      <a:pt x="406" y="603"/>
                      <a:pt x="406" y="604"/>
                    </a:cubicBezTo>
                    <a:cubicBezTo>
                      <a:pt x="405" y="605"/>
                      <a:pt x="404" y="607"/>
                      <a:pt x="403" y="608"/>
                    </a:cubicBezTo>
                    <a:cubicBezTo>
                      <a:pt x="401" y="611"/>
                      <a:pt x="398" y="613"/>
                      <a:pt x="394" y="613"/>
                    </a:cubicBezTo>
                    <a:cubicBezTo>
                      <a:pt x="394" y="613"/>
                      <a:pt x="393" y="613"/>
                      <a:pt x="393" y="613"/>
                    </a:cubicBezTo>
                    <a:cubicBezTo>
                      <a:pt x="391" y="613"/>
                      <a:pt x="391" y="613"/>
                      <a:pt x="391" y="613"/>
                    </a:cubicBezTo>
                    <a:cubicBezTo>
                      <a:pt x="388" y="613"/>
                      <a:pt x="388" y="613"/>
                      <a:pt x="388" y="613"/>
                    </a:cubicBezTo>
                    <a:cubicBezTo>
                      <a:pt x="381" y="613"/>
                      <a:pt x="381" y="613"/>
                      <a:pt x="381" y="613"/>
                    </a:cubicBezTo>
                    <a:cubicBezTo>
                      <a:pt x="368" y="613"/>
                      <a:pt x="368" y="613"/>
                      <a:pt x="368" y="613"/>
                    </a:cubicBezTo>
                    <a:cubicBezTo>
                      <a:pt x="342" y="613"/>
                      <a:pt x="342" y="613"/>
                      <a:pt x="342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8" y="613"/>
                      <a:pt x="339" y="613"/>
                      <a:pt x="339" y="613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0"/>
                      <a:pt x="339" y="610"/>
                      <a:pt x="339" y="610"/>
                    </a:cubicBezTo>
                    <a:cubicBezTo>
                      <a:pt x="342" y="599"/>
                      <a:pt x="342" y="599"/>
                      <a:pt x="342" y="599"/>
                    </a:cubicBezTo>
                    <a:cubicBezTo>
                      <a:pt x="345" y="591"/>
                      <a:pt x="348" y="582"/>
                      <a:pt x="350" y="574"/>
                    </a:cubicBezTo>
                    <a:cubicBezTo>
                      <a:pt x="355" y="557"/>
                      <a:pt x="361" y="540"/>
                      <a:pt x="367" y="524"/>
                    </a:cubicBezTo>
                    <a:cubicBezTo>
                      <a:pt x="373" y="507"/>
                      <a:pt x="379" y="490"/>
                      <a:pt x="385" y="474"/>
                    </a:cubicBezTo>
                    <a:cubicBezTo>
                      <a:pt x="389" y="466"/>
                      <a:pt x="392" y="458"/>
                      <a:pt x="396" y="450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403" y="432"/>
                      <a:pt x="403" y="432"/>
                      <a:pt x="403" y="432"/>
                    </a:cubicBezTo>
                    <a:cubicBezTo>
                      <a:pt x="404" y="430"/>
                      <a:pt x="404" y="430"/>
                      <a:pt x="404" y="430"/>
                    </a:cubicBezTo>
                    <a:cubicBezTo>
                      <a:pt x="405" y="429"/>
                      <a:pt x="405" y="429"/>
                      <a:pt x="405" y="428"/>
                    </a:cubicBezTo>
                    <a:cubicBezTo>
                      <a:pt x="405" y="428"/>
                      <a:pt x="406" y="428"/>
                      <a:pt x="406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8" y="429"/>
                      <a:pt x="408" y="429"/>
                      <a:pt x="408" y="429"/>
                    </a:cubicBezTo>
                    <a:cubicBezTo>
                      <a:pt x="410" y="429"/>
                      <a:pt x="412" y="429"/>
                      <a:pt x="414" y="428"/>
                    </a:cubicBezTo>
                    <a:cubicBezTo>
                      <a:pt x="418" y="428"/>
                      <a:pt x="422" y="427"/>
                      <a:pt x="426" y="426"/>
                    </a:cubicBezTo>
                    <a:cubicBezTo>
                      <a:pt x="433" y="424"/>
                      <a:pt x="441" y="420"/>
                      <a:pt x="446" y="413"/>
                    </a:cubicBezTo>
                    <a:cubicBezTo>
                      <a:pt x="449" y="410"/>
                      <a:pt x="451" y="407"/>
                      <a:pt x="453" y="403"/>
                    </a:cubicBezTo>
                    <a:cubicBezTo>
                      <a:pt x="454" y="399"/>
                      <a:pt x="455" y="395"/>
                      <a:pt x="456" y="391"/>
                    </a:cubicBezTo>
                    <a:cubicBezTo>
                      <a:pt x="457" y="383"/>
                      <a:pt x="457" y="375"/>
                      <a:pt x="453" y="367"/>
                    </a:cubicBezTo>
                    <a:cubicBezTo>
                      <a:pt x="451" y="363"/>
                      <a:pt x="449" y="360"/>
                      <a:pt x="446" y="357"/>
                    </a:cubicBezTo>
                    <a:cubicBezTo>
                      <a:pt x="442" y="354"/>
                      <a:pt x="438" y="352"/>
                      <a:pt x="434" y="351"/>
                    </a:cubicBezTo>
                    <a:cubicBezTo>
                      <a:pt x="433" y="351"/>
                      <a:pt x="431" y="351"/>
                      <a:pt x="430" y="351"/>
                    </a:cubicBezTo>
                    <a:cubicBezTo>
                      <a:pt x="429" y="351"/>
                      <a:pt x="428" y="351"/>
                      <a:pt x="427" y="351"/>
                    </a:cubicBezTo>
                    <a:cubicBezTo>
                      <a:pt x="424" y="351"/>
                      <a:pt x="422" y="352"/>
                      <a:pt x="420" y="353"/>
                    </a:cubicBezTo>
                    <a:cubicBezTo>
                      <a:pt x="416" y="355"/>
                      <a:pt x="413" y="357"/>
                      <a:pt x="410" y="360"/>
                    </a:cubicBezTo>
                    <a:cubicBezTo>
                      <a:pt x="407" y="363"/>
                      <a:pt x="405" y="366"/>
                      <a:pt x="402" y="369"/>
                    </a:cubicBezTo>
                    <a:cubicBezTo>
                      <a:pt x="402" y="369"/>
                      <a:pt x="401" y="370"/>
                      <a:pt x="401" y="371"/>
                    </a:cubicBezTo>
                    <a:cubicBezTo>
                      <a:pt x="400" y="372"/>
                      <a:pt x="400" y="372"/>
                      <a:pt x="400" y="372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5"/>
                      <a:pt x="389" y="395"/>
                      <a:pt x="389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7" y="394"/>
                      <a:pt x="387" y="394"/>
                      <a:pt x="387" y="394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385" y="392"/>
                      <a:pt x="384" y="392"/>
                      <a:pt x="383" y="391"/>
                    </a:cubicBezTo>
                    <a:cubicBezTo>
                      <a:pt x="380" y="389"/>
                      <a:pt x="377" y="386"/>
                      <a:pt x="375" y="383"/>
                    </a:cubicBezTo>
                    <a:cubicBezTo>
                      <a:pt x="369" y="377"/>
                      <a:pt x="365" y="370"/>
                      <a:pt x="362" y="363"/>
                    </a:cubicBezTo>
                    <a:cubicBezTo>
                      <a:pt x="365" y="370"/>
                      <a:pt x="369" y="377"/>
                      <a:pt x="375" y="383"/>
                    </a:cubicBezTo>
                    <a:cubicBezTo>
                      <a:pt x="377" y="386"/>
                      <a:pt x="380" y="389"/>
                      <a:pt x="383" y="391"/>
                    </a:cubicBezTo>
                    <a:cubicBezTo>
                      <a:pt x="384" y="392"/>
                      <a:pt x="385" y="392"/>
                      <a:pt x="385" y="393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7" y="393"/>
                      <a:pt x="387" y="393"/>
                      <a:pt x="387" y="393"/>
                    </a:cubicBezTo>
                    <a:cubicBezTo>
                      <a:pt x="387" y="394"/>
                      <a:pt x="387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4"/>
                      <a:pt x="389" y="395"/>
                      <a:pt x="389" y="394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9" y="373"/>
                      <a:pt x="399" y="373"/>
                      <a:pt x="400" y="372"/>
                    </a:cubicBezTo>
                    <a:cubicBezTo>
                      <a:pt x="401" y="371"/>
                      <a:pt x="401" y="371"/>
                      <a:pt x="401" y="371"/>
                    </a:cubicBezTo>
                    <a:cubicBezTo>
                      <a:pt x="401" y="370"/>
                      <a:pt x="402" y="369"/>
                      <a:pt x="402" y="369"/>
                    </a:cubicBezTo>
                    <a:cubicBezTo>
                      <a:pt x="405" y="365"/>
                      <a:pt x="407" y="362"/>
                      <a:pt x="410" y="360"/>
                    </a:cubicBezTo>
                    <a:cubicBezTo>
                      <a:pt x="413" y="357"/>
                      <a:pt x="417" y="354"/>
                      <a:pt x="421" y="353"/>
                    </a:cubicBezTo>
                    <a:cubicBezTo>
                      <a:pt x="423" y="352"/>
                      <a:pt x="425" y="351"/>
                      <a:pt x="427" y="351"/>
                    </a:cubicBezTo>
                    <a:cubicBezTo>
                      <a:pt x="429" y="350"/>
                      <a:pt x="432" y="350"/>
                      <a:pt x="434" y="351"/>
                    </a:cubicBezTo>
                    <a:cubicBezTo>
                      <a:pt x="439" y="352"/>
                      <a:pt x="443" y="354"/>
                      <a:pt x="446" y="357"/>
                    </a:cubicBezTo>
                    <a:cubicBezTo>
                      <a:pt x="449" y="360"/>
                      <a:pt x="452" y="364"/>
                      <a:pt x="453" y="368"/>
                    </a:cubicBezTo>
                    <a:cubicBezTo>
                      <a:pt x="457" y="375"/>
                      <a:pt x="457" y="384"/>
                      <a:pt x="456" y="392"/>
                    </a:cubicBezTo>
                    <a:cubicBezTo>
                      <a:pt x="455" y="396"/>
                      <a:pt x="454" y="400"/>
                      <a:pt x="453" y="403"/>
                    </a:cubicBezTo>
                    <a:cubicBezTo>
                      <a:pt x="451" y="407"/>
                      <a:pt x="449" y="411"/>
                      <a:pt x="446" y="414"/>
                    </a:cubicBezTo>
                    <a:cubicBezTo>
                      <a:pt x="441" y="420"/>
                      <a:pt x="433" y="424"/>
                      <a:pt x="425" y="426"/>
                    </a:cubicBezTo>
                    <a:cubicBezTo>
                      <a:pt x="422" y="428"/>
                      <a:pt x="418" y="428"/>
                      <a:pt x="414" y="429"/>
                    </a:cubicBezTo>
                    <a:cubicBezTo>
                      <a:pt x="412" y="429"/>
                      <a:pt x="410" y="429"/>
                      <a:pt x="408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6" y="429"/>
                      <a:pt x="406" y="429"/>
                      <a:pt x="406" y="429"/>
                    </a:cubicBezTo>
                    <a:cubicBezTo>
                      <a:pt x="406" y="429"/>
                      <a:pt x="405" y="429"/>
                      <a:pt x="405" y="429"/>
                    </a:cubicBezTo>
                    <a:cubicBezTo>
                      <a:pt x="405" y="429"/>
                      <a:pt x="405" y="429"/>
                      <a:pt x="404" y="430"/>
                    </a:cubicBezTo>
                    <a:cubicBezTo>
                      <a:pt x="404" y="432"/>
                      <a:pt x="404" y="432"/>
                      <a:pt x="404" y="432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58"/>
                      <a:pt x="389" y="466"/>
                      <a:pt x="385" y="475"/>
                    </a:cubicBezTo>
                    <a:cubicBezTo>
                      <a:pt x="379" y="491"/>
                      <a:pt x="373" y="508"/>
                      <a:pt x="367" y="525"/>
                    </a:cubicBezTo>
                    <a:cubicBezTo>
                      <a:pt x="361" y="541"/>
                      <a:pt x="355" y="558"/>
                      <a:pt x="350" y="575"/>
                    </a:cubicBezTo>
                    <a:cubicBezTo>
                      <a:pt x="347" y="584"/>
                      <a:pt x="345" y="592"/>
                      <a:pt x="342" y="601"/>
                    </a:cubicBezTo>
                    <a:cubicBezTo>
                      <a:pt x="339" y="611"/>
                      <a:pt x="339" y="611"/>
                      <a:pt x="339" y="611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40" y="613"/>
                      <a:pt x="340" y="613"/>
                      <a:pt x="340" y="613"/>
                    </a:cubicBezTo>
                    <a:cubicBezTo>
                      <a:pt x="343" y="613"/>
                      <a:pt x="343" y="613"/>
                      <a:pt x="343" y="613"/>
                    </a:cubicBezTo>
                    <a:cubicBezTo>
                      <a:pt x="369" y="613"/>
                      <a:pt x="369" y="613"/>
                      <a:pt x="369" y="613"/>
                    </a:cubicBezTo>
                    <a:cubicBezTo>
                      <a:pt x="382" y="613"/>
                      <a:pt x="382" y="613"/>
                      <a:pt x="382" y="613"/>
                    </a:cubicBezTo>
                    <a:cubicBezTo>
                      <a:pt x="389" y="613"/>
                      <a:pt x="389" y="613"/>
                      <a:pt x="389" y="613"/>
                    </a:cubicBezTo>
                    <a:cubicBezTo>
                      <a:pt x="392" y="613"/>
                      <a:pt x="392" y="613"/>
                      <a:pt x="392" y="613"/>
                    </a:cubicBezTo>
                    <a:cubicBezTo>
                      <a:pt x="393" y="613"/>
                      <a:pt x="393" y="613"/>
                      <a:pt x="394" y="613"/>
                    </a:cubicBezTo>
                    <a:cubicBezTo>
                      <a:pt x="394" y="613"/>
                      <a:pt x="395" y="613"/>
                      <a:pt x="395" y="613"/>
                    </a:cubicBezTo>
                    <a:cubicBezTo>
                      <a:pt x="398" y="612"/>
                      <a:pt x="402" y="610"/>
                      <a:pt x="404" y="607"/>
                    </a:cubicBezTo>
                    <a:cubicBezTo>
                      <a:pt x="405" y="606"/>
                      <a:pt x="405" y="604"/>
                      <a:pt x="406" y="603"/>
                    </a:cubicBezTo>
                    <a:cubicBezTo>
                      <a:pt x="406" y="602"/>
                      <a:pt x="406" y="601"/>
                      <a:pt x="406" y="600"/>
                    </a:cubicBezTo>
                    <a:cubicBezTo>
                      <a:pt x="406" y="597"/>
                      <a:pt x="406" y="597"/>
                      <a:pt x="406" y="597"/>
                    </a:cubicBezTo>
                    <a:cubicBezTo>
                      <a:pt x="406" y="570"/>
                      <a:pt x="406" y="570"/>
                      <a:pt x="406" y="570"/>
                    </a:cubicBezTo>
                    <a:cubicBezTo>
                      <a:pt x="406" y="557"/>
                      <a:pt x="406" y="557"/>
                      <a:pt x="406" y="557"/>
                    </a:cubicBezTo>
                    <a:cubicBezTo>
                      <a:pt x="406" y="550"/>
                      <a:pt x="406" y="550"/>
                      <a:pt x="406" y="550"/>
                    </a:cubicBezTo>
                    <a:cubicBezTo>
                      <a:pt x="406" y="545"/>
                      <a:pt x="406" y="545"/>
                      <a:pt x="406" y="545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7" y="542"/>
                      <a:pt x="407" y="542"/>
                      <a:pt x="407" y="542"/>
                    </a:cubicBezTo>
                    <a:cubicBezTo>
                      <a:pt x="408" y="542"/>
                      <a:pt x="408" y="542"/>
                      <a:pt x="408" y="542"/>
                    </a:cubicBezTo>
                    <a:cubicBezTo>
                      <a:pt x="412" y="540"/>
                      <a:pt x="412" y="540"/>
                      <a:pt x="412" y="540"/>
                    </a:cubicBezTo>
                    <a:cubicBezTo>
                      <a:pt x="415" y="538"/>
                      <a:pt x="415" y="538"/>
                      <a:pt x="415" y="538"/>
                    </a:cubicBezTo>
                    <a:cubicBezTo>
                      <a:pt x="417" y="537"/>
                      <a:pt x="419" y="536"/>
                      <a:pt x="421" y="535"/>
                    </a:cubicBezTo>
                    <a:cubicBezTo>
                      <a:pt x="425" y="533"/>
                      <a:pt x="429" y="531"/>
                      <a:pt x="433" y="529"/>
                    </a:cubicBezTo>
                    <a:cubicBezTo>
                      <a:pt x="448" y="520"/>
                      <a:pt x="462" y="509"/>
                      <a:pt x="475" y="498"/>
                    </a:cubicBezTo>
                    <a:cubicBezTo>
                      <a:pt x="509" y="469"/>
                      <a:pt x="535" y="432"/>
                      <a:pt x="551" y="391"/>
                    </a:cubicBezTo>
                    <a:cubicBezTo>
                      <a:pt x="568" y="350"/>
                      <a:pt x="574" y="305"/>
                      <a:pt x="570" y="261"/>
                    </a:cubicBezTo>
                    <a:cubicBezTo>
                      <a:pt x="566" y="217"/>
                      <a:pt x="552" y="174"/>
                      <a:pt x="528" y="136"/>
                    </a:cubicBezTo>
                    <a:cubicBezTo>
                      <a:pt x="504" y="99"/>
                      <a:pt x="471" y="67"/>
                      <a:pt x="432" y="44"/>
                    </a:cubicBezTo>
                    <a:cubicBezTo>
                      <a:pt x="430" y="43"/>
                      <a:pt x="429" y="43"/>
                      <a:pt x="432" y="45"/>
                    </a:cubicBezTo>
                    <a:cubicBezTo>
                      <a:pt x="442" y="52"/>
                      <a:pt x="442" y="52"/>
                      <a:pt x="442" y="52"/>
                    </a:cubicBezTo>
                    <a:cubicBezTo>
                      <a:pt x="446" y="55"/>
                      <a:pt x="452" y="59"/>
                      <a:pt x="460" y="65"/>
                    </a:cubicBezTo>
                    <a:cubicBezTo>
                      <a:pt x="470" y="73"/>
                      <a:pt x="487" y="88"/>
                      <a:pt x="505" y="108"/>
                    </a:cubicBezTo>
                    <a:cubicBezTo>
                      <a:pt x="513" y="119"/>
                      <a:pt x="522" y="131"/>
                      <a:pt x="530" y="144"/>
                    </a:cubicBezTo>
                    <a:cubicBezTo>
                      <a:pt x="538" y="157"/>
                      <a:pt x="545" y="172"/>
                      <a:pt x="551" y="188"/>
                    </a:cubicBezTo>
                    <a:cubicBezTo>
                      <a:pt x="557" y="203"/>
                      <a:pt x="562" y="220"/>
                      <a:pt x="565" y="237"/>
                    </a:cubicBezTo>
                    <a:cubicBezTo>
                      <a:pt x="568" y="254"/>
                      <a:pt x="569" y="271"/>
                      <a:pt x="569" y="288"/>
                    </a:cubicBezTo>
                    <a:cubicBezTo>
                      <a:pt x="569" y="305"/>
                      <a:pt x="568" y="321"/>
                      <a:pt x="565" y="337"/>
                    </a:cubicBezTo>
                    <a:cubicBezTo>
                      <a:pt x="562" y="352"/>
                      <a:pt x="558" y="366"/>
                      <a:pt x="554" y="379"/>
                    </a:cubicBezTo>
                    <a:cubicBezTo>
                      <a:pt x="539" y="422"/>
                      <a:pt x="513" y="461"/>
                      <a:pt x="478" y="492"/>
                    </a:cubicBezTo>
                    <a:cubicBezTo>
                      <a:pt x="461" y="508"/>
                      <a:pt x="442" y="521"/>
                      <a:pt x="421" y="532"/>
                    </a:cubicBezTo>
                    <a:cubicBezTo>
                      <a:pt x="419" y="534"/>
                      <a:pt x="416" y="535"/>
                      <a:pt x="413" y="536"/>
                    </a:cubicBezTo>
                    <a:cubicBezTo>
                      <a:pt x="408" y="539"/>
                      <a:pt x="408" y="539"/>
                      <a:pt x="408" y="539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2"/>
                      <a:pt x="404" y="542"/>
                      <a:pt x="404" y="542"/>
                    </a:cubicBezTo>
                    <a:cubicBezTo>
                      <a:pt x="404" y="543"/>
                      <a:pt x="404" y="543"/>
                      <a:pt x="404" y="543"/>
                    </a:cubicBezTo>
                    <a:cubicBezTo>
                      <a:pt x="404" y="545"/>
                      <a:pt x="404" y="545"/>
                      <a:pt x="404" y="545"/>
                    </a:cubicBezTo>
                    <a:cubicBezTo>
                      <a:pt x="404" y="565"/>
                      <a:pt x="404" y="565"/>
                      <a:pt x="404" y="565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3" y="602"/>
                      <a:pt x="403" y="604"/>
                      <a:pt x="402" y="606"/>
                    </a:cubicBezTo>
                    <a:cubicBezTo>
                      <a:pt x="401" y="607"/>
                      <a:pt x="399" y="609"/>
                      <a:pt x="397" y="609"/>
                    </a:cubicBezTo>
                    <a:cubicBezTo>
                      <a:pt x="397" y="610"/>
                      <a:pt x="396" y="610"/>
                      <a:pt x="395" y="610"/>
                    </a:cubicBezTo>
                    <a:cubicBezTo>
                      <a:pt x="394" y="610"/>
                      <a:pt x="393" y="610"/>
                      <a:pt x="391" y="610"/>
                    </a:cubicBezTo>
                    <a:cubicBezTo>
                      <a:pt x="382" y="610"/>
                      <a:pt x="382" y="610"/>
                      <a:pt x="382" y="610"/>
                    </a:cubicBezTo>
                    <a:cubicBezTo>
                      <a:pt x="346" y="610"/>
                      <a:pt x="346" y="610"/>
                      <a:pt x="346" y="610"/>
                    </a:cubicBezTo>
                    <a:cubicBezTo>
                      <a:pt x="343" y="610"/>
                      <a:pt x="343" y="610"/>
                      <a:pt x="343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09"/>
                      <a:pt x="342" y="609"/>
                      <a:pt x="342" y="609"/>
                    </a:cubicBezTo>
                    <a:cubicBezTo>
                      <a:pt x="346" y="596"/>
                      <a:pt x="346" y="596"/>
                      <a:pt x="346" y="596"/>
                    </a:cubicBezTo>
                    <a:cubicBezTo>
                      <a:pt x="350" y="584"/>
                      <a:pt x="353" y="573"/>
                      <a:pt x="357" y="561"/>
                    </a:cubicBezTo>
                    <a:cubicBezTo>
                      <a:pt x="364" y="539"/>
                      <a:pt x="372" y="516"/>
                      <a:pt x="381" y="493"/>
                    </a:cubicBezTo>
                    <a:cubicBezTo>
                      <a:pt x="385" y="482"/>
                      <a:pt x="389" y="471"/>
                      <a:pt x="394" y="460"/>
                    </a:cubicBezTo>
                    <a:cubicBezTo>
                      <a:pt x="396" y="454"/>
                      <a:pt x="399" y="449"/>
                      <a:pt x="401" y="443"/>
                    </a:cubicBezTo>
                    <a:cubicBezTo>
                      <a:pt x="405" y="435"/>
                      <a:pt x="405" y="435"/>
                      <a:pt x="405" y="435"/>
                    </a:cubicBezTo>
                    <a:cubicBezTo>
                      <a:pt x="406" y="432"/>
                      <a:pt x="406" y="432"/>
                      <a:pt x="406" y="432"/>
                    </a:cubicBezTo>
                    <a:cubicBezTo>
                      <a:pt x="406" y="431"/>
                      <a:pt x="406" y="431"/>
                      <a:pt x="406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8" y="431"/>
                      <a:pt x="408" y="431"/>
                      <a:pt x="408" y="431"/>
                    </a:cubicBezTo>
                    <a:cubicBezTo>
                      <a:pt x="410" y="431"/>
                      <a:pt x="412" y="431"/>
                      <a:pt x="414" y="431"/>
                    </a:cubicBezTo>
                    <a:cubicBezTo>
                      <a:pt x="418" y="430"/>
                      <a:pt x="422" y="430"/>
                      <a:pt x="426" y="429"/>
                    </a:cubicBezTo>
                    <a:cubicBezTo>
                      <a:pt x="434" y="426"/>
                      <a:pt x="442" y="422"/>
                      <a:pt x="448" y="415"/>
                    </a:cubicBezTo>
                    <a:cubicBezTo>
                      <a:pt x="451" y="412"/>
                      <a:pt x="453" y="408"/>
                      <a:pt x="455" y="404"/>
                    </a:cubicBezTo>
                    <a:cubicBezTo>
                      <a:pt x="457" y="400"/>
                      <a:pt x="458" y="396"/>
                      <a:pt x="458" y="392"/>
                    </a:cubicBezTo>
                    <a:cubicBezTo>
                      <a:pt x="460" y="383"/>
                      <a:pt x="459" y="374"/>
                      <a:pt x="455" y="366"/>
                    </a:cubicBezTo>
                    <a:cubicBezTo>
                      <a:pt x="453" y="362"/>
                      <a:pt x="450" y="358"/>
                      <a:pt x="447" y="355"/>
                    </a:cubicBezTo>
                    <a:cubicBezTo>
                      <a:pt x="444" y="352"/>
                      <a:pt x="439" y="350"/>
                      <a:pt x="434" y="349"/>
                    </a:cubicBezTo>
                    <a:cubicBezTo>
                      <a:pt x="433" y="348"/>
                      <a:pt x="432" y="348"/>
                      <a:pt x="430" y="348"/>
                    </a:cubicBezTo>
                    <a:cubicBezTo>
                      <a:pt x="429" y="348"/>
                      <a:pt x="428" y="348"/>
                      <a:pt x="426" y="349"/>
                    </a:cubicBezTo>
                    <a:cubicBezTo>
                      <a:pt x="424" y="349"/>
                      <a:pt x="421" y="350"/>
                      <a:pt x="419" y="351"/>
                    </a:cubicBezTo>
                    <a:cubicBezTo>
                      <a:pt x="415" y="353"/>
                      <a:pt x="412" y="355"/>
                      <a:pt x="409" y="358"/>
                    </a:cubicBezTo>
                    <a:cubicBezTo>
                      <a:pt x="406" y="361"/>
                      <a:pt x="403" y="364"/>
                      <a:pt x="401" y="367"/>
                    </a:cubicBezTo>
                    <a:cubicBezTo>
                      <a:pt x="400" y="368"/>
                      <a:pt x="399" y="369"/>
                      <a:pt x="399" y="370"/>
                    </a:cubicBezTo>
                    <a:cubicBezTo>
                      <a:pt x="398" y="370"/>
                      <a:pt x="398" y="370"/>
                      <a:pt x="398" y="370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7" y="373"/>
                      <a:pt x="397" y="373"/>
                      <a:pt x="397" y="373"/>
                    </a:cubicBezTo>
                    <a:cubicBezTo>
                      <a:pt x="395" y="378"/>
                      <a:pt x="395" y="378"/>
                      <a:pt x="395" y="378"/>
                    </a:cubicBezTo>
                    <a:cubicBezTo>
                      <a:pt x="388" y="392"/>
                      <a:pt x="388" y="392"/>
                      <a:pt x="388" y="392"/>
                    </a:cubicBezTo>
                    <a:cubicBezTo>
                      <a:pt x="388" y="392"/>
                      <a:pt x="387" y="391"/>
                      <a:pt x="387" y="391"/>
                    </a:cubicBezTo>
                    <a:cubicBezTo>
                      <a:pt x="387" y="391"/>
                      <a:pt x="387" y="391"/>
                      <a:pt x="387" y="391"/>
                    </a:cubicBezTo>
                    <a:cubicBezTo>
                      <a:pt x="385" y="390"/>
                      <a:pt x="385" y="390"/>
                      <a:pt x="385" y="390"/>
                    </a:cubicBezTo>
                    <a:cubicBezTo>
                      <a:pt x="384" y="390"/>
                      <a:pt x="384" y="389"/>
                      <a:pt x="383" y="388"/>
                    </a:cubicBezTo>
                    <a:cubicBezTo>
                      <a:pt x="379" y="386"/>
                      <a:pt x="376" y="382"/>
                      <a:pt x="374" y="379"/>
                    </a:cubicBezTo>
                    <a:cubicBezTo>
                      <a:pt x="371" y="375"/>
                      <a:pt x="369" y="372"/>
                      <a:pt x="367" y="367"/>
                    </a:cubicBezTo>
                    <a:cubicBezTo>
                      <a:pt x="366" y="365"/>
                      <a:pt x="365" y="363"/>
                      <a:pt x="364" y="361"/>
                    </a:cubicBezTo>
                    <a:cubicBezTo>
                      <a:pt x="363" y="361"/>
                      <a:pt x="363" y="361"/>
                      <a:pt x="363" y="361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5" y="359"/>
                      <a:pt x="365" y="359"/>
                      <a:pt x="365" y="359"/>
                    </a:cubicBezTo>
                    <a:cubicBezTo>
                      <a:pt x="368" y="357"/>
                      <a:pt x="370" y="355"/>
                      <a:pt x="372" y="353"/>
                    </a:cubicBezTo>
                    <a:cubicBezTo>
                      <a:pt x="376" y="349"/>
                      <a:pt x="380" y="345"/>
                      <a:pt x="383" y="340"/>
                    </a:cubicBezTo>
                    <a:cubicBezTo>
                      <a:pt x="387" y="336"/>
                      <a:pt x="390" y="330"/>
                      <a:pt x="391" y="324"/>
                    </a:cubicBezTo>
                    <a:cubicBezTo>
                      <a:pt x="392" y="318"/>
                      <a:pt x="392" y="311"/>
                      <a:pt x="390" y="305"/>
                    </a:cubicBezTo>
                    <a:cubicBezTo>
                      <a:pt x="389" y="302"/>
                      <a:pt x="388" y="299"/>
                      <a:pt x="386" y="296"/>
                    </a:cubicBezTo>
                    <a:cubicBezTo>
                      <a:pt x="385" y="295"/>
                      <a:pt x="384" y="294"/>
                      <a:pt x="383" y="292"/>
                    </a:cubicBezTo>
                    <a:cubicBezTo>
                      <a:pt x="383" y="292"/>
                      <a:pt x="382" y="291"/>
                      <a:pt x="382" y="291"/>
                    </a:cubicBezTo>
                    <a:cubicBezTo>
                      <a:pt x="381" y="290"/>
                      <a:pt x="381" y="290"/>
                      <a:pt x="381" y="290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77" y="287"/>
                      <a:pt x="374" y="285"/>
                      <a:pt x="371" y="283"/>
                    </a:cubicBezTo>
                    <a:cubicBezTo>
                      <a:pt x="368" y="282"/>
                      <a:pt x="364" y="282"/>
                      <a:pt x="361" y="282"/>
                    </a:cubicBezTo>
                    <a:cubicBezTo>
                      <a:pt x="354" y="282"/>
                      <a:pt x="348" y="284"/>
                      <a:pt x="343" y="287"/>
                    </a:cubicBezTo>
                    <a:cubicBezTo>
                      <a:pt x="340" y="289"/>
                      <a:pt x="338" y="291"/>
                      <a:pt x="336" y="293"/>
                    </a:cubicBezTo>
                    <a:cubicBezTo>
                      <a:pt x="333" y="295"/>
                      <a:pt x="331" y="298"/>
                      <a:pt x="330" y="300"/>
                    </a:cubicBezTo>
                    <a:cubicBezTo>
                      <a:pt x="327" y="304"/>
                      <a:pt x="325" y="308"/>
                      <a:pt x="324" y="312"/>
                    </a:cubicBezTo>
                    <a:cubicBezTo>
                      <a:pt x="322" y="316"/>
                      <a:pt x="322" y="321"/>
                      <a:pt x="321" y="325"/>
                    </a:cubicBezTo>
                    <a:cubicBezTo>
                      <a:pt x="321" y="329"/>
                      <a:pt x="321" y="333"/>
                      <a:pt x="322" y="337"/>
                    </a:cubicBezTo>
                    <a:cubicBezTo>
                      <a:pt x="322" y="340"/>
                      <a:pt x="322" y="340"/>
                      <a:pt x="322" y="340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3" y="343"/>
                      <a:pt x="323" y="343"/>
                      <a:pt x="323" y="343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0" y="344"/>
                      <a:pt x="318" y="345"/>
                      <a:pt x="315" y="345"/>
                    </a:cubicBezTo>
                    <a:cubicBezTo>
                      <a:pt x="311" y="346"/>
                      <a:pt x="307" y="347"/>
                      <a:pt x="302" y="347"/>
                    </a:cubicBezTo>
                    <a:cubicBezTo>
                      <a:pt x="298" y="346"/>
                      <a:pt x="293" y="346"/>
                      <a:pt x="289" y="345"/>
                    </a:cubicBezTo>
                    <a:cubicBezTo>
                      <a:pt x="287" y="345"/>
                      <a:pt x="287" y="345"/>
                      <a:pt x="287" y="345"/>
                    </a:cubicBezTo>
                    <a:cubicBezTo>
                      <a:pt x="286" y="345"/>
                      <a:pt x="286" y="345"/>
                      <a:pt x="286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4"/>
                      <a:pt x="285" y="344"/>
                      <a:pt x="285" y="344"/>
                    </a:cubicBezTo>
                    <a:cubicBezTo>
                      <a:pt x="286" y="343"/>
                      <a:pt x="286" y="343"/>
                      <a:pt x="286" y="343"/>
                    </a:cubicBezTo>
                    <a:cubicBezTo>
                      <a:pt x="290" y="339"/>
                      <a:pt x="293" y="334"/>
                      <a:pt x="295" y="330"/>
                    </a:cubicBezTo>
                    <a:cubicBezTo>
                      <a:pt x="298" y="325"/>
                      <a:pt x="300" y="320"/>
                      <a:pt x="302" y="314"/>
                    </a:cubicBezTo>
                    <a:cubicBezTo>
                      <a:pt x="302" y="311"/>
                      <a:pt x="303" y="308"/>
                      <a:pt x="302" y="305"/>
                    </a:cubicBezTo>
                    <a:cubicBezTo>
                      <a:pt x="302" y="301"/>
                      <a:pt x="302" y="298"/>
                      <a:pt x="300" y="295"/>
                    </a:cubicBezTo>
                    <a:cubicBezTo>
                      <a:pt x="298" y="289"/>
                      <a:pt x="293" y="284"/>
                      <a:pt x="289" y="280"/>
                    </a:cubicBezTo>
                    <a:cubicBezTo>
                      <a:pt x="284" y="277"/>
                      <a:pt x="278" y="274"/>
                      <a:pt x="271" y="274"/>
                    </a:cubicBezTo>
                    <a:cubicBezTo>
                      <a:pt x="268" y="273"/>
                      <a:pt x="264" y="274"/>
                      <a:pt x="261" y="275"/>
                    </a:cubicBezTo>
                    <a:cubicBezTo>
                      <a:pt x="258" y="276"/>
                      <a:pt x="255" y="277"/>
                      <a:pt x="252" y="279"/>
                    </a:cubicBezTo>
                    <a:cubicBezTo>
                      <a:pt x="247" y="282"/>
                      <a:pt x="243" y="287"/>
                      <a:pt x="240" y="291"/>
                    </a:cubicBezTo>
                    <a:cubicBezTo>
                      <a:pt x="237" y="296"/>
                      <a:pt x="234" y="301"/>
                      <a:pt x="232" y="306"/>
                    </a:cubicBezTo>
                    <a:cubicBezTo>
                      <a:pt x="230" y="311"/>
                      <a:pt x="229" y="316"/>
                      <a:pt x="228" y="322"/>
                    </a:cubicBezTo>
                    <a:cubicBezTo>
                      <a:pt x="228" y="325"/>
                      <a:pt x="228" y="328"/>
                      <a:pt x="228" y="331"/>
                    </a:cubicBezTo>
                    <a:cubicBezTo>
                      <a:pt x="228" y="331"/>
                      <a:pt x="228" y="332"/>
                      <a:pt x="228" y="333"/>
                    </a:cubicBezTo>
                    <a:cubicBezTo>
                      <a:pt x="228" y="334"/>
                      <a:pt x="228" y="334"/>
                      <a:pt x="228" y="335"/>
                    </a:cubicBezTo>
                    <a:cubicBezTo>
                      <a:pt x="229" y="337"/>
                      <a:pt x="229" y="338"/>
                      <a:pt x="229" y="339"/>
                    </a:cubicBezTo>
                    <a:cubicBezTo>
                      <a:pt x="230" y="342"/>
                      <a:pt x="231" y="345"/>
                      <a:pt x="232" y="348"/>
                    </a:cubicBezTo>
                    <a:cubicBezTo>
                      <a:pt x="233" y="348"/>
                      <a:pt x="233" y="349"/>
                      <a:pt x="233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3" y="351"/>
                      <a:pt x="233" y="351"/>
                      <a:pt x="233" y="351"/>
                    </a:cubicBezTo>
                    <a:cubicBezTo>
                      <a:pt x="231" y="353"/>
                      <a:pt x="229" y="355"/>
                      <a:pt x="228" y="357"/>
                    </a:cubicBezTo>
                    <a:cubicBezTo>
                      <a:pt x="224" y="360"/>
                      <a:pt x="221" y="363"/>
                      <a:pt x="217" y="366"/>
                    </a:cubicBezTo>
                    <a:cubicBezTo>
                      <a:pt x="213" y="369"/>
                      <a:pt x="209" y="372"/>
                      <a:pt x="205" y="375"/>
                    </a:cubicBezTo>
                    <a:cubicBezTo>
                      <a:pt x="204" y="376"/>
                      <a:pt x="203" y="376"/>
                      <a:pt x="202" y="377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198" y="375"/>
                      <a:pt x="198" y="375"/>
                      <a:pt x="198" y="375"/>
                    </a:cubicBezTo>
                    <a:cubicBezTo>
                      <a:pt x="196" y="370"/>
                      <a:pt x="196" y="370"/>
                      <a:pt x="196" y="370"/>
                    </a:cubicBezTo>
                    <a:cubicBezTo>
                      <a:pt x="195" y="368"/>
                      <a:pt x="194" y="366"/>
                      <a:pt x="192" y="365"/>
                    </a:cubicBezTo>
                    <a:cubicBezTo>
                      <a:pt x="188" y="358"/>
                      <a:pt x="182" y="351"/>
                      <a:pt x="174" y="346"/>
                    </a:cubicBezTo>
                    <a:cubicBezTo>
                      <a:pt x="170" y="344"/>
                      <a:pt x="166" y="342"/>
                      <a:pt x="161" y="342"/>
                    </a:cubicBezTo>
                    <a:cubicBezTo>
                      <a:pt x="157" y="341"/>
                      <a:pt x="152" y="341"/>
                      <a:pt x="147" y="342"/>
                    </a:cubicBezTo>
                    <a:cubicBezTo>
                      <a:pt x="145" y="343"/>
                      <a:pt x="142" y="344"/>
                      <a:pt x="140" y="345"/>
                    </a:cubicBezTo>
                    <a:cubicBezTo>
                      <a:pt x="138" y="346"/>
                      <a:pt x="136" y="347"/>
                      <a:pt x="134" y="348"/>
                    </a:cubicBezTo>
                    <a:cubicBezTo>
                      <a:pt x="131" y="351"/>
                      <a:pt x="127" y="355"/>
                      <a:pt x="125" y="359"/>
                    </a:cubicBezTo>
                    <a:cubicBezTo>
                      <a:pt x="123" y="364"/>
                      <a:pt x="122" y="369"/>
                      <a:pt x="122" y="374"/>
                    </a:cubicBezTo>
                    <a:cubicBezTo>
                      <a:pt x="122" y="379"/>
                      <a:pt x="123" y="383"/>
                      <a:pt x="125" y="387"/>
                    </a:cubicBezTo>
                    <a:cubicBezTo>
                      <a:pt x="126" y="391"/>
                      <a:pt x="128" y="395"/>
                      <a:pt x="131" y="399"/>
                    </a:cubicBezTo>
                    <a:cubicBezTo>
                      <a:pt x="133" y="402"/>
                      <a:pt x="136" y="405"/>
                      <a:pt x="139" y="408"/>
                    </a:cubicBezTo>
                    <a:cubicBezTo>
                      <a:pt x="146" y="414"/>
                      <a:pt x="154" y="418"/>
                      <a:pt x="162" y="421"/>
                    </a:cubicBezTo>
                    <a:cubicBezTo>
                      <a:pt x="166" y="422"/>
                      <a:pt x="171" y="422"/>
                      <a:pt x="175" y="422"/>
                    </a:cubicBezTo>
                    <a:cubicBezTo>
                      <a:pt x="177" y="422"/>
                      <a:pt x="179" y="422"/>
                      <a:pt x="181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3" y="425"/>
                      <a:pt x="183" y="425"/>
                      <a:pt x="183" y="425"/>
                    </a:cubicBezTo>
                    <a:cubicBezTo>
                      <a:pt x="186" y="432"/>
                      <a:pt x="186" y="432"/>
                      <a:pt x="186" y="432"/>
                    </a:cubicBezTo>
                    <a:cubicBezTo>
                      <a:pt x="189" y="438"/>
                      <a:pt x="191" y="443"/>
                      <a:pt x="193" y="448"/>
                    </a:cubicBezTo>
                    <a:cubicBezTo>
                      <a:pt x="198" y="458"/>
                      <a:pt x="202" y="469"/>
                      <a:pt x="206" y="480"/>
                    </a:cubicBezTo>
                    <a:cubicBezTo>
                      <a:pt x="215" y="501"/>
                      <a:pt x="222" y="522"/>
                      <a:pt x="230" y="544"/>
                    </a:cubicBezTo>
                    <a:cubicBezTo>
                      <a:pt x="236" y="562"/>
                      <a:pt x="241" y="580"/>
                      <a:pt x="247" y="598"/>
                    </a:cubicBezTo>
                    <a:cubicBezTo>
                      <a:pt x="250" y="609"/>
                      <a:pt x="250" y="609"/>
                      <a:pt x="250" y="609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24" y="610"/>
                      <a:pt x="224" y="610"/>
                      <a:pt x="224" y="610"/>
                    </a:cubicBezTo>
                    <a:cubicBezTo>
                      <a:pt x="196" y="610"/>
                      <a:pt x="196" y="610"/>
                      <a:pt x="196" y="610"/>
                    </a:cubicBezTo>
                    <a:cubicBezTo>
                      <a:pt x="188" y="610"/>
                      <a:pt x="188" y="610"/>
                      <a:pt x="188" y="610"/>
                    </a:cubicBezTo>
                    <a:cubicBezTo>
                      <a:pt x="187" y="610"/>
                      <a:pt x="186" y="609"/>
                      <a:pt x="184" y="609"/>
                    </a:cubicBezTo>
                    <a:cubicBezTo>
                      <a:pt x="182" y="608"/>
                      <a:pt x="180" y="605"/>
                      <a:pt x="179" y="603"/>
                    </a:cubicBezTo>
                    <a:cubicBezTo>
                      <a:pt x="179" y="602"/>
                      <a:pt x="179" y="601"/>
                      <a:pt x="179" y="600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179" y="599"/>
                      <a:pt x="179" y="599"/>
                      <a:pt x="179" y="599"/>
                    </a:cubicBezTo>
                    <a:cubicBezTo>
                      <a:pt x="179" y="597"/>
                      <a:pt x="179" y="597"/>
                      <a:pt x="179" y="597"/>
                    </a:cubicBezTo>
                    <a:cubicBezTo>
                      <a:pt x="179" y="590"/>
                      <a:pt x="179" y="590"/>
                      <a:pt x="179" y="590"/>
                    </a:cubicBezTo>
                    <a:cubicBezTo>
                      <a:pt x="179" y="576"/>
                      <a:pt x="179" y="576"/>
                      <a:pt x="179" y="576"/>
                    </a:cubicBezTo>
                    <a:cubicBezTo>
                      <a:pt x="179" y="544"/>
                      <a:pt x="179" y="544"/>
                      <a:pt x="179" y="544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7" y="540"/>
                      <a:pt x="177" y="540"/>
                      <a:pt x="177" y="540"/>
                    </a:cubicBezTo>
                    <a:cubicBezTo>
                      <a:pt x="176" y="539"/>
                      <a:pt x="176" y="539"/>
                      <a:pt x="176" y="539"/>
                    </a:cubicBezTo>
                    <a:cubicBezTo>
                      <a:pt x="170" y="536"/>
                      <a:pt x="170" y="536"/>
                      <a:pt x="170" y="536"/>
                    </a:cubicBezTo>
                    <a:cubicBezTo>
                      <a:pt x="168" y="535"/>
                      <a:pt x="166" y="534"/>
                      <a:pt x="164" y="533"/>
                    </a:cubicBezTo>
                    <a:cubicBezTo>
                      <a:pt x="160" y="531"/>
                      <a:pt x="155" y="528"/>
                      <a:pt x="151" y="526"/>
                    </a:cubicBezTo>
                    <a:cubicBezTo>
                      <a:pt x="143" y="521"/>
                      <a:pt x="135" y="516"/>
                      <a:pt x="128" y="511"/>
                    </a:cubicBezTo>
                    <a:cubicBezTo>
                      <a:pt x="113" y="500"/>
                      <a:pt x="99" y="487"/>
                      <a:pt x="86" y="473"/>
                    </a:cubicBezTo>
                    <a:cubicBezTo>
                      <a:pt x="61" y="446"/>
                      <a:pt x="41" y="413"/>
                      <a:pt x="29" y="378"/>
                    </a:cubicBezTo>
                    <a:cubicBezTo>
                      <a:pt x="17" y="344"/>
                      <a:pt x="12" y="307"/>
                      <a:pt x="14" y="271"/>
                    </a:cubicBezTo>
                    <a:cubicBezTo>
                      <a:pt x="16" y="235"/>
                      <a:pt x="25" y="201"/>
                      <a:pt x="40" y="170"/>
                    </a:cubicBezTo>
                    <a:cubicBezTo>
                      <a:pt x="54" y="139"/>
                      <a:pt x="74" y="111"/>
                      <a:pt x="97" y="89"/>
                    </a:cubicBezTo>
                    <a:cubicBezTo>
                      <a:pt x="120" y="66"/>
                      <a:pt x="147" y="48"/>
                      <a:pt x="174" y="35"/>
                    </a:cubicBezTo>
                    <a:cubicBezTo>
                      <a:pt x="198" y="24"/>
                      <a:pt x="220" y="18"/>
                      <a:pt x="237" y="14"/>
                    </a:cubicBezTo>
                    <a:cubicBezTo>
                      <a:pt x="255" y="10"/>
                      <a:pt x="268" y="9"/>
                      <a:pt x="278" y="8"/>
                    </a:cubicBezTo>
                    <a:cubicBezTo>
                      <a:pt x="283" y="8"/>
                      <a:pt x="287" y="8"/>
                      <a:pt x="290" y="8"/>
                    </a:cubicBezTo>
                    <a:cubicBezTo>
                      <a:pt x="293" y="7"/>
                      <a:pt x="295" y="7"/>
                      <a:pt x="296" y="7"/>
                    </a:cubicBezTo>
                    <a:cubicBezTo>
                      <a:pt x="298" y="7"/>
                      <a:pt x="296" y="6"/>
                      <a:pt x="291" y="6"/>
                    </a:cubicBezTo>
                    <a:cubicBezTo>
                      <a:pt x="286" y="6"/>
                      <a:pt x="277" y="5"/>
                      <a:pt x="266" y="6"/>
                    </a:cubicBezTo>
                    <a:cubicBezTo>
                      <a:pt x="254" y="7"/>
                      <a:pt x="239" y="8"/>
                      <a:pt x="222" y="12"/>
                    </a:cubicBezTo>
                    <a:cubicBezTo>
                      <a:pt x="205" y="16"/>
                      <a:pt x="186" y="22"/>
                      <a:pt x="165" y="32"/>
                    </a:cubicBezTo>
                    <a:cubicBezTo>
                      <a:pt x="145" y="42"/>
                      <a:pt x="123" y="56"/>
                      <a:pt x="102" y="74"/>
                    </a:cubicBezTo>
                    <a:cubicBezTo>
                      <a:pt x="101" y="73"/>
                      <a:pt x="101" y="73"/>
                      <a:pt x="101" y="73"/>
                    </a:cubicBezTo>
                    <a:cubicBezTo>
                      <a:pt x="122" y="55"/>
                      <a:pt x="141" y="43"/>
                      <a:pt x="157" y="34"/>
                    </a:cubicBezTo>
                    <a:cubicBezTo>
                      <a:pt x="173" y="26"/>
                      <a:pt x="186" y="20"/>
                      <a:pt x="196" y="17"/>
                    </a:cubicBezTo>
                    <a:cubicBezTo>
                      <a:pt x="206" y="13"/>
                      <a:pt x="213" y="11"/>
                      <a:pt x="218" y="10"/>
                    </a:cubicBezTo>
                    <a:cubicBezTo>
                      <a:pt x="222" y="8"/>
                      <a:pt x="225" y="8"/>
                      <a:pt x="225" y="7"/>
                    </a:cubicBezTo>
                    <a:cubicBezTo>
                      <a:pt x="227" y="6"/>
                      <a:pt x="223" y="7"/>
                      <a:pt x="220" y="7"/>
                    </a:cubicBezTo>
                    <a:cubicBezTo>
                      <a:pt x="217" y="8"/>
                      <a:pt x="215" y="7"/>
                      <a:pt x="221" y="5"/>
                    </a:cubicBezTo>
                    <a:cubicBezTo>
                      <a:pt x="194" y="12"/>
                      <a:pt x="168" y="23"/>
                      <a:pt x="144" y="37"/>
                    </a:cubicBezTo>
                    <a:cubicBezTo>
                      <a:pt x="120" y="51"/>
                      <a:pt x="98" y="69"/>
                      <a:pt x="78" y="89"/>
                    </a:cubicBezTo>
                    <a:cubicBezTo>
                      <a:pt x="59" y="110"/>
                      <a:pt x="43" y="133"/>
                      <a:pt x="30" y="158"/>
                    </a:cubicBezTo>
                    <a:cubicBezTo>
                      <a:pt x="18" y="183"/>
                      <a:pt x="9" y="210"/>
                      <a:pt x="4" y="237"/>
                    </a:cubicBezTo>
                    <a:cubicBezTo>
                      <a:pt x="3" y="244"/>
                      <a:pt x="1" y="253"/>
                      <a:pt x="1" y="263"/>
                    </a:cubicBezTo>
                    <a:cubicBezTo>
                      <a:pt x="0" y="272"/>
                      <a:pt x="0" y="283"/>
                      <a:pt x="0" y="293"/>
                    </a:cubicBezTo>
                    <a:cubicBezTo>
                      <a:pt x="0" y="304"/>
                      <a:pt x="1" y="314"/>
                      <a:pt x="2" y="324"/>
                    </a:cubicBezTo>
                    <a:cubicBezTo>
                      <a:pt x="3" y="334"/>
                      <a:pt x="5" y="342"/>
                      <a:pt x="6" y="349"/>
                    </a:cubicBezTo>
                    <a:cubicBezTo>
                      <a:pt x="12" y="376"/>
                      <a:pt x="22" y="402"/>
                      <a:pt x="35" y="426"/>
                    </a:cubicBezTo>
                    <a:cubicBezTo>
                      <a:pt x="48" y="450"/>
                      <a:pt x="64" y="472"/>
                      <a:pt x="83" y="491"/>
                    </a:cubicBezTo>
                    <a:cubicBezTo>
                      <a:pt x="102" y="510"/>
                      <a:pt x="124" y="527"/>
                      <a:pt x="148" y="540"/>
                    </a:cubicBezTo>
                    <a:cubicBezTo>
                      <a:pt x="151" y="542"/>
                      <a:pt x="154" y="544"/>
                      <a:pt x="157" y="545"/>
                    </a:cubicBezTo>
                    <a:cubicBezTo>
                      <a:pt x="161" y="547"/>
                      <a:pt x="161" y="547"/>
                      <a:pt x="161" y="547"/>
                    </a:cubicBezTo>
                    <a:cubicBezTo>
                      <a:pt x="164" y="549"/>
                      <a:pt x="164" y="549"/>
                      <a:pt x="164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5" y="561"/>
                      <a:pt x="165" y="561"/>
                      <a:pt x="165" y="561"/>
                    </a:cubicBezTo>
                    <a:cubicBezTo>
                      <a:pt x="165" y="601"/>
                      <a:pt x="165" y="601"/>
                      <a:pt x="165" y="601"/>
                    </a:cubicBezTo>
                    <a:cubicBezTo>
                      <a:pt x="165" y="605"/>
                      <a:pt x="167" y="610"/>
                      <a:pt x="169" y="614"/>
                    </a:cubicBezTo>
                    <a:cubicBezTo>
                      <a:pt x="172" y="618"/>
                      <a:pt x="176" y="621"/>
                      <a:pt x="180" y="622"/>
                    </a:cubicBezTo>
                    <a:cubicBezTo>
                      <a:pt x="180" y="622"/>
                      <a:pt x="180" y="622"/>
                      <a:pt x="181" y="622"/>
                    </a:cubicBezTo>
                    <a:cubicBezTo>
                      <a:pt x="176" y="623"/>
                      <a:pt x="172" y="626"/>
                      <a:pt x="169" y="629"/>
                    </a:cubicBezTo>
                    <a:cubicBezTo>
                      <a:pt x="166" y="633"/>
                      <a:pt x="164" y="637"/>
                      <a:pt x="164" y="641"/>
                    </a:cubicBezTo>
                    <a:cubicBezTo>
                      <a:pt x="163" y="646"/>
                      <a:pt x="163" y="650"/>
                      <a:pt x="165" y="654"/>
                    </a:cubicBezTo>
                    <a:cubicBezTo>
                      <a:pt x="166" y="658"/>
                      <a:pt x="169" y="662"/>
                      <a:pt x="172" y="665"/>
                    </a:cubicBezTo>
                    <a:cubicBezTo>
                      <a:pt x="174" y="667"/>
                      <a:pt x="176" y="668"/>
                      <a:pt x="178" y="669"/>
                    </a:cubicBezTo>
                    <a:cubicBezTo>
                      <a:pt x="181" y="670"/>
                      <a:pt x="183" y="670"/>
                      <a:pt x="185" y="670"/>
                    </a:cubicBezTo>
                    <a:cubicBezTo>
                      <a:pt x="205" y="670"/>
                      <a:pt x="205" y="670"/>
                      <a:pt x="205" y="670"/>
                    </a:cubicBezTo>
                    <a:cubicBezTo>
                      <a:pt x="244" y="670"/>
                      <a:pt x="244" y="670"/>
                      <a:pt x="244" y="670"/>
                    </a:cubicBezTo>
                    <a:cubicBezTo>
                      <a:pt x="268" y="670"/>
                      <a:pt x="268" y="670"/>
                      <a:pt x="268" y="670"/>
                    </a:cubicBezTo>
                    <a:cubicBezTo>
                      <a:pt x="232" y="670"/>
                      <a:pt x="232" y="670"/>
                      <a:pt x="232" y="670"/>
                    </a:cubicBezTo>
                    <a:cubicBezTo>
                      <a:pt x="192" y="670"/>
                      <a:pt x="192" y="670"/>
                      <a:pt x="192" y="670"/>
                    </a:cubicBezTo>
                    <a:cubicBezTo>
                      <a:pt x="188" y="670"/>
                      <a:pt x="188" y="670"/>
                      <a:pt x="188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3" y="671"/>
                      <a:pt x="181" y="671"/>
                    </a:cubicBezTo>
                    <a:cubicBezTo>
                      <a:pt x="177" y="672"/>
                      <a:pt x="172" y="674"/>
                      <a:pt x="169" y="678"/>
                    </a:cubicBezTo>
                    <a:cubicBezTo>
                      <a:pt x="166" y="681"/>
                      <a:pt x="164" y="686"/>
                      <a:pt x="164" y="690"/>
                    </a:cubicBezTo>
                    <a:cubicBezTo>
                      <a:pt x="163" y="694"/>
                      <a:pt x="163" y="699"/>
                      <a:pt x="165" y="703"/>
                    </a:cubicBezTo>
                    <a:cubicBezTo>
                      <a:pt x="166" y="707"/>
                      <a:pt x="169" y="711"/>
                      <a:pt x="172" y="714"/>
                    </a:cubicBezTo>
                    <a:cubicBezTo>
                      <a:pt x="174" y="715"/>
                      <a:pt x="176" y="717"/>
                      <a:pt x="178" y="717"/>
                    </a:cubicBezTo>
                    <a:cubicBezTo>
                      <a:pt x="181" y="718"/>
                      <a:pt x="183" y="719"/>
                      <a:pt x="18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244" y="719"/>
                      <a:pt x="244" y="719"/>
                      <a:pt x="244" y="719"/>
                    </a:cubicBezTo>
                    <a:cubicBezTo>
                      <a:pt x="265" y="719"/>
                      <a:pt x="265" y="719"/>
                      <a:pt x="26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193" y="719"/>
                      <a:pt x="193" y="719"/>
                      <a:pt x="193" y="719"/>
                    </a:cubicBezTo>
                    <a:cubicBezTo>
                      <a:pt x="187" y="719"/>
                      <a:pt x="187" y="719"/>
                      <a:pt x="187" y="719"/>
                    </a:cubicBezTo>
                    <a:cubicBezTo>
                      <a:pt x="186" y="719"/>
                      <a:pt x="186" y="719"/>
                      <a:pt x="186" y="719"/>
                    </a:cubicBezTo>
                    <a:cubicBezTo>
                      <a:pt x="185" y="719"/>
                      <a:pt x="185" y="719"/>
                      <a:pt x="185" y="719"/>
                    </a:cubicBezTo>
                    <a:cubicBezTo>
                      <a:pt x="184" y="719"/>
                      <a:pt x="184" y="719"/>
                      <a:pt x="184" y="719"/>
                    </a:cubicBezTo>
                    <a:cubicBezTo>
                      <a:pt x="182" y="719"/>
                      <a:pt x="181" y="719"/>
                      <a:pt x="179" y="720"/>
                    </a:cubicBezTo>
                    <a:cubicBezTo>
                      <a:pt x="174" y="722"/>
                      <a:pt x="169" y="726"/>
                      <a:pt x="167" y="730"/>
                    </a:cubicBezTo>
                    <a:cubicBezTo>
                      <a:pt x="164" y="735"/>
                      <a:pt x="163" y="740"/>
                      <a:pt x="163" y="746"/>
                    </a:cubicBezTo>
                    <a:cubicBezTo>
                      <a:pt x="164" y="751"/>
                      <a:pt x="166" y="756"/>
                      <a:pt x="169" y="760"/>
                    </a:cubicBezTo>
                    <a:cubicBezTo>
                      <a:pt x="171" y="762"/>
                      <a:pt x="173" y="764"/>
                      <a:pt x="176" y="765"/>
                    </a:cubicBezTo>
                    <a:cubicBezTo>
                      <a:pt x="179" y="766"/>
                      <a:pt x="181" y="767"/>
                      <a:pt x="184" y="767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22" y="805"/>
                      <a:pt x="222" y="805"/>
                      <a:pt x="222" y="805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5" y="810"/>
                      <a:pt x="225" y="810"/>
                      <a:pt x="225" y="810"/>
                    </a:cubicBezTo>
                    <a:cubicBezTo>
                      <a:pt x="225" y="810"/>
                      <a:pt x="225" y="811"/>
                      <a:pt x="225" y="811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9" y="815"/>
                      <a:pt x="229" y="815"/>
                      <a:pt x="229" y="815"/>
                    </a:cubicBezTo>
                    <a:cubicBezTo>
                      <a:pt x="230" y="817"/>
                      <a:pt x="231" y="818"/>
                      <a:pt x="232" y="820"/>
                    </a:cubicBezTo>
                    <a:cubicBezTo>
                      <a:pt x="234" y="821"/>
                      <a:pt x="235" y="822"/>
                      <a:pt x="236" y="824"/>
                    </a:cubicBezTo>
                    <a:cubicBezTo>
                      <a:pt x="238" y="825"/>
                      <a:pt x="239" y="826"/>
                      <a:pt x="241" y="828"/>
                    </a:cubicBezTo>
                    <a:cubicBezTo>
                      <a:pt x="242" y="828"/>
                      <a:pt x="243" y="829"/>
                      <a:pt x="245" y="830"/>
                    </a:cubicBezTo>
                    <a:cubicBezTo>
                      <a:pt x="246" y="830"/>
                      <a:pt x="247" y="830"/>
                      <a:pt x="247" y="830"/>
                    </a:cubicBezTo>
                    <a:cubicBezTo>
                      <a:pt x="249" y="831"/>
                      <a:pt x="249" y="831"/>
                      <a:pt x="249" y="831"/>
                    </a:cubicBezTo>
                    <a:cubicBezTo>
                      <a:pt x="250" y="831"/>
                      <a:pt x="252" y="831"/>
                      <a:pt x="254" y="831"/>
                    </a:cubicBezTo>
                    <a:cubicBezTo>
                      <a:pt x="268" y="833"/>
                      <a:pt x="282" y="834"/>
                      <a:pt x="296" y="834"/>
                    </a:cubicBezTo>
                    <a:cubicBezTo>
                      <a:pt x="303" y="835"/>
                      <a:pt x="310" y="835"/>
                      <a:pt x="318" y="834"/>
                    </a:cubicBezTo>
                    <a:cubicBezTo>
                      <a:pt x="321" y="834"/>
                      <a:pt x="325" y="834"/>
                      <a:pt x="329" y="833"/>
                    </a:cubicBezTo>
                    <a:cubicBezTo>
                      <a:pt x="331" y="833"/>
                      <a:pt x="332" y="832"/>
                      <a:pt x="334" y="832"/>
                    </a:cubicBezTo>
                    <a:cubicBezTo>
                      <a:pt x="335" y="832"/>
                      <a:pt x="336" y="831"/>
                      <a:pt x="337" y="831"/>
                    </a:cubicBezTo>
                    <a:cubicBezTo>
                      <a:pt x="338" y="831"/>
                      <a:pt x="338" y="831"/>
                      <a:pt x="339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2" y="829"/>
                      <a:pt x="342" y="829"/>
                      <a:pt x="343" y="829"/>
                    </a:cubicBezTo>
                    <a:cubicBezTo>
                      <a:pt x="342" y="829"/>
                      <a:pt x="342" y="829"/>
                      <a:pt x="341" y="829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39" y="830"/>
                      <a:pt x="339" y="830"/>
                      <a:pt x="339" y="830"/>
                    </a:cubicBezTo>
                    <a:cubicBezTo>
                      <a:pt x="338" y="831"/>
                      <a:pt x="338" y="831"/>
                      <a:pt x="337" y="831"/>
                    </a:cubicBezTo>
                    <a:cubicBezTo>
                      <a:pt x="336" y="831"/>
                      <a:pt x="335" y="832"/>
                      <a:pt x="334" y="832"/>
                    </a:cubicBezTo>
                    <a:cubicBezTo>
                      <a:pt x="332" y="832"/>
                      <a:pt x="330" y="833"/>
                      <a:pt x="329" y="833"/>
                    </a:cubicBezTo>
                    <a:cubicBezTo>
                      <a:pt x="325" y="834"/>
                      <a:pt x="321" y="834"/>
                      <a:pt x="317" y="834"/>
                    </a:cubicBezTo>
                    <a:cubicBezTo>
                      <a:pt x="310" y="834"/>
                      <a:pt x="303" y="834"/>
                      <a:pt x="296" y="834"/>
                    </a:cubicBezTo>
                    <a:cubicBezTo>
                      <a:pt x="282" y="834"/>
                      <a:pt x="268" y="833"/>
                      <a:pt x="254" y="831"/>
                    </a:cubicBezTo>
                    <a:cubicBezTo>
                      <a:pt x="252" y="831"/>
                      <a:pt x="250" y="830"/>
                      <a:pt x="248" y="830"/>
                    </a:cubicBezTo>
                    <a:cubicBezTo>
                      <a:pt x="247" y="830"/>
                      <a:pt x="247" y="830"/>
                      <a:pt x="247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5" y="829"/>
                      <a:pt x="245" y="829"/>
                      <a:pt x="245" y="829"/>
                    </a:cubicBezTo>
                    <a:cubicBezTo>
                      <a:pt x="243" y="829"/>
                      <a:pt x="242" y="828"/>
                      <a:pt x="241" y="827"/>
                    </a:cubicBezTo>
                    <a:cubicBezTo>
                      <a:pt x="239" y="826"/>
                      <a:pt x="238" y="825"/>
                      <a:pt x="236" y="823"/>
                    </a:cubicBezTo>
                    <a:cubicBezTo>
                      <a:pt x="235" y="822"/>
                      <a:pt x="234" y="821"/>
                      <a:pt x="232" y="819"/>
                    </a:cubicBezTo>
                    <a:cubicBezTo>
                      <a:pt x="231" y="818"/>
                      <a:pt x="230" y="817"/>
                      <a:pt x="229" y="815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5" y="811"/>
                      <a:pt x="225" y="811"/>
                      <a:pt x="225" y="811"/>
                    </a:cubicBezTo>
                    <a:cubicBezTo>
                      <a:pt x="225" y="810"/>
                      <a:pt x="225" y="810"/>
                      <a:pt x="225" y="809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3" y="805"/>
                      <a:pt x="223" y="805"/>
                      <a:pt x="223" y="805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194" y="767"/>
                      <a:pt x="194" y="767"/>
                      <a:pt x="194" y="767"/>
                    </a:cubicBezTo>
                    <a:cubicBezTo>
                      <a:pt x="187" y="767"/>
                      <a:pt x="187" y="767"/>
                      <a:pt x="187" y="767"/>
                    </a:cubicBezTo>
                    <a:cubicBezTo>
                      <a:pt x="186" y="767"/>
                      <a:pt x="184" y="767"/>
                      <a:pt x="182" y="767"/>
                    </a:cubicBezTo>
                    <a:cubicBezTo>
                      <a:pt x="180" y="766"/>
                      <a:pt x="178" y="766"/>
                      <a:pt x="177" y="765"/>
                    </a:cubicBezTo>
                    <a:cubicBezTo>
                      <a:pt x="171" y="762"/>
                      <a:pt x="166" y="756"/>
                      <a:pt x="165" y="750"/>
                    </a:cubicBezTo>
                    <a:cubicBezTo>
                      <a:pt x="163" y="744"/>
                      <a:pt x="164" y="737"/>
                      <a:pt x="167" y="731"/>
                    </a:cubicBezTo>
                    <a:cubicBezTo>
                      <a:pt x="166" y="732"/>
                      <a:pt x="166" y="733"/>
                      <a:pt x="166" y="733"/>
                    </a:cubicBezTo>
                    <a:cubicBezTo>
                      <a:pt x="166" y="733"/>
                      <a:pt x="167" y="733"/>
                      <a:pt x="167" y="731"/>
                    </a:cubicBezTo>
                    <a:cubicBezTo>
                      <a:pt x="164" y="737"/>
                      <a:pt x="164" y="743"/>
                      <a:pt x="165" y="749"/>
                    </a:cubicBezTo>
                    <a:cubicBezTo>
                      <a:pt x="167" y="755"/>
                      <a:pt x="171" y="761"/>
                      <a:pt x="177" y="764"/>
                    </a:cubicBezTo>
                    <a:cubicBezTo>
                      <a:pt x="178" y="765"/>
                      <a:pt x="180" y="765"/>
                      <a:pt x="182" y="766"/>
                    </a:cubicBezTo>
                    <a:cubicBezTo>
                      <a:pt x="183" y="766"/>
                      <a:pt x="183" y="766"/>
                      <a:pt x="184" y="766"/>
                    </a:cubicBezTo>
                    <a:cubicBezTo>
                      <a:pt x="185" y="766"/>
                      <a:pt x="185" y="766"/>
                      <a:pt x="185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205" y="766"/>
                      <a:pt x="205" y="766"/>
                      <a:pt x="205" y="766"/>
                    </a:cubicBezTo>
                    <a:cubicBezTo>
                      <a:pt x="221" y="800"/>
                      <a:pt x="221" y="800"/>
                      <a:pt x="221" y="800"/>
                    </a:cubicBezTo>
                    <a:cubicBezTo>
                      <a:pt x="224" y="805"/>
                      <a:pt x="224" y="805"/>
                      <a:pt x="224" y="805"/>
                    </a:cubicBezTo>
                    <a:cubicBezTo>
                      <a:pt x="225" y="807"/>
                      <a:pt x="225" y="807"/>
                      <a:pt x="225" y="807"/>
                    </a:cubicBezTo>
                    <a:cubicBezTo>
                      <a:pt x="225" y="808"/>
                      <a:pt x="225" y="808"/>
                      <a:pt x="225" y="808"/>
                    </a:cubicBezTo>
                    <a:cubicBezTo>
                      <a:pt x="226" y="809"/>
                      <a:pt x="226" y="809"/>
                      <a:pt x="226" y="809"/>
                    </a:cubicBezTo>
                    <a:cubicBezTo>
                      <a:pt x="226" y="809"/>
                      <a:pt x="226" y="810"/>
                      <a:pt x="226" y="810"/>
                    </a:cubicBezTo>
                    <a:cubicBezTo>
                      <a:pt x="228" y="812"/>
                      <a:pt x="228" y="812"/>
                      <a:pt x="228" y="812"/>
                    </a:cubicBezTo>
                    <a:cubicBezTo>
                      <a:pt x="230" y="815"/>
                      <a:pt x="230" y="815"/>
                      <a:pt x="230" y="815"/>
                    </a:cubicBezTo>
                    <a:cubicBezTo>
                      <a:pt x="231" y="816"/>
                      <a:pt x="232" y="817"/>
                      <a:pt x="233" y="819"/>
                    </a:cubicBezTo>
                    <a:cubicBezTo>
                      <a:pt x="234" y="820"/>
                      <a:pt x="236" y="821"/>
                      <a:pt x="237" y="823"/>
                    </a:cubicBezTo>
                    <a:cubicBezTo>
                      <a:pt x="238" y="824"/>
                      <a:pt x="240" y="825"/>
                      <a:pt x="242" y="827"/>
                    </a:cubicBezTo>
                    <a:cubicBezTo>
                      <a:pt x="243" y="827"/>
                      <a:pt x="244" y="828"/>
                      <a:pt x="245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7" y="829"/>
                      <a:pt x="247" y="829"/>
                      <a:pt x="247" y="829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250" y="830"/>
                      <a:pt x="252" y="830"/>
                      <a:pt x="254" y="830"/>
                    </a:cubicBezTo>
                    <a:cubicBezTo>
                      <a:pt x="268" y="832"/>
                      <a:pt x="282" y="833"/>
                      <a:pt x="296" y="834"/>
                    </a:cubicBezTo>
                    <a:cubicBezTo>
                      <a:pt x="303" y="834"/>
                      <a:pt x="310" y="834"/>
                      <a:pt x="317" y="833"/>
                    </a:cubicBezTo>
                    <a:cubicBezTo>
                      <a:pt x="321" y="833"/>
                      <a:pt x="325" y="833"/>
                      <a:pt x="328" y="832"/>
                    </a:cubicBezTo>
                    <a:cubicBezTo>
                      <a:pt x="330" y="832"/>
                      <a:pt x="332" y="831"/>
                      <a:pt x="334" y="831"/>
                    </a:cubicBezTo>
                    <a:cubicBezTo>
                      <a:pt x="335" y="831"/>
                      <a:pt x="336" y="830"/>
                      <a:pt x="337" y="830"/>
                    </a:cubicBezTo>
                    <a:cubicBezTo>
                      <a:pt x="337" y="830"/>
                      <a:pt x="338" y="830"/>
                      <a:pt x="338" y="829"/>
                    </a:cubicBezTo>
                    <a:cubicBezTo>
                      <a:pt x="339" y="829"/>
                      <a:pt x="339" y="829"/>
                      <a:pt x="339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1" y="828"/>
                      <a:pt x="341" y="828"/>
                      <a:pt x="341" y="828"/>
                    </a:cubicBezTo>
                    <a:cubicBezTo>
                      <a:pt x="342" y="828"/>
                      <a:pt x="342" y="828"/>
                      <a:pt x="343" y="827"/>
                    </a:cubicBezTo>
                    <a:cubicBezTo>
                      <a:pt x="344" y="827"/>
                      <a:pt x="345" y="826"/>
                      <a:pt x="346" y="826"/>
                    </a:cubicBezTo>
                    <a:cubicBezTo>
                      <a:pt x="346" y="827"/>
                      <a:pt x="346" y="827"/>
                      <a:pt x="346" y="827"/>
                    </a:cubicBezTo>
                    <a:cubicBezTo>
                      <a:pt x="352" y="823"/>
                      <a:pt x="357" y="817"/>
                      <a:pt x="360" y="812"/>
                    </a:cubicBezTo>
                    <a:cubicBezTo>
                      <a:pt x="369" y="796"/>
                      <a:pt x="369" y="796"/>
                      <a:pt x="369" y="796"/>
                    </a:cubicBezTo>
                    <a:cubicBezTo>
                      <a:pt x="377" y="780"/>
                      <a:pt x="377" y="780"/>
                      <a:pt x="377" y="780"/>
                    </a:cubicBezTo>
                    <a:cubicBezTo>
                      <a:pt x="382" y="772"/>
                      <a:pt x="382" y="772"/>
                      <a:pt x="382" y="772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5" y="768"/>
                      <a:pt x="385" y="768"/>
                      <a:pt x="385" y="768"/>
                    </a:cubicBezTo>
                    <a:cubicBezTo>
                      <a:pt x="391" y="768"/>
                      <a:pt x="391" y="768"/>
                      <a:pt x="391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7" y="768"/>
                      <a:pt x="397" y="768"/>
                      <a:pt x="397" y="768"/>
                    </a:cubicBezTo>
                    <a:cubicBezTo>
                      <a:pt x="398" y="768"/>
                      <a:pt x="398" y="768"/>
                      <a:pt x="399" y="768"/>
                    </a:cubicBezTo>
                    <a:cubicBezTo>
                      <a:pt x="400" y="768"/>
                      <a:pt x="401" y="768"/>
                      <a:pt x="402" y="767"/>
                    </a:cubicBezTo>
                    <a:cubicBezTo>
                      <a:pt x="406" y="766"/>
                      <a:pt x="409" y="764"/>
                      <a:pt x="412" y="761"/>
                    </a:cubicBezTo>
                    <a:cubicBezTo>
                      <a:pt x="416" y="756"/>
                      <a:pt x="418" y="749"/>
                      <a:pt x="418" y="744"/>
                    </a:cubicBezTo>
                    <a:cubicBezTo>
                      <a:pt x="417" y="748"/>
                      <a:pt x="416" y="753"/>
                      <a:pt x="414" y="757"/>
                    </a:cubicBezTo>
                    <a:cubicBezTo>
                      <a:pt x="411" y="761"/>
                      <a:pt x="407" y="764"/>
                      <a:pt x="402" y="765"/>
                    </a:cubicBezTo>
                    <a:cubicBezTo>
                      <a:pt x="401" y="766"/>
                      <a:pt x="400" y="766"/>
                      <a:pt x="399" y="766"/>
                    </a:cubicBezTo>
                    <a:cubicBezTo>
                      <a:pt x="398" y="766"/>
                      <a:pt x="397" y="766"/>
                      <a:pt x="397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85" y="766"/>
                      <a:pt x="385" y="766"/>
                      <a:pt x="385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2" y="767"/>
                      <a:pt x="382" y="767"/>
                      <a:pt x="382" y="767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75" y="780"/>
                      <a:pt x="375" y="780"/>
                      <a:pt x="375" y="780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61" y="805"/>
                      <a:pt x="361" y="805"/>
                      <a:pt x="361" y="805"/>
                    </a:cubicBezTo>
                    <a:cubicBezTo>
                      <a:pt x="359" y="809"/>
                      <a:pt x="359" y="809"/>
                      <a:pt x="359" y="809"/>
                    </a:cubicBezTo>
                    <a:cubicBezTo>
                      <a:pt x="358" y="811"/>
                      <a:pt x="357" y="812"/>
                      <a:pt x="356" y="814"/>
                    </a:cubicBezTo>
                    <a:cubicBezTo>
                      <a:pt x="354" y="816"/>
                      <a:pt x="352" y="819"/>
                      <a:pt x="349" y="822"/>
                    </a:cubicBezTo>
                    <a:cubicBezTo>
                      <a:pt x="346" y="824"/>
                      <a:pt x="343" y="826"/>
                      <a:pt x="339" y="828"/>
                    </a:cubicBezTo>
                    <a:cubicBezTo>
                      <a:pt x="339" y="828"/>
                      <a:pt x="339" y="828"/>
                      <a:pt x="339" y="828"/>
                    </a:cubicBezTo>
                    <a:cubicBezTo>
                      <a:pt x="336" y="829"/>
                      <a:pt x="333" y="830"/>
                      <a:pt x="330" y="830"/>
                    </a:cubicBezTo>
                    <a:cubicBezTo>
                      <a:pt x="327" y="831"/>
                      <a:pt x="324" y="831"/>
                      <a:pt x="321" y="831"/>
                    </a:cubicBezTo>
                    <a:cubicBezTo>
                      <a:pt x="315" y="832"/>
                      <a:pt x="309" y="832"/>
                      <a:pt x="303" y="832"/>
                    </a:cubicBezTo>
                    <a:cubicBezTo>
                      <a:pt x="291" y="832"/>
                      <a:pt x="279" y="831"/>
                      <a:pt x="267" y="830"/>
                    </a:cubicBezTo>
                    <a:cubicBezTo>
                      <a:pt x="261" y="829"/>
                      <a:pt x="255" y="829"/>
                      <a:pt x="249" y="828"/>
                    </a:cubicBezTo>
                    <a:cubicBezTo>
                      <a:pt x="248" y="828"/>
                      <a:pt x="247" y="828"/>
                      <a:pt x="246" y="827"/>
                    </a:cubicBezTo>
                    <a:cubicBezTo>
                      <a:pt x="245" y="827"/>
                      <a:pt x="244" y="826"/>
                      <a:pt x="243" y="826"/>
                    </a:cubicBezTo>
                    <a:cubicBezTo>
                      <a:pt x="241" y="825"/>
                      <a:pt x="240" y="824"/>
                      <a:pt x="239" y="823"/>
                    </a:cubicBezTo>
                    <a:cubicBezTo>
                      <a:pt x="238" y="822"/>
                      <a:pt x="237" y="820"/>
                      <a:pt x="236" y="819"/>
                    </a:cubicBezTo>
                    <a:cubicBezTo>
                      <a:pt x="240" y="823"/>
                      <a:pt x="246" y="827"/>
                      <a:pt x="253" y="828"/>
                    </a:cubicBezTo>
                    <a:cubicBezTo>
                      <a:pt x="263" y="829"/>
                      <a:pt x="273" y="830"/>
                      <a:pt x="283" y="831"/>
                    </a:cubicBezTo>
                    <a:cubicBezTo>
                      <a:pt x="292" y="831"/>
                      <a:pt x="302" y="832"/>
                      <a:pt x="311" y="832"/>
                    </a:cubicBezTo>
                    <a:cubicBezTo>
                      <a:pt x="316" y="832"/>
                      <a:pt x="321" y="831"/>
                      <a:pt x="325" y="831"/>
                    </a:cubicBezTo>
                    <a:cubicBezTo>
                      <a:pt x="330" y="830"/>
                      <a:pt x="335" y="829"/>
                      <a:pt x="339" y="827"/>
                    </a:cubicBezTo>
                    <a:cubicBezTo>
                      <a:pt x="339" y="827"/>
                      <a:pt x="339" y="827"/>
                      <a:pt x="339" y="827"/>
                    </a:cubicBezTo>
                    <a:cubicBezTo>
                      <a:pt x="343" y="826"/>
                      <a:pt x="346" y="824"/>
                      <a:pt x="349" y="821"/>
                    </a:cubicBezTo>
                    <a:cubicBezTo>
                      <a:pt x="352" y="819"/>
                      <a:pt x="354" y="816"/>
                      <a:pt x="356" y="813"/>
                    </a:cubicBezTo>
                    <a:cubicBezTo>
                      <a:pt x="357" y="812"/>
                      <a:pt x="358" y="810"/>
                      <a:pt x="359" y="809"/>
                    </a:cubicBezTo>
                    <a:cubicBezTo>
                      <a:pt x="361" y="804"/>
                      <a:pt x="361" y="804"/>
                      <a:pt x="361" y="804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75" y="779"/>
                      <a:pt x="375" y="779"/>
                      <a:pt x="375" y="779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81" y="767"/>
                      <a:pt x="381" y="767"/>
                      <a:pt x="381" y="767"/>
                    </a:cubicBezTo>
                    <a:cubicBezTo>
                      <a:pt x="382" y="765"/>
                      <a:pt x="382" y="765"/>
                      <a:pt x="382" y="765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7" y="766"/>
                      <a:pt x="397" y="766"/>
                      <a:pt x="397" y="766"/>
                    </a:cubicBezTo>
                    <a:cubicBezTo>
                      <a:pt x="397" y="766"/>
                      <a:pt x="398" y="766"/>
                      <a:pt x="398" y="765"/>
                    </a:cubicBezTo>
                    <a:cubicBezTo>
                      <a:pt x="400" y="765"/>
                      <a:pt x="401" y="765"/>
                      <a:pt x="402" y="765"/>
                    </a:cubicBezTo>
                    <a:cubicBezTo>
                      <a:pt x="407" y="763"/>
                      <a:pt x="410" y="760"/>
                      <a:pt x="413" y="756"/>
                    </a:cubicBezTo>
                    <a:cubicBezTo>
                      <a:pt x="415" y="752"/>
                      <a:pt x="417" y="748"/>
                      <a:pt x="417" y="743"/>
                    </a:cubicBezTo>
                    <a:cubicBezTo>
                      <a:pt x="417" y="740"/>
                      <a:pt x="416" y="737"/>
                      <a:pt x="415" y="734"/>
                    </a:cubicBezTo>
                    <a:cubicBezTo>
                      <a:pt x="413" y="730"/>
                      <a:pt x="410" y="727"/>
                      <a:pt x="407" y="725"/>
                    </a:cubicBezTo>
                    <a:cubicBezTo>
                      <a:pt x="405" y="723"/>
                      <a:pt x="402" y="723"/>
                      <a:pt x="399" y="723"/>
                    </a:cubicBezTo>
                    <a:cubicBezTo>
                      <a:pt x="397" y="723"/>
                      <a:pt x="396" y="723"/>
                      <a:pt x="396" y="724"/>
                    </a:cubicBezTo>
                    <a:cubicBezTo>
                      <a:pt x="396" y="724"/>
                      <a:pt x="397" y="725"/>
                      <a:pt x="400" y="726"/>
                    </a:cubicBezTo>
                    <a:cubicBezTo>
                      <a:pt x="402" y="727"/>
                      <a:pt x="405" y="729"/>
                      <a:pt x="408" y="733"/>
                    </a:cubicBezTo>
                    <a:cubicBezTo>
                      <a:pt x="408" y="734"/>
                      <a:pt x="409" y="735"/>
                      <a:pt x="410" y="737"/>
                    </a:cubicBezTo>
                    <a:cubicBezTo>
                      <a:pt x="410" y="739"/>
                      <a:pt x="410" y="740"/>
                      <a:pt x="411" y="742"/>
                    </a:cubicBezTo>
                    <a:cubicBezTo>
                      <a:pt x="411" y="745"/>
                      <a:pt x="410" y="747"/>
                      <a:pt x="410" y="747"/>
                    </a:cubicBezTo>
                    <a:cubicBezTo>
                      <a:pt x="409" y="749"/>
                      <a:pt x="409" y="748"/>
                      <a:pt x="408" y="747"/>
                    </a:cubicBezTo>
                    <a:cubicBezTo>
                      <a:pt x="408" y="749"/>
                      <a:pt x="406" y="752"/>
                      <a:pt x="405" y="754"/>
                    </a:cubicBezTo>
                    <a:cubicBezTo>
                      <a:pt x="403" y="756"/>
                      <a:pt x="401" y="757"/>
                      <a:pt x="398" y="758"/>
                    </a:cubicBezTo>
                    <a:cubicBezTo>
                      <a:pt x="397" y="758"/>
                      <a:pt x="397" y="758"/>
                      <a:pt x="396" y="758"/>
                    </a:cubicBezTo>
                    <a:cubicBezTo>
                      <a:pt x="394" y="758"/>
                      <a:pt x="394" y="758"/>
                      <a:pt x="394" y="758"/>
                    </a:cubicBezTo>
                    <a:cubicBezTo>
                      <a:pt x="389" y="758"/>
                      <a:pt x="389" y="758"/>
                      <a:pt x="389" y="758"/>
                    </a:cubicBezTo>
                    <a:cubicBezTo>
                      <a:pt x="377" y="758"/>
                      <a:pt x="377" y="758"/>
                      <a:pt x="377" y="758"/>
                    </a:cubicBezTo>
                    <a:cubicBezTo>
                      <a:pt x="362" y="787"/>
                      <a:pt x="362" y="787"/>
                      <a:pt x="362" y="787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52" y="804"/>
                      <a:pt x="352" y="804"/>
                      <a:pt x="352" y="804"/>
                    </a:cubicBezTo>
                    <a:cubicBezTo>
                      <a:pt x="352" y="805"/>
                      <a:pt x="351" y="806"/>
                      <a:pt x="350" y="807"/>
                    </a:cubicBezTo>
                    <a:cubicBezTo>
                      <a:pt x="349" y="809"/>
                      <a:pt x="348" y="811"/>
                      <a:pt x="346" y="813"/>
                    </a:cubicBezTo>
                    <a:cubicBezTo>
                      <a:pt x="345" y="815"/>
                      <a:pt x="343" y="816"/>
                      <a:pt x="342" y="817"/>
                    </a:cubicBezTo>
                    <a:cubicBezTo>
                      <a:pt x="341" y="817"/>
                      <a:pt x="341" y="818"/>
                      <a:pt x="341" y="818"/>
                    </a:cubicBezTo>
                    <a:cubicBezTo>
                      <a:pt x="341" y="818"/>
                      <a:pt x="341" y="817"/>
                      <a:pt x="342" y="817"/>
                    </a:cubicBezTo>
                    <a:cubicBezTo>
                      <a:pt x="343" y="816"/>
                      <a:pt x="345" y="815"/>
                      <a:pt x="346" y="813"/>
                    </a:cubicBezTo>
                    <a:cubicBezTo>
                      <a:pt x="348" y="811"/>
                      <a:pt x="349" y="809"/>
                      <a:pt x="350" y="807"/>
                    </a:cubicBezTo>
                    <a:cubicBezTo>
                      <a:pt x="351" y="806"/>
                      <a:pt x="352" y="805"/>
                      <a:pt x="352" y="804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61" y="787"/>
                      <a:pt x="361" y="787"/>
                      <a:pt x="361" y="787"/>
                    </a:cubicBezTo>
                    <a:cubicBezTo>
                      <a:pt x="377" y="757"/>
                      <a:pt x="377" y="757"/>
                      <a:pt x="377" y="757"/>
                    </a:cubicBezTo>
                    <a:cubicBezTo>
                      <a:pt x="389" y="757"/>
                      <a:pt x="389" y="757"/>
                      <a:pt x="389" y="757"/>
                    </a:cubicBezTo>
                    <a:cubicBezTo>
                      <a:pt x="394" y="757"/>
                      <a:pt x="394" y="757"/>
                      <a:pt x="394" y="757"/>
                    </a:cubicBezTo>
                    <a:cubicBezTo>
                      <a:pt x="396" y="757"/>
                      <a:pt x="396" y="757"/>
                      <a:pt x="396" y="757"/>
                    </a:cubicBezTo>
                    <a:cubicBezTo>
                      <a:pt x="397" y="757"/>
                      <a:pt x="398" y="757"/>
                      <a:pt x="398" y="757"/>
                    </a:cubicBezTo>
                    <a:cubicBezTo>
                      <a:pt x="401" y="757"/>
                      <a:pt x="403" y="755"/>
                      <a:pt x="405" y="753"/>
                    </a:cubicBezTo>
                    <a:cubicBezTo>
                      <a:pt x="406" y="751"/>
                      <a:pt x="407" y="748"/>
                      <a:pt x="408" y="746"/>
                    </a:cubicBezTo>
                    <a:cubicBezTo>
                      <a:pt x="408" y="745"/>
                      <a:pt x="407" y="745"/>
                      <a:pt x="407" y="746"/>
                    </a:cubicBezTo>
                    <a:cubicBezTo>
                      <a:pt x="406" y="746"/>
                      <a:pt x="406" y="748"/>
                      <a:pt x="405" y="750"/>
                    </a:cubicBezTo>
                    <a:cubicBezTo>
                      <a:pt x="404" y="751"/>
                      <a:pt x="403" y="752"/>
                      <a:pt x="402" y="753"/>
                    </a:cubicBezTo>
                    <a:cubicBezTo>
                      <a:pt x="401" y="754"/>
                      <a:pt x="399" y="755"/>
                      <a:pt x="398" y="755"/>
                    </a:cubicBezTo>
                    <a:cubicBezTo>
                      <a:pt x="397" y="755"/>
                      <a:pt x="397" y="755"/>
                      <a:pt x="397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4" y="755"/>
                      <a:pt x="394" y="755"/>
                      <a:pt x="394" y="755"/>
                    </a:cubicBezTo>
                    <a:cubicBezTo>
                      <a:pt x="390" y="755"/>
                      <a:pt x="390" y="755"/>
                      <a:pt x="390" y="755"/>
                    </a:cubicBezTo>
                    <a:cubicBezTo>
                      <a:pt x="376" y="755"/>
                      <a:pt x="376" y="755"/>
                      <a:pt x="376" y="755"/>
                    </a:cubicBezTo>
                    <a:cubicBezTo>
                      <a:pt x="366" y="774"/>
                      <a:pt x="366" y="774"/>
                      <a:pt x="366" y="774"/>
                    </a:cubicBezTo>
                    <a:cubicBezTo>
                      <a:pt x="363" y="780"/>
                      <a:pt x="360" y="785"/>
                      <a:pt x="358" y="789"/>
                    </a:cubicBezTo>
                    <a:cubicBezTo>
                      <a:pt x="353" y="798"/>
                      <a:pt x="353" y="798"/>
                      <a:pt x="353" y="798"/>
                    </a:cubicBezTo>
                    <a:cubicBezTo>
                      <a:pt x="351" y="802"/>
                      <a:pt x="351" y="802"/>
                      <a:pt x="351" y="802"/>
                    </a:cubicBezTo>
                    <a:cubicBezTo>
                      <a:pt x="350" y="803"/>
                      <a:pt x="350" y="804"/>
                      <a:pt x="349" y="804"/>
                    </a:cubicBezTo>
                    <a:cubicBezTo>
                      <a:pt x="349" y="805"/>
                      <a:pt x="349" y="806"/>
                      <a:pt x="348" y="806"/>
                    </a:cubicBezTo>
                    <a:cubicBezTo>
                      <a:pt x="347" y="809"/>
                      <a:pt x="345" y="811"/>
                      <a:pt x="342" y="813"/>
                    </a:cubicBezTo>
                    <a:cubicBezTo>
                      <a:pt x="340" y="815"/>
                      <a:pt x="338" y="817"/>
                      <a:pt x="336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1" y="819"/>
                      <a:pt x="326" y="820"/>
                      <a:pt x="320" y="821"/>
                    </a:cubicBezTo>
                    <a:cubicBezTo>
                      <a:pt x="315" y="821"/>
                      <a:pt x="310" y="821"/>
                      <a:pt x="304" y="821"/>
                    </a:cubicBezTo>
                    <a:cubicBezTo>
                      <a:pt x="293" y="821"/>
                      <a:pt x="282" y="821"/>
                      <a:pt x="270" y="820"/>
                    </a:cubicBezTo>
                    <a:cubicBezTo>
                      <a:pt x="265" y="819"/>
                      <a:pt x="259" y="818"/>
                      <a:pt x="254" y="818"/>
                    </a:cubicBezTo>
                    <a:cubicBezTo>
                      <a:pt x="252" y="817"/>
                      <a:pt x="251" y="817"/>
                      <a:pt x="250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6"/>
                    </a:cubicBezTo>
                    <a:cubicBezTo>
                      <a:pt x="247" y="815"/>
                      <a:pt x="245" y="814"/>
                      <a:pt x="244" y="812"/>
                    </a:cubicBezTo>
                    <a:cubicBezTo>
                      <a:pt x="242" y="810"/>
                      <a:pt x="240" y="808"/>
                      <a:pt x="239" y="806"/>
                    </a:cubicBezTo>
                    <a:cubicBezTo>
                      <a:pt x="237" y="804"/>
                      <a:pt x="237" y="804"/>
                      <a:pt x="237" y="804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5" y="800"/>
                      <a:pt x="235" y="800"/>
                      <a:pt x="235" y="800"/>
                    </a:cubicBezTo>
                    <a:cubicBezTo>
                      <a:pt x="228" y="785"/>
                      <a:pt x="228" y="785"/>
                      <a:pt x="228" y="785"/>
                    </a:cubicBezTo>
                    <a:cubicBezTo>
                      <a:pt x="221" y="771"/>
                      <a:pt x="221" y="771"/>
                      <a:pt x="221" y="771"/>
                    </a:cubicBezTo>
                    <a:cubicBezTo>
                      <a:pt x="213" y="753"/>
                      <a:pt x="213" y="753"/>
                      <a:pt x="213" y="753"/>
                    </a:cubicBezTo>
                    <a:cubicBezTo>
                      <a:pt x="185" y="753"/>
                      <a:pt x="185" y="753"/>
                      <a:pt x="185" y="753"/>
                    </a:cubicBezTo>
                    <a:cubicBezTo>
                      <a:pt x="183" y="753"/>
                      <a:pt x="182" y="752"/>
                      <a:pt x="180" y="750"/>
                    </a:cubicBezTo>
                    <a:cubicBezTo>
                      <a:pt x="179" y="749"/>
                      <a:pt x="178" y="746"/>
                      <a:pt x="178" y="744"/>
                    </a:cubicBezTo>
                    <a:cubicBezTo>
                      <a:pt x="178" y="741"/>
                      <a:pt x="178" y="739"/>
                      <a:pt x="179" y="737"/>
                    </a:cubicBezTo>
                    <a:cubicBezTo>
                      <a:pt x="181" y="735"/>
                      <a:pt x="182" y="734"/>
                      <a:pt x="184" y="733"/>
                    </a:cubicBezTo>
                    <a:cubicBezTo>
                      <a:pt x="184" y="733"/>
                      <a:pt x="185" y="733"/>
                      <a:pt x="185" y="733"/>
                    </a:cubicBezTo>
                    <a:cubicBezTo>
                      <a:pt x="188" y="733"/>
                      <a:pt x="188" y="733"/>
                      <a:pt x="188" y="733"/>
                    </a:cubicBezTo>
                    <a:cubicBezTo>
                      <a:pt x="194" y="733"/>
                      <a:pt x="194" y="733"/>
                      <a:pt x="194" y="733"/>
                    </a:cubicBezTo>
                    <a:cubicBezTo>
                      <a:pt x="206" y="733"/>
                      <a:pt x="206" y="733"/>
                      <a:pt x="206" y="733"/>
                    </a:cubicBezTo>
                    <a:cubicBezTo>
                      <a:pt x="263" y="732"/>
                      <a:pt x="326" y="734"/>
                      <a:pt x="373" y="732"/>
                    </a:cubicBezTo>
                    <a:cubicBezTo>
                      <a:pt x="414" y="731"/>
                      <a:pt x="399" y="727"/>
                      <a:pt x="357" y="725"/>
                    </a:cubicBezTo>
                    <a:cubicBezTo>
                      <a:pt x="357" y="724"/>
                      <a:pt x="357" y="724"/>
                      <a:pt x="357" y="724"/>
                    </a:cubicBezTo>
                    <a:cubicBezTo>
                      <a:pt x="399" y="725"/>
                      <a:pt x="378" y="722"/>
                      <a:pt x="383" y="720"/>
                    </a:cubicBezTo>
                    <a:cubicBezTo>
                      <a:pt x="364" y="720"/>
                      <a:pt x="346" y="720"/>
                      <a:pt x="327" y="719"/>
                    </a:cubicBezTo>
                    <a:cubicBezTo>
                      <a:pt x="361" y="719"/>
                      <a:pt x="361" y="719"/>
                      <a:pt x="361" y="719"/>
                    </a:cubicBezTo>
                    <a:cubicBezTo>
                      <a:pt x="380" y="719"/>
                      <a:pt x="380" y="719"/>
                      <a:pt x="380" y="719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3" y="720"/>
                      <a:pt x="393" y="720"/>
                      <a:pt x="393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7" y="720"/>
                      <a:pt x="397" y="720"/>
                      <a:pt x="397" y="720"/>
                    </a:cubicBezTo>
                    <a:cubicBezTo>
                      <a:pt x="398" y="720"/>
                      <a:pt x="398" y="720"/>
                      <a:pt x="399" y="719"/>
                    </a:cubicBezTo>
                    <a:cubicBezTo>
                      <a:pt x="403" y="719"/>
                      <a:pt x="407" y="717"/>
                      <a:pt x="409" y="715"/>
                    </a:cubicBezTo>
                    <a:cubicBezTo>
                      <a:pt x="412" y="713"/>
                      <a:pt x="414" y="710"/>
                      <a:pt x="416" y="707"/>
                    </a:cubicBezTo>
                    <a:cubicBezTo>
                      <a:pt x="418" y="701"/>
                      <a:pt x="418" y="696"/>
                      <a:pt x="417" y="691"/>
                    </a:cubicBezTo>
                    <a:cubicBezTo>
                      <a:pt x="418" y="697"/>
                      <a:pt x="417" y="703"/>
                      <a:pt x="413" y="708"/>
                    </a:cubicBezTo>
                    <a:cubicBezTo>
                      <a:pt x="412" y="711"/>
                      <a:pt x="409" y="713"/>
                      <a:pt x="406" y="715"/>
                    </a:cubicBezTo>
                    <a:cubicBezTo>
                      <a:pt x="404" y="716"/>
                      <a:pt x="400" y="717"/>
                      <a:pt x="397" y="718"/>
                    </a:cubicBezTo>
                    <a:cubicBezTo>
                      <a:pt x="369" y="717"/>
                      <a:pt x="369" y="717"/>
                      <a:pt x="369" y="717"/>
                    </a:cubicBezTo>
                    <a:cubicBezTo>
                      <a:pt x="350" y="717"/>
                      <a:pt x="330" y="717"/>
                      <a:pt x="311" y="716"/>
                    </a:cubicBezTo>
                    <a:cubicBezTo>
                      <a:pt x="195" y="716"/>
                      <a:pt x="195" y="716"/>
                      <a:pt x="195" y="716"/>
                    </a:cubicBezTo>
                    <a:cubicBezTo>
                      <a:pt x="227" y="716"/>
                      <a:pt x="264" y="715"/>
                      <a:pt x="296" y="716"/>
                    </a:cubicBezTo>
                    <a:cubicBezTo>
                      <a:pt x="319" y="716"/>
                      <a:pt x="341" y="717"/>
                      <a:pt x="362" y="717"/>
                    </a:cubicBezTo>
                    <a:cubicBezTo>
                      <a:pt x="394" y="717"/>
                      <a:pt x="394" y="717"/>
                      <a:pt x="394" y="717"/>
                    </a:cubicBezTo>
                    <a:cubicBezTo>
                      <a:pt x="395" y="717"/>
                      <a:pt x="396" y="717"/>
                      <a:pt x="398" y="717"/>
                    </a:cubicBezTo>
                    <a:cubicBezTo>
                      <a:pt x="400" y="717"/>
                      <a:pt x="402" y="716"/>
                      <a:pt x="403" y="716"/>
                    </a:cubicBezTo>
                    <a:cubicBezTo>
                      <a:pt x="406" y="714"/>
                      <a:pt x="409" y="712"/>
                      <a:pt x="411" y="709"/>
                    </a:cubicBezTo>
                    <a:cubicBezTo>
                      <a:pt x="416" y="704"/>
                      <a:pt x="417" y="697"/>
                      <a:pt x="416" y="691"/>
                    </a:cubicBezTo>
                    <a:cubicBezTo>
                      <a:pt x="416" y="688"/>
                      <a:pt x="415" y="685"/>
                      <a:pt x="414" y="683"/>
                    </a:cubicBezTo>
                    <a:cubicBezTo>
                      <a:pt x="412" y="679"/>
                      <a:pt x="409" y="677"/>
                      <a:pt x="406" y="676"/>
                    </a:cubicBezTo>
                    <a:cubicBezTo>
                      <a:pt x="404" y="674"/>
                      <a:pt x="401" y="674"/>
                      <a:pt x="399" y="674"/>
                    </a:cubicBezTo>
                    <a:cubicBezTo>
                      <a:pt x="397" y="674"/>
                      <a:pt x="396" y="675"/>
                      <a:pt x="396" y="675"/>
                    </a:cubicBezTo>
                    <a:cubicBezTo>
                      <a:pt x="396" y="676"/>
                      <a:pt x="397" y="676"/>
                      <a:pt x="399" y="677"/>
                    </a:cubicBezTo>
                    <a:cubicBezTo>
                      <a:pt x="401" y="678"/>
                      <a:pt x="404" y="679"/>
                      <a:pt x="407" y="683"/>
                    </a:cubicBezTo>
                    <a:cubicBezTo>
                      <a:pt x="408" y="685"/>
                      <a:pt x="410" y="688"/>
                      <a:pt x="410" y="690"/>
                    </a:cubicBezTo>
                    <a:cubicBezTo>
                      <a:pt x="411" y="693"/>
                      <a:pt x="411" y="695"/>
                      <a:pt x="411" y="695"/>
                    </a:cubicBezTo>
                    <a:cubicBezTo>
                      <a:pt x="410" y="697"/>
                      <a:pt x="409" y="696"/>
                      <a:pt x="409" y="695"/>
                    </a:cubicBezTo>
                    <a:cubicBezTo>
                      <a:pt x="409" y="698"/>
                      <a:pt x="408" y="701"/>
                      <a:pt x="406" y="704"/>
                    </a:cubicBezTo>
                    <a:cubicBezTo>
                      <a:pt x="404" y="706"/>
                      <a:pt x="401" y="708"/>
                      <a:pt x="398" y="709"/>
                    </a:cubicBezTo>
                    <a:cubicBezTo>
                      <a:pt x="398" y="709"/>
                      <a:pt x="397" y="709"/>
                      <a:pt x="396" y="709"/>
                    </a:cubicBezTo>
                    <a:cubicBezTo>
                      <a:pt x="393" y="709"/>
                      <a:pt x="393" y="709"/>
                      <a:pt x="393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32" y="708"/>
                      <a:pt x="332" y="708"/>
                      <a:pt x="332" y="708"/>
                    </a:cubicBezTo>
                    <a:cubicBezTo>
                      <a:pt x="295" y="708"/>
                      <a:pt x="259" y="708"/>
                      <a:pt x="223" y="707"/>
                    </a:cubicBezTo>
                    <a:cubicBezTo>
                      <a:pt x="259" y="708"/>
                      <a:pt x="296" y="708"/>
                      <a:pt x="332" y="708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94" y="709"/>
                      <a:pt x="394" y="709"/>
                      <a:pt x="394" y="709"/>
                    </a:cubicBezTo>
                    <a:cubicBezTo>
                      <a:pt x="395" y="709"/>
                      <a:pt x="395" y="709"/>
                      <a:pt x="395" y="709"/>
                    </a:cubicBezTo>
                    <a:cubicBezTo>
                      <a:pt x="396" y="709"/>
                      <a:pt x="396" y="709"/>
                      <a:pt x="396" y="709"/>
                    </a:cubicBezTo>
                    <a:cubicBezTo>
                      <a:pt x="397" y="709"/>
                      <a:pt x="397" y="709"/>
                      <a:pt x="397" y="709"/>
                    </a:cubicBezTo>
                    <a:cubicBezTo>
                      <a:pt x="397" y="709"/>
                      <a:pt x="398" y="708"/>
                      <a:pt x="399" y="708"/>
                    </a:cubicBezTo>
                    <a:cubicBezTo>
                      <a:pt x="401" y="708"/>
                      <a:pt x="404" y="706"/>
                      <a:pt x="406" y="703"/>
                    </a:cubicBezTo>
                    <a:cubicBezTo>
                      <a:pt x="407" y="701"/>
                      <a:pt x="408" y="697"/>
                      <a:pt x="408" y="694"/>
                    </a:cubicBezTo>
                    <a:cubicBezTo>
                      <a:pt x="408" y="694"/>
                      <a:pt x="407" y="694"/>
                      <a:pt x="407" y="694"/>
                    </a:cubicBezTo>
                    <a:cubicBezTo>
                      <a:pt x="407" y="695"/>
                      <a:pt x="407" y="696"/>
                      <a:pt x="406" y="699"/>
                    </a:cubicBezTo>
                    <a:cubicBezTo>
                      <a:pt x="405" y="700"/>
                      <a:pt x="404" y="703"/>
                      <a:pt x="402" y="704"/>
                    </a:cubicBezTo>
                    <a:cubicBezTo>
                      <a:pt x="400" y="705"/>
                      <a:pt x="399" y="706"/>
                      <a:pt x="397" y="706"/>
                    </a:cubicBezTo>
                    <a:cubicBezTo>
                      <a:pt x="397" y="706"/>
                      <a:pt x="397" y="706"/>
                      <a:pt x="396" y="706"/>
                    </a:cubicBezTo>
                    <a:cubicBezTo>
                      <a:pt x="394" y="706"/>
                      <a:pt x="394" y="706"/>
                      <a:pt x="394" y="706"/>
                    </a:cubicBezTo>
                    <a:cubicBezTo>
                      <a:pt x="390" y="706"/>
                      <a:pt x="390" y="706"/>
                      <a:pt x="390" y="706"/>
                    </a:cubicBezTo>
                    <a:cubicBezTo>
                      <a:pt x="379" y="707"/>
                      <a:pt x="366" y="707"/>
                      <a:pt x="357" y="707"/>
                    </a:cubicBezTo>
                    <a:cubicBezTo>
                      <a:pt x="306" y="705"/>
                      <a:pt x="251" y="706"/>
                      <a:pt x="201" y="705"/>
                    </a:cubicBezTo>
                    <a:cubicBezTo>
                      <a:pt x="187" y="705"/>
                      <a:pt x="187" y="705"/>
                      <a:pt x="187" y="705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4" y="704"/>
                      <a:pt x="184" y="704"/>
                      <a:pt x="183" y="704"/>
                    </a:cubicBezTo>
                    <a:cubicBezTo>
                      <a:pt x="182" y="704"/>
                      <a:pt x="181" y="703"/>
                      <a:pt x="180" y="702"/>
                    </a:cubicBezTo>
                    <a:cubicBezTo>
                      <a:pt x="179" y="700"/>
                      <a:pt x="178" y="697"/>
                      <a:pt x="178" y="694"/>
                    </a:cubicBezTo>
                    <a:cubicBezTo>
                      <a:pt x="178" y="692"/>
                      <a:pt x="179" y="689"/>
                      <a:pt x="181" y="687"/>
                    </a:cubicBezTo>
                    <a:cubicBezTo>
                      <a:pt x="181" y="686"/>
                      <a:pt x="182" y="686"/>
                      <a:pt x="183" y="685"/>
                    </a:cubicBezTo>
                    <a:cubicBezTo>
                      <a:pt x="184" y="685"/>
                      <a:pt x="184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6" y="685"/>
                      <a:pt x="186" y="685"/>
                      <a:pt x="186" y="685"/>
                    </a:cubicBezTo>
                    <a:cubicBezTo>
                      <a:pt x="187" y="685"/>
                      <a:pt x="187" y="685"/>
                      <a:pt x="187" y="685"/>
                    </a:cubicBezTo>
                    <a:cubicBezTo>
                      <a:pt x="201" y="685"/>
                      <a:pt x="201" y="685"/>
                      <a:pt x="201" y="685"/>
                    </a:cubicBezTo>
                    <a:cubicBezTo>
                      <a:pt x="229" y="685"/>
                      <a:pt x="229" y="685"/>
                      <a:pt x="229" y="685"/>
                    </a:cubicBezTo>
                    <a:cubicBezTo>
                      <a:pt x="279" y="684"/>
                      <a:pt x="334" y="685"/>
                      <a:pt x="376" y="684"/>
                    </a:cubicBezTo>
                    <a:cubicBezTo>
                      <a:pt x="412" y="683"/>
                      <a:pt x="398" y="678"/>
                      <a:pt x="362" y="677"/>
                    </a:cubicBezTo>
                    <a:cubicBezTo>
                      <a:pt x="362" y="675"/>
                      <a:pt x="362" y="675"/>
                      <a:pt x="362" y="675"/>
                    </a:cubicBezTo>
                    <a:cubicBezTo>
                      <a:pt x="398" y="676"/>
                      <a:pt x="380" y="673"/>
                      <a:pt x="385" y="671"/>
                    </a:cubicBezTo>
                    <a:cubicBezTo>
                      <a:pt x="369" y="671"/>
                      <a:pt x="353" y="671"/>
                      <a:pt x="337" y="671"/>
                    </a:cubicBezTo>
                    <a:cubicBezTo>
                      <a:pt x="361" y="671"/>
                      <a:pt x="361" y="671"/>
                      <a:pt x="361" y="671"/>
                    </a:cubicBezTo>
                    <a:cubicBezTo>
                      <a:pt x="380" y="671"/>
                      <a:pt x="380" y="671"/>
                      <a:pt x="380" y="671"/>
                    </a:cubicBezTo>
                    <a:cubicBezTo>
                      <a:pt x="389" y="671"/>
                      <a:pt x="389" y="671"/>
                      <a:pt x="389" y="671"/>
                    </a:cubicBezTo>
                    <a:cubicBezTo>
                      <a:pt x="393" y="671"/>
                      <a:pt x="393" y="671"/>
                      <a:pt x="393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7" y="671"/>
                      <a:pt x="397" y="671"/>
                      <a:pt x="397" y="671"/>
                    </a:cubicBezTo>
                    <a:cubicBezTo>
                      <a:pt x="398" y="671"/>
                      <a:pt x="399" y="671"/>
                      <a:pt x="399" y="671"/>
                    </a:cubicBezTo>
                    <a:cubicBezTo>
                      <a:pt x="403" y="670"/>
                      <a:pt x="407" y="668"/>
                      <a:pt x="409" y="666"/>
                    </a:cubicBezTo>
                    <a:cubicBezTo>
                      <a:pt x="412" y="664"/>
                      <a:pt x="414" y="661"/>
                      <a:pt x="416" y="658"/>
                    </a:cubicBezTo>
                    <a:cubicBezTo>
                      <a:pt x="418" y="653"/>
                      <a:pt x="418" y="647"/>
                      <a:pt x="417" y="642"/>
                    </a:cubicBezTo>
                    <a:cubicBezTo>
                      <a:pt x="418" y="648"/>
                      <a:pt x="417" y="655"/>
                      <a:pt x="413" y="660"/>
                    </a:cubicBezTo>
                    <a:cubicBezTo>
                      <a:pt x="412" y="662"/>
                      <a:pt x="409" y="665"/>
                      <a:pt x="407" y="666"/>
                    </a:cubicBezTo>
                    <a:cubicBezTo>
                      <a:pt x="404" y="668"/>
                      <a:pt x="400" y="669"/>
                      <a:pt x="397" y="669"/>
                    </a:cubicBezTo>
                    <a:cubicBezTo>
                      <a:pt x="369" y="669"/>
                      <a:pt x="369" y="669"/>
                      <a:pt x="369" y="669"/>
                    </a:cubicBezTo>
                    <a:cubicBezTo>
                      <a:pt x="350" y="668"/>
                      <a:pt x="330" y="668"/>
                      <a:pt x="311" y="668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227" y="667"/>
                      <a:pt x="264" y="667"/>
                      <a:pt x="296" y="668"/>
                    </a:cubicBezTo>
                    <a:cubicBezTo>
                      <a:pt x="319" y="668"/>
                      <a:pt x="341" y="668"/>
                      <a:pt x="362" y="668"/>
                    </a:cubicBezTo>
                    <a:cubicBezTo>
                      <a:pt x="394" y="668"/>
                      <a:pt x="394" y="668"/>
                      <a:pt x="394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7" y="668"/>
                      <a:pt x="397" y="668"/>
                      <a:pt x="397" y="668"/>
                    </a:cubicBezTo>
                    <a:cubicBezTo>
                      <a:pt x="397" y="668"/>
                      <a:pt x="398" y="668"/>
                      <a:pt x="398" y="668"/>
                    </a:cubicBezTo>
                    <a:cubicBezTo>
                      <a:pt x="400" y="668"/>
                      <a:pt x="402" y="668"/>
                      <a:pt x="403" y="667"/>
                    </a:cubicBezTo>
                    <a:cubicBezTo>
                      <a:pt x="407" y="666"/>
                      <a:pt x="409" y="663"/>
                      <a:pt x="411" y="661"/>
                    </a:cubicBezTo>
                    <a:cubicBezTo>
                      <a:pt x="416" y="656"/>
                      <a:pt x="417" y="649"/>
                      <a:pt x="416" y="642"/>
                    </a:cubicBezTo>
                    <a:cubicBezTo>
                      <a:pt x="416" y="639"/>
                      <a:pt x="415" y="637"/>
                      <a:pt x="414" y="634"/>
                    </a:cubicBezTo>
                    <a:cubicBezTo>
                      <a:pt x="412" y="631"/>
                      <a:pt x="409" y="629"/>
                      <a:pt x="406" y="627"/>
                    </a:cubicBezTo>
                    <a:cubicBezTo>
                      <a:pt x="404" y="626"/>
                      <a:pt x="401" y="625"/>
                      <a:pt x="399" y="626"/>
                    </a:cubicBezTo>
                    <a:cubicBezTo>
                      <a:pt x="397" y="626"/>
                      <a:pt x="396" y="626"/>
                      <a:pt x="396" y="627"/>
                    </a:cubicBezTo>
                    <a:cubicBezTo>
                      <a:pt x="396" y="627"/>
                      <a:pt x="397" y="628"/>
                      <a:pt x="399" y="628"/>
                    </a:cubicBezTo>
                    <a:cubicBezTo>
                      <a:pt x="401" y="629"/>
                      <a:pt x="404" y="631"/>
                      <a:pt x="407" y="634"/>
                    </a:cubicBezTo>
                    <a:cubicBezTo>
                      <a:pt x="408" y="636"/>
                      <a:pt x="410" y="639"/>
                      <a:pt x="410" y="642"/>
                    </a:cubicBezTo>
                    <a:cubicBezTo>
                      <a:pt x="411" y="645"/>
                      <a:pt x="411" y="647"/>
                      <a:pt x="411" y="647"/>
                    </a:cubicBezTo>
                    <a:cubicBezTo>
                      <a:pt x="410" y="648"/>
                      <a:pt x="409" y="647"/>
                      <a:pt x="409" y="646"/>
                    </a:cubicBezTo>
                    <a:cubicBezTo>
                      <a:pt x="409" y="650"/>
                      <a:pt x="408" y="653"/>
                      <a:pt x="406" y="655"/>
                    </a:cubicBezTo>
                    <a:cubicBezTo>
                      <a:pt x="404" y="658"/>
                      <a:pt x="401" y="660"/>
                      <a:pt x="398" y="660"/>
                    </a:cubicBezTo>
                    <a:cubicBezTo>
                      <a:pt x="398" y="660"/>
                      <a:pt x="397" y="660"/>
                      <a:pt x="396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32" y="660"/>
                      <a:pt x="332" y="660"/>
                      <a:pt x="332" y="660"/>
                    </a:cubicBezTo>
                    <a:cubicBezTo>
                      <a:pt x="295" y="660"/>
                      <a:pt x="259" y="659"/>
                      <a:pt x="223" y="658"/>
                    </a:cubicBezTo>
                    <a:cubicBezTo>
                      <a:pt x="259" y="659"/>
                      <a:pt x="296" y="660"/>
                      <a:pt x="332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95" y="660"/>
                      <a:pt x="395" y="660"/>
                      <a:pt x="395" y="660"/>
                    </a:cubicBezTo>
                    <a:cubicBezTo>
                      <a:pt x="396" y="660"/>
                      <a:pt x="396" y="660"/>
                      <a:pt x="396" y="660"/>
                    </a:cubicBezTo>
                    <a:cubicBezTo>
                      <a:pt x="397" y="660"/>
                      <a:pt x="397" y="660"/>
                      <a:pt x="397" y="660"/>
                    </a:cubicBezTo>
                    <a:cubicBezTo>
                      <a:pt x="397" y="660"/>
                      <a:pt x="398" y="660"/>
                      <a:pt x="399" y="660"/>
                    </a:cubicBezTo>
                    <a:cubicBezTo>
                      <a:pt x="402" y="659"/>
                      <a:pt x="404" y="657"/>
                      <a:pt x="406" y="654"/>
                    </a:cubicBezTo>
                    <a:cubicBezTo>
                      <a:pt x="407" y="652"/>
                      <a:pt x="408" y="649"/>
                      <a:pt x="408" y="646"/>
                    </a:cubicBezTo>
                    <a:cubicBezTo>
                      <a:pt x="408" y="645"/>
                      <a:pt x="407" y="645"/>
                      <a:pt x="407" y="646"/>
                    </a:cubicBezTo>
                    <a:cubicBezTo>
                      <a:pt x="407" y="646"/>
                      <a:pt x="407" y="648"/>
                      <a:pt x="406" y="650"/>
                    </a:cubicBezTo>
                    <a:cubicBezTo>
                      <a:pt x="405" y="651"/>
                      <a:pt x="404" y="654"/>
                      <a:pt x="402" y="656"/>
                    </a:cubicBezTo>
                    <a:cubicBezTo>
                      <a:pt x="400" y="657"/>
                      <a:pt x="399" y="658"/>
                      <a:pt x="397" y="658"/>
                    </a:cubicBezTo>
                    <a:cubicBezTo>
                      <a:pt x="397" y="658"/>
                      <a:pt x="397" y="658"/>
                      <a:pt x="396" y="658"/>
                    </a:cubicBezTo>
                    <a:cubicBezTo>
                      <a:pt x="394" y="658"/>
                      <a:pt x="394" y="658"/>
                      <a:pt x="394" y="658"/>
                    </a:cubicBezTo>
                    <a:cubicBezTo>
                      <a:pt x="390" y="658"/>
                      <a:pt x="390" y="658"/>
                      <a:pt x="390" y="658"/>
                    </a:cubicBezTo>
                    <a:cubicBezTo>
                      <a:pt x="379" y="658"/>
                      <a:pt x="366" y="658"/>
                      <a:pt x="357" y="658"/>
                    </a:cubicBezTo>
                    <a:cubicBezTo>
                      <a:pt x="306" y="657"/>
                      <a:pt x="251" y="657"/>
                      <a:pt x="201" y="656"/>
                    </a:cubicBezTo>
                    <a:cubicBezTo>
                      <a:pt x="187" y="656"/>
                      <a:pt x="187" y="656"/>
                      <a:pt x="187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4" y="656"/>
                      <a:pt x="184" y="656"/>
                      <a:pt x="183" y="655"/>
                    </a:cubicBezTo>
                    <a:cubicBezTo>
                      <a:pt x="182" y="655"/>
                      <a:pt x="181" y="654"/>
                      <a:pt x="180" y="653"/>
                    </a:cubicBezTo>
                    <a:cubicBezTo>
                      <a:pt x="179" y="652"/>
                      <a:pt x="178" y="649"/>
                      <a:pt x="178" y="646"/>
                    </a:cubicBezTo>
                    <a:cubicBezTo>
                      <a:pt x="178" y="643"/>
                      <a:pt x="179" y="640"/>
                      <a:pt x="181" y="638"/>
                    </a:cubicBezTo>
                    <a:cubicBezTo>
                      <a:pt x="181" y="638"/>
                      <a:pt x="182" y="637"/>
                      <a:pt x="183" y="637"/>
                    </a:cubicBezTo>
                    <a:cubicBezTo>
                      <a:pt x="184" y="636"/>
                      <a:pt x="184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6" y="636"/>
                      <a:pt x="186" y="636"/>
                      <a:pt x="186" y="636"/>
                    </a:cubicBezTo>
                    <a:cubicBezTo>
                      <a:pt x="187" y="636"/>
                      <a:pt x="187" y="636"/>
                      <a:pt x="187" y="636"/>
                    </a:cubicBezTo>
                    <a:cubicBezTo>
                      <a:pt x="201" y="636"/>
                      <a:pt x="201" y="636"/>
                      <a:pt x="201" y="636"/>
                    </a:cubicBezTo>
                    <a:cubicBezTo>
                      <a:pt x="229" y="636"/>
                      <a:pt x="229" y="636"/>
                      <a:pt x="229" y="636"/>
                    </a:cubicBezTo>
                    <a:cubicBezTo>
                      <a:pt x="279" y="635"/>
                      <a:pt x="334" y="636"/>
                      <a:pt x="376" y="635"/>
                    </a:cubicBezTo>
                    <a:cubicBezTo>
                      <a:pt x="412" y="634"/>
                      <a:pt x="398" y="630"/>
                      <a:pt x="362" y="628"/>
                    </a:cubicBezTo>
                    <a:cubicBezTo>
                      <a:pt x="362" y="627"/>
                      <a:pt x="362" y="627"/>
                      <a:pt x="362" y="627"/>
                    </a:cubicBezTo>
                    <a:cubicBezTo>
                      <a:pt x="393" y="627"/>
                      <a:pt x="385" y="625"/>
                      <a:pt x="384" y="624"/>
                    </a:cubicBezTo>
                    <a:cubicBezTo>
                      <a:pt x="391" y="624"/>
                      <a:pt x="391" y="624"/>
                      <a:pt x="391" y="624"/>
                    </a:cubicBezTo>
                    <a:cubicBezTo>
                      <a:pt x="392" y="624"/>
                      <a:pt x="392" y="624"/>
                      <a:pt x="392" y="624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394" y="624"/>
                      <a:pt x="394" y="624"/>
                      <a:pt x="394" y="624"/>
                    </a:cubicBezTo>
                    <a:cubicBezTo>
                      <a:pt x="395" y="624"/>
                      <a:pt x="397" y="623"/>
                      <a:pt x="398" y="623"/>
                    </a:cubicBezTo>
                    <a:cubicBezTo>
                      <a:pt x="400" y="623"/>
                      <a:pt x="403" y="622"/>
                      <a:pt x="405" y="620"/>
                    </a:cubicBezTo>
                    <a:cubicBezTo>
                      <a:pt x="410" y="617"/>
                      <a:pt x="414" y="613"/>
                      <a:pt x="415" y="608"/>
                    </a:cubicBezTo>
                    <a:cubicBezTo>
                      <a:pt x="416" y="605"/>
                      <a:pt x="417" y="603"/>
                      <a:pt x="417" y="600"/>
                    </a:cubicBezTo>
                    <a:cubicBezTo>
                      <a:pt x="417" y="594"/>
                      <a:pt x="417" y="594"/>
                      <a:pt x="417" y="594"/>
                    </a:cubicBezTo>
                    <a:cubicBezTo>
                      <a:pt x="417" y="571"/>
                      <a:pt x="417" y="571"/>
                      <a:pt x="417" y="571"/>
                    </a:cubicBezTo>
                    <a:cubicBezTo>
                      <a:pt x="417" y="550"/>
                      <a:pt x="417" y="550"/>
                      <a:pt x="417" y="550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23" y="546"/>
                      <a:pt x="427" y="544"/>
                      <a:pt x="430" y="542"/>
                    </a:cubicBezTo>
                    <a:cubicBezTo>
                      <a:pt x="427" y="544"/>
                      <a:pt x="423" y="546"/>
                      <a:pt x="420" y="548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17" y="549"/>
                      <a:pt x="417" y="549"/>
                      <a:pt x="417" y="550"/>
                    </a:cubicBezTo>
                    <a:cubicBezTo>
                      <a:pt x="417" y="572"/>
                      <a:pt x="417" y="572"/>
                      <a:pt x="417" y="572"/>
                    </a:cubicBezTo>
                    <a:cubicBezTo>
                      <a:pt x="417" y="595"/>
                      <a:pt x="417" y="595"/>
                      <a:pt x="417" y="595"/>
                    </a:cubicBezTo>
                    <a:cubicBezTo>
                      <a:pt x="417" y="601"/>
                      <a:pt x="417" y="601"/>
                      <a:pt x="417" y="601"/>
                    </a:cubicBezTo>
                    <a:cubicBezTo>
                      <a:pt x="417" y="603"/>
                      <a:pt x="416" y="606"/>
                      <a:pt x="415" y="609"/>
                    </a:cubicBezTo>
                    <a:cubicBezTo>
                      <a:pt x="413" y="614"/>
                      <a:pt x="409" y="618"/>
                      <a:pt x="405" y="621"/>
                    </a:cubicBezTo>
                    <a:cubicBezTo>
                      <a:pt x="402" y="622"/>
                      <a:pt x="400" y="623"/>
                      <a:pt x="397" y="623"/>
                    </a:cubicBezTo>
                    <a:cubicBezTo>
                      <a:pt x="396" y="623"/>
                      <a:pt x="394" y="624"/>
                      <a:pt x="393" y="624"/>
                    </a:cubicBezTo>
                    <a:cubicBezTo>
                      <a:pt x="390" y="624"/>
                      <a:pt x="390" y="624"/>
                      <a:pt x="390" y="624"/>
                    </a:cubicBezTo>
                    <a:cubicBezTo>
                      <a:pt x="384" y="624"/>
                      <a:pt x="384" y="624"/>
                      <a:pt x="384" y="624"/>
                    </a:cubicBezTo>
                    <a:cubicBezTo>
                      <a:pt x="384" y="623"/>
                      <a:pt x="384" y="623"/>
                      <a:pt x="385" y="623"/>
                    </a:cubicBezTo>
                    <a:cubicBezTo>
                      <a:pt x="379" y="623"/>
                      <a:pt x="374" y="623"/>
                      <a:pt x="369" y="623"/>
                    </a:cubicBezTo>
                    <a:cubicBezTo>
                      <a:pt x="390" y="623"/>
                      <a:pt x="390" y="623"/>
                      <a:pt x="390" y="623"/>
                    </a:cubicBezTo>
                    <a:cubicBezTo>
                      <a:pt x="393" y="623"/>
                      <a:pt x="393" y="623"/>
                      <a:pt x="393" y="623"/>
                    </a:cubicBezTo>
                    <a:cubicBezTo>
                      <a:pt x="394" y="623"/>
                      <a:pt x="395" y="623"/>
                      <a:pt x="397" y="622"/>
                    </a:cubicBezTo>
                    <a:cubicBezTo>
                      <a:pt x="399" y="622"/>
                      <a:pt x="402" y="621"/>
                      <a:pt x="404" y="620"/>
                    </a:cubicBezTo>
                    <a:cubicBezTo>
                      <a:pt x="409" y="617"/>
                      <a:pt x="413" y="612"/>
                      <a:pt x="414" y="607"/>
                    </a:cubicBezTo>
                    <a:cubicBezTo>
                      <a:pt x="415" y="606"/>
                      <a:pt x="415" y="605"/>
                      <a:pt x="415" y="603"/>
                    </a:cubicBezTo>
                    <a:cubicBezTo>
                      <a:pt x="416" y="603"/>
                      <a:pt x="416" y="602"/>
                      <a:pt x="416" y="601"/>
                    </a:cubicBezTo>
                    <a:cubicBezTo>
                      <a:pt x="416" y="601"/>
                      <a:pt x="416" y="600"/>
                      <a:pt x="416" y="599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81"/>
                      <a:pt x="416" y="581"/>
                      <a:pt x="416" y="581"/>
                    </a:cubicBezTo>
                    <a:cubicBezTo>
                      <a:pt x="416" y="557"/>
                      <a:pt x="416" y="557"/>
                      <a:pt x="416" y="557"/>
                    </a:cubicBezTo>
                    <a:cubicBezTo>
                      <a:pt x="416" y="549"/>
                      <a:pt x="416" y="549"/>
                      <a:pt x="416" y="549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7" y="548"/>
                      <a:pt x="417" y="548"/>
                      <a:pt x="417" y="548"/>
                    </a:cubicBezTo>
                    <a:cubicBezTo>
                      <a:pt x="419" y="547"/>
                      <a:pt x="421" y="546"/>
                      <a:pt x="423" y="545"/>
                    </a:cubicBezTo>
                    <a:cubicBezTo>
                      <a:pt x="430" y="541"/>
                      <a:pt x="437" y="537"/>
                      <a:pt x="444" y="533"/>
                    </a:cubicBezTo>
                    <a:cubicBezTo>
                      <a:pt x="445" y="534"/>
                      <a:pt x="445" y="534"/>
                      <a:pt x="445" y="534"/>
                    </a:cubicBezTo>
                    <a:cubicBezTo>
                      <a:pt x="476" y="514"/>
                      <a:pt x="504" y="488"/>
                      <a:pt x="526" y="458"/>
                    </a:cubicBezTo>
                    <a:cubicBezTo>
                      <a:pt x="548" y="428"/>
                      <a:pt x="564" y="394"/>
                      <a:pt x="574" y="357"/>
                    </a:cubicBezTo>
                    <a:cubicBezTo>
                      <a:pt x="583" y="321"/>
                      <a:pt x="585" y="283"/>
                      <a:pt x="579" y="245"/>
                    </a:cubicBezTo>
                    <a:cubicBezTo>
                      <a:pt x="574" y="208"/>
                      <a:pt x="561" y="171"/>
                      <a:pt x="542" y="139"/>
                    </a:cubicBezTo>
                    <a:close/>
                    <a:moveTo>
                      <a:pt x="338" y="819"/>
                    </a:moveTo>
                    <a:cubicBezTo>
                      <a:pt x="339" y="819"/>
                      <a:pt x="340" y="819"/>
                      <a:pt x="340" y="818"/>
                    </a:cubicBezTo>
                    <a:cubicBezTo>
                      <a:pt x="340" y="819"/>
                      <a:pt x="339" y="819"/>
                      <a:pt x="338" y="819"/>
                    </a:cubicBezTo>
                    <a:close/>
                    <a:moveTo>
                      <a:pt x="256" y="820"/>
                    </a:moveTo>
                    <a:cubicBezTo>
                      <a:pt x="265" y="821"/>
                      <a:pt x="274" y="822"/>
                      <a:pt x="283" y="823"/>
                    </a:cubicBezTo>
                    <a:cubicBezTo>
                      <a:pt x="292" y="823"/>
                      <a:pt x="301" y="824"/>
                      <a:pt x="310" y="824"/>
                    </a:cubicBezTo>
                    <a:cubicBezTo>
                      <a:pt x="315" y="824"/>
                      <a:pt x="319" y="823"/>
                      <a:pt x="324" y="823"/>
                    </a:cubicBezTo>
                    <a:cubicBezTo>
                      <a:pt x="328" y="822"/>
                      <a:pt x="333" y="822"/>
                      <a:pt x="336" y="820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7" y="820"/>
                      <a:pt x="337" y="820"/>
                      <a:pt x="338" y="819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6" y="820"/>
                      <a:pt x="336" y="820"/>
                      <a:pt x="336" y="820"/>
                    </a:cubicBezTo>
                    <a:cubicBezTo>
                      <a:pt x="332" y="822"/>
                      <a:pt x="328" y="822"/>
                      <a:pt x="324" y="823"/>
                    </a:cubicBezTo>
                    <a:cubicBezTo>
                      <a:pt x="319" y="823"/>
                      <a:pt x="315" y="824"/>
                      <a:pt x="310" y="824"/>
                    </a:cubicBezTo>
                    <a:cubicBezTo>
                      <a:pt x="301" y="824"/>
                      <a:pt x="292" y="824"/>
                      <a:pt x="283" y="823"/>
                    </a:cubicBezTo>
                    <a:cubicBezTo>
                      <a:pt x="274" y="822"/>
                      <a:pt x="264" y="821"/>
                      <a:pt x="256" y="820"/>
                    </a:cubicBezTo>
                    <a:cubicBezTo>
                      <a:pt x="253" y="820"/>
                      <a:pt x="251" y="820"/>
                      <a:pt x="249" y="819"/>
                    </a:cubicBezTo>
                    <a:cubicBezTo>
                      <a:pt x="249" y="819"/>
                      <a:pt x="249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51" y="820"/>
                      <a:pt x="254" y="820"/>
                      <a:pt x="256" y="820"/>
                    </a:cubicBezTo>
                    <a:close/>
                    <a:moveTo>
                      <a:pt x="249" y="817"/>
                    </a:move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lose/>
                    <a:moveTo>
                      <a:pt x="249" y="819"/>
                    </a:move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lose/>
                    <a:moveTo>
                      <a:pt x="246" y="817"/>
                    </a:moveTo>
                    <a:cubicBezTo>
                      <a:pt x="246" y="818"/>
                      <a:pt x="247" y="818"/>
                      <a:pt x="248" y="818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8"/>
                    </a:cubicBezTo>
                    <a:cubicBezTo>
                      <a:pt x="247" y="818"/>
                      <a:pt x="246" y="817"/>
                      <a:pt x="245" y="817"/>
                    </a:cubicBezTo>
                    <a:cubicBezTo>
                      <a:pt x="243" y="814"/>
                      <a:pt x="240" y="811"/>
                      <a:pt x="237" y="807"/>
                    </a:cubicBezTo>
                    <a:cubicBezTo>
                      <a:pt x="240" y="811"/>
                      <a:pt x="243" y="814"/>
                      <a:pt x="246" y="817"/>
                    </a:cubicBezTo>
                    <a:close/>
                    <a:moveTo>
                      <a:pt x="230" y="813"/>
                    </a:moveTo>
                    <a:cubicBezTo>
                      <a:pt x="230" y="812"/>
                      <a:pt x="230" y="812"/>
                      <a:pt x="230" y="812"/>
                    </a:cubicBezTo>
                    <a:cubicBezTo>
                      <a:pt x="228" y="811"/>
                      <a:pt x="228" y="811"/>
                      <a:pt x="228" y="811"/>
                    </a:cubicBezTo>
                    <a:cubicBezTo>
                      <a:pt x="228" y="810"/>
                      <a:pt x="228" y="810"/>
                      <a:pt x="228" y="810"/>
                    </a:cubicBezTo>
                    <a:cubicBezTo>
                      <a:pt x="227" y="809"/>
                      <a:pt x="227" y="809"/>
                      <a:pt x="227" y="809"/>
                    </a:cubicBezTo>
                    <a:cubicBezTo>
                      <a:pt x="227" y="808"/>
                      <a:pt x="227" y="808"/>
                      <a:pt x="227" y="808"/>
                    </a:cubicBezTo>
                    <a:cubicBezTo>
                      <a:pt x="223" y="800"/>
                      <a:pt x="223" y="800"/>
                      <a:pt x="223" y="800"/>
                    </a:cubicBezTo>
                    <a:cubicBezTo>
                      <a:pt x="215" y="784"/>
                      <a:pt x="215" y="784"/>
                      <a:pt x="215" y="784"/>
                    </a:cubicBezTo>
                    <a:cubicBezTo>
                      <a:pt x="220" y="793"/>
                      <a:pt x="224" y="804"/>
                      <a:pt x="230" y="813"/>
                    </a:cubicBezTo>
                    <a:close/>
                    <a:moveTo>
                      <a:pt x="190" y="672"/>
                    </a:move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85" y="672"/>
                      <a:pt x="185" y="672"/>
                      <a:pt x="185" y="672"/>
                    </a:cubicBezTo>
                    <a:cubicBezTo>
                      <a:pt x="185" y="672"/>
                      <a:pt x="184" y="672"/>
                      <a:pt x="183" y="672"/>
                    </a:cubicBezTo>
                    <a:cubicBezTo>
                      <a:pt x="180" y="672"/>
                      <a:pt x="177" y="673"/>
                      <a:pt x="175" y="675"/>
                    </a:cubicBezTo>
                    <a:cubicBezTo>
                      <a:pt x="172" y="677"/>
                      <a:pt x="170" y="679"/>
                      <a:pt x="169" y="681"/>
                    </a:cubicBezTo>
                    <a:cubicBezTo>
                      <a:pt x="166" y="686"/>
                      <a:pt x="165" y="691"/>
                      <a:pt x="165" y="696"/>
                    </a:cubicBezTo>
                    <a:cubicBezTo>
                      <a:pt x="165" y="702"/>
                      <a:pt x="167" y="707"/>
                      <a:pt x="171" y="711"/>
                    </a:cubicBezTo>
                    <a:cubicBezTo>
                      <a:pt x="173" y="713"/>
                      <a:pt x="175" y="715"/>
                      <a:pt x="178" y="716"/>
                    </a:cubicBezTo>
                    <a:cubicBezTo>
                      <a:pt x="179" y="716"/>
                      <a:pt x="181" y="717"/>
                      <a:pt x="182" y="717"/>
                    </a:cubicBezTo>
                    <a:cubicBezTo>
                      <a:pt x="183" y="717"/>
                      <a:pt x="184" y="717"/>
                      <a:pt x="184" y="717"/>
                    </a:cubicBezTo>
                    <a:cubicBezTo>
                      <a:pt x="185" y="717"/>
                      <a:pt x="185" y="717"/>
                      <a:pt x="185" y="717"/>
                    </a:cubicBezTo>
                    <a:cubicBezTo>
                      <a:pt x="186" y="717"/>
                      <a:pt x="186" y="717"/>
                      <a:pt x="186" y="717"/>
                    </a:cubicBezTo>
                    <a:cubicBezTo>
                      <a:pt x="199" y="717"/>
                      <a:pt x="199" y="717"/>
                      <a:pt x="199" y="717"/>
                    </a:cubicBezTo>
                    <a:cubicBezTo>
                      <a:pt x="224" y="718"/>
                      <a:pt x="224" y="718"/>
                      <a:pt x="224" y="718"/>
                    </a:cubicBezTo>
                    <a:cubicBezTo>
                      <a:pt x="257" y="718"/>
                      <a:pt x="290" y="718"/>
                      <a:pt x="325" y="718"/>
                    </a:cubicBezTo>
                    <a:cubicBezTo>
                      <a:pt x="325" y="719"/>
                      <a:pt x="325" y="719"/>
                      <a:pt x="325" y="719"/>
                    </a:cubicBezTo>
                    <a:cubicBezTo>
                      <a:pt x="323" y="719"/>
                      <a:pt x="322" y="719"/>
                      <a:pt x="321" y="719"/>
                    </a:cubicBezTo>
                    <a:cubicBezTo>
                      <a:pt x="300" y="719"/>
                      <a:pt x="300" y="719"/>
                      <a:pt x="300" y="719"/>
                    </a:cubicBezTo>
                    <a:cubicBezTo>
                      <a:pt x="297" y="719"/>
                      <a:pt x="297" y="719"/>
                      <a:pt x="297" y="719"/>
                    </a:cubicBezTo>
                    <a:cubicBezTo>
                      <a:pt x="272" y="719"/>
                      <a:pt x="247" y="718"/>
                      <a:pt x="223" y="718"/>
                    </a:cubicBezTo>
                    <a:cubicBezTo>
                      <a:pt x="198" y="718"/>
                      <a:pt x="198" y="718"/>
                      <a:pt x="198" y="718"/>
                    </a:cubicBezTo>
                    <a:cubicBezTo>
                      <a:pt x="186" y="718"/>
                      <a:pt x="186" y="718"/>
                      <a:pt x="186" y="718"/>
                    </a:cubicBezTo>
                    <a:cubicBezTo>
                      <a:pt x="185" y="718"/>
                      <a:pt x="185" y="718"/>
                      <a:pt x="185" y="718"/>
                    </a:cubicBezTo>
                    <a:cubicBezTo>
                      <a:pt x="184" y="718"/>
                      <a:pt x="184" y="718"/>
                      <a:pt x="184" y="718"/>
                    </a:cubicBezTo>
                    <a:cubicBezTo>
                      <a:pt x="183" y="718"/>
                      <a:pt x="182" y="718"/>
                      <a:pt x="181" y="718"/>
                    </a:cubicBezTo>
                    <a:cubicBezTo>
                      <a:pt x="180" y="718"/>
                      <a:pt x="178" y="717"/>
                      <a:pt x="177" y="716"/>
                    </a:cubicBezTo>
                    <a:cubicBezTo>
                      <a:pt x="174" y="715"/>
                      <a:pt x="172" y="713"/>
                      <a:pt x="170" y="711"/>
                    </a:cubicBezTo>
                    <a:cubicBezTo>
                      <a:pt x="166" y="707"/>
                      <a:pt x="164" y="702"/>
                      <a:pt x="164" y="696"/>
                    </a:cubicBezTo>
                    <a:cubicBezTo>
                      <a:pt x="164" y="691"/>
                      <a:pt x="165" y="685"/>
                      <a:pt x="168" y="680"/>
                    </a:cubicBezTo>
                    <a:cubicBezTo>
                      <a:pt x="170" y="678"/>
                      <a:pt x="172" y="676"/>
                      <a:pt x="174" y="674"/>
                    </a:cubicBezTo>
                    <a:cubicBezTo>
                      <a:pt x="177" y="673"/>
                      <a:pt x="180" y="671"/>
                      <a:pt x="183" y="671"/>
                    </a:cubicBezTo>
                    <a:cubicBezTo>
                      <a:pt x="183" y="671"/>
                      <a:pt x="184" y="671"/>
                      <a:pt x="185" y="671"/>
                    </a:cubicBezTo>
                    <a:cubicBezTo>
                      <a:pt x="187" y="671"/>
                      <a:pt x="187" y="671"/>
                      <a:pt x="187" y="671"/>
                    </a:cubicBezTo>
                    <a:cubicBezTo>
                      <a:pt x="190" y="671"/>
                      <a:pt x="190" y="671"/>
                      <a:pt x="190" y="671"/>
                    </a:cubicBezTo>
                    <a:cubicBezTo>
                      <a:pt x="196" y="671"/>
                      <a:pt x="196" y="671"/>
                      <a:pt x="196" y="671"/>
                    </a:cubicBezTo>
                    <a:cubicBezTo>
                      <a:pt x="196" y="671"/>
                      <a:pt x="194" y="671"/>
                      <a:pt x="197" y="671"/>
                    </a:cubicBezTo>
                    <a:lnTo>
                      <a:pt x="190" y="672"/>
                    </a:lnTo>
                    <a:close/>
                    <a:moveTo>
                      <a:pt x="136" y="380"/>
                    </a:moveTo>
                    <a:cubicBezTo>
                      <a:pt x="135" y="376"/>
                      <a:pt x="135" y="371"/>
                      <a:pt x="136" y="368"/>
                    </a:cubicBezTo>
                    <a:cubicBezTo>
                      <a:pt x="137" y="364"/>
                      <a:pt x="139" y="361"/>
                      <a:pt x="143" y="359"/>
                    </a:cubicBezTo>
                    <a:cubicBezTo>
                      <a:pt x="146" y="356"/>
                      <a:pt x="150" y="355"/>
                      <a:pt x="154" y="354"/>
                    </a:cubicBezTo>
                    <a:cubicBezTo>
                      <a:pt x="158" y="354"/>
                      <a:pt x="162" y="355"/>
                      <a:pt x="166" y="357"/>
                    </a:cubicBezTo>
                    <a:cubicBezTo>
                      <a:pt x="170" y="359"/>
                      <a:pt x="174" y="362"/>
                      <a:pt x="177" y="366"/>
                    </a:cubicBezTo>
                    <a:cubicBezTo>
                      <a:pt x="180" y="369"/>
                      <a:pt x="183" y="373"/>
                      <a:pt x="185" y="377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94" y="396"/>
                      <a:pt x="194" y="396"/>
                      <a:pt x="194" y="396"/>
                    </a:cubicBezTo>
                    <a:cubicBezTo>
                      <a:pt x="196" y="395"/>
                      <a:pt x="198" y="394"/>
                      <a:pt x="200" y="393"/>
                    </a:cubicBezTo>
                    <a:cubicBezTo>
                      <a:pt x="201" y="393"/>
                      <a:pt x="201" y="392"/>
                      <a:pt x="202" y="392"/>
                    </a:cubicBezTo>
                    <a:cubicBezTo>
                      <a:pt x="203" y="391"/>
                      <a:pt x="204" y="391"/>
                      <a:pt x="205" y="390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09" y="388"/>
                      <a:pt x="209" y="388"/>
                      <a:pt x="209" y="388"/>
                    </a:cubicBezTo>
                    <a:cubicBezTo>
                      <a:pt x="210" y="387"/>
                      <a:pt x="211" y="386"/>
                      <a:pt x="213" y="386"/>
                    </a:cubicBezTo>
                    <a:cubicBezTo>
                      <a:pt x="217" y="383"/>
                      <a:pt x="221" y="380"/>
                      <a:pt x="225" y="376"/>
                    </a:cubicBezTo>
                    <a:cubicBezTo>
                      <a:pt x="229" y="373"/>
                      <a:pt x="233" y="369"/>
                      <a:pt x="237" y="366"/>
                    </a:cubicBezTo>
                    <a:cubicBezTo>
                      <a:pt x="239" y="364"/>
                      <a:pt x="240" y="362"/>
                      <a:pt x="242" y="360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46" y="356"/>
                      <a:pt x="246" y="356"/>
                      <a:pt x="246" y="356"/>
                    </a:cubicBezTo>
                    <a:cubicBezTo>
                      <a:pt x="247" y="354"/>
                      <a:pt x="249" y="353"/>
                      <a:pt x="250" y="351"/>
                    </a:cubicBezTo>
                    <a:cubicBezTo>
                      <a:pt x="249" y="349"/>
                      <a:pt x="247" y="348"/>
                      <a:pt x="246" y="346"/>
                    </a:cubicBezTo>
                    <a:cubicBezTo>
                      <a:pt x="245" y="345"/>
                      <a:pt x="245" y="345"/>
                      <a:pt x="245" y="345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5" y="343"/>
                      <a:pt x="244" y="343"/>
                      <a:pt x="244" y="342"/>
                    </a:cubicBezTo>
                    <a:cubicBezTo>
                      <a:pt x="243" y="340"/>
                      <a:pt x="242" y="338"/>
                      <a:pt x="242" y="336"/>
                    </a:cubicBezTo>
                    <a:cubicBezTo>
                      <a:pt x="242" y="335"/>
                      <a:pt x="241" y="334"/>
                      <a:pt x="241" y="333"/>
                    </a:cubicBezTo>
                    <a:cubicBezTo>
                      <a:pt x="241" y="332"/>
                      <a:pt x="241" y="332"/>
                      <a:pt x="241" y="331"/>
                    </a:cubicBezTo>
                    <a:cubicBezTo>
                      <a:pt x="241" y="331"/>
                      <a:pt x="241" y="330"/>
                      <a:pt x="241" y="330"/>
                    </a:cubicBezTo>
                    <a:cubicBezTo>
                      <a:pt x="241" y="328"/>
                      <a:pt x="241" y="325"/>
                      <a:pt x="241" y="323"/>
                    </a:cubicBezTo>
                    <a:cubicBezTo>
                      <a:pt x="242" y="314"/>
                      <a:pt x="246" y="306"/>
                      <a:pt x="251" y="298"/>
                    </a:cubicBezTo>
                    <a:cubicBezTo>
                      <a:pt x="253" y="295"/>
                      <a:pt x="256" y="291"/>
                      <a:pt x="260" y="289"/>
                    </a:cubicBezTo>
                    <a:cubicBezTo>
                      <a:pt x="263" y="287"/>
                      <a:pt x="267" y="286"/>
                      <a:pt x="271" y="286"/>
                    </a:cubicBezTo>
                    <a:cubicBezTo>
                      <a:pt x="274" y="287"/>
                      <a:pt x="278" y="288"/>
                      <a:pt x="281" y="291"/>
                    </a:cubicBezTo>
                    <a:cubicBezTo>
                      <a:pt x="285" y="293"/>
                      <a:pt x="287" y="297"/>
                      <a:pt x="288" y="300"/>
                    </a:cubicBezTo>
                    <a:cubicBezTo>
                      <a:pt x="291" y="307"/>
                      <a:pt x="288" y="316"/>
                      <a:pt x="284" y="324"/>
                    </a:cubicBezTo>
                    <a:cubicBezTo>
                      <a:pt x="282" y="328"/>
                      <a:pt x="279" y="332"/>
                      <a:pt x="276" y="335"/>
                    </a:cubicBezTo>
                    <a:cubicBezTo>
                      <a:pt x="275" y="337"/>
                      <a:pt x="275" y="337"/>
                      <a:pt x="275" y="337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68" y="346"/>
                      <a:pt x="267" y="347"/>
                      <a:pt x="267" y="349"/>
                    </a:cubicBezTo>
                    <a:cubicBezTo>
                      <a:pt x="267" y="349"/>
                      <a:pt x="267" y="350"/>
                      <a:pt x="267" y="350"/>
                    </a:cubicBezTo>
                    <a:cubicBezTo>
                      <a:pt x="267" y="351"/>
                      <a:pt x="267" y="351"/>
                      <a:pt x="267" y="351"/>
                    </a:cubicBezTo>
                    <a:cubicBezTo>
                      <a:pt x="267" y="351"/>
                      <a:pt x="267" y="351"/>
                      <a:pt x="268" y="351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8" y="352"/>
                      <a:pt x="269" y="353"/>
                      <a:pt x="270" y="353"/>
                    </a:cubicBezTo>
                    <a:cubicBezTo>
                      <a:pt x="270" y="354"/>
                      <a:pt x="271" y="354"/>
                      <a:pt x="272" y="354"/>
                    </a:cubicBezTo>
                    <a:cubicBezTo>
                      <a:pt x="274" y="355"/>
                      <a:pt x="276" y="356"/>
                      <a:pt x="277" y="356"/>
                    </a:cubicBezTo>
                    <a:cubicBezTo>
                      <a:pt x="278" y="356"/>
                      <a:pt x="279" y="357"/>
                      <a:pt x="280" y="357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5" y="358"/>
                      <a:pt x="286" y="358"/>
                      <a:pt x="287" y="358"/>
                    </a:cubicBezTo>
                    <a:cubicBezTo>
                      <a:pt x="292" y="359"/>
                      <a:pt x="297" y="359"/>
                      <a:pt x="303" y="359"/>
                    </a:cubicBezTo>
                    <a:cubicBezTo>
                      <a:pt x="308" y="359"/>
                      <a:pt x="313" y="359"/>
                      <a:pt x="318" y="358"/>
                    </a:cubicBezTo>
                    <a:cubicBezTo>
                      <a:pt x="321" y="357"/>
                      <a:pt x="323" y="356"/>
                      <a:pt x="326" y="355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8" y="355"/>
                      <a:pt x="328" y="355"/>
                      <a:pt x="328" y="355"/>
                    </a:cubicBezTo>
                    <a:cubicBezTo>
                      <a:pt x="331" y="353"/>
                      <a:pt x="331" y="353"/>
                      <a:pt x="331" y="353"/>
                    </a:cubicBezTo>
                    <a:cubicBezTo>
                      <a:pt x="333" y="353"/>
                      <a:pt x="335" y="352"/>
                      <a:pt x="337" y="351"/>
                    </a:cubicBezTo>
                    <a:cubicBezTo>
                      <a:pt x="336" y="348"/>
                      <a:pt x="336" y="345"/>
                      <a:pt x="335" y="342"/>
                    </a:cubicBezTo>
                    <a:cubicBezTo>
                      <a:pt x="335" y="340"/>
                      <a:pt x="335" y="340"/>
                      <a:pt x="335" y="340"/>
                    </a:cubicBezTo>
                    <a:cubicBezTo>
                      <a:pt x="335" y="339"/>
                      <a:pt x="335" y="339"/>
                      <a:pt x="335" y="339"/>
                    </a:cubicBezTo>
                    <a:cubicBezTo>
                      <a:pt x="334" y="337"/>
                      <a:pt x="334" y="337"/>
                      <a:pt x="334" y="337"/>
                    </a:cubicBezTo>
                    <a:cubicBezTo>
                      <a:pt x="334" y="333"/>
                      <a:pt x="334" y="330"/>
                      <a:pt x="334" y="327"/>
                    </a:cubicBezTo>
                    <a:cubicBezTo>
                      <a:pt x="334" y="320"/>
                      <a:pt x="336" y="314"/>
                      <a:pt x="339" y="309"/>
                    </a:cubicBezTo>
                    <a:cubicBezTo>
                      <a:pt x="340" y="307"/>
                      <a:pt x="342" y="304"/>
                      <a:pt x="345" y="302"/>
                    </a:cubicBezTo>
                    <a:cubicBezTo>
                      <a:pt x="346" y="301"/>
                      <a:pt x="347" y="300"/>
                      <a:pt x="348" y="299"/>
                    </a:cubicBezTo>
                    <a:cubicBezTo>
                      <a:pt x="349" y="298"/>
                      <a:pt x="350" y="297"/>
                      <a:pt x="352" y="297"/>
                    </a:cubicBezTo>
                    <a:cubicBezTo>
                      <a:pt x="357" y="294"/>
                      <a:pt x="363" y="294"/>
                      <a:pt x="367" y="296"/>
                    </a:cubicBezTo>
                    <a:cubicBezTo>
                      <a:pt x="369" y="296"/>
                      <a:pt x="370" y="297"/>
                      <a:pt x="371" y="297"/>
                    </a:cubicBezTo>
                    <a:cubicBezTo>
                      <a:pt x="371" y="298"/>
                      <a:pt x="372" y="298"/>
                      <a:pt x="372" y="299"/>
                    </a:cubicBezTo>
                    <a:cubicBezTo>
                      <a:pt x="373" y="299"/>
                      <a:pt x="373" y="300"/>
                      <a:pt x="374" y="300"/>
                    </a:cubicBezTo>
                    <a:cubicBezTo>
                      <a:pt x="375" y="303"/>
                      <a:pt x="377" y="305"/>
                      <a:pt x="378" y="308"/>
                    </a:cubicBezTo>
                    <a:cubicBezTo>
                      <a:pt x="380" y="313"/>
                      <a:pt x="380" y="319"/>
                      <a:pt x="378" y="325"/>
                    </a:cubicBezTo>
                    <a:cubicBezTo>
                      <a:pt x="376" y="330"/>
                      <a:pt x="372" y="336"/>
                      <a:pt x="367" y="340"/>
                    </a:cubicBezTo>
                    <a:cubicBezTo>
                      <a:pt x="365" y="343"/>
                      <a:pt x="363" y="345"/>
                      <a:pt x="360" y="347"/>
                    </a:cubicBezTo>
                    <a:cubicBezTo>
                      <a:pt x="359" y="347"/>
                      <a:pt x="359" y="348"/>
                      <a:pt x="358" y="348"/>
                    </a:cubicBezTo>
                    <a:cubicBezTo>
                      <a:pt x="357" y="349"/>
                      <a:pt x="357" y="349"/>
                      <a:pt x="357" y="349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53" y="352"/>
                      <a:pt x="351" y="353"/>
                      <a:pt x="348" y="355"/>
                    </a:cubicBezTo>
                    <a:cubicBezTo>
                      <a:pt x="349" y="357"/>
                      <a:pt x="349" y="359"/>
                      <a:pt x="350" y="361"/>
                    </a:cubicBezTo>
                    <a:cubicBezTo>
                      <a:pt x="350" y="362"/>
                      <a:pt x="351" y="363"/>
                      <a:pt x="351" y="364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3" y="369"/>
                      <a:pt x="354" y="371"/>
                      <a:pt x="356" y="373"/>
                    </a:cubicBezTo>
                    <a:cubicBezTo>
                      <a:pt x="358" y="378"/>
                      <a:pt x="361" y="382"/>
                      <a:pt x="364" y="387"/>
                    </a:cubicBezTo>
                    <a:cubicBezTo>
                      <a:pt x="367" y="391"/>
                      <a:pt x="371" y="395"/>
                      <a:pt x="375" y="398"/>
                    </a:cubicBezTo>
                    <a:cubicBezTo>
                      <a:pt x="376" y="399"/>
                      <a:pt x="377" y="400"/>
                      <a:pt x="378" y="400"/>
                    </a:cubicBezTo>
                    <a:cubicBezTo>
                      <a:pt x="379" y="401"/>
                      <a:pt x="379" y="401"/>
                      <a:pt x="380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3" y="403"/>
                      <a:pt x="383" y="403"/>
                      <a:pt x="383" y="403"/>
                    </a:cubicBezTo>
                    <a:cubicBezTo>
                      <a:pt x="384" y="404"/>
                      <a:pt x="386" y="405"/>
                      <a:pt x="388" y="406"/>
                    </a:cubicBezTo>
                    <a:cubicBezTo>
                      <a:pt x="391" y="407"/>
                      <a:pt x="391" y="407"/>
                      <a:pt x="391" y="407"/>
                    </a:cubicBezTo>
                    <a:cubicBezTo>
                      <a:pt x="392" y="408"/>
                      <a:pt x="392" y="408"/>
                      <a:pt x="392" y="408"/>
                    </a:cubicBezTo>
                    <a:cubicBezTo>
                      <a:pt x="393" y="408"/>
                      <a:pt x="393" y="408"/>
                      <a:pt x="394" y="408"/>
                    </a:cubicBezTo>
                    <a:cubicBezTo>
                      <a:pt x="401" y="393"/>
                      <a:pt x="401" y="393"/>
                      <a:pt x="401" y="393"/>
                    </a:cubicBezTo>
                    <a:cubicBezTo>
                      <a:pt x="406" y="383"/>
                      <a:pt x="406" y="383"/>
                      <a:pt x="406" y="383"/>
                    </a:cubicBezTo>
                    <a:cubicBezTo>
                      <a:pt x="408" y="379"/>
                      <a:pt x="408" y="379"/>
                      <a:pt x="408" y="379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7"/>
                      <a:pt x="409" y="377"/>
                      <a:pt x="409" y="377"/>
                    </a:cubicBezTo>
                    <a:cubicBezTo>
                      <a:pt x="410" y="376"/>
                      <a:pt x="410" y="375"/>
                      <a:pt x="411" y="375"/>
                    </a:cubicBezTo>
                    <a:cubicBezTo>
                      <a:pt x="413" y="372"/>
                      <a:pt x="415" y="370"/>
                      <a:pt x="417" y="367"/>
                    </a:cubicBezTo>
                    <a:cubicBezTo>
                      <a:pt x="420" y="365"/>
                      <a:pt x="422" y="363"/>
                      <a:pt x="425" y="362"/>
                    </a:cubicBezTo>
                    <a:cubicBezTo>
                      <a:pt x="426" y="361"/>
                      <a:pt x="427" y="361"/>
                      <a:pt x="429" y="361"/>
                    </a:cubicBezTo>
                    <a:cubicBezTo>
                      <a:pt x="430" y="361"/>
                      <a:pt x="431" y="361"/>
                      <a:pt x="432" y="361"/>
                    </a:cubicBezTo>
                    <a:cubicBezTo>
                      <a:pt x="437" y="362"/>
                      <a:pt x="441" y="366"/>
                      <a:pt x="444" y="372"/>
                    </a:cubicBezTo>
                    <a:cubicBezTo>
                      <a:pt x="446" y="377"/>
                      <a:pt x="447" y="384"/>
                      <a:pt x="446" y="390"/>
                    </a:cubicBezTo>
                    <a:cubicBezTo>
                      <a:pt x="445" y="393"/>
                      <a:pt x="445" y="396"/>
                      <a:pt x="443" y="399"/>
                    </a:cubicBezTo>
                    <a:cubicBezTo>
                      <a:pt x="442" y="402"/>
                      <a:pt x="440" y="405"/>
                      <a:pt x="438" y="407"/>
                    </a:cubicBezTo>
                    <a:cubicBezTo>
                      <a:pt x="434" y="411"/>
                      <a:pt x="429" y="415"/>
                      <a:pt x="423" y="417"/>
                    </a:cubicBezTo>
                    <a:cubicBezTo>
                      <a:pt x="420" y="418"/>
                      <a:pt x="416" y="418"/>
                      <a:pt x="413" y="418"/>
                    </a:cubicBezTo>
                    <a:cubicBezTo>
                      <a:pt x="411" y="418"/>
                      <a:pt x="410" y="419"/>
                      <a:pt x="408" y="419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8"/>
                      <a:pt x="404" y="418"/>
                      <a:pt x="404" y="418"/>
                    </a:cubicBezTo>
                    <a:cubicBezTo>
                      <a:pt x="399" y="418"/>
                      <a:pt x="399" y="418"/>
                      <a:pt x="399" y="418"/>
                    </a:cubicBezTo>
                    <a:cubicBezTo>
                      <a:pt x="398" y="419"/>
                      <a:pt x="397" y="421"/>
                      <a:pt x="397" y="423"/>
                    </a:cubicBezTo>
                    <a:cubicBezTo>
                      <a:pt x="395" y="427"/>
                      <a:pt x="395" y="427"/>
                      <a:pt x="395" y="427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3"/>
                      <a:pt x="387" y="443"/>
                      <a:pt x="387" y="443"/>
                    </a:cubicBezTo>
                    <a:cubicBezTo>
                      <a:pt x="384" y="451"/>
                      <a:pt x="381" y="458"/>
                      <a:pt x="378" y="465"/>
                    </a:cubicBezTo>
                    <a:cubicBezTo>
                      <a:pt x="372" y="480"/>
                      <a:pt x="367" y="495"/>
                      <a:pt x="361" y="510"/>
                    </a:cubicBezTo>
                    <a:cubicBezTo>
                      <a:pt x="351" y="539"/>
                      <a:pt x="341" y="570"/>
                      <a:pt x="332" y="600"/>
                    </a:cubicBezTo>
                    <a:cubicBezTo>
                      <a:pt x="327" y="617"/>
                      <a:pt x="327" y="617"/>
                      <a:pt x="327" y="617"/>
                    </a:cubicBezTo>
                    <a:cubicBezTo>
                      <a:pt x="326" y="622"/>
                      <a:pt x="326" y="622"/>
                      <a:pt x="326" y="622"/>
                    </a:cubicBezTo>
                    <a:cubicBezTo>
                      <a:pt x="325" y="622"/>
                      <a:pt x="325" y="622"/>
                      <a:pt x="325" y="622"/>
                    </a:cubicBezTo>
                    <a:cubicBezTo>
                      <a:pt x="330" y="603"/>
                      <a:pt x="330" y="603"/>
                      <a:pt x="330" y="603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42" y="563"/>
                      <a:pt x="352" y="534"/>
                      <a:pt x="362" y="506"/>
                    </a:cubicBezTo>
                    <a:cubicBezTo>
                      <a:pt x="367" y="491"/>
                      <a:pt x="373" y="477"/>
                      <a:pt x="378" y="463"/>
                    </a:cubicBezTo>
                    <a:cubicBezTo>
                      <a:pt x="381" y="456"/>
                      <a:pt x="384" y="449"/>
                      <a:pt x="387" y="442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403" y="418"/>
                      <a:pt x="403" y="418"/>
                      <a:pt x="403" y="418"/>
                    </a:cubicBezTo>
                    <a:cubicBezTo>
                      <a:pt x="404" y="418"/>
                      <a:pt x="405" y="418"/>
                      <a:pt x="406" y="418"/>
                    </a:cubicBezTo>
                    <a:cubicBezTo>
                      <a:pt x="406" y="418"/>
                      <a:pt x="407" y="418"/>
                      <a:pt x="407" y="418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410" y="418"/>
                      <a:pt x="411" y="418"/>
                      <a:pt x="413" y="418"/>
                    </a:cubicBezTo>
                    <a:cubicBezTo>
                      <a:pt x="416" y="417"/>
                      <a:pt x="419" y="417"/>
                      <a:pt x="422" y="416"/>
                    </a:cubicBezTo>
                    <a:cubicBezTo>
                      <a:pt x="428" y="414"/>
                      <a:pt x="434" y="411"/>
                      <a:pt x="438" y="406"/>
                    </a:cubicBezTo>
                    <a:cubicBezTo>
                      <a:pt x="440" y="404"/>
                      <a:pt x="442" y="402"/>
                      <a:pt x="443" y="399"/>
                    </a:cubicBezTo>
                    <a:cubicBezTo>
                      <a:pt x="444" y="396"/>
                      <a:pt x="445" y="393"/>
                      <a:pt x="445" y="390"/>
                    </a:cubicBezTo>
                    <a:cubicBezTo>
                      <a:pt x="446" y="384"/>
                      <a:pt x="446" y="377"/>
                      <a:pt x="443" y="372"/>
                    </a:cubicBezTo>
                    <a:cubicBezTo>
                      <a:pt x="441" y="367"/>
                      <a:pt x="436" y="362"/>
                      <a:pt x="432" y="362"/>
                    </a:cubicBezTo>
                    <a:cubicBezTo>
                      <a:pt x="431" y="362"/>
                      <a:pt x="431" y="362"/>
                      <a:pt x="430" y="361"/>
                    </a:cubicBezTo>
                    <a:cubicBezTo>
                      <a:pt x="430" y="361"/>
                      <a:pt x="429" y="362"/>
                      <a:pt x="429" y="362"/>
                    </a:cubicBezTo>
                    <a:cubicBezTo>
                      <a:pt x="428" y="362"/>
                      <a:pt x="426" y="362"/>
                      <a:pt x="425" y="363"/>
                    </a:cubicBezTo>
                    <a:cubicBezTo>
                      <a:pt x="423" y="364"/>
                      <a:pt x="420" y="366"/>
                      <a:pt x="418" y="368"/>
                    </a:cubicBezTo>
                    <a:cubicBezTo>
                      <a:pt x="415" y="370"/>
                      <a:pt x="413" y="373"/>
                      <a:pt x="411" y="375"/>
                    </a:cubicBezTo>
                    <a:cubicBezTo>
                      <a:pt x="411" y="376"/>
                      <a:pt x="410" y="377"/>
                      <a:pt x="410" y="377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06" y="384"/>
                      <a:pt x="406" y="384"/>
                      <a:pt x="406" y="38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4" y="409"/>
                      <a:pt x="394" y="409"/>
                      <a:pt x="394" y="409"/>
                    </a:cubicBezTo>
                    <a:cubicBezTo>
                      <a:pt x="394" y="409"/>
                      <a:pt x="393" y="409"/>
                      <a:pt x="393" y="409"/>
                    </a:cubicBezTo>
                    <a:cubicBezTo>
                      <a:pt x="391" y="408"/>
                      <a:pt x="391" y="408"/>
                      <a:pt x="391" y="408"/>
                    </a:cubicBezTo>
                    <a:cubicBezTo>
                      <a:pt x="388" y="407"/>
                      <a:pt x="388" y="407"/>
                      <a:pt x="388" y="407"/>
                    </a:cubicBezTo>
                    <a:cubicBezTo>
                      <a:pt x="386" y="406"/>
                      <a:pt x="384" y="405"/>
                      <a:pt x="382" y="404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0" y="402"/>
                      <a:pt x="380" y="402"/>
                      <a:pt x="380" y="402"/>
                    </a:cubicBezTo>
                    <a:cubicBezTo>
                      <a:pt x="379" y="402"/>
                      <a:pt x="378" y="402"/>
                      <a:pt x="378" y="401"/>
                    </a:cubicBezTo>
                    <a:cubicBezTo>
                      <a:pt x="377" y="400"/>
                      <a:pt x="376" y="400"/>
                      <a:pt x="375" y="399"/>
                    </a:cubicBezTo>
                    <a:cubicBezTo>
                      <a:pt x="370" y="395"/>
                      <a:pt x="367" y="391"/>
                      <a:pt x="363" y="387"/>
                    </a:cubicBezTo>
                    <a:cubicBezTo>
                      <a:pt x="360" y="383"/>
                      <a:pt x="357" y="378"/>
                      <a:pt x="355" y="374"/>
                    </a:cubicBezTo>
                    <a:cubicBezTo>
                      <a:pt x="354" y="371"/>
                      <a:pt x="352" y="369"/>
                      <a:pt x="351" y="367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0" y="364"/>
                      <a:pt x="350" y="364"/>
                      <a:pt x="350" y="364"/>
                    </a:cubicBezTo>
                    <a:cubicBezTo>
                      <a:pt x="350" y="363"/>
                      <a:pt x="350" y="362"/>
                      <a:pt x="349" y="361"/>
                    </a:cubicBezTo>
                    <a:cubicBezTo>
                      <a:pt x="348" y="359"/>
                      <a:pt x="348" y="357"/>
                      <a:pt x="347" y="355"/>
                    </a:cubicBezTo>
                    <a:cubicBezTo>
                      <a:pt x="350" y="353"/>
                      <a:pt x="352" y="351"/>
                      <a:pt x="355" y="349"/>
                    </a:cubicBezTo>
                    <a:cubicBezTo>
                      <a:pt x="357" y="348"/>
                      <a:pt x="357" y="348"/>
                      <a:pt x="357" y="348"/>
                    </a:cubicBezTo>
                    <a:cubicBezTo>
                      <a:pt x="358" y="348"/>
                      <a:pt x="358" y="348"/>
                      <a:pt x="358" y="348"/>
                    </a:cubicBezTo>
                    <a:cubicBezTo>
                      <a:pt x="358" y="347"/>
                      <a:pt x="359" y="347"/>
                      <a:pt x="359" y="346"/>
                    </a:cubicBezTo>
                    <a:cubicBezTo>
                      <a:pt x="362" y="344"/>
                      <a:pt x="364" y="342"/>
                      <a:pt x="367" y="340"/>
                    </a:cubicBezTo>
                    <a:cubicBezTo>
                      <a:pt x="371" y="335"/>
                      <a:pt x="375" y="330"/>
                      <a:pt x="377" y="325"/>
                    </a:cubicBezTo>
                    <a:cubicBezTo>
                      <a:pt x="379" y="319"/>
                      <a:pt x="379" y="313"/>
                      <a:pt x="377" y="308"/>
                    </a:cubicBezTo>
                    <a:cubicBezTo>
                      <a:pt x="376" y="306"/>
                      <a:pt x="375" y="303"/>
                      <a:pt x="373" y="301"/>
                    </a:cubicBezTo>
                    <a:cubicBezTo>
                      <a:pt x="372" y="301"/>
                      <a:pt x="372" y="300"/>
                      <a:pt x="371" y="299"/>
                    </a:cubicBezTo>
                    <a:cubicBezTo>
                      <a:pt x="371" y="299"/>
                      <a:pt x="371" y="299"/>
                      <a:pt x="370" y="298"/>
                    </a:cubicBezTo>
                    <a:cubicBezTo>
                      <a:pt x="369" y="297"/>
                      <a:pt x="368" y="297"/>
                      <a:pt x="367" y="296"/>
                    </a:cubicBezTo>
                    <a:cubicBezTo>
                      <a:pt x="363" y="295"/>
                      <a:pt x="357" y="295"/>
                      <a:pt x="352" y="298"/>
                    </a:cubicBezTo>
                    <a:cubicBezTo>
                      <a:pt x="351" y="298"/>
                      <a:pt x="350" y="299"/>
                      <a:pt x="349" y="300"/>
                    </a:cubicBezTo>
                    <a:cubicBezTo>
                      <a:pt x="347" y="301"/>
                      <a:pt x="346" y="302"/>
                      <a:pt x="345" y="303"/>
                    </a:cubicBezTo>
                    <a:cubicBezTo>
                      <a:pt x="343" y="305"/>
                      <a:pt x="341" y="307"/>
                      <a:pt x="340" y="310"/>
                    </a:cubicBezTo>
                    <a:cubicBezTo>
                      <a:pt x="337" y="315"/>
                      <a:pt x="335" y="321"/>
                      <a:pt x="335" y="327"/>
                    </a:cubicBezTo>
                    <a:cubicBezTo>
                      <a:pt x="335" y="330"/>
                      <a:pt x="335" y="333"/>
                      <a:pt x="335" y="337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42"/>
                      <a:pt x="336" y="342"/>
                      <a:pt x="336" y="342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7"/>
                      <a:pt x="337" y="347"/>
                      <a:pt x="337" y="347"/>
                    </a:cubicBezTo>
                    <a:cubicBezTo>
                      <a:pt x="338" y="351"/>
                      <a:pt x="338" y="351"/>
                      <a:pt x="338" y="351"/>
                    </a:cubicBezTo>
                    <a:cubicBezTo>
                      <a:pt x="336" y="352"/>
                      <a:pt x="334" y="353"/>
                      <a:pt x="332" y="354"/>
                    </a:cubicBezTo>
                    <a:cubicBezTo>
                      <a:pt x="331" y="355"/>
                      <a:pt x="330" y="355"/>
                      <a:pt x="329" y="355"/>
                    </a:cubicBezTo>
                    <a:cubicBezTo>
                      <a:pt x="328" y="356"/>
                      <a:pt x="328" y="356"/>
                      <a:pt x="328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4" y="357"/>
                      <a:pt x="321" y="358"/>
                      <a:pt x="318" y="359"/>
                    </a:cubicBezTo>
                    <a:cubicBezTo>
                      <a:pt x="313" y="360"/>
                      <a:pt x="308" y="360"/>
                      <a:pt x="303" y="360"/>
                    </a:cubicBezTo>
                    <a:cubicBezTo>
                      <a:pt x="297" y="360"/>
                      <a:pt x="292" y="360"/>
                      <a:pt x="287" y="359"/>
                    </a:cubicBezTo>
                    <a:cubicBezTo>
                      <a:pt x="286" y="359"/>
                      <a:pt x="284" y="359"/>
                      <a:pt x="283" y="358"/>
                    </a:cubicBezTo>
                    <a:cubicBezTo>
                      <a:pt x="282" y="358"/>
                      <a:pt x="281" y="358"/>
                      <a:pt x="280" y="358"/>
                    </a:cubicBezTo>
                    <a:cubicBezTo>
                      <a:pt x="279" y="358"/>
                      <a:pt x="278" y="357"/>
                      <a:pt x="277" y="357"/>
                    </a:cubicBezTo>
                    <a:cubicBezTo>
                      <a:pt x="275" y="357"/>
                      <a:pt x="273" y="356"/>
                      <a:pt x="271" y="355"/>
                    </a:cubicBezTo>
                    <a:cubicBezTo>
                      <a:pt x="270" y="355"/>
                      <a:pt x="269" y="354"/>
                      <a:pt x="268" y="354"/>
                    </a:cubicBezTo>
                    <a:cubicBezTo>
                      <a:pt x="268" y="353"/>
                      <a:pt x="267" y="353"/>
                      <a:pt x="267" y="352"/>
                    </a:cubicBezTo>
                    <a:cubicBezTo>
                      <a:pt x="266" y="352"/>
                      <a:pt x="266" y="351"/>
                      <a:pt x="266" y="351"/>
                    </a:cubicBezTo>
                    <a:cubicBezTo>
                      <a:pt x="266" y="350"/>
                      <a:pt x="266" y="350"/>
                      <a:pt x="266" y="350"/>
                    </a:cubicBezTo>
                    <a:cubicBezTo>
                      <a:pt x="266" y="350"/>
                      <a:pt x="266" y="349"/>
                      <a:pt x="265" y="349"/>
                    </a:cubicBezTo>
                    <a:cubicBezTo>
                      <a:pt x="265" y="348"/>
                      <a:pt x="266" y="346"/>
                      <a:pt x="268" y="344"/>
                    </a:cubicBezTo>
                    <a:cubicBezTo>
                      <a:pt x="272" y="339"/>
                      <a:pt x="272" y="339"/>
                      <a:pt x="272" y="339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5" y="335"/>
                      <a:pt x="275" y="335"/>
                      <a:pt x="275" y="335"/>
                    </a:cubicBezTo>
                    <a:cubicBezTo>
                      <a:pt x="278" y="331"/>
                      <a:pt x="281" y="327"/>
                      <a:pt x="283" y="323"/>
                    </a:cubicBezTo>
                    <a:cubicBezTo>
                      <a:pt x="285" y="319"/>
                      <a:pt x="287" y="315"/>
                      <a:pt x="288" y="311"/>
                    </a:cubicBezTo>
                    <a:cubicBezTo>
                      <a:pt x="289" y="307"/>
                      <a:pt x="289" y="304"/>
                      <a:pt x="288" y="300"/>
                    </a:cubicBezTo>
                    <a:cubicBezTo>
                      <a:pt x="286" y="297"/>
                      <a:pt x="284" y="294"/>
                      <a:pt x="281" y="292"/>
                    </a:cubicBezTo>
                    <a:cubicBezTo>
                      <a:pt x="277" y="289"/>
                      <a:pt x="274" y="288"/>
                      <a:pt x="270" y="287"/>
                    </a:cubicBezTo>
                    <a:cubicBezTo>
                      <a:pt x="267" y="287"/>
                      <a:pt x="264" y="288"/>
                      <a:pt x="260" y="290"/>
                    </a:cubicBezTo>
                    <a:cubicBezTo>
                      <a:pt x="257" y="292"/>
                      <a:pt x="254" y="295"/>
                      <a:pt x="252" y="299"/>
                    </a:cubicBezTo>
                    <a:cubicBezTo>
                      <a:pt x="247" y="306"/>
                      <a:pt x="243" y="315"/>
                      <a:pt x="242" y="323"/>
                    </a:cubicBezTo>
                    <a:cubicBezTo>
                      <a:pt x="242" y="326"/>
                      <a:pt x="242" y="328"/>
                      <a:pt x="242" y="330"/>
                    </a:cubicBezTo>
                    <a:cubicBezTo>
                      <a:pt x="242" y="330"/>
                      <a:pt x="242" y="331"/>
                      <a:pt x="242" y="331"/>
                    </a:cubicBezTo>
                    <a:cubicBezTo>
                      <a:pt x="242" y="332"/>
                      <a:pt x="242" y="332"/>
                      <a:pt x="242" y="333"/>
                    </a:cubicBezTo>
                    <a:cubicBezTo>
                      <a:pt x="242" y="334"/>
                      <a:pt x="243" y="335"/>
                      <a:pt x="243" y="336"/>
                    </a:cubicBezTo>
                    <a:cubicBezTo>
                      <a:pt x="243" y="338"/>
                      <a:pt x="244" y="340"/>
                      <a:pt x="245" y="342"/>
                    </a:cubicBezTo>
                    <a:cubicBezTo>
                      <a:pt x="245" y="342"/>
                      <a:pt x="245" y="343"/>
                      <a:pt x="246" y="343"/>
                    </a:cubicBezTo>
                    <a:cubicBezTo>
                      <a:pt x="246" y="343"/>
                      <a:pt x="246" y="343"/>
                      <a:pt x="246" y="344"/>
                    </a:cubicBezTo>
                    <a:cubicBezTo>
                      <a:pt x="247" y="346"/>
                      <a:pt x="247" y="346"/>
                      <a:pt x="247" y="346"/>
                    </a:cubicBezTo>
                    <a:cubicBezTo>
                      <a:pt x="248" y="347"/>
                      <a:pt x="250" y="349"/>
                      <a:pt x="251" y="351"/>
                    </a:cubicBezTo>
                    <a:cubicBezTo>
                      <a:pt x="250" y="353"/>
                      <a:pt x="248" y="355"/>
                      <a:pt x="247" y="356"/>
                    </a:cubicBezTo>
                    <a:cubicBezTo>
                      <a:pt x="246" y="357"/>
                      <a:pt x="245" y="358"/>
                      <a:pt x="244" y="359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41" y="363"/>
                      <a:pt x="239" y="365"/>
                      <a:pt x="237" y="366"/>
                    </a:cubicBezTo>
                    <a:cubicBezTo>
                      <a:pt x="234" y="370"/>
                      <a:pt x="230" y="374"/>
                      <a:pt x="226" y="377"/>
                    </a:cubicBezTo>
                    <a:cubicBezTo>
                      <a:pt x="222" y="380"/>
                      <a:pt x="217" y="384"/>
                      <a:pt x="213" y="387"/>
                    </a:cubicBezTo>
                    <a:cubicBezTo>
                      <a:pt x="212" y="387"/>
                      <a:pt x="211" y="388"/>
                      <a:pt x="210" y="389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07" y="390"/>
                      <a:pt x="207" y="390"/>
                      <a:pt x="207" y="390"/>
                    </a:cubicBezTo>
                    <a:cubicBezTo>
                      <a:pt x="206" y="391"/>
                      <a:pt x="206" y="391"/>
                      <a:pt x="206" y="391"/>
                    </a:cubicBezTo>
                    <a:cubicBezTo>
                      <a:pt x="205" y="392"/>
                      <a:pt x="204" y="392"/>
                      <a:pt x="203" y="393"/>
                    </a:cubicBezTo>
                    <a:cubicBezTo>
                      <a:pt x="202" y="393"/>
                      <a:pt x="201" y="394"/>
                      <a:pt x="200" y="394"/>
                    </a:cubicBezTo>
                    <a:cubicBezTo>
                      <a:pt x="198" y="395"/>
                      <a:pt x="196" y="396"/>
                      <a:pt x="194" y="397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4" y="378"/>
                      <a:pt x="184" y="378"/>
                      <a:pt x="184" y="378"/>
                    </a:cubicBezTo>
                    <a:cubicBezTo>
                      <a:pt x="182" y="374"/>
                      <a:pt x="179" y="370"/>
                      <a:pt x="177" y="367"/>
                    </a:cubicBezTo>
                    <a:cubicBezTo>
                      <a:pt x="174" y="363"/>
                      <a:pt x="170" y="360"/>
                      <a:pt x="167" y="358"/>
                    </a:cubicBezTo>
                    <a:cubicBezTo>
                      <a:pt x="163" y="356"/>
                      <a:pt x="159" y="355"/>
                      <a:pt x="155" y="355"/>
                    </a:cubicBezTo>
                    <a:cubicBezTo>
                      <a:pt x="152" y="355"/>
                      <a:pt x="148" y="356"/>
                      <a:pt x="144" y="358"/>
                    </a:cubicBezTo>
                    <a:cubicBezTo>
                      <a:pt x="141" y="361"/>
                      <a:pt x="138" y="363"/>
                      <a:pt x="137" y="367"/>
                    </a:cubicBezTo>
                    <a:cubicBezTo>
                      <a:pt x="136" y="370"/>
                      <a:pt x="135" y="374"/>
                      <a:pt x="136" y="378"/>
                    </a:cubicBezTo>
                    <a:cubicBezTo>
                      <a:pt x="137" y="382"/>
                      <a:pt x="139" y="386"/>
                      <a:pt x="141" y="389"/>
                    </a:cubicBezTo>
                    <a:cubicBezTo>
                      <a:pt x="141" y="388"/>
                      <a:pt x="139" y="386"/>
                      <a:pt x="139" y="386"/>
                    </a:cubicBezTo>
                    <a:cubicBezTo>
                      <a:pt x="139" y="385"/>
                      <a:pt x="139" y="386"/>
                      <a:pt x="139" y="387"/>
                    </a:cubicBezTo>
                    <a:cubicBezTo>
                      <a:pt x="140" y="388"/>
                      <a:pt x="141" y="389"/>
                      <a:pt x="142" y="392"/>
                    </a:cubicBezTo>
                    <a:cubicBezTo>
                      <a:pt x="140" y="388"/>
                      <a:pt x="137" y="384"/>
                      <a:pt x="136" y="380"/>
                    </a:cubicBezTo>
                    <a:close/>
                    <a:moveTo>
                      <a:pt x="183" y="623"/>
                    </a:moveTo>
                    <a:cubicBezTo>
                      <a:pt x="180" y="624"/>
                      <a:pt x="177" y="625"/>
                      <a:pt x="175" y="626"/>
                    </a:cubicBezTo>
                    <a:cubicBezTo>
                      <a:pt x="172" y="628"/>
                      <a:pt x="170" y="630"/>
                      <a:pt x="169" y="632"/>
                    </a:cubicBezTo>
                    <a:cubicBezTo>
                      <a:pt x="166" y="637"/>
                      <a:pt x="165" y="642"/>
                      <a:pt x="165" y="648"/>
                    </a:cubicBezTo>
                    <a:cubicBezTo>
                      <a:pt x="165" y="653"/>
                      <a:pt x="167" y="658"/>
                      <a:pt x="171" y="662"/>
                    </a:cubicBezTo>
                    <a:cubicBezTo>
                      <a:pt x="173" y="664"/>
                      <a:pt x="175" y="666"/>
                      <a:pt x="178" y="667"/>
                    </a:cubicBezTo>
                    <a:cubicBezTo>
                      <a:pt x="179" y="668"/>
                      <a:pt x="181" y="668"/>
                      <a:pt x="182" y="668"/>
                    </a:cubicBezTo>
                    <a:cubicBezTo>
                      <a:pt x="183" y="669"/>
                      <a:pt x="184" y="669"/>
                      <a:pt x="184" y="669"/>
                    </a:cubicBezTo>
                    <a:cubicBezTo>
                      <a:pt x="185" y="669"/>
                      <a:pt x="185" y="669"/>
                      <a:pt x="185" y="669"/>
                    </a:cubicBezTo>
                    <a:cubicBezTo>
                      <a:pt x="186" y="669"/>
                      <a:pt x="186" y="669"/>
                      <a:pt x="186" y="669"/>
                    </a:cubicBezTo>
                    <a:cubicBezTo>
                      <a:pt x="199" y="669"/>
                      <a:pt x="199" y="669"/>
                      <a:pt x="199" y="669"/>
                    </a:cubicBezTo>
                    <a:cubicBezTo>
                      <a:pt x="224" y="669"/>
                      <a:pt x="224" y="669"/>
                      <a:pt x="224" y="669"/>
                    </a:cubicBezTo>
                    <a:cubicBezTo>
                      <a:pt x="257" y="669"/>
                      <a:pt x="290" y="670"/>
                      <a:pt x="325" y="669"/>
                    </a:cubicBezTo>
                    <a:cubicBezTo>
                      <a:pt x="325" y="670"/>
                      <a:pt x="325" y="670"/>
                      <a:pt x="325" y="670"/>
                    </a:cubicBezTo>
                    <a:cubicBezTo>
                      <a:pt x="311" y="670"/>
                      <a:pt x="311" y="670"/>
                      <a:pt x="311" y="670"/>
                    </a:cubicBezTo>
                    <a:cubicBezTo>
                      <a:pt x="298" y="670"/>
                      <a:pt x="298" y="670"/>
                      <a:pt x="298" y="670"/>
                    </a:cubicBezTo>
                    <a:cubicBezTo>
                      <a:pt x="273" y="670"/>
                      <a:pt x="248" y="670"/>
                      <a:pt x="223" y="670"/>
                    </a:cubicBezTo>
                    <a:cubicBezTo>
                      <a:pt x="198" y="670"/>
                      <a:pt x="198" y="670"/>
                      <a:pt x="198" y="670"/>
                    </a:cubicBezTo>
                    <a:cubicBezTo>
                      <a:pt x="186" y="670"/>
                      <a:pt x="186" y="670"/>
                      <a:pt x="186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4" y="670"/>
                      <a:pt x="184" y="670"/>
                    </a:cubicBezTo>
                    <a:cubicBezTo>
                      <a:pt x="183" y="670"/>
                      <a:pt x="182" y="669"/>
                      <a:pt x="181" y="669"/>
                    </a:cubicBezTo>
                    <a:cubicBezTo>
                      <a:pt x="180" y="669"/>
                      <a:pt x="178" y="669"/>
                      <a:pt x="177" y="668"/>
                    </a:cubicBezTo>
                    <a:cubicBezTo>
                      <a:pt x="174" y="667"/>
                      <a:pt x="172" y="665"/>
                      <a:pt x="170" y="663"/>
                    </a:cubicBezTo>
                    <a:cubicBezTo>
                      <a:pt x="166" y="658"/>
                      <a:pt x="164" y="653"/>
                      <a:pt x="164" y="648"/>
                    </a:cubicBezTo>
                    <a:cubicBezTo>
                      <a:pt x="164" y="642"/>
                      <a:pt x="165" y="637"/>
                      <a:pt x="168" y="632"/>
                    </a:cubicBezTo>
                    <a:cubicBezTo>
                      <a:pt x="170" y="630"/>
                      <a:pt x="172" y="627"/>
                      <a:pt x="174" y="626"/>
                    </a:cubicBezTo>
                    <a:cubicBezTo>
                      <a:pt x="176" y="624"/>
                      <a:pt x="179" y="623"/>
                      <a:pt x="182" y="623"/>
                    </a:cubicBezTo>
                    <a:cubicBezTo>
                      <a:pt x="182" y="623"/>
                      <a:pt x="183" y="623"/>
                      <a:pt x="183" y="623"/>
                    </a:cubicBezTo>
                    <a:cubicBezTo>
                      <a:pt x="183" y="623"/>
                      <a:pt x="183" y="623"/>
                      <a:pt x="183" y="623"/>
                    </a:cubicBezTo>
                    <a:close/>
                    <a:moveTo>
                      <a:pt x="248" y="379"/>
                    </a:moveTo>
                    <a:cubicBezTo>
                      <a:pt x="251" y="377"/>
                      <a:pt x="253" y="375"/>
                      <a:pt x="255" y="372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60" y="368"/>
                      <a:pt x="261" y="369"/>
                      <a:pt x="262" y="369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4" y="370"/>
                      <a:pt x="264" y="370"/>
                      <a:pt x="264" y="370"/>
                    </a:cubicBezTo>
                    <a:cubicBezTo>
                      <a:pt x="266" y="371"/>
                      <a:pt x="266" y="371"/>
                      <a:pt x="266" y="371"/>
                    </a:cubicBezTo>
                    <a:cubicBezTo>
                      <a:pt x="270" y="372"/>
                      <a:pt x="273" y="373"/>
                      <a:pt x="276" y="374"/>
                    </a:cubicBezTo>
                    <a:cubicBezTo>
                      <a:pt x="283" y="376"/>
                      <a:pt x="290" y="377"/>
                      <a:pt x="297" y="377"/>
                    </a:cubicBezTo>
                    <a:cubicBezTo>
                      <a:pt x="304" y="377"/>
                      <a:pt x="311" y="377"/>
                      <a:pt x="318" y="376"/>
                    </a:cubicBezTo>
                    <a:cubicBezTo>
                      <a:pt x="321" y="375"/>
                      <a:pt x="324" y="375"/>
                      <a:pt x="328" y="374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32" y="372"/>
                      <a:pt x="332" y="372"/>
                      <a:pt x="332" y="372"/>
                    </a:cubicBezTo>
                    <a:cubicBezTo>
                      <a:pt x="333" y="372"/>
                      <a:pt x="334" y="372"/>
                      <a:pt x="334" y="371"/>
                    </a:cubicBezTo>
                    <a:cubicBezTo>
                      <a:pt x="334" y="372"/>
                      <a:pt x="334" y="372"/>
                      <a:pt x="335" y="372"/>
                    </a:cubicBezTo>
                    <a:cubicBezTo>
                      <a:pt x="335" y="373"/>
                      <a:pt x="335" y="373"/>
                      <a:pt x="335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6"/>
                      <a:pt x="337" y="377"/>
                      <a:pt x="337" y="378"/>
                    </a:cubicBezTo>
                    <a:cubicBezTo>
                      <a:pt x="338" y="380"/>
                      <a:pt x="340" y="383"/>
                      <a:pt x="341" y="386"/>
                    </a:cubicBezTo>
                    <a:cubicBezTo>
                      <a:pt x="345" y="391"/>
                      <a:pt x="348" y="396"/>
                      <a:pt x="352" y="400"/>
                    </a:cubicBezTo>
                    <a:cubicBezTo>
                      <a:pt x="356" y="405"/>
                      <a:pt x="361" y="409"/>
                      <a:pt x="365" y="413"/>
                    </a:cubicBezTo>
                    <a:cubicBezTo>
                      <a:pt x="368" y="415"/>
                      <a:pt x="370" y="416"/>
                      <a:pt x="373" y="418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6" y="420"/>
                      <a:pt x="376" y="420"/>
                      <a:pt x="376" y="420"/>
                    </a:cubicBezTo>
                    <a:cubicBezTo>
                      <a:pt x="376" y="420"/>
                      <a:pt x="377" y="420"/>
                      <a:pt x="378" y="421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69" y="440"/>
                      <a:pt x="367" y="445"/>
                      <a:pt x="364" y="451"/>
                    </a:cubicBezTo>
                    <a:cubicBezTo>
                      <a:pt x="359" y="462"/>
                      <a:pt x="355" y="473"/>
                      <a:pt x="350" y="484"/>
                    </a:cubicBezTo>
                    <a:cubicBezTo>
                      <a:pt x="355" y="473"/>
                      <a:pt x="359" y="462"/>
                      <a:pt x="364" y="451"/>
                    </a:cubicBezTo>
                    <a:cubicBezTo>
                      <a:pt x="367" y="445"/>
                      <a:pt x="369" y="439"/>
                      <a:pt x="371" y="434"/>
                    </a:cubicBezTo>
                    <a:cubicBezTo>
                      <a:pt x="377" y="421"/>
                      <a:pt x="377" y="421"/>
                      <a:pt x="377" y="421"/>
                    </a:cubicBezTo>
                    <a:cubicBezTo>
                      <a:pt x="377" y="420"/>
                      <a:pt x="376" y="420"/>
                      <a:pt x="376" y="420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3" y="418"/>
                      <a:pt x="373" y="418"/>
                      <a:pt x="373" y="418"/>
                    </a:cubicBezTo>
                    <a:cubicBezTo>
                      <a:pt x="370" y="417"/>
                      <a:pt x="368" y="415"/>
                      <a:pt x="365" y="413"/>
                    </a:cubicBezTo>
                    <a:cubicBezTo>
                      <a:pt x="360" y="409"/>
                      <a:pt x="356" y="405"/>
                      <a:pt x="352" y="400"/>
                    </a:cubicBezTo>
                    <a:cubicBezTo>
                      <a:pt x="348" y="396"/>
                      <a:pt x="344" y="391"/>
                      <a:pt x="341" y="386"/>
                    </a:cubicBezTo>
                    <a:cubicBezTo>
                      <a:pt x="340" y="383"/>
                      <a:pt x="338" y="380"/>
                      <a:pt x="337" y="378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5" y="374"/>
                      <a:pt x="335" y="374"/>
                      <a:pt x="335" y="374"/>
                    </a:cubicBezTo>
                    <a:cubicBezTo>
                      <a:pt x="335" y="373"/>
                      <a:pt x="335" y="373"/>
                      <a:pt x="335" y="372"/>
                    </a:cubicBezTo>
                    <a:cubicBezTo>
                      <a:pt x="334" y="372"/>
                      <a:pt x="334" y="372"/>
                      <a:pt x="334" y="371"/>
                    </a:cubicBezTo>
                    <a:cubicBezTo>
                      <a:pt x="334" y="372"/>
                      <a:pt x="333" y="372"/>
                      <a:pt x="332" y="372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28" y="374"/>
                      <a:pt x="328" y="374"/>
                      <a:pt x="328" y="374"/>
                    </a:cubicBezTo>
                    <a:cubicBezTo>
                      <a:pt x="324" y="375"/>
                      <a:pt x="321" y="375"/>
                      <a:pt x="318" y="376"/>
                    </a:cubicBezTo>
                    <a:cubicBezTo>
                      <a:pt x="311" y="377"/>
                      <a:pt x="304" y="378"/>
                      <a:pt x="297" y="377"/>
                    </a:cubicBezTo>
                    <a:cubicBezTo>
                      <a:pt x="290" y="377"/>
                      <a:pt x="283" y="376"/>
                      <a:pt x="276" y="374"/>
                    </a:cubicBezTo>
                    <a:cubicBezTo>
                      <a:pt x="273" y="374"/>
                      <a:pt x="270" y="373"/>
                      <a:pt x="266" y="371"/>
                    </a:cubicBezTo>
                    <a:cubicBezTo>
                      <a:pt x="265" y="371"/>
                      <a:pt x="265" y="371"/>
                      <a:pt x="264" y="370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1" y="369"/>
                      <a:pt x="260" y="369"/>
                      <a:pt x="259" y="368"/>
                    </a:cubicBezTo>
                    <a:cubicBezTo>
                      <a:pt x="258" y="369"/>
                      <a:pt x="257" y="370"/>
                      <a:pt x="255" y="373"/>
                    </a:cubicBezTo>
                    <a:cubicBezTo>
                      <a:pt x="253" y="375"/>
                      <a:pt x="250" y="377"/>
                      <a:pt x="248" y="379"/>
                    </a:cubicBezTo>
                    <a:cubicBezTo>
                      <a:pt x="244" y="384"/>
                      <a:pt x="239" y="388"/>
                      <a:pt x="235" y="392"/>
                    </a:cubicBezTo>
                    <a:cubicBezTo>
                      <a:pt x="234" y="393"/>
                      <a:pt x="235" y="393"/>
                      <a:pt x="236" y="393"/>
                    </a:cubicBezTo>
                    <a:cubicBezTo>
                      <a:pt x="236" y="392"/>
                      <a:pt x="238" y="391"/>
                      <a:pt x="242" y="388"/>
                    </a:cubicBezTo>
                    <a:cubicBezTo>
                      <a:pt x="244" y="386"/>
                      <a:pt x="247" y="384"/>
                      <a:pt x="251" y="380"/>
                    </a:cubicBezTo>
                    <a:cubicBezTo>
                      <a:pt x="252" y="378"/>
                      <a:pt x="254" y="377"/>
                      <a:pt x="256" y="374"/>
                    </a:cubicBezTo>
                    <a:cubicBezTo>
                      <a:pt x="259" y="372"/>
                      <a:pt x="259" y="372"/>
                      <a:pt x="259" y="372"/>
                    </a:cubicBezTo>
                    <a:cubicBezTo>
                      <a:pt x="259" y="371"/>
                      <a:pt x="259" y="371"/>
                      <a:pt x="260" y="371"/>
                    </a:cubicBezTo>
                    <a:cubicBezTo>
                      <a:pt x="260" y="371"/>
                      <a:pt x="260" y="371"/>
                      <a:pt x="260" y="371"/>
                    </a:cubicBezTo>
                    <a:cubicBezTo>
                      <a:pt x="261" y="371"/>
                      <a:pt x="261" y="371"/>
                      <a:pt x="261" y="371"/>
                    </a:cubicBezTo>
                    <a:cubicBezTo>
                      <a:pt x="262" y="372"/>
                      <a:pt x="262" y="372"/>
                      <a:pt x="262" y="372"/>
                    </a:cubicBezTo>
                    <a:cubicBezTo>
                      <a:pt x="264" y="373"/>
                      <a:pt x="266" y="374"/>
                      <a:pt x="268" y="374"/>
                    </a:cubicBezTo>
                    <a:cubicBezTo>
                      <a:pt x="273" y="376"/>
                      <a:pt x="277" y="377"/>
                      <a:pt x="282" y="378"/>
                    </a:cubicBezTo>
                    <a:cubicBezTo>
                      <a:pt x="291" y="379"/>
                      <a:pt x="299" y="379"/>
                      <a:pt x="307" y="379"/>
                    </a:cubicBezTo>
                    <a:cubicBezTo>
                      <a:pt x="312" y="379"/>
                      <a:pt x="317" y="378"/>
                      <a:pt x="323" y="377"/>
                    </a:cubicBezTo>
                    <a:cubicBezTo>
                      <a:pt x="325" y="377"/>
                      <a:pt x="328" y="376"/>
                      <a:pt x="331" y="375"/>
                    </a:cubicBezTo>
                    <a:cubicBezTo>
                      <a:pt x="332" y="375"/>
                      <a:pt x="332" y="375"/>
                      <a:pt x="332" y="375"/>
                    </a:cubicBezTo>
                    <a:cubicBezTo>
                      <a:pt x="333" y="374"/>
                      <a:pt x="333" y="374"/>
                      <a:pt x="333" y="374"/>
                    </a:cubicBezTo>
                    <a:cubicBezTo>
                      <a:pt x="333" y="375"/>
                      <a:pt x="333" y="375"/>
                      <a:pt x="333" y="375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7"/>
                      <a:pt x="334" y="377"/>
                      <a:pt x="334" y="377"/>
                    </a:cubicBezTo>
                    <a:cubicBezTo>
                      <a:pt x="334" y="378"/>
                      <a:pt x="334" y="378"/>
                      <a:pt x="334" y="378"/>
                    </a:cubicBezTo>
                    <a:cubicBezTo>
                      <a:pt x="336" y="380"/>
                      <a:pt x="337" y="383"/>
                      <a:pt x="339" y="386"/>
                    </a:cubicBezTo>
                    <a:cubicBezTo>
                      <a:pt x="342" y="391"/>
                      <a:pt x="345" y="397"/>
                      <a:pt x="350" y="401"/>
                    </a:cubicBezTo>
                    <a:cubicBezTo>
                      <a:pt x="354" y="406"/>
                      <a:pt x="358" y="411"/>
                      <a:pt x="363" y="415"/>
                    </a:cubicBezTo>
                    <a:cubicBezTo>
                      <a:pt x="366" y="417"/>
                      <a:pt x="369" y="418"/>
                      <a:pt x="371" y="420"/>
                    </a:cubicBezTo>
                    <a:cubicBezTo>
                      <a:pt x="374" y="421"/>
                      <a:pt x="374" y="421"/>
                      <a:pt x="374" y="421"/>
                    </a:cubicBezTo>
                    <a:cubicBezTo>
                      <a:pt x="374" y="422"/>
                      <a:pt x="374" y="422"/>
                      <a:pt x="374" y="422"/>
                    </a:cubicBezTo>
                    <a:cubicBezTo>
                      <a:pt x="374" y="422"/>
                      <a:pt x="374" y="422"/>
                      <a:pt x="374" y="423"/>
                    </a:cubicBezTo>
                    <a:cubicBezTo>
                      <a:pt x="372" y="428"/>
                      <a:pt x="372" y="428"/>
                      <a:pt x="372" y="428"/>
                    </a:cubicBezTo>
                    <a:cubicBezTo>
                      <a:pt x="366" y="440"/>
                      <a:pt x="366" y="440"/>
                      <a:pt x="366" y="440"/>
                    </a:cubicBezTo>
                    <a:cubicBezTo>
                      <a:pt x="363" y="448"/>
                      <a:pt x="360" y="456"/>
                      <a:pt x="356" y="464"/>
                    </a:cubicBezTo>
                    <a:cubicBezTo>
                      <a:pt x="350" y="480"/>
                      <a:pt x="344" y="495"/>
                      <a:pt x="338" y="511"/>
                    </a:cubicBezTo>
                    <a:cubicBezTo>
                      <a:pt x="330" y="534"/>
                      <a:pt x="322" y="557"/>
                      <a:pt x="315" y="580"/>
                    </a:cubicBezTo>
                    <a:cubicBezTo>
                      <a:pt x="314" y="585"/>
                      <a:pt x="312" y="591"/>
                      <a:pt x="310" y="597"/>
                    </a:cubicBezTo>
                    <a:cubicBezTo>
                      <a:pt x="308" y="606"/>
                      <a:pt x="308" y="606"/>
                      <a:pt x="308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6" y="609"/>
                      <a:pt x="306" y="609"/>
                      <a:pt x="306" y="609"/>
                    </a:cubicBezTo>
                    <a:cubicBezTo>
                      <a:pt x="304" y="609"/>
                      <a:pt x="304" y="609"/>
                      <a:pt x="304" y="609"/>
                    </a:cubicBezTo>
                    <a:cubicBezTo>
                      <a:pt x="295" y="609"/>
                      <a:pt x="295" y="609"/>
                      <a:pt x="295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0" y="587"/>
                      <a:pt x="280" y="587"/>
                      <a:pt x="280" y="587"/>
                    </a:cubicBezTo>
                    <a:cubicBezTo>
                      <a:pt x="277" y="579"/>
                      <a:pt x="275" y="571"/>
                      <a:pt x="272" y="563"/>
                    </a:cubicBezTo>
                    <a:cubicBezTo>
                      <a:pt x="267" y="547"/>
                      <a:pt x="262" y="531"/>
                      <a:pt x="256" y="515"/>
                    </a:cubicBezTo>
                    <a:cubicBezTo>
                      <a:pt x="246" y="484"/>
                      <a:pt x="234" y="454"/>
                      <a:pt x="222" y="429"/>
                    </a:cubicBezTo>
                    <a:cubicBezTo>
                      <a:pt x="217" y="418"/>
                      <a:pt x="214" y="411"/>
                      <a:pt x="211" y="408"/>
                    </a:cubicBezTo>
                    <a:cubicBezTo>
                      <a:pt x="210" y="406"/>
                      <a:pt x="210" y="405"/>
                      <a:pt x="209" y="405"/>
                    </a:cubicBezTo>
                    <a:cubicBezTo>
                      <a:pt x="212" y="404"/>
                      <a:pt x="215" y="402"/>
                      <a:pt x="220" y="400"/>
                    </a:cubicBezTo>
                    <a:cubicBezTo>
                      <a:pt x="223" y="398"/>
                      <a:pt x="226" y="395"/>
                      <a:pt x="229" y="393"/>
                    </a:cubicBezTo>
                    <a:cubicBezTo>
                      <a:pt x="232" y="391"/>
                      <a:pt x="234" y="389"/>
                      <a:pt x="234" y="389"/>
                    </a:cubicBezTo>
                    <a:cubicBezTo>
                      <a:pt x="237" y="388"/>
                      <a:pt x="236" y="389"/>
                      <a:pt x="235" y="391"/>
                    </a:cubicBezTo>
                    <a:cubicBezTo>
                      <a:pt x="240" y="387"/>
                      <a:pt x="244" y="383"/>
                      <a:pt x="248" y="379"/>
                    </a:cubicBezTo>
                    <a:close/>
                    <a:moveTo>
                      <a:pt x="318" y="622"/>
                    </a:moveTo>
                    <a:cubicBezTo>
                      <a:pt x="319" y="621"/>
                      <a:pt x="319" y="621"/>
                      <a:pt x="319" y="621"/>
                    </a:cubicBezTo>
                    <a:cubicBezTo>
                      <a:pt x="323" y="606"/>
                      <a:pt x="323" y="606"/>
                      <a:pt x="323" y="606"/>
                    </a:cubicBezTo>
                    <a:cubicBezTo>
                      <a:pt x="325" y="599"/>
                      <a:pt x="327" y="592"/>
                      <a:pt x="329" y="585"/>
                    </a:cubicBezTo>
                    <a:cubicBezTo>
                      <a:pt x="337" y="557"/>
                      <a:pt x="346" y="530"/>
                      <a:pt x="356" y="502"/>
                    </a:cubicBezTo>
                    <a:cubicBezTo>
                      <a:pt x="361" y="489"/>
                      <a:pt x="366" y="475"/>
                      <a:pt x="372" y="462"/>
                    </a:cubicBezTo>
                    <a:cubicBezTo>
                      <a:pt x="374" y="455"/>
                      <a:pt x="377" y="448"/>
                      <a:pt x="380" y="442"/>
                    </a:cubicBezTo>
                    <a:cubicBezTo>
                      <a:pt x="385" y="432"/>
                      <a:pt x="385" y="432"/>
                      <a:pt x="385" y="432"/>
                    </a:cubicBezTo>
                    <a:cubicBezTo>
                      <a:pt x="392" y="416"/>
                      <a:pt x="392" y="416"/>
                      <a:pt x="392" y="416"/>
                    </a:cubicBezTo>
                    <a:cubicBezTo>
                      <a:pt x="386" y="413"/>
                      <a:pt x="386" y="413"/>
                      <a:pt x="386" y="413"/>
                    </a:cubicBezTo>
                    <a:cubicBezTo>
                      <a:pt x="385" y="412"/>
                      <a:pt x="384" y="412"/>
                      <a:pt x="383" y="411"/>
                    </a:cubicBezTo>
                    <a:cubicBezTo>
                      <a:pt x="381" y="410"/>
                      <a:pt x="381" y="410"/>
                      <a:pt x="381" y="410"/>
                    </a:cubicBezTo>
                    <a:cubicBezTo>
                      <a:pt x="381" y="410"/>
                      <a:pt x="381" y="410"/>
                      <a:pt x="380" y="410"/>
                    </a:cubicBezTo>
                    <a:cubicBezTo>
                      <a:pt x="380" y="410"/>
                      <a:pt x="380" y="410"/>
                      <a:pt x="380" y="410"/>
                    </a:cubicBezTo>
                    <a:cubicBezTo>
                      <a:pt x="378" y="409"/>
                      <a:pt x="376" y="407"/>
                      <a:pt x="374" y="406"/>
                    </a:cubicBezTo>
                    <a:cubicBezTo>
                      <a:pt x="371" y="404"/>
                      <a:pt x="367" y="401"/>
                      <a:pt x="364" y="398"/>
                    </a:cubicBezTo>
                    <a:cubicBezTo>
                      <a:pt x="358" y="392"/>
                      <a:pt x="353" y="385"/>
                      <a:pt x="349" y="377"/>
                    </a:cubicBezTo>
                    <a:cubicBezTo>
                      <a:pt x="353" y="385"/>
                      <a:pt x="358" y="392"/>
                      <a:pt x="364" y="398"/>
                    </a:cubicBezTo>
                    <a:cubicBezTo>
                      <a:pt x="367" y="401"/>
                      <a:pt x="371" y="404"/>
                      <a:pt x="374" y="406"/>
                    </a:cubicBezTo>
                    <a:cubicBezTo>
                      <a:pt x="376" y="407"/>
                      <a:pt x="378" y="409"/>
                      <a:pt x="380" y="410"/>
                    </a:cubicBezTo>
                    <a:cubicBezTo>
                      <a:pt x="383" y="412"/>
                      <a:pt x="388" y="414"/>
                      <a:pt x="391" y="416"/>
                    </a:cubicBezTo>
                    <a:cubicBezTo>
                      <a:pt x="384" y="433"/>
                      <a:pt x="384" y="433"/>
                      <a:pt x="384" y="433"/>
                    </a:cubicBezTo>
                    <a:cubicBezTo>
                      <a:pt x="379" y="445"/>
                      <a:pt x="379" y="445"/>
                      <a:pt x="379" y="445"/>
                    </a:cubicBezTo>
                    <a:cubicBezTo>
                      <a:pt x="375" y="452"/>
                      <a:pt x="372" y="460"/>
                      <a:pt x="369" y="468"/>
                    </a:cubicBezTo>
                    <a:cubicBezTo>
                      <a:pt x="363" y="483"/>
                      <a:pt x="357" y="499"/>
                      <a:pt x="351" y="515"/>
                    </a:cubicBezTo>
                    <a:cubicBezTo>
                      <a:pt x="340" y="546"/>
                      <a:pt x="330" y="578"/>
                      <a:pt x="321" y="612"/>
                    </a:cubicBezTo>
                    <a:cubicBezTo>
                      <a:pt x="321" y="611"/>
                      <a:pt x="321" y="609"/>
                      <a:pt x="320" y="612"/>
                    </a:cubicBezTo>
                    <a:cubicBezTo>
                      <a:pt x="329" y="579"/>
                      <a:pt x="339" y="546"/>
                      <a:pt x="350" y="515"/>
                    </a:cubicBezTo>
                    <a:cubicBezTo>
                      <a:pt x="356" y="499"/>
                      <a:pt x="362" y="483"/>
                      <a:pt x="368" y="468"/>
                    </a:cubicBezTo>
                    <a:cubicBezTo>
                      <a:pt x="371" y="460"/>
                      <a:pt x="375" y="452"/>
                      <a:pt x="378" y="444"/>
                    </a:cubicBezTo>
                    <a:cubicBezTo>
                      <a:pt x="383" y="433"/>
                      <a:pt x="383" y="433"/>
                      <a:pt x="383" y="433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84" y="413"/>
                      <a:pt x="384" y="413"/>
                      <a:pt x="384" y="413"/>
                    </a:cubicBezTo>
                    <a:cubicBezTo>
                      <a:pt x="383" y="413"/>
                      <a:pt x="383" y="412"/>
                      <a:pt x="382" y="412"/>
                    </a:cubicBezTo>
                    <a:cubicBezTo>
                      <a:pt x="380" y="411"/>
                      <a:pt x="380" y="411"/>
                      <a:pt x="380" y="411"/>
                    </a:cubicBezTo>
                    <a:cubicBezTo>
                      <a:pt x="379" y="410"/>
                      <a:pt x="379" y="410"/>
                      <a:pt x="379" y="410"/>
                    </a:cubicBezTo>
                    <a:cubicBezTo>
                      <a:pt x="377" y="409"/>
                      <a:pt x="375" y="408"/>
                      <a:pt x="373" y="406"/>
                    </a:cubicBezTo>
                    <a:cubicBezTo>
                      <a:pt x="369" y="404"/>
                      <a:pt x="366" y="401"/>
                      <a:pt x="363" y="397"/>
                    </a:cubicBezTo>
                    <a:cubicBezTo>
                      <a:pt x="356" y="391"/>
                      <a:pt x="350" y="383"/>
                      <a:pt x="346" y="374"/>
                    </a:cubicBezTo>
                    <a:cubicBezTo>
                      <a:pt x="347" y="374"/>
                      <a:pt x="347" y="374"/>
                      <a:pt x="347" y="374"/>
                    </a:cubicBezTo>
                    <a:cubicBezTo>
                      <a:pt x="347" y="373"/>
                      <a:pt x="346" y="372"/>
                      <a:pt x="346" y="372"/>
                    </a:cubicBezTo>
                    <a:cubicBezTo>
                      <a:pt x="346" y="371"/>
                      <a:pt x="346" y="371"/>
                      <a:pt x="346" y="371"/>
                    </a:cubicBezTo>
                    <a:cubicBezTo>
                      <a:pt x="345" y="371"/>
                      <a:pt x="345" y="371"/>
                      <a:pt x="345" y="371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4" y="368"/>
                      <a:pt x="344" y="368"/>
                      <a:pt x="344" y="368"/>
                    </a:cubicBezTo>
                    <a:cubicBezTo>
                      <a:pt x="343" y="364"/>
                      <a:pt x="342" y="361"/>
                      <a:pt x="340" y="358"/>
                    </a:cubicBezTo>
                    <a:cubicBezTo>
                      <a:pt x="337" y="359"/>
                      <a:pt x="334" y="360"/>
                      <a:pt x="331" y="361"/>
                    </a:cubicBezTo>
                    <a:cubicBezTo>
                      <a:pt x="330" y="362"/>
                      <a:pt x="330" y="362"/>
                      <a:pt x="329" y="362"/>
                    </a:cubicBezTo>
                    <a:cubicBezTo>
                      <a:pt x="327" y="363"/>
                      <a:pt x="327" y="363"/>
                      <a:pt x="327" y="363"/>
                    </a:cubicBezTo>
                    <a:cubicBezTo>
                      <a:pt x="325" y="363"/>
                      <a:pt x="325" y="363"/>
                      <a:pt x="325" y="363"/>
                    </a:cubicBezTo>
                    <a:cubicBezTo>
                      <a:pt x="322" y="364"/>
                      <a:pt x="319" y="365"/>
                      <a:pt x="316" y="365"/>
                    </a:cubicBezTo>
                    <a:cubicBezTo>
                      <a:pt x="310" y="366"/>
                      <a:pt x="304" y="367"/>
                      <a:pt x="297" y="367"/>
                    </a:cubicBezTo>
                    <a:cubicBezTo>
                      <a:pt x="291" y="366"/>
                      <a:pt x="285" y="365"/>
                      <a:pt x="279" y="364"/>
                    </a:cubicBezTo>
                    <a:cubicBezTo>
                      <a:pt x="276" y="363"/>
                      <a:pt x="273" y="362"/>
                      <a:pt x="270" y="361"/>
                    </a:cubicBezTo>
                    <a:cubicBezTo>
                      <a:pt x="269" y="361"/>
                      <a:pt x="269" y="361"/>
                      <a:pt x="268" y="360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66" y="360"/>
                      <a:pt x="266" y="360"/>
                      <a:pt x="266" y="360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3" y="358"/>
                      <a:pt x="263" y="358"/>
                      <a:pt x="263" y="358"/>
                    </a:cubicBezTo>
                    <a:cubicBezTo>
                      <a:pt x="261" y="357"/>
                      <a:pt x="261" y="357"/>
                      <a:pt x="261" y="357"/>
                    </a:cubicBezTo>
                    <a:cubicBezTo>
                      <a:pt x="256" y="354"/>
                      <a:pt x="256" y="354"/>
                      <a:pt x="256" y="354"/>
                    </a:cubicBezTo>
                    <a:cubicBezTo>
                      <a:pt x="251" y="361"/>
                      <a:pt x="251" y="361"/>
                      <a:pt x="251" y="361"/>
                    </a:cubicBez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3" y="369"/>
                      <a:pt x="243" y="369"/>
                      <a:pt x="243" y="369"/>
                    </a:cubicBezTo>
                    <a:cubicBezTo>
                      <a:pt x="241" y="371"/>
                      <a:pt x="239" y="373"/>
                      <a:pt x="237" y="375"/>
                    </a:cubicBezTo>
                    <a:cubicBezTo>
                      <a:pt x="233" y="379"/>
                      <a:pt x="230" y="383"/>
                      <a:pt x="226" y="386"/>
                    </a:cubicBezTo>
                    <a:cubicBezTo>
                      <a:pt x="231" y="383"/>
                      <a:pt x="236" y="378"/>
                      <a:pt x="241" y="374"/>
                    </a:cubicBezTo>
                    <a:cubicBezTo>
                      <a:pt x="243" y="372"/>
                      <a:pt x="245" y="370"/>
                      <a:pt x="247" y="367"/>
                    </a:cubicBezTo>
                    <a:cubicBezTo>
                      <a:pt x="249" y="366"/>
                      <a:pt x="249" y="366"/>
                      <a:pt x="249" y="366"/>
                    </a:cubicBezTo>
                    <a:cubicBezTo>
                      <a:pt x="250" y="365"/>
                      <a:pt x="250" y="365"/>
                      <a:pt x="250" y="365"/>
                    </a:cubicBezTo>
                    <a:cubicBezTo>
                      <a:pt x="251" y="363"/>
                      <a:pt x="251" y="363"/>
                      <a:pt x="251" y="363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61" y="359"/>
                      <a:pt x="261" y="359"/>
                      <a:pt x="261" y="359"/>
                    </a:cubicBezTo>
                    <a:cubicBezTo>
                      <a:pt x="263" y="360"/>
                      <a:pt x="263" y="360"/>
                      <a:pt x="263" y="360"/>
                    </a:cubicBezTo>
                    <a:cubicBezTo>
                      <a:pt x="264" y="361"/>
                      <a:pt x="264" y="361"/>
                      <a:pt x="264" y="361"/>
                    </a:cubicBezTo>
                    <a:cubicBezTo>
                      <a:pt x="266" y="362"/>
                      <a:pt x="266" y="362"/>
                      <a:pt x="267" y="362"/>
                    </a:cubicBezTo>
                    <a:cubicBezTo>
                      <a:pt x="269" y="363"/>
                      <a:pt x="269" y="363"/>
                      <a:pt x="269" y="363"/>
                    </a:cubicBezTo>
                    <a:cubicBezTo>
                      <a:pt x="272" y="364"/>
                      <a:pt x="275" y="365"/>
                      <a:pt x="278" y="366"/>
                    </a:cubicBezTo>
                    <a:cubicBezTo>
                      <a:pt x="284" y="367"/>
                      <a:pt x="291" y="368"/>
                      <a:pt x="297" y="369"/>
                    </a:cubicBezTo>
                    <a:cubicBezTo>
                      <a:pt x="303" y="369"/>
                      <a:pt x="310" y="369"/>
                      <a:pt x="316" y="368"/>
                    </a:cubicBezTo>
                    <a:cubicBezTo>
                      <a:pt x="319" y="367"/>
                      <a:pt x="322" y="367"/>
                      <a:pt x="325" y="366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9" y="365"/>
                      <a:pt x="329" y="365"/>
                      <a:pt x="329" y="365"/>
                    </a:cubicBezTo>
                    <a:cubicBezTo>
                      <a:pt x="330" y="364"/>
                      <a:pt x="331" y="364"/>
                      <a:pt x="331" y="364"/>
                    </a:cubicBezTo>
                    <a:cubicBezTo>
                      <a:pt x="334" y="363"/>
                      <a:pt x="336" y="362"/>
                      <a:pt x="339" y="361"/>
                    </a:cubicBezTo>
                    <a:cubicBezTo>
                      <a:pt x="342" y="368"/>
                      <a:pt x="342" y="368"/>
                      <a:pt x="342" y="368"/>
                    </a:cubicBezTo>
                    <a:cubicBezTo>
                      <a:pt x="342" y="369"/>
                      <a:pt x="342" y="370"/>
                      <a:pt x="343" y="371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4" y="373"/>
                      <a:pt x="344" y="373"/>
                      <a:pt x="344" y="373"/>
                    </a:cubicBezTo>
                    <a:cubicBezTo>
                      <a:pt x="345" y="376"/>
                      <a:pt x="346" y="378"/>
                      <a:pt x="348" y="381"/>
                    </a:cubicBezTo>
                    <a:cubicBezTo>
                      <a:pt x="351" y="386"/>
                      <a:pt x="354" y="390"/>
                      <a:pt x="358" y="394"/>
                    </a:cubicBezTo>
                    <a:cubicBezTo>
                      <a:pt x="361" y="399"/>
                      <a:pt x="366" y="403"/>
                      <a:pt x="370" y="406"/>
                    </a:cubicBezTo>
                    <a:cubicBezTo>
                      <a:pt x="372" y="408"/>
                      <a:pt x="375" y="409"/>
                      <a:pt x="377" y="411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79" y="412"/>
                      <a:pt x="379" y="412"/>
                      <a:pt x="379" y="412"/>
                    </a:cubicBezTo>
                    <a:cubicBezTo>
                      <a:pt x="380" y="413"/>
                      <a:pt x="381" y="413"/>
                      <a:pt x="382" y="414"/>
                    </a:cubicBezTo>
                    <a:cubicBezTo>
                      <a:pt x="384" y="415"/>
                      <a:pt x="386" y="416"/>
                      <a:pt x="388" y="417"/>
                    </a:cubicBezTo>
                    <a:cubicBezTo>
                      <a:pt x="381" y="433"/>
                      <a:pt x="381" y="433"/>
                      <a:pt x="381" y="433"/>
                    </a:cubicBezTo>
                    <a:cubicBezTo>
                      <a:pt x="376" y="445"/>
                      <a:pt x="376" y="445"/>
                      <a:pt x="376" y="445"/>
                    </a:cubicBezTo>
                    <a:cubicBezTo>
                      <a:pt x="372" y="454"/>
                      <a:pt x="369" y="462"/>
                      <a:pt x="365" y="471"/>
                    </a:cubicBezTo>
                    <a:cubicBezTo>
                      <a:pt x="359" y="488"/>
                      <a:pt x="352" y="504"/>
                      <a:pt x="346" y="521"/>
                    </a:cubicBezTo>
                    <a:cubicBezTo>
                      <a:pt x="352" y="505"/>
                      <a:pt x="358" y="488"/>
                      <a:pt x="365" y="471"/>
                    </a:cubicBezTo>
                    <a:cubicBezTo>
                      <a:pt x="368" y="462"/>
                      <a:pt x="372" y="454"/>
                      <a:pt x="375" y="445"/>
                    </a:cubicBezTo>
                    <a:cubicBezTo>
                      <a:pt x="377" y="441"/>
                      <a:pt x="379" y="437"/>
                      <a:pt x="381" y="433"/>
                    </a:cubicBezTo>
                    <a:cubicBezTo>
                      <a:pt x="388" y="417"/>
                      <a:pt x="388" y="417"/>
                      <a:pt x="388" y="417"/>
                    </a:cubicBezTo>
                    <a:cubicBezTo>
                      <a:pt x="385" y="416"/>
                      <a:pt x="382" y="414"/>
                      <a:pt x="380" y="413"/>
                    </a:cubicBezTo>
                    <a:cubicBezTo>
                      <a:pt x="380" y="413"/>
                      <a:pt x="379" y="413"/>
                      <a:pt x="379" y="412"/>
                    </a:cubicBezTo>
                    <a:cubicBezTo>
                      <a:pt x="378" y="412"/>
                      <a:pt x="378" y="412"/>
                      <a:pt x="378" y="412"/>
                    </a:cubicBezTo>
                    <a:cubicBezTo>
                      <a:pt x="377" y="411"/>
                      <a:pt x="377" y="411"/>
                      <a:pt x="377" y="411"/>
                    </a:cubicBezTo>
                    <a:cubicBezTo>
                      <a:pt x="376" y="411"/>
                      <a:pt x="375" y="410"/>
                      <a:pt x="375" y="410"/>
                    </a:cubicBezTo>
                    <a:cubicBezTo>
                      <a:pt x="372" y="408"/>
                      <a:pt x="369" y="406"/>
                      <a:pt x="366" y="403"/>
                    </a:cubicBezTo>
                    <a:cubicBezTo>
                      <a:pt x="360" y="398"/>
                      <a:pt x="355" y="392"/>
                      <a:pt x="351" y="386"/>
                    </a:cubicBezTo>
                    <a:cubicBezTo>
                      <a:pt x="349" y="382"/>
                      <a:pt x="347" y="379"/>
                      <a:pt x="345" y="376"/>
                    </a:cubicBezTo>
                    <a:cubicBezTo>
                      <a:pt x="345" y="375"/>
                      <a:pt x="344" y="374"/>
                      <a:pt x="344" y="373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2" y="370"/>
                      <a:pt x="342" y="370"/>
                      <a:pt x="342" y="370"/>
                    </a:cubicBezTo>
                    <a:cubicBezTo>
                      <a:pt x="341" y="367"/>
                      <a:pt x="340" y="364"/>
                      <a:pt x="339" y="361"/>
                    </a:cubicBezTo>
                    <a:cubicBezTo>
                      <a:pt x="336" y="362"/>
                      <a:pt x="334" y="363"/>
                      <a:pt x="331" y="364"/>
                    </a:cubicBezTo>
                    <a:cubicBezTo>
                      <a:pt x="330" y="364"/>
                      <a:pt x="330" y="365"/>
                      <a:pt x="329" y="365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5" y="366"/>
                      <a:pt x="325" y="366"/>
                      <a:pt x="325" y="366"/>
                    </a:cubicBezTo>
                    <a:cubicBezTo>
                      <a:pt x="322" y="367"/>
                      <a:pt x="319" y="368"/>
                      <a:pt x="316" y="368"/>
                    </a:cubicBezTo>
                    <a:cubicBezTo>
                      <a:pt x="309" y="369"/>
                      <a:pt x="303" y="369"/>
                      <a:pt x="297" y="369"/>
                    </a:cubicBezTo>
                    <a:cubicBezTo>
                      <a:pt x="290" y="369"/>
                      <a:pt x="284" y="368"/>
                      <a:pt x="278" y="366"/>
                    </a:cubicBezTo>
                    <a:cubicBezTo>
                      <a:pt x="275" y="366"/>
                      <a:pt x="272" y="365"/>
                      <a:pt x="269" y="364"/>
                    </a:cubicBezTo>
                    <a:cubicBezTo>
                      <a:pt x="268" y="363"/>
                      <a:pt x="267" y="363"/>
                      <a:pt x="267" y="363"/>
                    </a:cubicBezTo>
                    <a:cubicBezTo>
                      <a:pt x="266" y="362"/>
                      <a:pt x="266" y="362"/>
                      <a:pt x="264" y="362"/>
                    </a:cubicBezTo>
                    <a:cubicBezTo>
                      <a:pt x="262" y="361"/>
                      <a:pt x="262" y="361"/>
                      <a:pt x="262" y="361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57" y="358"/>
                      <a:pt x="257" y="358"/>
                      <a:pt x="257" y="358"/>
                    </a:cubicBezTo>
                    <a:cubicBezTo>
                      <a:pt x="252" y="364"/>
                      <a:pt x="252" y="364"/>
                      <a:pt x="252" y="364"/>
                    </a:cubicBezTo>
                    <a:cubicBezTo>
                      <a:pt x="250" y="366"/>
                      <a:pt x="250" y="366"/>
                      <a:pt x="250" y="366"/>
                    </a:cubicBezTo>
                    <a:cubicBezTo>
                      <a:pt x="248" y="368"/>
                      <a:pt x="248" y="368"/>
                      <a:pt x="248" y="368"/>
                    </a:cubicBezTo>
                    <a:cubicBezTo>
                      <a:pt x="246" y="370"/>
                      <a:pt x="244" y="372"/>
                      <a:pt x="241" y="375"/>
                    </a:cubicBezTo>
                    <a:cubicBezTo>
                      <a:pt x="237" y="379"/>
                      <a:pt x="232" y="383"/>
                      <a:pt x="227" y="387"/>
                    </a:cubicBezTo>
                    <a:cubicBezTo>
                      <a:pt x="225" y="389"/>
                      <a:pt x="222" y="391"/>
                      <a:pt x="220" y="392"/>
                    </a:cubicBezTo>
                    <a:cubicBezTo>
                      <a:pt x="217" y="395"/>
                      <a:pt x="215" y="397"/>
                      <a:pt x="212" y="398"/>
                    </a:cubicBezTo>
                    <a:cubicBezTo>
                      <a:pt x="208" y="402"/>
                      <a:pt x="204" y="405"/>
                      <a:pt x="204" y="406"/>
                    </a:cubicBezTo>
                    <a:cubicBezTo>
                      <a:pt x="205" y="406"/>
                      <a:pt x="206" y="406"/>
                      <a:pt x="208" y="405"/>
                    </a:cubicBezTo>
                    <a:cubicBezTo>
                      <a:pt x="208" y="405"/>
                      <a:pt x="208" y="406"/>
                      <a:pt x="208" y="406"/>
                    </a:cubicBezTo>
                    <a:cubicBezTo>
                      <a:pt x="209" y="411"/>
                      <a:pt x="214" y="426"/>
                      <a:pt x="223" y="449"/>
                    </a:cubicBezTo>
                    <a:cubicBezTo>
                      <a:pt x="222" y="449"/>
                      <a:pt x="222" y="449"/>
                      <a:pt x="222" y="449"/>
                    </a:cubicBezTo>
                    <a:cubicBezTo>
                      <a:pt x="217" y="438"/>
                      <a:pt x="214" y="431"/>
                      <a:pt x="212" y="427"/>
                    </a:cubicBezTo>
                    <a:cubicBezTo>
                      <a:pt x="210" y="423"/>
                      <a:pt x="209" y="422"/>
                      <a:pt x="209" y="422"/>
                    </a:cubicBezTo>
                    <a:cubicBezTo>
                      <a:pt x="207" y="421"/>
                      <a:pt x="208" y="426"/>
                      <a:pt x="206" y="423"/>
                    </a:cubicBezTo>
                    <a:cubicBezTo>
                      <a:pt x="216" y="445"/>
                      <a:pt x="225" y="467"/>
                      <a:pt x="232" y="490"/>
                    </a:cubicBezTo>
                    <a:cubicBezTo>
                      <a:pt x="234" y="496"/>
                      <a:pt x="238" y="507"/>
                      <a:pt x="240" y="513"/>
                    </a:cubicBezTo>
                    <a:cubicBezTo>
                      <a:pt x="251" y="541"/>
                      <a:pt x="260" y="569"/>
                      <a:pt x="268" y="598"/>
                    </a:cubicBezTo>
                    <a:cubicBezTo>
                      <a:pt x="271" y="608"/>
                      <a:pt x="271" y="608"/>
                      <a:pt x="271" y="608"/>
                    </a:cubicBezTo>
                    <a:cubicBezTo>
                      <a:pt x="273" y="614"/>
                      <a:pt x="273" y="614"/>
                      <a:pt x="273" y="614"/>
                    </a:cubicBezTo>
                    <a:cubicBezTo>
                      <a:pt x="274" y="619"/>
                      <a:pt x="274" y="619"/>
                      <a:pt x="274" y="619"/>
                    </a:cubicBezTo>
                    <a:cubicBezTo>
                      <a:pt x="275" y="622"/>
                      <a:pt x="275" y="622"/>
                      <a:pt x="275" y="622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8" y="621"/>
                      <a:pt x="268" y="621"/>
                      <a:pt x="268" y="621"/>
                    </a:cubicBezTo>
                    <a:cubicBezTo>
                      <a:pt x="263" y="604"/>
                      <a:pt x="263" y="604"/>
                      <a:pt x="263" y="604"/>
                    </a:cubicBezTo>
                    <a:cubicBezTo>
                      <a:pt x="261" y="595"/>
                      <a:pt x="261" y="595"/>
                      <a:pt x="261" y="595"/>
                    </a:cubicBezTo>
                    <a:cubicBezTo>
                      <a:pt x="257" y="582"/>
                      <a:pt x="253" y="570"/>
                      <a:pt x="249" y="557"/>
                    </a:cubicBezTo>
                    <a:cubicBezTo>
                      <a:pt x="241" y="532"/>
                      <a:pt x="232" y="507"/>
                      <a:pt x="223" y="483"/>
                    </a:cubicBezTo>
                    <a:cubicBezTo>
                      <a:pt x="218" y="471"/>
                      <a:pt x="213" y="459"/>
                      <a:pt x="208" y="447"/>
                    </a:cubicBezTo>
                    <a:cubicBezTo>
                      <a:pt x="206" y="441"/>
                      <a:pt x="203" y="435"/>
                      <a:pt x="201" y="429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90" y="406"/>
                      <a:pt x="190" y="406"/>
                      <a:pt x="190" y="406"/>
                    </a:cubicBezTo>
                    <a:cubicBezTo>
                      <a:pt x="185" y="407"/>
                      <a:pt x="185" y="407"/>
                      <a:pt x="185" y="407"/>
                    </a:cubicBezTo>
                    <a:cubicBezTo>
                      <a:pt x="182" y="407"/>
                      <a:pt x="182" y="407"/>
                      <a:pt x="182" y="407"/>
                    </a:cubicBezTo>
                    <a:cubicBezTo>
                      <a:pt x="182" y="407"/>
                      <a:pt x="181" y="408"/>
                      <a:pt x="181" y="408"/>
                    </a:cubicBezTo>
                    <a:cubicBezTo>
                      <a:pt x="180" y="408"/>
                      <a:pt x="180" y="408"/>
                      <a:pt x="180" y="408"/>
                    </a:cubicBezTo>
                    <a:cubicBezTo>
                      <a:pt x="178" y="408"/>
                      <a:pt x="177" y="408"/>
                      <a:pt x="175" y="408"/>
                    </a:cubicBezTo>
                    <a:cubicBezTo>
                      <a:pt x="172" y="408"/>
                      <a:pt x="169" y="407"/>
                      <a:pt x="166" y="407"/>
                    </a:cubicBezTo>
                    <a:cubicBezTo>
                      <a:pt x="159" y="405"/>
                      <a:pt x="154" y="402"/>
                      <a:pt x="149" y="397"/>
                    </a:cubicBezTo>
                    <a:cubicBezTo>
                      <a:pt x="144" y="393"/>
                      <a:pt x="140" y="388"/>
                      <a:pt x="138" y="382"/>
                    </a:cubicBezTo>
                    <a:cubicBezTo>
                      <a:pt x="136" y="376"/>
                      <a:pt x="136" y="370"/>
                      <a:pt x="138" y="366"/>
                    </a:cubicBezTo>
                    <a:cubicBezTo>
                      <a:pt x="139" y="364"/>
                      <a:pt x="141" y="362"/>
                      <a:pt x="143" y="360"/>
                    </a:cubicBezTo>
                    <a:cubicBezTo>
                      <a:pt x="145" y="358"/>
                      <a:pt x="148" y="357"/>
                      <a:pt x="151" y="356"/>
                    </a:cubicBezTo>
                    <a:cubicBezTo>
                      <a:pt x="156" y="355"/>
                      <a:pt x="162" y="356"/>
                      <a:pt x="167" y="359"/>
                    </a:cubicBezTo>
                    <a:cubicBezTo>
                      <a:pt x="172" y="362"/>
                      <a:pt x="177" y="367"/>
                      <a:pt x="180" y="373"/>
                    </a:cubicBezTo>
                    <a:cubicBezTo>
                      <a:pt x="181" y="374"/>
                      <a:pt x="182" y="375"/>
                      <a:pt x="183" y="37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93" y="398"/>
                      <a:pt x="193" y="398"/>
                      <a:pt x="193" y="398"/>
                    </a:cubicBezTo>
                    <a:cubicBezTo>
                      <a:pt x="195" y="397"/>
                      <a:pt x="197" y="396"/>
                      <a:pt x="200" y="395"/>
                    </a:cubicBezTo>
                    <a:cubicBezTo>
                      <a:pt x="201" y="394"/>
                      <a:pt x="202" y="394"/>
                      <a:pt x="203" y="393"/>
                    </a:cubicBezTo>
                    <a:cubicBezTo>
                      <a:pt x="204" y="393"/>
                      <a:pt x="205" y="392"/>
                      <a:pt x="206" y="392"/>
                    </a:cubicBezTo>
                    <a:cubicBezTo>
                      <a:pt x="207" y="391"/>
                      <a:pt x="207" y="391"/>
                      <a:pt x="207" y="391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10" y="389"/>
                      <a:pt x="210" y="389"/>
                      <a:pt x="210" y="389"/>
                    </a:cubicBezTo>
                    <a:cubicBezTo>
                      <a:pt x="211" y="388"/>
                      <a:pt x="212" y="388"/>
                      <a:pt x="213" y="387"/>
                    </a:cubicBezTo>
                    <a:cubicBezTo>
                      <a:pt x="218" y="384"/>
                      <a:pt x="222" y="381"/>
                      <a:pt x="226" y="378"/>
                    </a:cubicBezTo>
                    <a:cubicBezTo>
                      <a:pt x="230" y="374"/>
                      <a:pt x="234" y="371"/>
                      <a:pt x="238" y="367"/>
                    </a:cubicBezTo>
                    <a:cubicBezTo>
                      <a:pt x="240" y="365"/>
                      <a:pt x="242" y="363"/>
                      <a:pt x="243" y="361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45" y="359"/>
                      <a:pt x="245" y="359"/>
                      <a:pt x="245" y="359"/>
                    </a:cubicBezTo>
                    <a:cubicBezTo>
                      <a:pt x="246" y="358"/>
                      <a:pt x="246" y="358"/>
                      <a:pt x="247" y="357"/>
                    </a:cubicBezTo>
                    <a:cubicBezTo>
                      <a:pt x="249" y="355"/>
                      <a:pt x="250" y="353"/>
                      <a:pt x="252" y="351"/>
                    </a:cubicBezTo>
                    <a:cubicBezTo>
                      <a:pt x="250" y="349"/>
                      <a:pt x="249" y="347"/>
                      <a:pt x="248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344"/>
                      <a:pt x="246" y="343"/>
                      <a:pt x="246" y="343"/>
                    </a:cubicBezTo>
                    <a:cubicBezTo>
                      <a:pt x="246" y="343"/>
                      <a:pt x="246" y="343"/>
                      <a:pt x="246" y="343"/>
                    </a:cubicBezTo>
                    <a:cubicBezTo>
                      <a:pt x="246" y="342"/>
                      <a:pt x="246" y="342"/>
                      <a:pt x="245" y="341"/>
                    </a:cubicBezTo>
                    <a:cubicBezTo>
                      <a:pt x="245" y="340"/>
                      <a:pt x="244" y="338"/>
                      <a:pt x="243" y="336"/>
                    </a:cubicBezTo>
                    <a:cubicBezTo>
                      <a:pt x="243" y="335"/>
                      <a:pt x="243" y="334"/>
                      <a:pt x="243" y="333"/>
                    </a:cubicBezTo>
                    <a:cubicBezTo>
                      <a:pt x="243" y="332"/>
                      <a:pt x="243" y="332"/>
                      <a:pt x="242" y="331"/>
                    </a:cubicBezTo>
                    <a:cubicBezTo>
                      <a:pt x="242" y="331"/>
                      <a:pt x="242" y="330"/>
                      <a:pt x="242" y="330"/>
                    </a:cubicBezTo>
                    <a:cubicBezTo>
                      <a:pt x="242" y="328"/>
                      <a:pt x="242" y="326"/>
                      <a:pt x="243" y="324"/>
                    </a:cubicBezTo>
                    <a:cubicBezTo>
                      <a:pt x="244" y="315"/>
                      <a:pt x="247" y="306"/>
                      <a:pt x="252" y="299"/>
                    </a:cubicBezTo>
                    <a:cubicBezTo>
                      <a:pt x="254" y="296"/>
                      <a:pt x="257" y="293"/>
                      <a:pt x="260" y="291"/>
                    </a:cubicBezTo>
                    <a:cubicBezTo>
                      <a:pt x="263" y="289"/>
                      <a:pt x="267" y="288"/>
                      <a:pt x="270" y="288"/>
                    </a:cubicBezTo>
                    <a:cubicBezTo>
                      <a:pt x="274" y="288"/>
                      <a:pt x="277" y="290"/>
                      <a:pt x="280" y="292"/>
                    </a:cubicBezTo>
                    <a:cubicBezTo>
                      <a:pt x="283" y="294"/>
                      <a:pt x="286" y="297"/>
                      <a:pt x="287" y="300"/>
                    </a:cubicBezTo>
                    <a:cubicBezTo>
                      <a:pt x="288" y="304"/>
                      <a:pt x="288" y="307"/>
                      <a:pt x="287" y="311"/>
                    </a:cubicBezTo>
                    <a:cubicBezTo>
                      <a:pt x="287" y="315"/>
                      <a:pt x="285" y="319"/>
                      <a:pt x="283" y="323"/>
                    </a:cubicBezTo>
                    <a:cubicBezTo>
                      <a:pt x="280" y="327"/>
                      <a:pt x="278" y="330"/>
                      <a:pt x="275" y="33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2" y="338"/>
                      <a:pt x="272" y="338"/>
                      <a:pt x="272" y="338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6" y="346"/>
                      <a:pt x="265" y="347"/>
                      <a:pt x="265" y="349"/>
                    </a:cubicBezTo>
                    <a:cubicBezTo>
                      <a:pt x="265" y="349"/>
                      <a:pt x="265" y="350"/>
                      <a:pt x="265" y="350"/>
                    </a:cubicBezTo>
                    <a:cubicBezTo>
                      <a:pt x="265" y="351"/>
                      <a:pt x="266" y="351"/>
                      <a:pt x="266" y="351"/>
                    </a:cubicBezTo>
                    <a:cubicBezTo>
                      <a:pt x="266" y="351"/>
                      <a:pt x="266" y="351"/>
                      <a:pt x="266" y="351"/>
                    </a:cubicBezTo>
                    <a:cubicBezTo>
                      <a:pt x="266" y="352"/>
                      <a:pt x="266" y="352"/>
                      <a:pt x="266" y="352"/>
                    </a:cubicBezTo>
                    <a:cubicBezTo>
                      <a:pt x="267" y="354"/>
                      <a:pt x="268" y="354"/>
                      <a:pt x="270" y="355"/>
                    </a:cubicBezTo>
                    <a:cubicBezTo>
                      <a:pt x="272" y="356"/>
                      <a:pt x="274" y="357"/>
                      <a:pt x="276" y="357"/>
                    </a:cubicBezTo>
                    <a:cubicBezTo>
                      <a:pt x="277" y="358"/>
                      <a:pt x="278" y="358"/>
                      <a:pt x="280" y="358"/>
                    </a:cubicBezTo>
                    <a:cubicBezTo>
                      <a:pt x="281" y="358"/>
                      <a:pt x="282" y="359"/>
                      <a:pt x="283" y="359"/>
                    </a:cubicBezTo>
                    <a:cubicBezTo>
                      <a:pt x="285" y="359"/>
                      <a:pt x="285" y="359"/>
                      <a:pt x="285" y="359"/>
                    </a:cubicBezTo>
                    <a:cubicBezTo>
                      <a:pt x="287" y="360"/>
                      <a:pt x="287" y="360"/>
                      <a:pt x="287" y="360"/>
                    </a:cubicBezTo>
                    <a:cubicBezTo>
                      <a:pt x="292" y="360"/>
                      <a:pt x="297" y="361"/>
                      <a:pt x="302" y="361"/>
                    </a:cubicBezTo>
                    <a:cubicBezTo>
                      <a:pt x="308" y="361"/>
                      <a:pt x="313" y="360"/>
                      <a:pt x="318" y="359"/>
                    </a:cubicBezTo>
                    <a:cubicBezTo>
                      <a:pt x="321" y="359"/>
                      <a:pt x="324" y="358"/>
                      <a:pt x="327" y="357"/>
                    </a:cubicBezTo>
                    <a:cubicBezTo>
                      <a:pt x="327" y="357"/>
                      <a:pt x="328" y="356"/>
                      <a:pt x="329" y="356"/>
                    </a:cubicBezTo>
                    <a:cubicBezTo>
                      <a:pt x="330" y="355"/>
                      <a:pt x="331" y="355"/>
                      <a:pt x="332" y="355"/>
                    </a:cubicBezTo>
                    <a:cubicBezTo>
                      <a:pt x="338" y="352"/>
                      <a:pt x="338" y="352"/>
                      <a:pt x="338" y="352"/>
                    </a:cubicBezTo>
                    <a:cubicBezTo>
                      <a:pt x="338" y="347"/>
                      <a:pt x="338" y="347"/>
                      <a:pt x="338" y="347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3"/>
                      <a:pt x="337" y="343"/>
                      <a:pt x="337" y="343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336" y="333"/>
                      <a:pt x="335" y="330"/>
                      <a:pt x="335" y="327"/>
                    </a:cubicBezTo>
                    <a:cubicBezTo>
                      <a:pt x="336" y="321"/>
                      <a:pt x="337" y="315"/>
                      <a:pt x="340" y="310"/>
                    </a:cubicBezTo>
                    <a:cubicBezTo>
                      <a:pt x="342" y="307"/>
                      <a:pt x="343" y="305"/>
                      <a:pt x="345" y="303"/>
                    </a:cubicBezTo>
                    <a:cubicBezTo>
                      <a:pt x="347" y="302"/>
                      <a:pt x="348" y="301"/>
                      <a:pt x="349" y="300"/>
                    </a:cubicBezTo>
                    <a:cubicBezTo>
                      <a:pt x="350" y="299"/>
                      <a:pt x="351" y="299"/>
                      <a:pt x="352" y="298"/>
                    </a:cubicBezTo>
                    <a:cubicBezTo>
                      <a:pt x="357" y="296"/>
                      <a:pt x="363" y="295"/>
                      <a:pt x="367" y="297"/>
                    </a:cubicBezTo>
                    <a:cubicBezTo>
                      <a:pt x="368" y="297"/>
                      <a:pt x="369" y="298"/>
                      <a:pt x="370" y="299"/>
                    </a:cubicBezTo>
                    <a:cubicBezTo>
                      <a:pt x="370" y="299"/>
                      <a:pt x="371" y="299"/>
                      <a:pt x="371" y="300"/>
                    </a:cubicBezTo>
                    <a:cubicBezTo>
                      <a:pt x="372" y="300"/>
                      <a:pt x="372" y="301"/>
                      <a:pt x="373" y="301"/>
                    </a:cubicBezTo>
                    <a:cubicBezTo>
                      <a:pt x="374" y="304"/>
                      <a:pt x="376" y="306"/>
                      <a:pt x="377" y="308"/>
                    </a:cubicBezTo>
                    <a:cubicBezTo>
                      <a:pt x="378" y="311"/>
                      <a:pt x="378" y="313"/>
                      <a:pt x="378" y="316"/>
                    </a:cubicBezTo>
                    <a:cubicBezTo>
                      <a:pt x="378" y="319"/>
                      <a:pt x="377" y="322"/>
                      <a:pt x="376" y="324"/>
                    </a:cubicBezTo>
                    <a:cubicBezTo>
                      <a:pt x="374" y="330"/>
                      <a:pt x="371" y="335"/>
                      <a:pt x="366" y="339"/>
                    </a:cubicBezTo>
                    <a:cubicBezTo>
                      <a:pt x="364" y="342"/>
                      <a:pt x="362" y="344"/>
                      <a:pt x="359" y="346"/>
                    </a:cubicBezTo>
                    <a:cubicBezTo>
                      <a:pt x="359" y="346"/>
                      <a:pt x="358" y="347"/>
                      <a:pt x="357" y="347"/>
                    </a:cubicBezTo>
                    <a:cubicBezTo>
                      <a:pt x="356" y="348"/>
                      <a:pt x="356" y="348"/>
                      <a:pt x="356" y="348"/>
                    </a:cubicBezTo>
                    <a:cubicBezTo>
                      <a:pt x="355" y="349"/>
                      <a:pt x="355" y="349"/>
                      <a:pt x="355" y="349"/>
                    </a:cubicBezTo>
                    <a:cubicBezTo>
                      <a:pt x="352" y="351"/>
                      <a:pt x="349" y="353"/>
                      <a:pt x="346" y="355"/>
                    </a:cubicBezTo>
                    <a:cubicBezTo>
                      <a:pt x="347" y="357"/>
                      <a:pt x="348" y="359"/>
                      <a:pt x="349" y="361"/>
                    </a:cubicBezTo>
                    <a:cubicBezTo>
                      <a:pt x="349" y="362"/>
                      <a:pt x="350" y="363"/>
                      <a:pt x="350" y="364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1" y="367"/>
                      <a:pt x="351" y="367"/>
                      <a:pt x="351" y="367"/>
                    </a:cubicBezTo>
                    <a:cubicBezTo>
                      <a:pt x="352" y="369"/>
                      <a:pt x="353" y="372"/>
                      <a:pt x="354" y="374"/>
                    </a:cubicBezTo>
                    <a:cubicBezTo>
                      <a:pt x="357" y="378"/>
                      <a:pt x="360" y="383"/>
                      <a:pt x="363" y="387"/>
                    </a:cubicBezTo>
                    <a:cubicBezTo>
                      <a:pt x="366" y="392"/>
                      <a:pt x="370" y="396"/>
                      <a:pt x="374" y="399"/>
                    </a:cubicBezTo>
                    <a:cubicBezTo>
                      <a:pt x="375" y="400"/>
                      <a:pt x="377" y="401"/>
                      <a:pt x="378" y="401"/>
                    </a:cubicBezTo>
                    <a:cubicBezTo>
                      <a:pt x="378" y="402"/>
                      <a:pt x="379" y="402"/>
                      <a:pt x="379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2" y="404"/>
                      <a:pt x="382" y="404"/>
                      <a:pt x="382" y="404"/>
                    </a:cubicBezTo>
                    <a:cubicBezTo>
                      <a:pt x="384" y="405"/>
                      <a:pt x="386" y="406"/>
                      <a:pt x="388" y="407"/>
                    </a:cubicBezTo>
                    <a:cubicBezTo>
                      <a:pt x="390" y="408"/>
                      <a:pt x="392" y="409"/>
                      <a:pt x="394" y="410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407" y="384"/>
                      <a:pt x="407" y="384"/>
                      <a:pt x="407" y="384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10" y="377"/>
                      <a:pt x="410" y="377"/>
                      <a:pt x="410" y="377"/>
                    </a:cubicBezTo>
                    <a:cubicBezTo>
                      <a:pt x="411" y="377"/>
                      <a:pt x="411" y="376"/>
                      <a:pt x="412" y="375"/>
                    </a:cubicBezTo>
                    <a:cubicBezTo>
                      <a:pt x="414" y="373"/>
                      <a:pt x="416" y="370"/>
                      <a:pt x="418" y="368"/>
                    </a:cubicBezTo>
                    <a:cubicBezTo>
                      <a:pt x="420" y="366"/>
                      <a:pt x="423" y="364"/>
                      <a:pt x="425" y="363"/>
                    </a:cubicBezTo>
                    <a:cubicBezTo>
                      <a:pt x="426" y="362"/>
                      <a:pt x="428" y="362"/>
                      <a:pt x="429" y="362"/>
                    </a:cubicBezTo>
                    <a:cubicBezTo>
                      <a:pt x="429" y="362"/>
                      <a:pt x="430" y="362"/>
                      <a:pt x="430" y="362"/>
                    </a:cubicBezTo>
                    <a:cubicBezTo>
                      <a:pt x="431" y="362"/>
                      <a:pt x="431" y="362"/>
                      <a:pt x="432" y="362"/>
                    </a:cubicBezTo>
                    <a:cubicBezTo>
                      <a:pt x="436" y="363"/>
                      <a:pt x="441" y="367"/>
                      <a:pt x="443" y="372"/>
                    </a:cubicBezTo>
                    <a:cubicBezTo>
                      <a:pt x="445" y="377"/>
                      <a:pt x="446" y="384"/>
                      <a:pt x="445" y="390"/>
                    </a:cubicBezTo>
                    <a:cubicBezTo>
                      <a:pt x="445" y="393"/>
                      <a:pt x="444" y="396"/>
                      <a:pt x="442" y="399"/>
                    </a:cubicBezTo>
                    <a:cubicBezTo>
                      <a:pt x="441" y="402"/>
                      <a:pt x="440" y="404"/>
                      <a:pt x="438" y="406"/>
                    </a:cubicBezTo>
                    <a:cubicBezTo>
                      <a:pt x="434" y="411"/>
                      <a:pt x="428" y="414"/>
                      <a:pt x="422" y="416"/>
                    </a:cubicBezTo>
                    <a:cubicBezTo>
                      <a:pt x="419" y="417"/>
                      <a:pt x="416" y="417"/>
                      <a:pt x="413" y="417"/>
                    </a:cubicBezTo>
                    <a:cubicBezTo>
                      <a:pt x="411" y="418"/>
                      <a:pt x="410" y="418"/>
                      <a:pt x="408" y="418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7"/>
                      <a:pt x="404" y="417"/>
                      <a:pt x="403" y="417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2"/>
                      <a:pt x="387" y="442"/>
                      <a:pt x="387" y="442"/>
                    </a:cubicBezTo>
                    <a:cubicBezTo>
                      <a:pt x="384" y="449"/>
                      <a:pt x="381" y="456"/>
                      <a:pt x="378" y="463"/>
                    </a:cubicBezTo>
                    <a:cubicBezTo>
                      <a:pt x="372" y="477"/>
                      <a:pt x="367" y="492"/>
                      <a:pt x="362" y="506"/>
                    </a:cubicBezTo>
                    <a:cubicBezTo>
                      <a:pt x="351" y="535"/>
                      <a:pt x="342" y="564"/>
                      <a:pt x="333" y="593"/>
                    </a:cubicBezTo>
                    <a:cubicBezTo>
                      <a:pt x="330" y="604"/>
                      <a:pt x="330" y="604"/>
                      <a:pt x="330" y="604"/>
                    </a:cubicBezTo>
                    <a:cubicBezTo>
                      <a:pt x="327" y="613"/>
                      <a:pt x="327" y="613"/>
                      <a:pt x="327" y="613"/>
                    </a:cubicBezTo>
                    <a:cubicBezTo>
                      <a:pt x="326" y="619"/>
                      <a:pt x="326" y="619"/>
                      <a:pt x="326" y="619"/>
                    </a:cubicBezTo>
                    <a:cubicBezTo>
                      <a:pt x="325" y="621"/>
                      <a:pt x="325" y="621"/>
                      <a:pt x="325" y="621"/>
                    </a:cubicBezTo>
                    <a:cubicBezTo>
                      <a:pt x="325" y="622"/>
                      <a:pt x="325" y="622"/>
                      <a:pt x="325" y="622"/>
                    </a:cubicBezTo>
                    <a:lnTo>
                      <a:pt x="318" y="6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1" name="Freeform 5"/>
              <p:cNvSpPr/>
              <p:nvPr/>
            </p:nvSpPr>
            <p:spPr bwMode="auto">
              <a:xfrm>
                <a:off x="5026026" y="1547813"/>
                <a:ext cx="2144713" cy="2363788"/>
              </a:xfrm>
              <a:custGeom>
                <a:avLst/>
                <a:gdLst>
                  <a:gd name="T0" fmla="*/ 518 w 570"/>
                  <a:gd name="T1" fmla="*/ 231 h 629"/>
                  <a:gd name="T2" fmla="*/ 454 w 570"/>
                  <a:gd name="T3" fmla="*/ 271 h 629"/>
                  <a:gd name="T4" fmla="*/ 496 w 570"/>
                  <a:gd name="T5" fmla="*/ 135 h 629"/>
                  <a:gd name="T6" fmla="*/ 393 w 570"/>
                  <a:gd name="T7" fmla="*/ 205 h 629"/>
                  <a:gd name="T8" fmla="*/ 326 w 570"/>
                  <a:gd name="T9" fmla="*/ 264 h 629"/>
                  <a:gd name="T10" fmla="*/ 474 w 570"/>
                  <a:gd name="T11" fmla="*/ 89 h 629"/>
                  <a:gd name="T12" fmla="*/ 385 w 570"/>
                  <a:gd name="T13" fmla="*/ 100 h 629"/>
                  <a:gd name="T14" fmla="*/ 322 w 570"/>
                  <a:gd name="T15" fmla="*/ 156 h 629"/>
                  <a:gd name="T16" fmla="*/ 401 w 570"/>
                  <a:gd name="T17" fmla="*/ 66 h 629"/>
                  <a:gd name="T18" fmla="*/ 279 w 570"/>
                  <a:gd name="T19" fmla="*/ 80 h 629"/>
                  <a:gd name="T20" fmla="*/ 223 w 570"/>
                  <a:gd name="T21" fmla="*/ 103 h 629"/>
                  <a:gd name="T22" fmla="*/ 280 w 570"/>
                  <a:gd name="T23" fmla="*/ 61 h 629"/>
                  <a:gd name="T24" fmla="*/ 212 w 570"/>
                  <a:gd name="T25" fmla="*/ 33 h 629"/>
                  <a:gd name="T26" fmla="*/ 78 w 570"/>
                  <a:gd name="T27" fmla="*/ 109 h 629"/>
                  <a:gd name="T28" fmla="*/ 29 w 570"/>
                  <a:gd name="T29" fmla="*/ 198 h 629"/>
                  <a:gd name="T30" fmla="*/ 35 w 570"/>
                  <a:gd name="T31" fmla="*/ 232 h 629"/>
                  <a:gd name="T32" fmla="*/ 42 w 570"/>
                  <a:gd name="T33" fmla="*/ 311 h 629"/>
                  <a:gd name="T34" fmla="*/ 20 w 570"/>
                  <a:gd name="T35" fmla="*/ 366 h 629"/>
                  <a:gd name="T36" fmla="*/ 73 w 570"/>
                  <a:gd name="T37" fmla="*/ 388 h 629"/>
                  <a:gd name="T38" fmla="*/ 178 w 570"/>
                  <a:gd name="T39" fmla="*/ 311 h 629"/>
                  <a:gd name="T40" fmla="*/ 102 w 570"/>
                  <a:gd name="T41" fmla="*/ 390 h 629"/>
                  <a:gd name="T42" fmla="*/ 92 w 570"/>
                  <a:gd name="T43" fmla="*/ 469 h 629"/>
                  <a:gd name="T44" fmla="*/ 196 w 570"/>
                  <a:gd name="T45" fmla="*/ 407 h 629"/>
                  <a:gd name="T46" fmla="*/ 265 w 570"/>
                  <a:gd name="T47" fmla="*/ 373 h 629"/>
                  <a:gd name="T48" fmla="*/ 196 w 570"/>
                  <a:gd name="T49" fmla="*/ 450 h 629"/>
                  <a:gd name="T50" fmla="*/ 179 w 570"/>
                  <a:gd name="T51" fmla="*/ 542 h 629"/>
                  <a:gd name="T52" fmla="*/ 261 w 570"/>
                  <a:gd name="T53" fmla="*/ 489 h 629"/>
                  <a:gd name="T54" fmla="*/ 270 w 570"/>
                  <a:gd name="T55" fmla="*/ 506 h 629"/>
                  <a:gd name="T56" fmla="*/ 208 w 570"/>
                  <a:gd name="T57" fmla="*/ 588 h 629"/>
                  <a:gd name="T58" fmla="*/ 303 w 570"/>
                  <a:gd name="T59" fmla="*/ 597 h 629"/>
                  <a:gd name="T60" fmla="*/ 332 w 570"/>
                  <a:gd name="T61" fmla="*/ 603 h 629"/>
                  <a:gd name="T62" fmla="*/ 406 w 570"/>
                  <a:gd name="T63" fmla="*/ 554 h 629"/>
                  <a:gd name="T64" fmla="*/ 430 w 570"/>
                  <a:gd name="T65" fmla="*/ 535 h 629"/>
                  <a:gd name="T66" fmla="*/ 504 w 570"/>
                  <a:gd name="T67" fmla="*/ 444 h 629"/>
                  <a:gd name="T68" fmla="*/ 549 w 570"/>
                  <a:gd name="T69" fmla="*/ 342 h 629"/>
                  <a:gd name="T70" fmla="*/ 563 w 570"/>
                  <a:gd name="T71" fmla="*/ 266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0" h="629">
                    <a:moveTo>
                      <a:pt x="558" y="231"/>
                    </a:moveTo>
                    <a:cubicBezTo>
                      <a:pt x="547" y="219"/>
                      <a:pt x="530" y="221"/>
                      <a:pt x="518" y="231"/>
                    </a:cubicBezTo>
                    <a:cubicBezTo>
                      <a:pt x="477" y="265"/>
                      <a:pt x="437" y="300"/>
                      <a:pt x="395" y="332"/>
                    </a:cubicBezTo>
                    <a:cubicBezTo>
                      <a:pt x="415" y="313"/>
                      <a:pt x="434" y="292"/>
                      <a:pt x="454" y="271"/>
                    </a:cubicBezTo>
                    <a:cubicBezTo>
                      <a:pt x="482" y="243"/>
                      <a:pt x="510" y="213"/>
                      <a:pt x="528" y="177"/>
                    </a:cubicBezTo>
                    <a:cubicBezTo>
                      <a:pt x="539" y="156"/>
                      <a:pt x="521" y="127"/>
                      <a:pt x="496" y="135"/>
                    </a:cubicBezTo>
                    <a:cubicBezTo>
                      <a:pt x="475" y="142"/>
                      <a:pt x="458" y="154"/>
                      <a:pt x="441" y="168"/>
                    </a:cubicBezTo>
                    <a:cubicBezTo>
                      <a:pt x="425" y="180"/>
                      <a:pt x="408" y="191"/>
                      <a:pt x="393" y="205"/>
                    </a:cubicBezTo>
                    <a:cubicBezTo>
                      <a:pt x="377" y="218"/>
                      <a:pt x="364" y="234"/>
                      <a:pt x="349" y="247"/>
                    </a:cubicBezTo>
                    <a:cubicBezTo>
                      <a:pt x="342" y="253"/>
                      <a:pt x="334" y="259"/>
                      <a:pt x="326" y="264"/>
                    </a:cubicBezTo>
                    <a:cubicBezTo>
                      <a:pt x="353" y="239"/>
                      <a:pt x="378" y="210"/>
                      <a:pt x="407" y="186"/>
                    </a:cubicBezTo>
                    <a:cubicBezTo>
                      <a:pt x="437" y="160"/>
                      <a:pt x="471" y="131"/>
                      <a:pt x="474" y="89"/>
                    </a:cubicBezTo>
                    <a:cubicBezTo>
                      <a:pt x="475" y="66"/>
                      <a:pt x="448" y="54"/>
                      <a:pt x="430" y="64"/>
                    </a:cubicBezTo>
                    <a:cubicBezTo>
                      <a:pt x="413" y="73"/>
                      <a:pt x="399" y="87"/>
                      <a:pt x="385" y="100"/>
                    </a:cubicBezTo>
                    <a:cubicBezTo>
                      <a:pt x="369" y="115"/>
                      <a:pt x="353" y="130"/>
                      <a:pt x="336" y="144"/>
                    </a:cubicBezTo>
                    <a:cubicBezTo>
                      <a:pt x="331" y="148"/>
                      <a:pt x="326" y="152"/>
                      <a:pt x="322" y="156"/>
                    </a:cubicBezTo>
                    <a:cubicBezTo>
                      <a:pt x="323" y="155"/>
                      <a:pt x="323" y="154"/>
                      <a:pt x="324" y="153"/>
                    </a:cubicBezTo>
                    <a:cubicBezTo>
                      <a:pt x="351" y="125"/>
                      <a:pt x="374" y="93"/>
                      <a:pt x="401" y="66"/>
                    </a:cubicBezTo>
                    <a:cubicBezTo>
                      <a:pt x="423" y="43"/>
                      <a:pt x="393" y="1"/>
                      <a:pt x="366" y="21"/>
                    </a:cubicBezTo>
                    <a:cubicBezTo>
                      <a:pt x="337" y="41"/>
                      <a:pt x="309" y="62"/>
                      <a:pt x="279" y="80"/>
                    </a:cubicBezTo>
                    <a:cubicBezTo>
                      <a:pt x="256" y="95"/>
                      <a:pt x="232" y="107"/>
                      <a:pt x="208" y="119"/>
                    </a:cubicBezTo>
                    <a:cubicBezTo>
                      <a:pt x="213" y="113"/>
                      <a:pt x="218" y="108"/>
                      <a:pt x="223" y="103"/>
                    </a:cubicBezTo>
                    <a:cubicBezTo>
                      <a:pt x="229" y="96"/>
                      <a:pt x="236" y="88"/>
                      <a:pt x="244" y="81"/>
                    </a:cubicBezTo>
                    <a:cubicBezTo>
                      <a:pt x="256" y="75"/>
                      <a:pt x="268" y="69"/>
                      <a:pt x="280" y="61"/>
                    </a:cubicBezTo>
                    <a:cubicBezTo>
                      <a:pt x="306" y="42"/>
                      <a:pt x="291" y="0"/>
                      <a:pt x="257" y="8"/>
                    </a:cubicBezTo>
                    <a:cubicBezTo>
                      <a:pt x="240" y="12"/>
                      <a:pt x="225" y="22"/>
                      <a:pt x="212" y="33"/>
                    </a:cubicBezTo>
                    <a:cubicBezTo>
                      <a:pt x="187" y="45"/>
                      <a:pt x="161" y="54"/>
                      <a:pt x="138" y="68"/>
                    </a:cubicBezTo>
                    <a:cubicBezTo>
                      <a:pt x="116" y="79"/>
                      <a:pt x="97" y="94"/>
                      <a:pt x="78" y="109"/>
                    </a:cubicBezTo>
                    <a:cubicBezTo>
                      <a:pt x="59" y="123"/>
                      <a:pt x="47" y="142"/>
                      <a:pt x="29" y="157"/>
                    </a:cubicBezTo>
                    <a:cubicBezTo>
                      <a:pt x="17" y="167"/>
                      <a:pt x="19" y="187"/>
                      <a:pt x="29" y="198"/>
                    </a:cubicBezTo>
                    <a:cubicBezTo>
                      <a:pt x="36" y="205"/>
                      <a:pt x="45" y="207"/>
                      <a:pt x="54" y="205"/>
                    </a:cubicBezTo>
                    <a:cubicBezTo>
                      <a:pt x="48" y="215"/>
                      <a:pt x="42" y="224"/>
                      <a:pt x="35" y="232"/>
                    </a:cubicBezTo>
                    <a:cubicBezTo>
                      <a:pt x="23" y="245"/>
                      <a:pt x="11" y="258"/>
                      <a:pt x="7" y="275"/>
                    </a:cubicBezTo>
                    <a:cubicBezTo>
                      <a:pt x="0" y="298"/>
                      <a:pt x="21" y="314"/>
                      <a:pt x="42" y="311"/>
                    </a:cubicBezTo>
                    <a:cubicBezTo>
                      <a:pt x="46" y="310"/>
                      <a:pt x="49" y="309"/>
                      <a:pt x="52" y="308"/>
                    </a:cubicBezTo>
                    <a:cubicBezTo>
                      <a:pt x="39" y="326"/>
                      <a:pt x="28" y="345"/>
                      <a:pt x="20" y="366"/>
                    </a:cubicBezTo>
                    <a:cubicBezTo>
                      <a:pt x="15" y="378"/>
                      <a:pt x="23" y="392"/>
                      <a:pt x="33" y="398"/>
                    </a:cubicBezTo>
                    <a:cubicBezTo>
                      <a:pt x="47" y="407"/>
                      <a:pt x="64" y="401"/>
                      <a:pt x="73" y="388"/>
                    </a:cubicBezTo>
                    <a:cubicBezTo>
                      <a:pt x="93" y="358"/>
                      <a:pt x="122" y="337"/>
                      <a:pt x="155" y="321"/>
                    </a:cubicBezTo>
                    <a:cubicBezTo>
                      <a:pt x="162" y="317"/>
                      <a:pt x="170" y="314"/>
                      <a:pt x="178" y="311"/>
                    </a:cubicBezTo>
                    <a:cubicBezTo>
                      <a:pt x="167" y="323"/>
                      <a:pt x="157" y="337"/>
                      <a:pt x="146" y="349"/>
                    </a:cubicBezTo>
                    <a:cubicBezTo>
                      <a:pt x="134" y="364"/>
                      <a:pt x="118" y="379"/>
                      <a:pt x="102" y="390"/>
                    </a:cubicBezTo>
                    <a:cubicBezTo>
                      <a:pt x="87" y="400"/>
                      <a:pt x="68" y="410"/>
                      <a:pt x="59" y="427"/>
                    </a:cubicBezTo>
                    <a:cubicBezTo>
                      <a:pt x="48" y="450"/>
                      <a:pt x="67" y="476"/>
                      <a:pt x="92" y="469"/>
                    </a:cubicBezTo>
                    <a:cubicBezTo>
                      <a:pt x="112" y="465"/>
                      <a:pt x="127" y="451"/>
                      <a:pt x="142" y="438"/>
                    </a:cubicBezTo>
                    <a:cubicBezTo>
                      <a:pt x="158" y="426"/>
                      <a:pt x="178" y="417"/>
                      <a:pt x="196" y="407"/>
                    </a:cubicBezTo>
                    <a:cubicBezTo>
                      <a:pt x="216" y="397"/>
                      <a:pt x="237" y="388"/>
                      <a:pt x="258" y="377"/>
                    </a:cubicBezTo>
                    <a:cubicBezTo>
                      <a:pt x="260" y="376"/>
                      <a:pt x="263" y="375"/>
                      <a:pt x="265" y="373"/>
                    </a:cubicBezTo>
                    <a:cubicBezTo>
                      <a:pt x="255" y="384"/>
                      <a:pt x="245" y="394"/>
                      <a:pt x="236" y="405"/>
                    </a:cubicBezTo>
                    <a:cubicBezTo>
                      <a:pt x="223" y="421"/>
                      <a:pt x="210" y="436"/>
                      <a:pt x="196" y="450"/>
                    </a:cubicBezTo>
                    <a:cubicBezTo>
                      <a:pt x="180" y="465"/>
                      <a:pt x="164" y="477"/>
                      <a:pt x="150" y="493"/>
                    </a:cubicBezTo>
                    <a:cubicBezTo>
                      <a:pt x="131" y="516"/>
                      <a:pt x="150" y="546"/>
                      <a:pt x="179" y="542"/>
                    </a:cubicBezTo>
                    <a:cubicBezTo>
                      <a:pt x="193" y="539"/>
                      <a:pt x="204" y="525"/>
                      <a:pt x="211" y="519"/>
                    </a:cubicBezTo>
                    <a:cubicBezTo>
                      <a:pt x="227" y="508"/>
                      <a:pt x="244" y="498"/>
                      <a:pt x="261" y="489"/>
                    </a:cubicBezTo>
                    <a:cubicBezTo>
                      <a:pt x="279" y="479"/>
                      <a:pt x="298" y="468"/>
                      <a:pt x="316" y="457"/>
                    </a:cubicBezTo>
                    <a:cubicBezTo>
                      <a:pt x="300" y="473"/>
                      <a:pt x="286" y="490"/>
                      <a:pt x="270" y="506"/>
                    </a:cubicBezTo>
                    <a:cubicBezTo>
                      <a:pt x="258" y="517"/>
                      <a:pt x="247" y="531"/>
                      <a:pt x="236" y="543"/>
                    </a:cubicBezTo>
                    <a:cubicBezTo>
                      <a:pt x="225" y="557"/>
                      <a:pt x="214" y="571"/>
                      <a:pt x="208" y="588"/>
                    </a:cubicBezTo>
                    <a:cubicBezTo>
                      <a:pt x="204" y="602"/>
                      <a:pt x="214" y="620"/>
                      <a:pt x="229" y="623"/>
                    </a:cubicBezTo>
                    <a:cubicBezTo>
                      <a:pt x="256" y="629"/>
                      <a:pt x="281" y="611"/>
                      <a:pt x="303" y="597"/>
                    </a:cubicBezTo>
                    <a:cubicBezTo>
                      <a:pt x="310" y="592"/>
                      <a:pt x="317" y="588"/>
                      <a:pt x="324" y="583"/>
                    </a:cubicBezTo>
                    <a:cubicBezTo>
                      <a:pt x="324" y="590"/>
                      <a:pt x="326" y="597"/>
                      <a:pt x="332" y="603"/>
                    </a:cubicBezTo>
                    <a:cubicBezTo>
                      <a:pt x="343" y="614"/>
                      <a:pt x="363" y="615"/>
                      <a:pt x="373" y="603"/>
                    </a:cubicBezTo>
                    <a:cubicBezTo>
                      <a:pt x="386" y="588"/>
                      <a:pt x="401" y="574"/>
                      <a:pt x="406" y="554"/>
                    </a:cubicBezTo>
                    <a:cubicBezTo>
                      <a:pt x="407" y="550"/>
                      <a:pt x="407" y="547"/>
                      <a:pt x="407" y="543"/>
                    </a:cubicBezTo>
                    <a:cubicBezTo>
                      <a:pt x="415" y="544"/>
                      <a:pt x="423" y="541"/>
                      <a:pt x="430" y="535"/>
                    </a:cubicBezTo>
                    <a:cubicBezTo>
                      <a:pt x="444" y="523"/>
                      <a:pt x="457" y="511"/>
                      <a:pt x="469" y="497"/>
                    </a:cubicBezTo>
                    <a:cubicBezTo>
                      <a:pt x="483" y="481"/>
                      <a:pt x="494" y="462"/>
                      <a:pt x="504" y="444"/>
                    </a:cubicBezTo>
                    <a:cubicBezTo>
                      <a:pt x="514" y="427"/>
                      <a:pt x="523" y="413"/>
                      <a:pt x="536" y="400"/>
                    </a:cubicBezTo>
                    <a:cubicBezTo>
                      <a:pt x="553" y="383"/>
                      <a:pt x="558" y="364"/>
                      <a:pt x="549" y="342"/>
                    </a:cubicBezTo>
                    <a:cubicBezTo>
                      <a:pt x="544" y="332"/>
                      <a:pt x="527" y="325"/>
                      <a:pt x="516" y="329"/>
                    </a:cubicBezTo>
                    <a:cubicBezTo>
                      <a:pt x="533" y="309"/>
                      <a:pt x="549" y="288"/>
                      <a:pt x="563" y="266"/>
                    </a:cubicBezTo>
                    <a:cubicBezTo>
                      <a:pt x="570" y="255"/>
                      <a:pt x="567" y="240"/>
                      <a:pt x="55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190" name="Rectangle 189"/>
            <p:cNvSpPr/>
            <p:nvPr/>
          </p:nvSpPr>
          <p:spPr>
            <a:xfrm>
              <a:off x="371087" y="2240546"/>
              <a:ext cx="393057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3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8831461" y="3587073"/>
            <a:ext cx="965435" cy="1033591"/>
            <a:chOff x="84898" y="2103969"/>
            <a:chExt cx="965435" cy="1033591"/>
          </a:xfrm>
        </p:grpSpPr>
        <p:grpSp>
          <p:nvGrpSpPr>
            <p:cNvPr id="233" name="组合 36"/>
            <p:cNvGrpSpPr/>
            <p:nvPr/>
          </p:nvGrpSpPr>
          <p:grpSpPr>
            <a:xfrm>
              <a:off x="84898" y="2103969"/>
              <a:ext cx="965435" cy="1033591"/>
              <a:chOff x="4427538" y="954088"/>
              <a:chExt cx="3333750" cy="3729038"/>
            </a:xfrm>
          </p:grpSpPr>
          <p:sp>
            <p:nvSpPr>
              <p:cNvPr id="235" name="Freeform 7"/>
              <p:cNvSpPr/>
              <p:nvPr/>
            </p:nvSpPr>
            <p:spPr bwMode="auto">
              <a:xfrm>
                <a:off x="4999038" y="1325563"/>
                <a:ext cx="285750" cy="315913"/>
              </a:xfrm>
              <a:custGeom>
                <a:avLst/>
                <a:gdLst>
                  <a:gd name="T0" fmla="*/ 72 w 76"/>
                  <a:gd name="T1" fmla="*/ 66 h 84"/>
                  <a:gd name="T2" fmla="*/ 54 w 76"/>
                  <a:gd name="T3" fmla="*/ 15 h 84"/>
                  <a:gd name="T4" fmla="*/ 32 w 76"/>
                  <a:gd name="T5" fmla="*/ 21 h 84"/>
                  <a:gd name="T6" fmla="*/ 34 w 76"/>
                  <a:gd name="T7" fmla="*/ 27 h 84"/>
                  <a:gd name="T8" fmla="*/ 27 w 76"/>
                  <a:gd name="T9" fmla="*/ 14 h 84"/>
                  <a:gd name="T10" fmla="*/ 5 w 76"/>
                  <a:gd name="T11" fmla="*/ 20 h 84"/>
                  <a:gd name="T12" fmla="*/ 63 w 76"/>
                  <a:gd name="T13" fmla="*/ 83 h 84"/>
                  <a:gd name="T14" fmla="*/ 72 w 76"/>
                  <a:gd name="T15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4">
                    <a:moveTo>
                      <a:pt x="72" y="66"/>
                    </a:moveTo>
                    <a:cubicBezTo>
                      <a:pt x="65" y="50"/>
                      <a:pt x="59" y="33"/>
                      <a:pt x="54" y="15"/>
                    </a:cubicBezTo>
                    <a:cubicBezTo>
                      <a:pt x="51" y="1"/>
                      <a:pt x="28" y="7"/>
                      <a:pt x="32" y="21"/>
                    </a:cubicBezTo>
                    <a:cubicBezTo>
                      <a:pt x="33" y="23"/>
                      <a:pt x="33" y="25"/>
                      <a:pt x="34" y="27"/>
                    </a:cubicBezTo>
                    <a:cubicBezTo>
                      <a:pt x="31" y="23"/>
                      <a:pt x="29" y="18"/>
                      <a:pt x="27" y="14"/>
                    </a:cubicBezTo>
                    <a:cubicBezTo>
                      <a:pt x="22" y="0"/>
                      <a:pt x="0" y="6"/>
                      <a:pt x="5" y="20"/>
                    </a:cubicBezTo>
                    <a:cubicBezTo>
                      <a:pt x="15" y="44"/>
                      <a:pt x="33" y="82"/>
                      <a:pt x="63" y="83"/>
                    </a:cubicBezTo>
                    <a:cubicBezTo>
                      <a:pt x="72" y="84"/>
                      <a:pt x="76" y="73"/>
                      <a:pt x="72" y="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6" name="Freeform 8"/>
              <p:cNvSpPr/>
              <p:nvPr/>
            </p:nvSpPr>
            <p:spPr bwMode="auto">
              <a:xfrm>
                <a:off x="5988051" y="987426"/>
                <a:ext cx="188913" cy="354013"/>
              </a:xfrm>
              <a:custGeom>
                <a:avLst/>
                <a:gdLst>
                  <a:gd name="T0" fmla="*/ 49 w 50"/>
                  <a:gd name="T1" fmla="*/ 26 h 94"/>
                  <a:gd name="T2" fmla="*/ 47 w 50"/>
                  <a:gd name="T3" fmla="*/ 19 h 94"/>
                  <a:gd name="T4" fmla="*/ 46 w 50"/>
                  <a:gd name="T5" fmla="*/ 10 h 94"/>
                  <a:gd name="T6" fmla="*/ 32 w 50"/>
                  <a:gd name="T7" fmla="*/ 2 h 94"/>
                  <a:gd name="T8" fmla="*/ 15 w 50"/>
                  <a:gd name="T9" fmla="*/ 5 h 94"/>
                  <a:gd name="T10" fmla="*/ 15 w 50"/>
                  <a:gd name="T11" fmla="*/ 28 h 94"/>
                  <a:gd name="T12" fmla="*/ 22 w 50"/>
                  <a:gd name="T13" fmla="*/ 28 h 94"/>
                  <a:gd name="T14" fmla="*/ 15 w 50"/>
                  <a:gd name="T15" fmla="*/ 46 h 94"/>
                  <a:gd name="T16" fmla="*/ 13 w 50"/>
                  <a:gd name="T17" fmla="*/ 82 h 94"/>
                  <a:gd name="T18" fmla="*/ 33 w 50"/>
                  <a:gd name="T19" fmla="*/ 87 h 94"/>
                  <a:gd name="T20" fmla="*/ 49 w 50"/>
                  <a:gd name="T21" fmla="*/ 2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4">
                    <a:moveTo>
                      <a:pt x="49" y="26"/>
                    </a:moveTo>
                    <a:cubicBezTo>
                      <a:pt x="49" y="23"/>
                      <a:pt x="48" y="21"/>
                      <a:pt x="47" y="19"/>
                    </a:cubicBezTo>
                    <a:cubicBezTo>
                      <a:pt x="47" y="16"/>
                      <a:pt x="47" y="13"/>
                      <a:pt x="46" y="10"/>
                    </a:cubicBezTo>
                    <a:cubicBezTo>
                      <a:pt x="45" y="4"/>
                      <a:pt x="38" y="0"/>
                      <a:pt x="32" y="2"/>
                    </a:cubicBezTo>
                    <a:cubicBezTo>
                      <a:pt x="26" y="3"/>
                      <a:pt x="21" y="5"/>
                      <a:pt x="15" y="5"/>
                    </a:cubicBezTo>
                    <a:cubicBezTo>
                      <a:pt x="0" y="6"/>
                      <a:pt x="0" y="29"/>
                      <a:pt x="15" y="28"/>
                    </a:cubicBezTo>
                    <a:cubicBezTo>
                      <a:pt x="17" y="28"/>
                      <a:pt x="20" y="28"/>
                      <a:pt x="22" y="28"/>
                    </a:cubicBezTo>
                    <a:cubicBezTo>
                      <a:pt x="19" y="34"/>
                      <a:pt x="16" y="41"/>
                      <a:pt x="15" y="46"/>
                    </a:cubicBezTo>
                    <a:cubicBezTo>
                      <a:pt x="12" y="58"/>
                      <a:pt x="10" y="70"/>
                      <a:pt x="13" y="82"/>
                    </a:cubicBezTo>
                    <a:cubicBezTo>
                      <a:pt x="15" y="90"/>
                      <a:pt x="27" y="94"/>
                      <a:pt x="33" y="87"/>
                    </a:cubicBezTo>
                    <a:cubicBezTo>
                      <a:pt x="45" y="71"/>
                      <a:pt x="50" y="46"/>
                      <a:pt x="49" y="2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7" name="Freeform 9"/>
              <p:cNvSpPr/>
              <p:nvPr/>
            </p:nvSpPr>
            <p:spPr bwMode="auto">
              <a:xfrm>
                <a:off x="6869113" y="1319213"/>
                <a:ext cx="320675" cy="352425"/>
              </a:xfrm>
              <a:custGeom>
                <a:avLst/>
                <a:gdLst>
                  <a:gd name="T0" fmla="*/ 61 w 85"/>
                  <a:gd name="T1" fmla="*/ 15 h 94"/>
                  <a:gd name="T2" fmla="*/ 60 w 85"/>
                  <a:gd name="T3" fmla="*/ 10 h 94"/>
                  <a:gd name="T4" fmla="*/ 46 w 85"/>
                  <a:gd name="T5" fmla="*/ 2 h 94"/>
                  <a:gd name="T6" fmla="*/ 20 w 85"/>
                  <a:gd name="T7" fmla="*/ 27 h 94"/>
                  <a:gd name="T8" fmla="*/ 8 w 85"/>
                  <a:gd name="T9" fmla="*/ 59 h 94"/>
                  <a:gd name="T10" fmla="*/ 15 w 85"/>
                  <a:gd name="T11" fmla="*/ 78 h 94"/>
                  <a:gd name="T12" fmla="*/ 15 w 85"/>
                  <a:gd name="T13" fmla="*/ 79 h 94"/>
                  <a:gd name="T14" fmla="*/ 29 w 85"/>
                  <a:gd name="T15" fmla="*/ 93 h 94"/>
                  <a:gd name="T16" fmla="*/ 60 w 85"/>
                  <a:gd name="T17" fmla="*/ 66 h 94"/>
                  <a:gd name="T18" fmla="*/ 80 w 85"/>
                  <a:gd name="T19" fmla="*/ 26 h 94"/>
                  <a:gd name="T20" fmla="*/ 61 w 85"/>
                  <a:gd name="T21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94">
                    <a:moveTo>
                      <a:pt x="61" y="15"/>
                    </a:moveTo>
                    <a:cubicBezTo>
                      <a:pt x="61" y="14"/>
                      <a:pt x="61" y="12"/>
                      <a:pt x="60" y="10"/>
                    </a:cubicBezTo>
                    <a:cubicBezTo>
                      <a:pt x="58" y="5"/>
                      <a:pt x="52" y="0"/>
                      <a:pt x="46" y="2"/>
                    </a:cubicBezTo>
                    <a:cubicBezTo>
                      <a:pt x="33" y="7"/>
                      <a:pt x="26" y="15"/>
                      <a:pt x="20" y="27"/>
                    </a:cubicBezTo>
                    <a:cubicBezTo>
                      <a:pt x="16" y="38"/>
                      <a:pt x="17" y="51"/>
                      <a:pt x="8" y="59"/>
                    </a:cubicBezTo>
                    <a:cubicBezTo>
                      <a:pt x="0" y="66"/>
                      <a:pt x="6" y="77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3" y="88"/>
                      <a:pt x="20" y="94"/>
                      <a:pt x="29" y="93"/>
                    </a:cubicBezTo>
                    <a:cubicBezTo>
                      <a:pt x="43" y="91"/>
                      <a:pt x="52" y="77"/>
                      <a:pt x="60" y="66"/>
                    </a:cubicBezTo>
                    <a:cubicBezTo>
                      <a:pt x="68" y="54"/>
                      <a:pt x="75" y="40"/>
                      <a:pt x="80" y="26"/>
                    </a:cubicBezTo>
                    <a:cubicBezTo>
                      <a:pt x="85" y="14"/>
                      <a:pt x="69" y="8"/>
                      <a:pt x="61" y="1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8" name="Freeform 10"/>
              <p:cNvSpPr/>
              <p:nvPr/>
            </p:nvSpPr>
            <p:spPr bwMode="auto">
              <a:xfrm>
                <a:off x="7351713" y="2228851"/>
                <a:ext cx="349250" cy="179388"/>
              </a:xfrm>
              <a:custGeom>
                <a:avLst/>
                <a:gdLst>
                  <a:gd name="T0" fmla="*/ 90 w 93"/>
                  <a:gd name="T1" fmla="*/ 33 h 48"/>
                  <a:gd name="T2" fmla="*/ 84 w 93"/>
                  <a:gd name="T3" fmla="*/ 11 h 48"/>
                  <a:gd name="T4" fmla="*/ 70 w 93"/>
                  <a:gd name="T5" fmla="*/ 2 h 48"/>
                  <a:gd name="T6" fmla="*/ 31 w 93"/>
                  <a:gd name="T7" fmla="*/ 19 h 48"/>
                  <a:gd name="T8" fmla="*/ 30 w 93"/>
                  <a:gd name="T9" fmla="*/ 19 h 48"/>
                  <a:gd name="T10" fmla="*/ 29 w 93"/>
                  <a:gd name="T11" fmla="*/ 18 h 48"/>
                  <a:gd name="T12" fmla="*/ 8 w 93"/>
                  <a:gd name="T13" fmla="*/ 23 h 48"/>
                  <a:gd name="T14" fmla="*/ 14 w 93"/>
                  <a:gd name="T15" fmla="*/ 44 h 48"/>
                  <a:gd name="T16" fmla="*/ 28 w 93"/>
                  <a:gd name="T17" fmla="*/ 43 h 48"/>
                  <a:gd name="T18" fmla="*/ 76 w 93"/>
                  <a:gd name="T19" fmla="*/ 47 h 48"/>
                  <a:gd name="T20" fmla="*/ 90 w 93"/>
                  <a:gd name="T21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48">
                    <a:moveTo>
                      <a:pt x="90" y="33"/>
                    </a:moveTo>
                    <a:cubicBezTo>
                      <a:pt x="87" y="25"/>
                      <a:pt x="86" y="18"/>
                      <a:pt x="84" y="11"/>
                    </a:cubicBezTo>
                    <a:cubicBezTo>
                      <a:pt x="83" y="5"/>
                      <a:pt x="76" y="0"/>
                      <a:pt x="70" y="2"/>
                    </a:cubicBezTo>
                    <a:cubicBezTo>
                      <a:pt x="57" y="8"/>
                      <a:pt x="44" y="15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4" y="9"/>
                      <a:pt x="8" y="13"/>
                      <a:pt x="8" y="23"/>
                    </a:cubicBezTo>
                    <a:cubicBezTo>
                      <a:pt x="0" y="29"/>
                      <a:pt x="2" y="44"/>
                      <a:pt x="14" y="44"/>
                    </a:cubicBezTo>
                    <a:cubicBezTo>
                      <a:pt x="19" y="44"/>
                      <a:pt x="24" y="44"/>
                      <a:pt x="28" y="43"/>
                    </a:cubicBezTo>
                    <a:cubicBezTo>
                      <a:pt x="44" y="47"/>
                      <a:pt x="65" y="45"/>
                      <a:pt x="76" y="47"/>
                    </a:cubicBezTo>
                    <a:cubicBezTo>
                      <a:pt x="83" y="48"/>
                      <a:pt x="93" y="42"/>
                      <a:pt x="90" y="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39" name="Freeform 11"/>
              <p:cNvSpPr/>
              <p:nvPr/>
            </p:nvSpPr>
            <p:spPr bwMode="auto">
              <a:xfrm>
                <a:off x="7234238" y="3190876"/>
                <a:ext cx="368300" cy="247650"/>
              </a:xfrm>
              <a:custGeom>
                <a:avLst/>
                <a:gdLst>
                  <a:gd name="T0" fmla="*/ 97 w 98"/>
                  <a:gd name="T1" fmla="*/ 50 h 66"/>
                  <a:gd name="T2" fmla="*/ 80 w 98"/>
                  <a:gd name="T3" fmla="*/ 27 h 66"/>
                  <a:gd name="T4" fmla="*/ 68 w 98"/>
                  <a:gd name="T5" fmla="*/ 28 h 66"/>
                  <a:gd name="T6" fmla="*/ 45 w 98"/>
                  <a:gd name="T7" fmla="*/ 3 h 66"/>
                  <a:gd name="T8" fmla="*/ 32 w 98"/>
                  <a:gd name="T9" fmla="*/ 4 h 66"/>
                  <a:gd name="T10" fmla="*/ 15 w 98"/>
                  <a:gd name="T11" fmla="*/ 6 h 66"/>
                  <a:gd name="T12" fmla="*/ 15 w 98"/>
                  <a:gd name="T13" fmla="*/ 29 h 66"/>
                  <a:gd name="T14" fmla="*/ 28 w 98"/>
                  <a:gd name="T15" fmla="*/ 28 h 66"/>
                  <a:gd name="T16" fmla="*/ 30 w 98"/>
                  <a:gd name="T17" fmla="*/ 28 h 66"/>
                  <a:gd name="T18" fmla="*/ 29 w 98"/>
                  <a:gd name="T19" fmla="*/ 36 h 66"/>
                  <a:gd name="T20" fmla="*/ 42 w 98"/>
                  <a:gd name="T21" fmla="*/ 57 h 66"/>
                  <a:gd name="T22" fmla="*/ 64 w 98"/>
                  <a:gd name="T23" fmla="*/ 55 h 66"/>
                  <a:gd name="T24" fmla="*/ 65 w 98"/>
                  <a:gd name="T25" fmla="*/ 55 h 66"/>
                  <a:gd name="T26" fmla="*/ 83 w 98"/>
                  <a:gd name="T27" fmla="*/ 64 h 66"/>
                  <a:gd name="T28" fmla="*/ 97 w 98"/>
                  <a:gd name="T2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66">
                    <a:moveTo>
                      <a:pt x="97" y="50"/>
                    </a:moveTo>
                    <a:cubicBezTo>
                      <a:pt x="95" y="39"/>
                      <a:pt x="91" y="29"/>
                      <a:pt x="80" y="27"/>
                    </a:cubicBezTo>
                    <a:cubicBezTo>
                      <a:pt x="76" y="26"/>
                      <a:pt x="72" y="26"/>
                      <a:pt x="68" y="28"/>
                    </a:cubicBezTo>
                    <a:cubicBezTo>
                      <a:pt x="61" y="19"/>
                      <a:pt x="54" y="9"/>
                      <a:pt x="45" y="3"/>
                    </a:cubicBezTo>
                    <a:cubicBezTo>
                      <a:pt x="40" y="0"/>
                      <a:pt x="35" y="1"/>
                      <a:pt x="32" y="4"/>
                    </a:cubicBezTo>
                    <a:cubicBezTo>
                      <a:pt x="26" y="4"/>
                      <a:pt x="20" y="5"/>
                      <a:pt x="15" y="6"/>
                    </a:cubicBezTo>
                    <a:cubicBezTo>
                      <a:pt x="0" y="6"/>
                      <a:pt x="0" y="29"/>
                      <a:pt x="15" y="29"/>
                    </a:cubicBezTo>
                    <a:cubicBezTo>
                      <a:pt x="19" y="28"/>
                      <a:pt x="24" y="28"/>
                      <a:pt x="28" y="28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8" y="45"/>
                      <a:pt x="34" y="54"/>
                      <a:pt x="42" y="57"/>
                    </a:cubicBezTo>
                    <a:cubicBezTo>
                      <a:pt x="50" y="60"/>
                      <a:pt x="57" y="58"/>
                      <a:pt x="64" y="55"/>
                    </a:cubicBezTo>
                    <a:cubicBezTo>
                      <a:pt x="64" y="55"/>
                      <a:pt x="64" y="55"/>
                      <a:pt x="65" y="55"/>
                    </a:cubicBezTo>
                    <a:cubicBezTo>
                      <a:pt x="70" y="59"/>
                      <a:pt x="75" y="62"/>
                      <a:pt x="83" y="64"/>
                    </a:cubicBezTo>
                    <a:cubicBezTo>
                      <a:pt x="92" y="66"/>
                      <a:pt x="98" y="58"/>
                      <a:pt x="97" y="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0" name="Freeform 12"/>
              <p:cNvSpPr>
                <a:spLocks noEditPoints="1"/>
              </p:cNvSpPr>
              <p:nvPr/>
            </p:nvSpPr>
            <p:spPr bwMode="auto">
              <a:xfrm>
                <a:off x="4600576" y="3221038"/>
                <a:ext cx="349250" cy="209550"/>
              </a:xfrm>
              <a:custGeom>
                <a:avLst/>
                <a:gdLst>
                  <a:gd name="T0" fmla="*/ 87 w 93"/>
                  <a:gd name="T1" fmla="*/ 6 h 56"/>
                  <a:gd name="T2" fmla="*/ 67 w 93"/>
                  <a:gd name="T3" fmla="*/ 2 h 56"/>
                  <a:gd name="T4" fmla="*/ 51 w 93"/>
                  <a:gd name="T5" fmla="*/ 8 h 56"/>
                  <a:gd name="T6" fmla="*/ 46 w 93"/>
                  <a:gd name="T7" fmla="*/ 5 h 56"/>
                  <a:gd name="T8" fmla="*/ 34 w 93"/>
                  <a:gd name="T9" fmla="*/ 5 h 56"/>
                  <a:gd name="T10" fmla="*/ 24 w 93"/>
                  <a:gd name="T11" fmla="*/ 4 h 56"/>
                  <a:gd name="T12" fmla="*/ 2 w 93"/>
                  <a:gd name="T13" fmla="*/ 41 h 56"/>
                  <a:gd name="T14" fmla="*/ 25 w 93"/>
                  <a:gd name="T15" fmla="*/ 41 h 56"/>
                  <a:gd name="T16" fmla="*/ 25 w 93"/>
                  <a:gd name="T17" fmla="*/ 39 h 56"/>
                  <a:gd name="T18" fmla="*/ 42 w 93"/>
                  <a:gd name="T19" fmla="*/ 47 h 56"/>
                  <a:gd name="T20" fmla="*/ 50 w 93"/>
                  <a:gd name="T21" fmla="*/ 33 h 56"/>
                  <a:gd name="T22" fmla="*/ 52 w 93"/>
                  <a:gd name="T23" fmla="*/ 33 h 56"/>
                  <a:gd name="T24" fmla="*/ 85 w 93"/>
                  <a:gd name="T25" fmla="*/ 27 h 56"/>
                  <a:gd name="T26" fmla="*/ 87 w 93"/>
                  <a:gd name="T27" fmla="*/ 6 h 56"/>
                  <a:gd name="T28" fmla="*/ 25 w 93"/>
                  <a:gd name="T29" fmla="*/ 36 h 56"/>
                  <a:gd name="T30" fmla="*/ 25 w 93"/>
                  <a:gd name="T31" fmla="*/ 30 h 56"/>
                  <a:gd name="T32" fmla="*/ 25 w 93"/>
                  <a:gd name="T33" fmla="*/ 28 h 56"/>
                  <a:gd name="T34" fmla="*/ 25 w 93"/>
                  <a:gd name="T35" fmla="*/ 27 h 56"/>
                  <a:gd name="T36" fmla="*/ 27 w 93"/>
                  <a:gd name="T37" fmla="*/ 27 h 56"/>
                  <a:gd name="T38" fmla="*/ 30 w 93"/>
                  <a:gd name="T39" fmla="*/ 27 h 56"/>
                  <a:gd name="T40" fmla="*/ 30 w 93"/>
                  <a:gd name="T41" fmla="*/ 27 h 56"/>
                  <a:gd name="T42" fmla="*/ 25 w 93"/>
                  <a:gd name="T4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6">
                    <a:moveTo>
                      <a:pt x="87" y="6"/>
                    </a:moveTo>
                    <a:cubicBezTo>
                      <a:pt x="81" y="0"/>
                      <a:pt x="74" y="1"/>
                      <a:pt x="67" y="2"/>
                    </a:cubicBezTo>
                    <a:cubicBezTo>
                      <a:pt x="62" y="3"/>
                      <a:pt x="56" y="5"/>
                      <a:pt x="51" y="8"/>
                    </a:cubicBezTo>
                    <a:cubicBezTo>
                      <a:pt x="49" y="7"/>
                      <a:pt x="47" y="6"/>
                      <a:pt x="46" y="5"/>
                    </a:cubicBezTo>
                    <a:cubicBezTo>
                      <a:pt x="41" y="2"/>
                      <a:pt x="37" y="3"/>
                      <a:pt x="34" y="5"/>
                    </a:cubicBezTo>
                    <a:cubicBezTo>
                      <a:pt x="31" y="4"/>
                      <a:pt x="28" y="4"/>
                      <a:pt x="24" y="4"/>
                    </a:cubicBezTo>
                    <a:cubicBezTo>
                      <a:pt x="4" y="6"/>
                      <a:pt x="0" y="24"/>
                      <a:pt x="2" y="41"/>
                    </a:cubicBezTo>
                    <a:cubicBezTo>
                      <a:pt x="4" y="55"/>
                      <a:pt x="27" y="56"/>
                      <a:pt x="25" y="41"/>
                    </a:cubicBezTo>
                    <a:cubicBezTo>
                      <a:pt x="25" y="40"/>
                      <a:pt x="25" y="40"/>
                      <a:pt x="25" y="39"/>
                    </a:cubicBezTo>
                    <a:cubicBezTo>
                      <a:pt x="27" y="47"/>
                      <a:pt x="34" y="52"/>
                      <a:pt x="42" y="47"/>
                    </a:cubicBezTo>
                    <a:cubicBezTo>
                      <a:pt x="47" y="43"/>
                      <a:pt x="49" y="39"/>
                      <a:pt x="50" y="33"/>
                    </a:cubicBezTo>
                    <a:cubicBezTo>
                      <a:pt x="50" y="33"/>
                      <a:pt x="51" y="33"/>
                      <a:pt x="52" y="33"/>
                    </a:cubicBezTo>
                    <a:cubicBezTo>
                      <a:pt x="63" y="36"/>
                      <a:pt x="76" y="36"/>
                      <a:pt x="85" y="27"/>
                    </a:cubicBezTo>
                    <a:cubicBezTo>
                      <a:pt x="90" y="21"/>
                      <a:pt x="93" y="12"/>
                      <a:pt x="87" y="6"/>
                    </a:cubicBezTo>
                    <a:close/>
                    <a:moveTo>
                      <a:pt x="25" y="36"/>
                    </a:moveTo>
                    <a:cubicBezTo>
                      <a:pt x="25" y="34"/>
                      <a:pt x="25" y="32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9"/>
                      <a:pt x="27" y="29"/>
                      <a:pt x="30" y="27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6" y="30"/>
                      <a:pt x="25" y="33"/>
                      <a:pt x="25" y="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1" name="Freeform 13"/>
              <p:cNvSpPr/>
              <p:nvPr/>
            </p:nvSpPr>
            <p:spPr bwMode="auto">
              <a:xfrm>
                <a:off x="4441826" y="2228851"/>
                <a:ext cx="381000" cy="195263"/>
              </a:xfrm>
              <a:custGeom>
                <a:avLst/>
                <a:gdLst>
                  <a:gd name="T0" fmla="*/ 77 w 101"/>
                  <a:gd name="T1" fmla="*/ 14 h 52"/>
                  <a:gd name="T2" fmla="*/ 31 w 101"/>
                  <a:gd name="T3" fmla="*/ 0 h 52"/>
                  <a:gd name="T4" fmla="*/ 20 w 101"/>
                  <a:gd name="T5" fmla="*/ 14 h 52"/>
                  <a:gd name="T6" fmla="*/ 15 w 101"/>
                  <a:gd name="T7" fmla="*/ 14 h 52"/>
                  <a:gd name="T8" fmla="*/ 15 w 101"/>
                  <a:gd name="T9" fmla="*/ 37 h 52"/>
                  <a:gd name="T10" fmla="*/ 67 w 101"/>
                  <a:gd name="T11" fmla="*/ 48 h 52"/>
                  <a:gd name="T12" fmla="*/ 98 w 101"/>
                  <a:gd name="T13" fmla="*/ 38 h 52"/>
                  <a:gd name="T14" fmla="*/ 77 w 101"/>
                  <a:gd name="T15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52">
                    <a:moveTo>
                      <a:pt x="77" y="14"/>
                    </a:moveTo>
                    <a:cubicBezTo>
                      <a:pt x="62" y="7"/>
                      <a:pt x="48" y="0"/>
                      <a:pt x="31" y="0"/>
                    </a:cubicBezTo>
                    <a:cubicBezTo>
                      <a:pt x="23" y="0"/>
                      <a:pt x="19" y="7"/>
                      <a:pt x="20" y="14"/>
                    </a:cubicBezTo>
                    <a:cubicBezTo>
                      <a:pt x="18" y="14"/>
                      <a:pt x="17" y="14"/>
                      <a:pt x="15" y="14"/>
                    </a:cubicBezTo>
                    <a:cubicBezTo>
                      <a:pt x="0" y="13"/>
                      <a:pt x="0" y="36"/>
                      <a:pt x="15" y="37"/>
                    </a:cubicBezTo>
                    <a:cubicBezTo>
                      <a:pt x="34" y="37"/>
                      <a:pt x="50" y="40"/>
                      <a:pt x="67" y="48"/>
                    </a:cubicBezTo>
                    <a:cubicBezTo>
                      <a:pt x="77" y="52"/>
                      <a:pt x="94" y="51"/>
                      <a:pt x="98" y="38"/>
                    </a:cubicBezTo>
                    <a:cubicBezTo>
                      <a:pt x="101" y="26"/>
                      <a:pt x="86" y="18"/>
                      <a:pt x="77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2" name="Freeform 14"/>
              <p:cNvSpPr/>
              <p:nvPr/>
            </p:nvSpPr>
            <p:spPr bwMode="auto">
              <a:xfrm>
                <a:off x="5619751" y="3903663"/>
                <a:ext cx="971550" cy="142875"/>
              </a:xfrm>
              <a:custGeom>
                <a:avLst/>
                <a:gdLst>
                  <a:gd name="T0" fmla="*/ 243 w 258"/>
                  <a:gd name="T1" fmla="*/ 1 h 38"/>
                  <a:gd name="T2" fmla="*/ 129 w 258"/>
                  <a:gd name="T3" fmla="*/ 1 h 38"/>
                  <a:gd name="T4" fmla="*/ 15 w 258"/>
                  <a:gd name="T5" fmla="*/ 9 h 38"/>
                  <a:gd name="T6" fmla="*/ 15 w 258"/>
                  <a:gd name="T7" fmla="*/ 32 h 38"/>
                  <a:gd name="T8" fmla="*/ 93 w 258"/>
                  <a:gd name="T9" fmla="*/ 26 h 38"/>
                  <a:gd name="T10" fmla="*/ 107 w 258"/>
                  <a:gd name="T11" fmla="*/ 35 h 38"/>
                  <a:gd name="T12" fmla="*/ 169 w 258"/>
                  <a:gd name="T13" fmla="*/ 32 h 38"/>
                  <a:gd name="T14" fmla="*/ 204 w 258"/>
                  <a:gd name="T15" fmla="*/ 32 h 38"/>
                  <a:gd name="T16" fmla="*/ 243 w 258"/>
                  <a:gd name="T17" fmla="*/ 24 h 38"/>
                  <a:gd name="T18" fmla="*/ 243 w 258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38">
                    <a:moveTo>
                      <a:pt x="243" y="1"/>
                    </a:moveTo>
                    <a:cubicBezTo>
                      <a:pt x="205" y="1"/>
                      <a:pt x="167" y="0"/>
                      <a:pt x="129" y="1"/>
                    </a:cubicBezTo>
                    <a:cubicBezTo>
                      <a:pt x="90" y="2"/>
                      <a:pt x="53" y="6"/>
                      <a:pt x="15" y="9"/>
                    </a:cubicBezTo>
                    <a:cubicBezTo>
                      <a:pt x="0" y="10"/>
                      <a:pt x="0" y="34"/>
                      <a:pt x="15" y="32"/>
                    </a:cubicBezTo>
                    <a:cubicBezTo>
                      <a:pt x="41" y="30"/>
                      <a:pt x="67" y="28"/>
                      <a:pt x="93" y="26"/>
                    </a:cubicBezTo>
                    <a:cubicBezTo>
                      <a:pt x="94" y="32"/>
                      <a:pt x="99" y="38"/>
                      <a:pt x="107" y="35"/>
                    </a:cubicBezTo>
                    <a:cubicBezTo>
                      <a:pt x="126" y="27"/>
                      <a:pt x="149" y="32"/>
                      <a:pt x="169" y="32"/>
                    </a:cubicBezTo>
                    <a:cubicBezTo>
                      <a:pt x="181" y="32"/>
                      <a:pt x="192" y="33"/>
                      <a:pt x="204" y="32"/>
                    </a:cubicBezTo>
                    <a:cubicBezTo>
                      <a:pt x="217" y="30"/>
                      <a:pt x="230" y="25"/>
                      <a:pt x="243" y="24"/>
                    </a:cubicBezTo>
                    <a:cubicBezTo>
                      <a:pt x="258" y="2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3" name="Freeform 15"/>
              <p:cNvSpPr/>
              <p:nvPr/>
            </p:nvSpPr>
            <p:spPr bwMode="auto">
              <a:xfrm>
                <a:off x="5605463" y="4081463"/>
                <a:ext cx="974725" cy="153988"/>
              </a:xfrm>
              <a:custGeom>
                <a:avLst/>
                <a:gdLst>
                  <a:gd name="T0" fmla="*/ 248 w 259"/>
                  <a:gd name="T1" fmla="*/ 5 h 41"/>
                  <a:gd name="T2" fmla="*/ 186 w 259"/>
                  <a:gd name="T3" fmla="*/ 2 h 41"/>
                  <a:gd name="T4" fmla="*/ 117 w 259"/>
                  <a:gd name="T5" fmla="*/ 3 h 41"/>
                  <a:gd name="T6" fmla="*/ 60 w 259"/>
                  <a:gd name="T7" fmla="*/ 1 h 41"/>
                  <a:gd name="T8" fmla="*/ 12 w 259"/>
                  <a:gd name="T9" fmla="*/ 11 h 41"/>
                  <a:gd name="T10" fmla="*/ 24 w 259"/>
                  <a:gd name="T11" fmla="*/ 31 h 41"/>
                  <a:gd name="T12" fmla="*/ 64 w 259"/>
                  <a:gd name="T13" fmla="*/ 25 h 41"/>
                  <a:gd name="T14" fmla="*/ 100 w 259"/>
                  <a:gd name="T15" fmla="*/ 26 h 41"/>
                  <a:gd name="T16" fmla="*/ 110 w 259"/>
                  <a:gd name="T17" fmla="*/ 40 h 41"/>
                  <a:gd name="T18" fmla="*/ 191 w 259"/>
                  <a:gd name="T19" fmla="*/ 40 h 41"/>
                  <a:gd name="T20" fmla="*/ 250 w 259"/>
                  <a:gd name="T21" fmla="*/ 26 h 41"/>
                  <a:gd name="T22" fmla="*/ 248 w 259"/>
                  <a:gd name="T2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41">
                    <a:moveTo>
                      <a:pt x="248" y="5"/>
                    </a:moveTo>
                    <a:cubicBezTo>
                      <a:pt x="227" y="1"/>
                      <a:pt x="206" y="2"/>
                      <a:pt x="186" y="2"/>
                    </a:cubicBezTo>
                    <a:cubicBezTo>
                      <a:pt x="163" y="3"/>
                      <a:pt x="140" y="3"/>
                      <a:pt x="117" y="3"/>
                    </a:cubicBezTo>
                    <a:cubicBezTo>
                      <a:pt x="98" y="3"/>
                      <a:pt x="79" y="2"/>
                      <a:pt x="60" y="1"/>
                    </a:cubicBezTo>
                    <a:cubicBezTo>
                      <a:pt x="44" y="0"/>
                      <a:pt x="26" y="1"/>
                      <a:pt x="12" y="11"/>
                    </a:cubicBezTo>
                    <a:cubicBezTo>
                      <a:pt x="0" y="19"/>
                      <a:pt x="12" y="39"/>
                      <a:pt x="24" y="31"/>
                    </a:cubicBezTo>
                    <a:cubicBezTo>
                      <a:pt x="35" y="22"/>
                      <a:pt x="50" y="24"/>
                      <a:pt x="64" y="25"/>
                    </a:cubicBezTo>
                    <a:cubicBezTo>
                      <a:pt x="76" y="25"/>
                      <a:pt x="88" y="26"/>
                      <a:pt x="100" y="26"/>
                    </a:cubicBezTo>
                    <a:cubicBezTo>
                      <a:pt x="98" y="32"/>
                      <a:pt x="102" y="40"/>
                      <a:pt x="110" y="40"/>
                    </a:cubicBezTo>
                    <a:cubicBezTo>
                      <a:pt x="137" y="40"/>
                      <a:pt x="164" y="41"/>
                      <a:pt x="191" y="40"/>
                    </a:cubicBezTo>
                    <a:cubicBezTo>
                      <a:pt x="210" y="40"/>
                      <a:pt x="235" y="38"/>
                      <a:pt x="250" y="26"/>
                    </a:cubicBezTo>
                    <a:cubicBezTo>
                      <a:pt x="257" y="21"/>
                      <a:pt x="259" y="7"/>
                      <a:pt x="248" y="5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4" name="Freeform 16"/>
              <p:cNvSpPr>
                <a:spLocks noEditPoints="1"/>
              </p:cNvSpPr>
              <p:nvPr/>
            </p:nvSpPr>
            <p:spPr bwMode="auto">
              <a:xfrm>
                <a:off x="5619751" y="4230688"/>
                <a:ext cx="925513" cy="403225"/>
              </a:xfrm>
              <a:custGeom>
                <a:avLst/>
                <a:gdLst>
                  <a:gd name="T0" fmla="*/ 239 w 246"/>
                  <a:gd name="T1" fmla="*/ 18 h 107"/>
                  <a:gd name="T2" fmla="*/ 159 w 246"/>
                  <a:gd name="T3" fmla="*/ 9 h 107"/>
                  <a:gd name="T4" fmla="*/ 15 w 246"/>
                  <a:gd name="T5" fmla="*/ 23 h 107"/>
                  <a:gd name="T6" fmla="*/ 21 w 246"/>
                  <a:gd name="T7" fmla="*/ 45 h 107"/>
                  <a:gd name="T8" fmla="*/ 45 w 246"/>
                  <a:gd name="T9" fmla="*/ 40 h 107"/>
                  <a:gd name="T10" fmla="*/ 46 w 246"/>
                  <a:gd name="T11" fmla="*/ 54 h 107"/>
                  <a:gd name="T12" fmla="*/ 64 w 246"/>
                  <a:gd name="T13" fmla="*/ 63 h 107"/>
                  <a:gd name="T14" fmla="*/ 61 w 246"/>
                  <a:gd name="T15" fmla="*/ 73 h 107"/>
                  <a:gd name="T16" fmla="*/ 63 w 246"/>
                  <a:gd name="T17" fmla="*/ 78 h 107"/>
                  <a:gd name="T18" fmla="*/ 63 w 246"/>
                  <a:gd name="T19" fmla="*/ 95 h 107"/>
                  <a:gd name="T20" fmla="*/ 80 w 246"/>
                  <a:gd name="T21" fmla="*/ 102 h 107"/>
                  <a:gd name="T22" fmla="*/ 84 w 246"/>
                  <a:gd name="T23" fmla="*/ 100 h 107"/>
                  <a:gd name="T24" fmla="*/ 112 w 246"/>
                  <a:gd name="T25" fmla="*/ 106 h 107"/>
                  <a:gd name="T26" fmla="*/ 150 w 246"/>
                  <a:gd name="T27" fmla="*/ 106 h 107"/>
                  <a:gd name="T28" fmla="*/ 189 w 246"/>
                  <a:gd name="T29" fmla="*/ 78 h 107"/>
                  <a:gd name="T30" fmla="*/ 193 w 246"/>
                  <a:gd name="T31" fmla="*/ 70 h 107"/>
                  <a:gd name="T32" fmla="*/ 200 w 246"/>
                  <a:gd name="T33" fmla="*/ 56 h 107"/>
                  <a:gd name="T34" fmla="*/ 197 w 246"/>
                  <a:gd name="T35" fmla="*/ 45 h 107"/>
                  <a:gd name="T36" fmla="*/ 234 w 246"/>
                  <a:gd name="T37" fmla="*/ 37 h 107"/>
                  <a:gd name="T38" fmla="*/ 239 w 246"/>
                  <a:gd name="T39" fmla="*/ 18 h 107"/>
                  <a:gd name="T40" fmla="*/ 97 w 246"/>
                  <a:gd name="T41" fmla="*/ 62 h 107"/>
                  <a:gd name="T42" fmla="*/ 104 w 246"/>
                  <a:gd name="T43" fmla="*/ 62 h 107"/>
                  <a:gd name="T44" fmla="*/ 166 w 246"/>
                  <a:gd name="T45" fmla="*/ 62 h 107"/>
                  <a:gd name="T46" fmla="*/ 97 w 246"/>
                  <a:gd name="T47" fmla="*/ 6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" h="107">
                    <a:moveTo>
                      <a:pt x="239" y="18"/>
                    </a:moveTo>
                    <a:cubicBezTo>
                      <a:pt x="221" y="0"/>
                      <a:pt x="182" y="9"/>
                      <a:pt x="159" y="9"/>
                    </a:cubicBezTo>
                    <a:cubicBezTo>
                      <a:pt x="110" y="9"/>
                      <a:pt x="62" y="10"/>
                      <a:pt x="15" y="23"/>
                    </a:cubicBezTo>
                    <a:cubicBezTo>
                      <a:pt x="0" y="27"/>
                      <a:pt x="6" y="49"/>
                      <a:pt x="21" y="45"/>
                    </a:cubicBezTo>
                    <a:cubicBezTo>
                      <a:pt x="29" y="43"/>
                      <a:pt x="37" y="41"/>
                      <a:pt x="45" y="40"/>
                    </a:cubicBezTo>
                    <a:cubicBezTo>
                      <a:pt x="42" y="44"/>
                      <a:pt x="43" y="51"/>
                      <a:pt x="46" y="54"/>
                    </a:cubicBezTo>
                    <a:cubicBezTo>
                      <a:pt x="51" y="59"/>
                      <a:pt x="57" y="62"/>
                      <a:pt x="64" y="63"/>
                    </a:cubicBezTo>
                    <a:cubicBezTo>
                      <a:pt x="62" y="65"/>
                      <a:pt x="60" y="69"/>
                      <a:pt x="61" y="73"/>
                    </a:cubicBezTo>
                    <a:cubicBezTo>
                      <a:pt x="62" y="75"/>
                      <a:pt x="62" y="76"/>
                      <a:pt x="63" y="78"/>
                    </a:cubicBezTo>
                    <a:cubicBezTo>
                      <a:pt x="61" y="83"/>
                      <a:pt x="61" y="88"/>
                      <a:pt x="63" y="95"/>
                    </a:cubicBezTo>
                    <a:cubicBezTo>
                      <a:pt x="66" y="102"/>
                      <a:pt x="73" y="105"/>
                      <a:pt x="80" y="102"/>
                    </a:cubicBezTo>
                    <a:cubicBezTo>
                      <a:pt x="82" y="101"/>
                      <a:pt x="83" y="101"/>
                      <a:pt x="84" y="100"/>
                    </a:cubicBezTo>
                    <a:cubicBezTo>
                      <a:pt x="92" y="104"/>
                      <a:pt x="102" y="105"/>
                      <a:pt x="112" y="106"/>
                    </a:cubicBezTo>
                    <a:cubicBezTo>
                      <a:pt x="124" y="107"/>
                      <a:pt x="138" y="107"/>
                      <a:pt x="150" y="106"/>
                    </a:cubicBezTo>
                    <a:cubicBezTo>
                      <a:pt x="169" y="104"/>
                      <a:pt x="178" y="91"/>
                      <a:pt x="189" y="78"/>
                    </a:cubicBezTo>
                    <a:cubicBezTo>
                      <a:pt x="192" y="76"/>
                      <a:pt x="193" y="73"/>
                      <a:pt x="193" y="70"/>
                    </a:cubicBezTo>
                    <a:cubicBezTo>
                      <a:pt x="196" y="66"/>
                      <a:pt x="199" y="62"/>
                      <a:pt x="200" y="56"/>
                    </a:cubicBezTo>
                    <a:cubicBezTo>
                      <a:pt x="201" y="52"/>
                      <a:pt x="200" y="47"/>
                      <a:pt x="197" y="45"/>
                    </a:cubicBezTo>
                    <a:cubicBezTo>
                      <a:pt x="210" y="43"/>
                      <a:pt x="223" y="41"/>
                      <a:pt x="234" y="37"/>
                    </a:cubicBezTo>
                    <a:cubicBezTo>
                      <a:pt x="242" y="34"/>
                      <a:pt x="246" y="24"/>
                      <a:pt x="239" y="18"/>
                    </a:cubicBezTo>
                    <a:close/>
                    <a:moveTo>
                      <a:pt x="97" y="62"/>
                    </a:moveTo>
                    <a:cubicBezTo>
                      <a:pt x="100" y="62"/>
                      <a:pt x="102" y="62"/>
                      <a:pt x="104" y="62"/>
                    </a:cubicBezTo>
                    <a:cubicBezTo>
                      <a:pt x="124" y="62"/>
                      <a:pt x="145" y="60"/>
                      <a:pt x="166" y="62"/>
                    </a:cubicBezTo>
                    <a:cubicBezTo>
                      <a:pt x="143" y="65"/>
                      <a:pt x="120" y="63"/>
                      <a:pt x="97" y="62"/>
                    </a:cubicBezTo>
                    <a:close/>
                  </a:path>
                </a:pathLst>
              </a:custGeom>
              <a:solidFill>
                <a:srgbClr val="3C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5" name="Freeform 17"/>
              <p:cNvSpPr/>
              <p:nvPr/>
            </p:nvSpPr>
            <p:spPr bwMode="auto">
              <a:xfrm>
                <a:off x="7475538" y="3452813"/>
                <a:ext cx="11113" cy="7938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1 w 3"/>
                  <a:gd name="T5" fmla="*/ 1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6" name="Freeform 18"/>
              <p:cNvSpPr/>
              <p:nvPr/>
            </p:nvSpPr>
            <p:spPr bwMode="auto">
              <a:xfrm>
                <a:off x="7489826" y="3460751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7" name="Freeform 19"/>
              <p:cNvSpPr/>
              <p:nvPr/>
            </p:nvSpPr>
            <p:spPr bwMode="auto">
              <a:xfrm>
                <a:off x="7486651" y="34607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8" name="Freeform 20"/>
              <p:cNvSpPr/>
              <p:nvPr/>
            </p:nvSpPr>
            <p:spPr bwMode="auto">
              <a:xfrm>
                <a:off x="7475538" y="3452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49" name="Freeform 21"/>
              <p:cNvSpPr/>
              <p:nvPr/>
            </p:nvSpPr>
            <p:spPr bwMode="auto">
              <a:xfrm>
                <a:off x="7212013" y="3141663"/>
                <a:ext cx="420688" cy="322263"/>
              </a:xfrm>
              <a:custGeom>
                <a:avLst/>
                <a:gdLst>
                  <a:gd name="T0" fmla="*/ 107 w 112"/>
                  <a:gd name="T1" fmla="*/ 42 h 86"/>
                  <a:gd name="T2" fmla="*/ 110 w 112"/>
                  <a:gd name="T3" fmla="*/ 58 h 86"/>
                  <a:gd name="T4" fmla="*/ 106 w 112"/>
                  <a:gd name="T5" fmla="*/ 70 h 86"/>
                  <a:gd name="T6" fmla="*/ 105 w 112"/>
                  <a:gd name="T7" fmla="*/ 72 h 86"/>
                  <a:gd name="T8" fmla="*/ 72 w 112"/>
                  <a:gd name="T9" fmla="*/ 81 h 86"/>
                  <a:gd name="T10" fmla="*/ 65 w 112"/>
                  <a:gd name="T11" fmla="*/ 78 h 86"/>
                  <a:gd name="T12" fmla="*/ 73 w 112"/>
                  <a:gd name="T13" fmla="*/ 82 h 86"/>
                  <a:gd name="T14" fmla="*/ 103 w 112"/>
                  <a:gd name="T15" fmla="*/ 73 h 86"/>
                  <a:gd name="T16" fmla="*/ 109 w 112"/>
                  <a:gd name="T17" fmla="*/ 60 h 86"/>
                  <a:gd name="T18" fmla="*/ 106 w 112"/>
                  <a:gd name="T19" fmla="*/ 42 h 86"/>
                  <a:gd name="T20" fmla="*/ 94 w 112"/>
                  <a:gd name="T21" fmla="*/ 35 h 86"/>
                  <a:gd name="T22" fmla="*/ 100 w 112"/>
                  <a:gd name="T23" fmla="*/ 44 h 86"/>
                  <a:gd name="T24" fmla="*/ 101 w 112"/>
                  <a:gd name="T25" fmla="*/ 52 h 86"/>
                  <a:gd name="T26" fmla="*/ 99 w 112"/>
                  <a:gd name="T27" fmla="*/ 66 h 86"/>
                  <a:gd name="T28" fmla="*/ 92 w 112"/>
                  <a:gd name="T29" fmla="*/ 73 h 86"/>
                  <a:gd name="T30" fmla="*/ 75 w 112"/>
                  <a:gd name="T31" fmla="*/ 74 h 86"/>
                  <a:gd name="T32" fmla="*/ 60 w 112"/>
                  <a:gd name="T33" fmla="*/ 66 h 86"/>
                  <a:gd name="T34" fmla="*/ 72 w 112"/>
                  <a:gd name="T35" fmla="*/ 73 h 86"/>
                  <a:gd name="T36" fmla="*/ 75 w 112"/>
                  <a:gd name="T37" fmla="*/ 74 h 86"/>
                  <a:gd name="T38" fmla="*/ 92 w 112"/>
                  <a:gd name="T39" fmla="*/ 73 h 86"/>
                  <a:gd name="T40" fmla="*/ 98 w 112"/>
                  <a:gd name="T41" fmla="*/ 67 h 86"/>
                  <a:gd name="T42" fmla="*/ 101 w 112"/>
                  <a:gd name="T43" fmla="*/ 54 h 86"/>
                  <a:gd name="T44" fmla="*/ 98 w 112"/>
                  <a:gd name="T45" fmla="*/ 50 h 86"/>
                  <a:gd name="T46" fmla="*/ 97 w 112"/>
                  <a:gd name="T47" fmla="*/ 63 h 86"/>
                  <a:gd name="T48" fmla="*/ 96 w 112"/>
                  <a:gd name="T49" fmla="*/ 66 h 86"/>
                  <a:gd name="T50" fmla="*/ 78 w 112"/>
                  <a:gd name="T51" fmla="*/ 72 h 86"/>
                  <a:gd name="T52" fmla="*/ 73 w 112"/>
                  <a:gd name="T53" fmla="*/ 70 h 86"/>
                  <a:gd name="T54" fmla="*/ 28 w 112"/>
                  <a:gd name="T55" fmla="*/ 46 h 86"/>
                  <a:gd name="T56" fmla="*/ 20 w 112"/>
                  <a:gd name="T57" fmla="*/ 42 h 86"/>
                  <a:gd name="T58" fmla="*/ 14 w 112"/>
                  <a:gd name="T59" fmla="*/ 33 h 86"/>
                  <a:gd name="T60" fmla="*/ 21 w 112"/>
                  <a:gd name="T61" fmla="*/ 17 h 86"/>
                  <a:gd name="T62" fmla="*/ 36 w 112"/>
                  <a:gd name="T63" fmla="*/ 17 h 86"/>
                  <a:gd name="T64" fmla="*/ 50 w 112"/>
                  <a:gd name="T65" fmla="*/ 23 h 86"/>
                  <a:gd name="T66" fmla="*/ 79 w 112"/>
                  <a:gd name="T67" fmla="*/ 28 h 86"/>
                  <a:gd name="T68" fmla="*/ 59 w 112"/>
                  <a:gd name="T69" fmla="*/ 12 h 86"/>
                  <a:gd name="T70" fmla="*/ 43 w 112"/>
                  <a:gd name="T71" fmla="*/ 4 h 86"/>
                  <a:gd name="T72" fmla="*/ 6 w 112"/>
                  <a:gd name="T73" fmla="*/ 12 h 86"/>
                  <a:gd name="T74" fmla="*/ 5 w 112"/>
                  <a:gd name="T75" fmla="*/ 47 h 86"/>
                  <a:gd name="T76" fmla="*/ 23 w 112"/>
                  <a:gd name="T77" fmla="*/ 60 h 86"/>
                  <a:gd name="T78" fmla="*/ 66 w 112"/>
                  <a:gd name="T79" fmla="*/ 81 h 86"/>
                  <a:gd name="T80" fmla="*/ 70 w 112"/>
                  <a:gd name="T81" fmla="*/ 83 h 86"/>
                  <a:gd name="T82" fmla="*/ 31 w 112"/>
                  <a:gd name="T83" fmla="*/ 63 h 86"/>
                  <a:gd name="T84" fmla="*/ 14 w 112"/>
                  <a:gd name="T85" fmla="*/ 55 h 86"/>
                  <a:gd name="T86" fmla="*/ 8 w 112"/>
                  <a:gd name="T87" fmla="*/ 50 h 86"/>
                  <a:gd name="T88" fmla="*/ 2 w 112"/>
                  <a:gd name="T89" fmla="*/ 21 h 86"/>
                  <a:gd name="T90" fmla="*/ 12 w 112"/>
                  <a:gd name="T91" fmla="*/ 52 h 86"/>
                  <a:gd name="T92" fmla="*/ 21 w 112"/>
                  <a:gd name="T93" fmla="*/ 57 h 86"/>
                  <a:gd name="T94" fmla="*/ 65 w 112"/>
                  <a:gd name="T95" fmla="*/ 80 h 86"/>
                  <a:gd name="T96" fmla="*/ 72 w 112"/>
                  <a:gd name="T97" fmla="*/ 83 h 86"/>
                  <a:gd name="T98" fmla="*/ 91 w 112"/>
                  <a:gd name="T99" fmla="*/ 85 h 86"/>
                  <a:gd name="T100" fmla="*/ 107 w 112"/>
                  <a:gd name="T101" fmla="*/ 72 h 86"/>
                  <a:gd name="T102" fmla="*/ 112 w 112"/>
                  <a:gd name="T103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" h="86">
                    <a:moveTo>
                      <a:pt x="111" y="53"/>
                    </a:moveTo>
                    <a:cubicBezTo>
                      <a:pt x="111" y="51"/>
                      <a:pt x="111" y="50"/>
                      <a:pt x="110" y="49"/>
                    </a:cubicBezTo>
                    <a:cubicBezTo>
                      <a:pt x="110" y="46"/>
                      <a:pt x="108" y="44"/>
                      <a:pt x="107" y="42"/>
                    </a:cubicBezTo>
                    <a:cubicBezTo>
                      <a:pt x="108" y="44"/>
                      <a:pt x="109" y="47"/>
                      <a:pt x="109" y="50"/>
                    </a:cubicBezTo>
                    <a:cubicBezTo>
                      <a:pt x="110" y="51"/>
                      <a:pt x="110" y="53"/>
                      <a:pt x="110" y="54"/>
                    </a:cubicBezTo>
                    <a:cubicBezTo>
                      <a:pt x="110" y="55"/>
                      <a:pt x="110" y="57"/>
                      <a:pt x="110" y="58"/>
                    </a:cubicBezTo>
                    <a:cubicBezTo>
                      <a:pt x="109" y="61"/>
                      <a:pt x="109" y="64"/>
                      <a:pt x="108" y="67"/>
                    </a:cubicBezTo>
                    <a:cubicBezTo>
                      <a:pt x="107" y="67"/>
                      <a:pt x="107" y="68"/>
                      <a:pt x="107" y="69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4" y="73"/>
                      <a:pt x="104" y="73"/>
                      <a:pt x="103" y="74"/>
                    </a:cubicBezTo>
                    <a:cubicBezTo>
                      <a:pt x="99" y="79"/>
                      <a:pt x="94" y="82"/>
                      <a:pt x="88" y="83"/>
                    </a:cubicBezTo>
                    <a:cubicBezTo>
                      <a:pt x="83" y="84"/>
                      <a:pt x="77" y="84"/>
                      <a:pt x="72" y="81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0" y="70"/>
                      <a:pt x="58" y="74"/>
                      <a:pt x="65" y="78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69" y="80"/>
                      <a:pt x="70" y="80"/>
                      <a:pt x="71" y="81"/>
                    </a:cubicBezTo>
                    <a:cubicBezTo>
                      <a:pt x="71" y="81"/>
                      <a:pt x="72" y="81"/>
                      <a:pt x="73" y="82"/>
                    </a:cubicBezTo>
                    <a:cubicBezTo>
                      <a:pt x="76" y="83"/>
                      <a:pt x="79" y="83"/>
                      <a:pt x="82" y="83"/>
                    </a:cubicBezTo>
                    <a:cubicBezTo>
                      <a:pt x="89" y="83"/>
                      <a:pt x="95" y="81"/>
                      <a:pt x="100" y="77"/>
                    </a:cubicBezTo>
                    <a:cubicBezTo>
                      <a:pt x="101" y="76"/>
                      <a:pt x="102" y="74"/>
                      <a:pt x="103" y="73"/>
                    </a:cubicBezTo>
                    <a:cubicBezTo>
                      <a:pt x="104" y="72"/>
                      <a:pt x="104" y="72"/>
                      <a:pt x="105" y="71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7" y="66"/>
                      <a:pt x="108" y="63"/>
                      <a:pt x="109" y="60"/>
                    </a:cubicBezTo>
                    <a:cubicBezTo>
                      <a:pt x="109" y="59"/>
                      <a:pt x="109" y="57"/>
                      <a:pt x="109" y="55"/>
                    </a:cubicBezTo>
                    <a:cubicBezTo>
                      <a:pt x="109" y="54"/>
                      <a:pt x="109" y="53"/>
                      <a:pt x="109" y="51"/>
                    </a:cubicBezTo>
                    <a:cubicBezTo>
                      <a:pt x="108" y="48"/>
                      <a:pt x="107" y="45"/>
                      <a:pt x="106" y="42"/>
                    </a:cubicBezTo>
                    <a:cubicBezTo>
                      <a:pt x="105" y="41"/>
                      <a:pt x="104" y="40"/>
                      <a:pt x="104" y="38"/>
                    </a:cubicBezTo>
                    <a:cubicBezTo>
                      <a:pt x="102" y="37"/>
                      <a:pt x="101" y="36"/>
                      <a:pt x="99" y="36"/>
                    </a:cubicBezTo>
                    <a:cubicBezTo>
                      <a:pt x="97" y="34"/>
                      <a:pt x="94" y="35"/>
                      <a:pt x="94" y="35"/>
                    </a:cubicBezTo>
                    <a:cubicBezTo>
                      <a:pt x="94" y="36"/>
                      <a:pt x="94" y="36"/>
                      <a:pt x="95" y="37"/>
                    </a:cubicBezTo>
                    <a:cubicBezTo>
                      <a:pt x="95" y="38"/>
                      <a:pt x="96" y="39"/>
                      <a:pt x="98" y="41"/>
                    </a:cubicBezTo>
                    <a:cubicBezTo>
                      <a:pt x="98" y="42"/>
                      <a:pt x="99" y="43"/>
                      <a:pt x="100" y="44"/>
                    </a:cubicBezTo>
                    <a:cubicBezTo>
                      <a:pt x="101" y="46"/>
                      <a:pt x="101" y="47"/>
                      <a:pt x="101" y="47"/>
                    </a:cubicBezTo>
                    <a:cubicBezTo>
                      <a:pt x="101" y="48"/>
                      <a:pt x="100" y="47"/>
                      <a:pt x="99" y="47"/>
                    </a:cubicBezTo>
                    <a:cubicBezTo>
                      <a:pt x="100" y="49"/>
                      <a:pt x="101" y="50"/>
                      <a:pt x="101" y="52"/>
                    </a:cubicBezTo>
                    <a:cubicBezTo>
                      <a:pt x="101" y="53"/>
                      <a:pt x="101" y="54"/>
                      <a:pt x="101" y="54"/>
                    </a:cubicBezTo>
                    <a:cubicBezTo>
                      <a:pt x="101" y="55"/>
                      <a:pt x="101" y="56"/>
                      <a:pt x="101" y="57"/>
                    </a:cubicBezTo>
                    <a:cubicBezTo>
                      <a:pt x="101" y="60"/>
                      <a:pt x="100" y="63"/>
                      <a:pt x="99" y="66"/>
                    </a:cubicBezTo>
                    <a:cubicBezTo>
                      <a:pt x="98" y="67"/>
                      <a:pt x="98" y="67"/>
                      <a:pt x="97" y="68"/>
                    </a:cubicBezTo>
                    <a:cubicBezTo>
                      <a:pt x="97" y="69"/>
                      <a:pt x="96" y="69"/>
                      <a:pt x="96" y="70"/>
                    </a:cubicBezTo>
                    <a:cubicBezTo>
                      <a:pt x="95" y="71"/>
                      <a:pt x="94" y="72"/>
                      <a:pt x="92" y="73"/>
                    </a:cubicBezTo>
                    <a:cubicBezTo>
                      <a:pt x="90" y="74"/>
                      <a:pt x="86" y="75"/>
                      <a:pt x="83" y="75"/>
                    </a:cubicBezTo>
                    <a:cubicBezTo>
                      <a:pt x="81" y="75"/>
                      <a:pt x="79" y="75"/>
                      <a:pt x="78" y="75"/>
                    </a:cubicBezTo>
                    <a:cubicBezTo>
                      <a:pt x="77" y="75"/>
                      <a:pt x="76" y="74"/>
                      <a:pt x="75" y="74"/>
                    </a:cubicBezTo>
                    <a:cubicBezTo>
                      <a:pt x="74" y="74"/>
                      <a:pt x="74" y="73"/>
                      <a:pt x="74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2" y="62"/>
                      <a:pt x="44" y="58"/>
                      <a:pt x="36" y="53"/>
                    </a:cubicBezTo>
                    <a:cubicBezTo>
                      <a:pt x="44" y="58"/>
                      <a:pt x="52" y="62"/>
                      <a:pt x="60" y="66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5" y="74"/>
                      <a:pt x="75" y="74"/>
                    </a:cubicBezTo>
                    <a:cubicBezTo>
                      <a:pt x="76" y="74"/>
                      <a:pt x="77" y="74"/>
                      <a:pt x="78" y="75"/>
                    </a:cubicBezTo>
                    <a:cubicBezTo>
                      <a:pt x="79" y="75"/>
                      <a:pt x="81" y="75"/>
                      <a:pt x="83" y="75"/>
                    </a:cubicBezTo>
                    <a:cubicBezTo>
                      <a:pt x="86" y="75"/>
                      <a:pt x="90" y="74"/>
                      <a:pt x="92" y="73"/>
                    </a:cubicBezTo>
                    <a:cubicBezTo>
                      <a:pt x="94" y="72"/>
                      <a:pt x="95" y="71"/>
                      <a:pt x="96" y="70"/>
                    </a:cubicBezTo>
                    <a:cubicBezTo>
                      <a:pt x="96" y="69"/>
                      <a:pt x="97" y="68"/>
                      <a:pt x="97" y="68"/>
                    </a:cubicBezTo>
                    <a:cubicBezTo>
                      <a:pt x="97" y="68"/>
                      <a:pt x="98" y="67"/>
                      <a:pt x="98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100" y="63"/>
                      <a:pt x="101" y="60"/>
                      <a:pt x="101" y="57"/>
                    </a:cubicBezTo>
                    <a:cubicBezTo>
                      <a:pt x="101" y="56"/>
                      <a:pt x="101" y="55"/>
                      <a:pt x="101" y="54"/>
                    </a:cubicBezTo>
                    <a:cubicBezTo>
                      <a:pt x="101" y="53"/>
                      <a:pt x="100" y="52"/>
                      <a:pt x="100" y="52"/>
                    </a:cubicBezTo>
                    <a:cubicBezTo>
                      <a:pt x="100" y="50"/>
                      <a:pt x="99" y="49"/>
                      <a:pt x="99" y="47"/>
                    </a:cubicBezTo>
                    <a:cubicBezTo>
                      <a:pt x="98" y="47"/>
                      <a:pt x="98" y="48"/>
                      <a:pt x="98" y="50"/>
                    </a:cubicBezTo>
                    <a:cubicBezTo>
                      <a:pt x="98" y="51"/>
                      <a:pt x="98" y="52"/>
                      <a:pt x="98" y="54"/>
                    </a:cubicBezTo>
                    <a:cubicBezTo>
                      <a:pt x="98" y="56"/>
                      <a:pt x="99" y="58"/>
                      <a:pt x="98" y="60"/>
                    </a:cubicBezTo>
                    <a:cubicBezTo>
                      <a:pt x="98" y="61"/>
                      <a:pt x="98" y="62"/>
                      <a:pt x="97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5"/>
                      <a:pt x="97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5" y="68"/>
                      <a:pt x="93" y="70"/>
                      <a:pt x="92" y="70"/>
                    </a:cubicBezTo>
                    <a:cubicBezTo>
                      <a:pt x="88" y="73"/>
                      <a:pt x="83" y="74"/>
                      <a:pt x="78" y="72"/>
                    </a:cubicBezTo>
                    <a:cubicBezTo>
                      <a:pt x="77" y="72"/>
                      <a:pt x="76" y="72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4" y="70"/>
                      <a:pt x="73" y="70"/>
                      <a:pt x="73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0" y="58"/>
                      <a:pt x="39" y="52"/>
                      <a:pt x="28" y="46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6" y="39"/>
                      <a:pt x="15" y="36"/>
                      <a:pt x="14" y="33"/>
                    </a:cubicBezTo>
                    <a:cubicBezTo>
                      <a:pt x="14" y="30"/>
                      <a:pt x="14" y="26"/>
                      <a:pt x="15" y="23"/>
                    </a:cubicBezTo>
                    <a:cubicBezTo>
                      <a:pt x="16" y="22"/>
                      <a:pt x="17" y="21"/>
                      <a:pt x="18" y="20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4" y="15"/>
                      <a:pt x="29" y="14"/>
                      <a:pt x="34" y="16"/>
                    </a:cubicBezTo>
                    <a:cubicBezTo>
                      <a:pt x="34" y="16"/>
                      <a:pt x="35" y="16"/>
                      <a:pt x="35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61" y="29"/>
                      <a:pt x="72" y="34"/>
                      <a:pt x="81" y="38"/>
                    </a:cubicBezTo>
                    <a:cubicBezTo>
                      <a:pt x="98" y="45"/>
                      <a:pt x="94" y="38"/>
                      <a:pt x="78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95" y="37"/>
                      <a:pt x="88" y="30"/>
                      <a:pt x="91" y="29"/>
                    </a:cubicBezTo>
                    <a:cubicBezTo>
                      <a:pt x="82" y="25"/>
                      <a:pt x="75" y="21"/>
                      <a:pt x="67" y="16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1" y="3"/>
                      <a:pt x="40" y="3"/>
                    </a:cubicBezTo>
                    <a:cubicBezTo>
                      <a:pt x="32" y="0"/>
                      <a:pt x="24" y="0"/>
                      <a:pt x="16" y="3"/>
                    </a:cubicBezTo>
                    <a:cubicBezTo>
                      <a:pt x="12" y="5"/>
                      <a:pt x="8" y="8"/>
                      <a:pt x="6" y="12"/>
                    </a:cubicBezTo>
                    <a:cubicBezTo>
                      <a:pt x="3" y="15"/>
                      <a:pt x="1" y="19"/>
                      <a:pt x="1" y="23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1" y="39"/>
                      <a:pt x="2" y="43"/>
                      <a:pt x="5" y="47"/>
                    </a:cubicBezTo>
                    <a:cubicBezTo>
                      <a:pt x="6" y="49"/>
                      <a:pt x="7" y="50"/>
                      <a:pt x="9" y="52"/>
                    </a:cubicBezTo>
                    <a:cubicBezTo>
                      <a:pt x="11" y="53"/>
                      <a:pt x="13" y="55"/>
                      <a:pt x="15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8" y="82"/>
                      <a:pt x="68" y="82"/>
                      <a:pt x="68" y="83"/>
                    </a:cubicBezTo>
                    <a:cubicBezTo>
                      <a:pt x="69" y="83"/>
                      <a:pt x="69" y="83"/>
                      <a:pt x="70" y="83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2" y="53"/>
                      <a:pt x="12" y="53"/>
                    </a:cubicBezTo>
                    <a:cubicBezTo>
                      <a:pt x="10" y="52"/>
                      <a:pt x="9" y="51"/>
                      <a:pt x="8" y="50"/>
                    </a:cubicBezTo>
                    <a:cubicBezTo>
                      <a:pt x="4" y="47"/>
                      <a:pt x="2" y="42"/>
                      <a:pt x="1" y="36"/>
                    </a:cubicBezTo>
                    <a:cubicBezTo>
                      <a:pt x="0" y="31"/>
                      <a:pt x="0" y="26"/>
                      <a:pt x="2" y="21"/>
                    </a:cubicBezTo>
                    <a:cubicBezTo>
                      <a:pt x="2" y="21"/>
                      <a:pt x="2" y="22"/>
                      <a:pt x="2" y="21"/>
                    </a:cubicBezTo>
                    <a:cubicBezTo>
                      <a:pt x="1" y="26"/>
                      <a:pt x="1" y="31"/>
                      <a:pt x="2" y="36"/>
                    </a:cubicBezTo>
                    <a:cubicBezTo>
                      <a:pt x="3" y="41"/>
                      <a:pt x="5" y="46"/>
                      <a:pt x="9" y="50"/>
                    </a:cubicBezTo>
                    <a:cubicBezTo>
                      <a:pt x="10" y="51"/>
                      <a:pt x="11" y="52"/>
                      <a:pt x="12" y="52"/>
                    </a:cubicBezTo>
                    <a:cubicBezTo>
                      <a:pt x="13" y="53"/>
                      <a:pt x="13" y="53"/>
                      <a:pt x="14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9" y="67"/>
                      <a:pt x="47" y="71"/>
                      <a:pt x="54" y="74"/>
                    </a:cubicBezTo>
                    <a:cubicBezTo>
                      <a:pt x="58" y="76"/>
                      <a:pt x="61" y="78"/>
                      <a:pt x="65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9" y="82"/>
                      <a:pt x="70" y="82"/>
                    </a:cubicBezTo>
                    <a:cubicBezTo>
                      <a:pt x="70" y="82"/>
                      <a:pt x="71" y="83"/>
                      <a:pt x="72" y="83"/>
                    </a:cubicBezTo>
                    <a:cubicBezTo>
                      <a:pt x="74" y="84"/>
                      <a:pt x="77" y="84"/>
                      <a:pt x="79" y="84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83" y="86"/>
                      <a:pt x="87" y="86"/>
                      <a:pt x="91" y="85"/>
                    </a:cubicBezTo>
                    <a:cubicBezTo>
                      <a:pt x="95" y="84"/>
                      <a:pt x="98" y="82"/>
                      <a:pt x="101" y="79"/>
                    </a:cubicBezTo>
                    <a:cubicBezTo>
                      <a:pt x="103" y="78"/>
                      <a:pt x="104" y="76"/>
                      <a:pt x="106" y="74"/>
                    </a:cubicBezTo>
                    <a:cubicBezTo>
                      <a:pt x="106" y="74"/>
                      <a:pt x="107" y="73"/>
                      <a:pt x="107" y="72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0"/>
                      <a:pt x="108" y="70"/>
                      <a:pt x="109" y="69"/>
                    </a:cubicBezTo>
                    <a:cubicBezTo>
                      <a:pt x="111" y="66"/>
                      <a:pt x="111" y="62"/>
                      <a:pt x="112" y="58"/>
                    </a:cubicBezTo>
                    <a:cubicBezTo>
                      <a:pt x="112" y="57"/>
                      <a:pt x="112" y="56"/>
                      <a:pt x="112" y="55"/>
                    </a:cubicBezTo>
                    <a:cubicBezTo>
                      <a:pt x="112" y="54"/>
                      <a:pt x="111" y="54"/>
                      <a:pt x="11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0" name="Freeform 22"/>
              <p:cNvSpPr/>
              <p:nvPr/>
            </p:nvSpPr>
            <p:spPr bwMode="auto">
              <a:xfrm>
                <a:off x="4559301" y="3144838"/>
                <a:ext cx="417513" cy="315913"/>
              </a:xfrm>
              <a:custGeom>
                <a:avLst/>
                <a:gdLst>
                  <a:gd name="T0" fmla="*/ 97 w 111"/>
                  <a:gd name="T1" fmla="*/ 52 h 84"/>
                  <a:gd name="T2" fmla="*/ 92 w 111"/>
                  <a:gd name="T3" fmla="*/ 54 h 84"/>
                  <a:gd name="T4" fmla="*/ 47 w 111"/>
                  <a:gd name="T5" fmla="*/ 76 h 84"/>
                  <a:gd name="T6" fmla="*/ 40 w 111"/>
                  <a:gd name="T7" fmla="*/ 79 h 84"/>
                  <a:gd name="T8" fmla="*/ 22 w 111"/>
                  <a:gd name="T9" fmla="*/ 80 h 84"/>
                  <a:gd name="T10" fmla="*/ 41 w 111"/>
                  <a:gd name="T11" fmla="*/ 78 h 84"/>
                  <a:gd name="T12" fmla="*/ 59 w 111"/>
                  <a:gd name="T13" fmla="*/ 69 h 84"/>
                  <a:gd name="T14" fmla="*/ 103 w 111"/>
                  <a:gd name="T15" fmla="*/ 45 h 84"/>
                  <a:gd name="T16" fmla="*/ 107 w 111"/>
                  <a:gd name="T17" fmla="*/ 19 h 84"/>
                  <a:gd name="T18" fmla="*/ 102 w 111"/>
                  <a:gd name="T19" fmla="*/ 23 h 84"/>
                  <a:gd name="T20" fmla="*/ 101 w 111"/>
                  <a:gd name="T21" fmla="*/ 30 h 84"/>
                  <a:gd name="T22" fmla="*/ 72 w 111"/>
                  <a:gd name="T23" fmla="*/ 54 h 84"/>
                  <a:gd name="T24" fmla="*/ 38 w 111"/>
                  <a:gd name="T25" fmla="*/ 71 h 84"/>
                  <a:gd name="T26" fmla="*/ 25 w 111"/>
                  <a:gd name="T27" fmla="*/ 72 h 84"/>
                  <a:gd name="T28" fmla="*/ 37 w 111"/>
                  <a:gd name="T29" fmla="*/ 71 h 84"/>
                  <a:gd name="T30" fmla="*/ 47 w 111"/>
                  <a:gd name="T31" fmla="*/ 66 h 84"/>
                  <a:gd name="T32" fmla="*/ 98 w 111"/>
                  <a:gd name="T33" fmla="*/ 38 h 84"/>
                  <a:gd name="T34" fmla="*/ 94 w 111"/>
                  <a:gd name="T35" fmla="*/ 40 h 84"/>
                  <a:gd name="T36" fmla="*/ 89 w 111"/>
                  <a:gd name="T37" fmla="*/ 44 h 84"/>
                  <a:gd name="T38" fmla="*/ 47 w 111"/>
                  <a:gd name="T39" fmla="*/ 64 h 84"/>
                  <a:gd name="T40" fmla="*/ 36 w 111"/>
                  <a:gd name="T41" fmla="*/ 69 h 84"/>
                  <a:gd name="T42" fmla="*/ 31 w 111"/>
                  <a:gd name="T43" fmla="*/ 70 h 84"/>
                  <a:gd name="T44" fmla="*/ 16 w 111"/>
                  <a:gd name="T45" fmla="*/ 63 h 84"/>
                  <a:gd name="T46" fmla="*/ 15 w 111"/>
                  <a:gd name="T47" fmla="*/ 62 h 84"/>
                  <a:gd name="T48" fmla="*/ 14 w 111"/>
                  <a:gd name="T49" fmla="*/ 54 h 84"/>
                  <a:gd name="T50" fmla="*/ 19 w 111"/>
                  <a:gd name="T51" fmla="*/ 43 h 84"/>
                  <a:gd name="T52" fmla="*/ 25 w 111"/>
                  <a:gd name="T53" fmla="*/ 40 h 84"/>
                  <a:gd name="T54" fmla="*/ 73 w 111"/>
                  <a:gd name="T55" fmla="*/ 16 h 84"/>
                  <a:gd name="T56" fmla="*/ 76 w 111"/>
                  <a:gd name="T57" fmla="*/ 14 h 84"/>
                  <a:gd name="T58" fmla="*/ 96 w 111"/>
                  <a:gd name="T59" fmla="*/ 19 h 84"/>
                  <a:gd name="T60" fmla="*/ 98 w 111"/>
                  <a:gd name="T61" fmla="*/ 19 h 84"/>
                  <a:gd name="T62" fmla="*/ 88 w 111"/>
                  <a:gd name="T63" fmla="*/ 5 h 84"/>
                  <a:gd name="T64" fmla="*/ 102 w 111"/>
                  <a:gd name="T65" fmla="*/ 8 h 84"/>
                  <a:gd name="T66" fmla="*/ 67 w 111"/>
                  <a:gd name="T67" fmla="*/ 3 h 84"/>
                  <a:gd name="T68" fmla="*/ 26 w 111"/>
                  <a:gd name="T69" fmla="*/ 24 h 84"/>
                  <a:gd name="T70" fmla="*/ 14 w 111"/>
                  <a:gd name="T71" fmla="*/ 30 h 84"/>
                  <a:gd name="T72" fmla="*/ 1 w 111"/>
                  <a:gd name="T73" fmla="*/ 46 h 84"/>
                  <a:gd name="T74" fmla="*/ 0 w 111"/>
                  <a:gd name="T75" fmla="*/ 58 h 84"/>
                  <a:gd name="T76" fmla="*/ 3 w 111"/>
                  <a:gd name="T77" fmla="*/ 68 h 84"/>
                  <a:gd name="T78" fmla="*/ 3 w 111"/>
                  <a:gd name="T79" fmla="*/ 70 h 84"/>
                  <a:gd name="T80" fmla="*/ 4 w 111"/>
                  <a:gd name="T81" fmla="*/ 71 h 84"/>
                  <a:gd name="T82" fmla="*/ 12 w 111"/>
                  <a:gd name="T83" fmla="*/ 79 h 84"/>
                  <a:gd name="T84" fmla="*/ 42 w 111"/>
                  <a:gd name="T85" fmla="*/ 81 h 84"/>
                  <a:gd name="T86" fmla="*/ 44 w 111"/>
                  <a:gd name="T87" fmla="*/ 80 h 84"/>
                  <a:gd name="T88" fmla="*/ 72 w 111"/>
                  <a:gd name="T89" fmla="*/ 66 h 84"/>
                  <a:gd name="T90" fmla="*/ 43 w 111"/>
                  <a:gd name="T91" fmla="*/ 80 h 84"/>
                  <a:gd name="T92" fmla="*/ 38 w 111"/>
                  <a:gd name="T93" fmla="*/ 82 h 84"/>
                  <a:gd name="T94" fmla="*/ 4 w 111"/>
                  <a:gd name="T95" fmla="*/ 69 h 84"/>
                  <a:gd name="T96" fmla="*/ 3 w 111"/>
                  <a:gd name="T97" fmla="*/ 69 h 84"/>
                  <a:gd name="T98" fmla="*/ 1 w 111"/>
                  <a:gd name="T99" fmla="*/ 62 h 84"/>
                  <a:gd name="T100" fmla="*/ 9 w 111"/>
                  <a:gd name="T101" fmla="*/ 33 h 84"/>
                  <a:gd name="T102" fmla="*/ 1 w 111"/>
                  <a:gd name="T103" fmla="*/ 55 h 84"/>
                  <a:gd name="T104" fmla="*/ 4 w 111"/>
                  <a:gd name="T105" fmla="*/ 68 h 84"/>
                  <a:gd name="T106" fmla="*/ 5 w 111"/>
                  <a:gd name="T107" fmla="*/ 69 h 84"/>
                  <a:gd name="T108" fmla="*/ 10 w 111"/>
                  <a:gd name="T109" fmla="*/ 76 h 84"/>
                  <a:gd name="T110" fmla="*/ 42 w 111"/>
                  <a:gd name="T111" fmla="*/ 80 h 84"/>
                  <a:gd name="T112" fmla="*/ 73 w 111"/>
                  <a:gd name="T113" fmla="*/ 64 h 84"/>
                  <a:gd name="T114" fmla="*/ 94 w 111"/>
                  <a:gd name="T115" fmla="*/ 56 h 84"/>
                  <a:gd name="T116" fmla="*/ 110 w 111"/>
                  <a:gd name="T117" fmla="*/ 3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1" h="84">
                    <a:moveTo>
                      <a:pt x="105" y="44"/>
                    </a:moveTo>
                    <a:cubicBezTo>
                      <a:pt x="104" y="47"/>
                      <a:pt x="101" y="49"/>
                      <a:pt x="99" y="50"/>
                    </a:cubicBezTo>
                    <a:cubicBezTo>
                      <a:pt x="98" y="51"/>
                      <a:pt x="98" y="51"/>
                      <a:pt x="97" y="52"/>
                    </a:cubicBezTo>
                    <a:cubicBezTo>
                      <a:pt x="97" y="52"/>
                      <a:pt x="96" y="52"/>
                      <a:pt x="96" y="52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3" y="58"/>
                      <a:pt x="75" y="62"/>
                      <a:pt x="66" y="66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1" y="78"/>
                      <a:pt x="41" y="79"/>
                      <a:pt x="40" y="79"/>
                    </a:cubicBezTo>
                    <a:cubicBezTo>
                      <a:pt x="35" y="81"/>
                      <a:pt x="29" y="82"/>
                      <a:pt x="24" y="81"/>
                    </a:cubicBezTo>
                    <a:cubicBezTo>
                      <a:pt x="19" y="80"/>
                      <a:pt x="15" y="78"/>
                      <a:pt x="12" y="76"/>
                    </a:cubicBezTo>
                    <a:cubicBezTo>
                      <a:pt x="15" y="78"/>
                      <a:pt x="18" y="79"/>
                      <a:pt x="22" y="80"/>
                    </a:cubicBezTo>
                    <a:cubicBezTo>
                      <a:pt x="26" y="81"/>
                      <a:pt x="31" y="81"/>
                      <a:pt x="36" y="80"/>
                    </a:cubicBezTo>
                    <a:cubicBezTo>
                      <a:pt x="37" y="80"/>
                      <a:pt x="38" y="79"/>
                      <a:pt x="40" y="79"/>
                    </a:cubicBezTo>
                    <a:cubicBezTo>
                      <a:pt x="40" y="79"/>
                      <a:pt x="41" y="78"/>
                      <a:pt x="41" y="78"/>
                    </a:cubicBezTo>
                    <a:cubicBezTo>
                      <a:pt x="42" y="78"/>
                      <a:pt x="42" y="77"/>
                      <a:pt x="43" y="77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3"/>
                      <a:pt x="56" y="71"/>
                      <a:pt x="59" y="69"/>
                    </a:cubicBezTo>
                    <a:cubicBezTo>
                      <a:pt x="70" y="64"/>
                      <a:pt x="79" y="60"/>
                      <a:pt x="89" y="55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0"/>
                      <a:pt x="101" y="48"/>
                      <a:pt x="103" y="45"/>
                    </a:cubicBezTo>
                    <a:cubicBezTo>
                      <a:pt x="107" y="40"/>
                      <a:pt x="109" y="34"/>
                      <a:pt x="109" y="28"/>
                    </a:cubicBezTo>
                    <a:cubicBezTo>
                      <a:pt x="109" y="26"/>
                      <a:pt x="109" y="25"/>
                      <a:pt x="109" y="24"/>
                    </a:cubicBezTo>
                    <a:cubicBezTo>
                      <a:pt x="108" y="22"/>
                      <a:pt x="107" y="21"/>
                      <a:pt x="107" y="19"/>
                    </a:cubicBezTo>
                    <a:cubicBezTo>
                      <a:pt x="105" y="17"/>
                      <a:pt x="103" y="16"/>
                      <a:pt x="103" y="16"/>
                    </a:cubicBezTo>
                    <a:cubicBezTo>
                      <a:pt x="102" y="16"/>
                      <a:pt x="102" y="17"/>
                      <a:pt x="102" y="18"/>
                    </a:cubicBezTo>
                    <a:cubicBezTo>
                      <a:pt x="102" y="19"/>
                      <a:pt x="102" y="21"/>
                      <a:pt x="102" y="23"/>
                    </a:cubicBezTo>
                    <a:cubicBezTo>
                      <a:pt x="103" y="24"/>
                      <a:pt x="103" y="26"/>
                      <a:pt x="103" y="27"/>
                    </a:cubicBezTo>
                    <a:cubicBezTo>
                      <a:pt x="103" y="29"/>
                      <a:pt x="103" y="30"/>
                      <a:pt x="103" y="30"/>
                    </a:cubicBezTo>
                    <a:cubicBezTo>
                      <a:pt x="102" y="31"/>
                      <a:pt x="102" y="30"/>
                      <a:pt x="101" y="30"/>
                    </a:cubicBezTo>
                    <a:cubicBezTo>
                      <a:pt x="101" y="33"/>
                      <a:pt x="100" y="36"/>
                      <a:pt x="98" y="39"/>
                    </a:cubicBezTo>
                    <a:cubicBezTo>
                      <a:pt x="97" y="41"/>
                      <a:pt x="95" y="44"/>
                      <a:pt x="92" y="4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4" y="58"/>
                      <a:pt x="55" y="62"/>
                      <a:pt x="47" y="66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1"/>
                      <a:pt x="36" y="72"/>
                      <a:pt x="35" y="72"/>
                    </a:cubicBezTo>
                    <a:cubicBezTo>
                      <a:pt x="32" y="73"/>
                      <a:pt x="28" y="73"/>
                      <a:pt x="25" y="72"/>
                    </a:cubicBezTo>
                    <a:cubicBezTo>
                      <a:pt x="28" y="73"/>
                      <a:pt x="32" y="73"/>
                      <a:pt x="35" y="72"/>
                    </a:cubicBezTo>
                    <a:cubicBezTo>
                      <a:pt x="36" y="71"/>
                      <a:pt x="36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8" y="71"/>
                      <a:pt x="38" y="71"/>
                      <a:pt x="38" y="70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3"/>
                      <a:pt x="97" y="41"/>
                      <a:pt x="98" y="38"/>
                    </a:cubicBezTo>
                    <a:cubicBezTo>
                      <a:pt x="100" y="36"/>
                      <a:pt x="100" y="32"/>
                      <a:pt x="100" y="29"/>
                    </a:cubicBezTo>
                    <a:cubicBezTo>
                      <a:pt x="100" y="29"/>
                      <a:pt x="99" y="29"/>
                      <a:pt x="98" y="31"/>
                    </a:cubicBezTo>
                    <a:cubicBezTo>
                      <a:pt x="98" y="33"/>
                      <a:pt x="97" y="37"/>
                      <a:pt x="94" y="40"/>
                    </a:cubicBezTo>
                    <a:cubicBezTo>
                      <a:pt x="94" y="41"/>
                      <a:pt x="93" y="41"/>
                      <a:pt x="92" y="42"/>
                    </a:cubicBezTo>
                    <a:cubicBezTo>
                      <a:pt x="92" y="42"/>
                      <a:pt x="91" y="43"/>
                      <a:pt x="91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6" y="45"/>
                      <a:pt x="84" y="46"/>
                      <a:pt x="82" y="47"/>
                    </a:cubicBezTo>
                    <a:cubicBezTo>
                      <a:pt x="76" y="50"/>
                      <a:pt x="70" y="52"/>
                      <a:pt x="64" y="5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5" y="69"/>
                      <a:pt x="35" y="69"/>
                      <a:pt x="34" y="70"/>
                    </a:cubicBezTo>
                    <a:cubicBezTo>
                      <a:pt x="33" y="70"/>
                      <a:pt x="32" y="70"/>
                      <a:pt x="31" y="70"/>
                    </a:cubicBezTo>
                    <a:cubicBezTo>
                      <a:pt x="26" y="71"/>
                      <a:pt x="21" y="69"/>
                      <a:pt x="19" y="67"/>
                    </a:cubicBezTo>
                    <a:cubicBezTo>
                      <a:pt x="18" y="66"/>
                      <a:pt x="17" y="65"/>
                      <a:pt x="16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15" y="62"/>
                      <a:pt x="15" y="61"/>
                      <a:pt x="15" y="61"/>
                    </a:cubicBezTo>
                    <a:cubicBezTo>
                      <a:pt x="15" y="60"/>
                      <a:pt x="15" y="60"/>
                      <a:pt x="14" y="59"/>
                    </a:cubicBezTo>
                    <a:cubicBezTo>
                      <a:pt x="14" y="58"/>
                      <a:pt x="14" y="56"/>
                      <a:pt x="14" y="54"/>
                    </a:cubicBezTo>
                    <a:cubicBezTo>
                      <a:pt x="14" y="53"/>
                      <a:pt x="14" y="53"/>
                      <a:pt x="14" y="52"/>
                    </a:cubicBezTo>
                    <a:cubicBezTo>
                      <a:pt x="14" y="51"/>
                      <a:pt x="14" y="50"/>
                      <a:pt x="15" y="50"/>
                    </a:cubicBezTo>
                    <a:cubicBezTo>
                      <a:pt x="16" y="47"/>
                      <a:pt x="17" y="44"/>
                      <a:pt x="19" y="43"/>
                    </a:cubicBezTo>
                    <a:cubicBezTo>
                      <a:pt x="20" y="43"/>
                      <a:pt x="20" y="43"/>
                      <a:pt x="20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42" y="31"/>
                      <a:pt x="54" y="25"/>
                      <a:pt x="65" y="20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5" y="15"/>
                      <a:pt x="76" y="15"/>
                      <a:pt x="76" y="14"/>
                    </a:cubicBezTo>
                    <a:cubicBezTo>
                      <a:pt x="77" y="14"/>
                      <a:pt x="78" y="14"/>
                      <a:pt x="79" y="14"/>
                    </a:cubicBezTo>
                    <a:cubicBezTo>
                      <a:pt x="84" y="13"/>
                      <a:pt x="88" y="14"/>
                      <a:pt x="91" y="15"/>
                    </a:cubicBezTo>
                    <a:cubicBezTo>
                      <a:pt x="93" y="17"/>
                      <a:pt x="95" y="18"/>
                      <a:pt x="96" y="19"/>
                    </a:cubicBezTo>
                    <a:cubicBezTo>
                      <a:pt x="96" y="19"/>
                      <a:pt x="96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18"/>
                      <a:pt x="98" y="16"/>
                      <a:pt x="97" y="13"/>
                    </a:cubicBezTo>
                    <a:cubicBezTo>
                      <a:pt x="95" y="11"/>
                      <a:pt x="92" y="8"/>
                      <a:pt x="88" y="7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93" y="7"/>
                      <a:pt x="96" y="9"/>
                      <a:pt x="97" y="10"/>
                    </a:cubicBezTo>
                    <a:cubicBezTo>
                      <a:pt x="99" y="11"/>
                      <a:pt x="100" y="11"/>
                      <a:pt x="100" y="11"/>
                    </a:cubicBezTo>
                    <a:cubicBezTo>
                      <a:pt x="101" y="10"/>
                      <a:pt x="100" y="8"/>
                      <a:pt x="102" y="8"/>
                    </a:cubicBezTo>
                    <a:cubicBezTo>
                      <a:pt x="98" y="4"/>
                      <a:pt x="92" y="2"/>
                      <a:pt x="87" y="1"/>
                    </a:cubicBezTo>
                    <a:cubicBezTo>
                      <a:pt x="81" y="0"/>
                      <a:pt x="75" y="0"/>
                      <a:pt x="70" y="2"/>
                    </a:cubicBezTo>
                    <a:cubicBezTo>
                      <a:pt x="69" y="2"/>
                      <a:pt x="68" y="2"/>
                      <a:pt x="67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3" y="30"/>
                      <a:pt x="12" y="30"/>
                    </a:cubicBezTo>
                    <a:cubicBezTo>
                      <a:pt x="10" y="32"/>
                      <a:pt x="9" y="33"/>
                      <a:pt x="7" y="35"/>
                    </a:cubicBezTo>
                    <a:cubicBezTo>
                      <a:pt x="4" y="38"/>
                      <a:pt x="2" y="42"/>
                      <a:pt x="1" y="46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60"/>
                      <a:pt x="0" y="62"/>
                      <a:pt x="1" y="64"/>
                    </a:cubicBezTo>
                    <a:cubicBezTo>
                      <a:pt x="1" y="65"/>
                      <a:pt x="2" y="66"/>
                      <a:pt x="2" y="67"/>
                    </a:cubicBezTo>
                    <a:cubicBezTo>
                      <a:pt x="2" y="67"/>
                      <a:pt x="2" y="68"/>
                      <a:pt x="3" y="68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5" y="72"/>
                      <a:pt x="5" y="72"/>
                    </a:cubicBezTo>
                    <a:cubicBezTo>
                      <a:pt x="5" y="73"/>
                      <a:pt x="6" y="74"/>
                      <a:pt x="7" y="75"/>
                    </a:cubicBezTo>
                    <a:cubicBezTo>
                      <a:pt x="8" y="77"/>
                      <a:pt x="10" y="78"/>
                      <a:pt x="12" y="79"/>
                    </a:cubicBezTo>
                    <a:cubicBezTo>
                      <a:pt x="15" y="82"/>
                      <a:pt x="19" y="83"/>
                      <a:pt x="23" y="84"/>
                    </a:cubicBezTo>
                    <a:cubicBezTo>
                      <a:pt x="27" y="84"/>
                      <a:pt x="32" y="84"/>
                      <a:pt x="36" y="83"/>
                    </a:cubicBezTo>
                    <a:cubicBezTo>
                      <a:pt x="38" y="83"/>
                      <a:pt x="40" y="82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3" y="80"/>
                      <a:pt x="44" y="80"/>
                      <a:pt x="44" y="80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82"/>
                      <a:pt x="39" y="82"/>
                      <a:pt x="38" y="82"/>
                    </a:cubicBezTo>
                    <a:cubicBezTo>
                      <a:pt x="33" y="84"/>
                      <a:pt x="27" y="84"/>
                      <a:pt x="22" y="83"/>
                    </a:cubicBezTo>
                    <a:cubicBezTo>
                      <a:pt x="17" y="82"/>
                      <a:pt x="12" y="80"/>
                      <a:pt x="9" y="76"/>
                    </a:cubicBezTo>
                    <a:cubicBezTo>
                      <a:pt x="7" y="74"/>
                      <a:pt x="5" y="72"/>
                      <a:pt x="4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0"/>
                      <a:pt x="4" y="69"/>
                      <a:pt x="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8"/>
                      <a:pt x="3" y="68"/>
                    </a:cubicBezTo>
                    <a:cubicBezTo>
                      <a:pt x="3" y="67"/>
                      <a:pt x="2" y="67"/>
                      <a:pt x="2" y="66"/>
                    </a:cubicBezTo>
                    <a:cubicBezTo>
                      <a:pt x="2" y="65"/>
                      <a:pt x="1" y="64"/>
                      <a:pt x="1" y="62"/>
                    </a:cubicBezTo>
                    <a:cubicBezTo>
                      <a:pt x="0" y="60"/>
                      <a:pt x="0" y="57"/>
                      <a:pt x="0" y="55"/>
                    </a:cubicBezTo>
                    <a:cubicBezTo>
                      <a:pt x="0" y="52"/>
                      <a:pt x="0" y="50"/>
                      <a:pt x="1" y="47"/>
                    </a:cubicBezTo>
                    <a:cubicBezTo>
                      <a:pt x="2" y="42"/>
                      <a:pt x="5" y="37"/>
                      <a:pt x="9" y="33"/>
                    </a:cubicBezTo>
                    <a:cubicBezTo>
                      <a:pt x="9" y="34"/>
                      <a:pt x="9" y="34"/>
                      <a:pt x="10" y="34"/>
                    </a:cubicBezTo>
                    <a:cubicBezTo>
                      <a:pt x="6" y="37"/>
                      <a:pt x="3" y="42"/>
                      <a:pt x="2" y="47"/>
                    </a:cubicBezTo>
                    <a:cubicBezTo>
                      <a:pt x="1" y="50"/>
                      <a:pt x="1" y="52"/>
                      <a:pt x="1" y="55"/>
                    </a:cubicBezTo>
                    <a:cubicBezTo>
                      <a:pt x="1" y="57"/>
                      <a:pt x="1" y="60"/>
                      <a:pt x="2" y="62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3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3" y="79"/>
                      <a:pt x="18" y="81"/>
                      <a:pt x="23" y="82"/>
                    </a:cubicBezTo>
                    <a:cubicBezTo>
                      <a:pt x="28" y="83"/>
                      <a:pt x="33" y="83"/>
                      <a:pt x="38" y="81"/>
                    </a:cubicBezTo>
                    <a:cubicBezTo>
                      <a:pt x="40" y="81"/>
                      <a:pt x="41" y="81"/>
                      <a:pt x="42" y="80"/>
                    </a:cubicBezTo>
                    <a:cubicBezTo>
                      <a:pt x="43" y="79"/>
                      <a:pt x="44" y="79"/>
                      <a:pt x="45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8" y="72"/>
                      <a:pt x="65" y="68"/>
                      <a:pt x="73" y="64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5"/>
                      <a:pt x="96" y="55"/>
                      <a:pt x="98" y="53"/>
                    </a:cubicBezTo>
                    <a:cubicBezTo>
                      <a:pt x="102" y="51"/>
                      <a:pt x="105" y="48"/>
                      <a:pt x="107" y="44"/>
                    </a:cubicBezTo>
                    <a:cubicBezTo>
                      <a:pt x="109" y="41"/>
                      <a:pt x="110" y="38"/>
                      <a:pt x="110" y="35"/>
                    </a:cubicBezTo>
                    <a:cubicBezTo>
                      <a:pt x="111" y="33"/>
                      <a:pt x="110" y="30"/>
                      <a:pt x="110" y="28"/>
                    </a:cubicBezTo>
                    <a:cubicBezTo>
                      <a:pt x="110" y="33"/>
                      <a:pt x="109" y="39"/>
                      <a:pt x="105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1" name="Freeform 23"/>
              <p:cNvSpPr/>
              <p:nvPr/>
            </p:nvSpPr>
            <p:spPr bwMode="auto">
              <a:xfrm>
                <a:off x="7693026" y="24050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2" name="Freeform 24"/>
              <p:cNvSpPr/>
              <p:nvPr/>
            </p:nvSpPr>
            <p:spPr bwMode="auto">
              <a:xfrm>
                <a:off x="7697788" y="2397126"/>
                <a:ext cx="11113" cy="7938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3" name="Freeform 25"/>
              <p:cNvSpPr/>
              <p:nvPr/>
            </p:nvSpPr>
            <p:spPr bwMode="auto">
              <a:xfrm>
                <a:off x="7316788" y="2201863"/>
                <a:ext cx="444500" cy="258763"/>
              </a:xfrm>
              <a:custGeom>
                <a:avLst/>
                <a:gdLst>
                  <a:gd name="T0" fmla="*/ 95 w 118"/>
                  <a:gd name="T1" fmla="*/ 0 h 69"/>
                  <a:gd name="T2" fmla="*/ 111 w 118"/>
                  <a:gd name="T3" fmla="*/ 43 h 69"/>
                  <a:gd name="T4" fmla="*/ 95 w 118"/>
                  <a:gd name="T5" fmla="*/ 53 h 69"/>
                  <a:gd name="T6" fmla="*/ 83 w 118"/>
                  <a:gd name="T7" fmla="*/ 56 h 69"/>
                  <a:gd name="T8" fmla="*/ 90 w 118"/>
                  <a:gd name="T9" fmla="*/ 54 h 69"/>
                  <a:gd name="T10" fmla="*/ 96 w 118"/>
                  <a:gd name="T11" fmla="*/ 53 h 69"/>
                  <a:gd name="T12" fmla="*/ 113 w 118"/>
                  <a:gd name="T13" fmla="*/ 39 h 69"/>
                  <a:gd name="T14" fmla="*/ 95 w 118"/>
                  <a:gd name="T15" fmla="*/ 1 h 69"/>
                  <a:gd name="T16" fmla="*/ 82 w 118"/>
                  <a:gd name="T17" fmla="*/ 4 h 69"/>
                  <a:gd name="T18" fmla="*/ 93 w 118"/>
                  <a:gd name="T19" fmla="*/ 7 h 69"/>
                  <a:gd name="T20" fmla="*/ 106 w 118"/>
                  <a:gd name="T21" fmla="*/ 23 h 69"/>
                  <a:gd name="T22" fmla="*/ 98 w 118"/>
                  <a:gd name="T23" fmla="*/ 44 h 69"/>
                  <a:gd name="T24" fmla="*/ 79 w 118"/>
                  <a:gd name="T25" fmla="*/ 48 h 69"/>
                  <a:gd name="T26" fmla="*/ 92 w 118"/>
                  <a:gd name="T27" fmla="*/ 45 h 69"/>
                  <a:gd name="T28" fmla="*/ 102 w 118"/>
                  <a:gd name="T29" fmla="*/ 41 h 69"/>
                  <a:gd name="T30" fmla="*/ 94 w 118"/>
                  <a:gd name="T31" fmla="*/ 10 h 69"/>
                  <a:gd name="T32" fmla="*/ 102 w 118"/>
                  <a:gd name="T33" fmla="*/ 19 h 69"/>
                  <a:gd name="T34" fmla="*/ 97 w 118"/>
                  <a:gd name="T35" fmla="*/ 42 h 69"/>
                  <a:gd name="T36" fmla="*/ 79 w 118"/>
                  <a:gd name="T37" fmla="*/ 46 h 69"/>
                  <a:gd name="T38" fmla="*/ 30 w 118"/>
                  <a:gd name="T39" fmla="*/ 55 h 69"/>
                  <a:gd name="T40" fmla="*/ 28 w 118"/>
                  <a:gd name="T41" fmla="*/ 55 h 69"/>
                  <a:gd name="T42" fmla="*/ 25 w 118"/>
                  <a:gd name="T43" fmla="*/ 54 h 69"/>
                  <a:gd name="T44" fmla="*/ 16 w 118"/>
                  <a:gd name="T45" fmla="*/ 36 h 69"/>
                  <a:gd name="T46" fmla="*/ 25 w 118"/>
                  <a:gd name="T47" fmla="*/ 25 h 69"/>
                  <a:gd name="T48" fmla="*/ 31 w 118"/>
                  <a:gd name="T49" fmla="*/ 24 h 69"/>
                  <a:gd name="T50" fmla="*/ 66 w 118"/>
                  <a:gd name="T51" fmla="*/ 9 h 69"/>
                  <a:gd name="T52" fmla="*/ 49 w 118"/>
                  <a:gd name="T53" fmla="*/ 6 h 69"/>
                  <a:gd name="T54" fmla="*/ 25 w 118"/>
                  <a:gd name="T55" fmla="*/ 11 h 69"/>
                  <a:gd name="T56" fmla="*/ 9 w 118"/>
                  <a:gd name="T57" fmla="*/ 19 h 69"/>
                  <a:gd name="T58" fmla="*/ 2 w 118"/>
                  <a:gd name="T59" fmla="*/ 31 h 69"/>
                  <a:gd name="T60" fmla="*/ 25 w 118"/>
                  <a:gd name="T61" fmla="*/ 69 h 69"/>
                  <a:gd name="T62" fmla="*/ 27 w 118"/>
                  <a:gd name="T63" fmla="*/ 69 h 69"/>
                  <a:gd name="T64" fmla="*/ 37 w 118"/>
                  <a:gd name="T65" fmla="*/ 69 h 69"/>
                  <a:gd name="T66" fmla="*/ 84 w 118"/>
                  <a:gd name="T67" fmla="*/ 58 h 69"/>
                  <a:gd name="T68" fmla="*/ 99 w 118"/>
                  <a:gd name="T69" fmla="*/ 55 h 69"/>
                  <a:gd name="T70" fmla="*/ 94 w 118"/>
                  <a:gd name="T71" fmla="*/ 56 h 69"/>
                  <a:gd name="T72" fmla="*/ 55 w 118"/>
                  <a:gd name="T73" fmla="*/ 64 h 69"/>
                  <a:gd name="T74" fmla="*/ 29 w 118"/>
                  <a:gd name="T75" fmla="*/ 69 h 69"/>
                  <a:gd name="T76" fmla="*/ 27 w 118"/>
                  <a:gd name="T77" fmla="*/ 69 h 69"/>
                  <a:gd name="T78" fmla="*/ 14 w 118"/>
                  <a:gd name="T79" fmla="*/ 65 h 69"/>
                  <a:gd name="T80" fmla="*/ 15 w 118"/>
                  <a:gd name="T81" fmla="*/ 64 h 69"/>
                  <a:gd name="T82" fmla="*/ 27 w 118"/>
                  <a:gd name="T83" fmla="*/ 67 h 69"/>
                  <a:gd name="T84" fmla="*/ 29 w 118"/>
                  <a:gd name="T85" fmla="*/ 68 h 69"/>
                  <a:gd name="T86" fmla="*/ 55 w 118"/>
                  <a:gd name="T87" fmla="*/ 63 h 69"/>
                  <a:gd name="T88" fmla="*/ 95 w 118"/>
                  <a:gd name="T89" fmla="*/ 55 h 69"/>
                  <a:gd name="T90" fmla="*/ 105 w 118"/>
                  <a:gd name="T91" fmla="*/ 50 h 69"/>
                  <a:gd name="T92" fmla="*/ 118 w 118"/>
                  <a:gd name="T93" fmla="*/ 3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69">
                    <a:moveTo>
                      <a:pt x="110" y="9"/>
                    </a:moveTo>
                    <a:cubicBezTo>
                      <a:pt x="108" y="6"/>
                      <a:pt x="106" y="4"/>
                      <a:pt x="103" y="3"/>
                    </a:cubicBezTo>
                    <a:cubicBezTo>
                      <a:pt x="101" y="1"/>
                      <a:pt x="98" y="0"/>
                      <a:pt x="95" y="0"/>
                    </a:cubicBezTo>
                    <a:cubicBezTo>
                      <a:pt x="101" y="2"/>
                      <a:pt x="106" y="6"/>
                      <a:pt x="109" y="10"/>
                    </a:cubicBezTo>
                    <a:cubicBezTo>
                      <a:pt x="113" y="15"/>
                      <a:pt x="115" y="20"/>
                      <a:pt x="115" y="26"/>
                    </a:cubicBezTo>
                    <a:cubicBezTo>
                      <a:pt x="116" y="32"/>
                      <a:pt x="115" y="38"/>
                      <a:pt x="111" y="43"/>
                    </a:cubicBezTo>
                    <a:cubicBezTo>
                      <a:pt x="110" y="45"/>
                      <a:pt x="108" y="47"/>
                      <a:pt x="105" y="49"/>
                    </a:cubicBezTo>
                    <a:cubicBezTo>
                      <a:pt x="103" y="51"/>
                      <a:pt x="100" y="52"/>
                      <a:pt x="97" y="53"/>
                    </a:cubicBezTo>
                    <a:cubicBezTo>
                      <a:pt x="97" y="53"/>
                      <a:pt x="96" y="53"/>
                      <a:pt x="95" y="53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90" y="54"/>
                      <a:pt x="90" y="5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56" y="61"/>
                      <a:pt x="74" y="57"/>
                      <a:pt x="90" y="54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6" y="53"/>
                      <a:pt x="96" y="53"/>
                    </a:cubicBezTo>
                    <a:cubicBezTo>
                      <a:pt x="97" y="53"/>
                      <a:pt x="98" y="52"/>
                      <a:pt x="98" y="52"/>
                    </a:cubicBezTo>
                    <a:cubicBezTo>
                      <a:pt x="102" y="51"/>
                      <a:pt x="105" y="50"/>
                      <a:pt x="107" y="47"/>
                    </a:cubicBezTo>
                    <a:cubicBezTo>
                      <a:pt x="110" y="45"/>
                      <a:pt x="112" y="42"/>
                      <a:pt x="113" y="39"/>
                    </a:cubicBezTo>
                    <a:cubicBezTo>
                      <a:pt x="114" y="36"/>
                      <a:pt x="115" y="33"/>
                      <a:pt x="115" y="30"/>
                    </a:cubicBezTo>
                    <a:cubicBezTo>
                      <a:pt x="115" y="24"/>
                      <a:pt x="113" y="17"/>
                      <a:pt x="110" y="12"/>
                    </a:cubicBezTo>
                    <a:cubicBezTo>
                      <a:pt x="106" y="7"/>
                      <a:pt x="101" y="3"/>
                      <a:pt x="95" y="1"/>
                    </a:cubicBezTo>
                    <a:cubicBezTo>
                      <a:pt x="94" y="1"/>
                      <a:pt x="92" y="0"/>
                      <a:pt x="91" y="0"/>
                    </a:cubicBezTo>
                    <a:cubicBezTo>
                      <a:pt x="89" y="0"/>
                      <a:pt x="88" y="0"/>
                      <a:pt x="86" y="1"/>
                    </a:cubicBezTo>
                    <a:cubicBezTo>
                      <a:pt x="84" y="2"/>
                      <a:pt x="82" y="3"/>
                      <a:pt x="82" y="4"/>
                    </a:cubicBezTo>
                    <a:cubicBezTo>
                      <a:pt x="82" y="5"/>
                      <a:pt x="83" y="5"/>
                      <a:pt x="84" y="5"/>
                    </a:cubicBezTo>
                    <a:cubicBezTo>
                      <a:pt x="85" y="5"/>
                      <a:pt x="87" y="6"/>
                      <a:pt x="89" y="6"/>
                    </a:cubicBezTo>
                    <a:cubicBezTo>
                      <a:pt x="90" y="6"/>
                      <a:pt x="91" y="6"/>
                      <a:pt x="93" y="7"/>
                    </a:cubicBezTo>
                    <a:cubicBezTo>
                      <a:pt x="94" y="7"/>
                      <a:pt x="95" y="7"/>
                      <a:pt x="95" y="7"/>
                    </a:cubicBezTo>
                    <a:cubicBezTo>
                      <a:pt x="96" y="8"/>
                      <a:pt x="95" y="9"/>
                      <a:pt x="94" y="9"/>
                    </a:cubicBezTo>
                    <a:cubicBezTo>
                      <a:pt x="100" y="12"/>
                      <a:pt x="105" y="17"/>
                      <a:pt x="106" y="23"/>
                    </a:cubicBezTo>
                    <a:cubicBezTo>
                      <a:pt x="107" y="27"/>
                      <a:pt x="107" y="30"/>
                      <a:pt x="107" y="33"/>
                    </a:cubicBezTo>
                    <a:cubicBezTo>
                      <a:pt x="106" y="36"/>
                      <a:pt x="105" y="39"/>
                      <a:pt x="102" y="41"/>
                    </a:cubicBezTo>
                    <a:cubicBezTo>
                      <a:pt x="101" y="42"/>
                      <a:pt x="100" y="43"/>
                      <a:pt x="98" y="44"/>
                    </a:cubicBezTo>
                    <a:cubicBezTo>
                      <a:pt x="97" y="44"/>
                      <a:pt x="96" y="45"/>
                      <a:pt x="95" y="45"/>
                    </a:cubicBezTo>
                    <a:cubicBezTo>
                      <a:pt x="94" y="45"/>
                      <a:pt x="93" y="45"/>
                      <a:pt x="92" y="46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0" y="50"/>
                      <a:pt x="61" y="52"/>
                      <a:pt x="52" y="53"/>
                    </a:cubicBezTo>
                    <a:cubicBezTo>
                      <a:pt x="61" y="52"/>
                      <a:pt x="70" y="50"/>
                      <a:pt x="79" y="48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3" y="45"/>
                      <a:pt x="94" y="45"/>
                      <a:pt x="95" y="45"/>
                    </a:cubicBezTo>
                    <a:cubicBezTo>
                      <a:pt x="96" y="45"/>
                      <a:pt x="97" y="44"/>
                      <a:pt x="98" y="44"/>
                    </a:cubicBezTo>
                    <a:cubicBezTo>
                      <a:pt x="100" y="43"/>
                      <a:pt x="101" y="42"/>
                      <a:pt x="102" y="41"/>
                    </a:cubicBezTo>
                    <a:cubicBezTo>
                      <a:pt x="105" y="39"/>
                      <a:pt x="106" y="36"/>
                      <a:pt x="106" y="33"/>
                    </a:cubicBezTo>
                    <a:cubicBezTo>
                      <a:pt x="107" y="30"/>
                      <a:pt x="107" y="27"/>
                      <a:pt x="106" y="23"/>
                    </a:cubicBezTo>
                    <a:cubicBezTo>
                      <a:pt x="104" y="17"/>
                      <a:pt x="100" y="12"/>
                      <a:pt x="94" y="10"/>
                    </a:cubicBezTo>
                    <a:cubicBezTo>
                      <a:pt x="93" y="10"/>
                      <a:pt x="93" y="11"/>
                      <a:pt x="95" y="12"/>
                    </a:cubicBezTo>
                    <a:cubicBezTo>
                      <a:pt x="96" y="13"/>
                      <a:pt x="97" y="14"/>
                      <a:pt x="98" y="15"/>
                    </a:cubicBezTo>
                    <a:cubicBezTo>
                      <a:pt x="99" y="16"/>
                      <a:pt x="101" y="17"/>
                      <a:pt x="102" y="19"/>
                    </a:cubicBezTo>
                    <a:cubicBezTo>
                      <a:pt x="103" y="21"/>
                      <a:pt x="104" y="24"/>
                      <a:pt x="105" y="26"/>
                    </a:cubicBezTo>
                    <a:cubicBezTo>
                      <a:pt x="105" y="28"/>
                      <a:pt x="105" y="30"/>
                      <a:pt x="105" y="32"/>
                    </a:cubicBezTo>
                    <a:cubicBezTo>
                      <a:pt x="104" y="36"/>
                      <a:pt x="101" y="40"/>
                      <a:pt x="97" y="42"/>
                    </a:cubicBezTo>
                    <a:cubicBezTo>
                      <a:pt x="96" y="42"/>
                      <a:pt x="94" y="43"/>
                      <a:pt x="93" y="43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66" y="48"/>
                      <a:pt x="53" y="51"/>
                      <a:pt x="41" y="5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1" y="55"/>
                      <a:pt x="3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6" y="54"/>
                      <a:pt x="25" y="54"/>
                      <a:pt x="25" y="54"/>
                    </a:cubicBezTo>
                    <a:cubicBezTo>
                      <a:pt x="23" y="54"/>
                      <a:pt x="22" y="53"/>
                      <a:pt x="21" y="52"/>
                    </a:cubicBezTo>
                    <a:cubicBezTo>
                      <a:pt x="19" y="51"/>
                      <a:pt x="17" y="48"/>
                      <a:pt x="16" y="45"/>
                    </a:cubicBezTo>
                    <a:cubicBezTo>
                      <a:pt x="15" y="42"/>
                      <a:pt x="15" y="39"/>
                      <a:pt x="16" y="36"/>
                    </a:cubicBezTo>
                    <a:cubicBezTo>
                      <a:pt x="16" y="33"/>
                      <a:pt x="17" y="32"/>
                      <a:pt x="18" y="30"/>
                    </a:cubicBezTo>
                    <a:cubicBezTo>
                      <a:pt x="20" y="28"/>
                      <a:pt x="21" y="27"/>
                      <a:pt x="23" y="26"/>
                    </a:cubicBezTo>
                    <a:cubicBezTo>
                      <a:pt x="24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52" y="20"/>
                      <a:pt x="64" y="17"/>
                      <a:pt x="74" y="15"/>
                    </a:cubicBezTo>
                    <a:cubicBezTo>
                      <a:pt x="91" y="10"/>
                      <a:pt x="84" y="7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3" y="5"/>
                      <a:pt x="74" y="3"/>
                      <a:pt x="76" y="1"/>
                    </a:cubicBezTo>
                    <a:cubicBezTo>
                      <a:pt x="67" y="3"/>
                      <a:pt x="58" y="5"/>
                      <a:pt x="49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6" y="14"/>
                      <a:pt x="12" y="16"/>
                      <a:pt x="9" y="19"/>
                    </a:cubicBezTo>
                    <a:cubicBezTo>
                      <a:pt x="8" y="20"/>
                      <a:pt x="7" y="21"/>
                      <a:pt x="7" y="22"/>
                    </a:cubicBezTo>
                    <a:cubicBezTo>
                      <a:pt x="6" y="23"/>
                      <a:pt x="6" y="23"/>
                      <a:pt x="5" y="25"/>
                    </a:cubicBezTo>
                    <a:cubicBezTo>
                      <a:pt x="4" y="26"/>
                      <a:pt x="3" y="29"/>
                      <a:pt x="2" y="31"/>
                    </a:cubicBezTo>
                    <a:cubicBezTo>
                      <a:pt x="0" y="38"/>
                      <a:pt x="1" y="47"/>
                      <a:pt x="4" y="54"/>
                    </a:cubicBezTo>
                    <a:cubicBezTo>
                      <a:pt x="6" y="58"/>
                      <a:pt x="9" y="62"/>
                      <a:pt x="13" y="64"/>
                    </a:cubicBezTo>
                    <a:cubicBezTo>
                      <a:pt x="16" y="67"/>
                      <a:pt x="21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8" y="69"/>
                      <a:pt x="29" y="69"/>
                      <a:pt x="30" y="69"/>
                    </a:cubicBezTo>
                    <a:cubicBezTo>
                      <a:pt x="32" y="69"/>
                      <a:pt x="35" y="69"/>
                      <a:pt x="37" y="6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6"/>
                      <a:pt x="98" y="55"/>
                      <a:pt x="99" y="55"/>
                    </a:cubicBezTo>
                    <a:cubicBezTo>
                      <a:pt x="99" y="55"/>
                      <a:pt x="100" y="55"/>
                      <a:pt x="100" y="54"/>
                    </a:cubicBezTo>
                    <a:cubicBezTo>
                      <a:pt x="99" y="55"/>
                      <a:pt x="98" y="55"/>
                      <a:pt x="97" y="55"/>
                    </a:cubicBezTo>
                    <a:cubicBezTo>
                      <a:pt x="95" y="56"/>
                      <a:pt x="95" y="56"/>
                      <a:pt x="94" y="56"/>
                    </a:cubicBezTo>
                    <a:cubicBezTo>
                      <a:pt x="91" y="57"/>
                      <a:pt x="91" y="57"/>
                      <a:pt x="91" y="57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4" y="69"/>
                      <a:pt x="32" y="69"/>
                      <a:pt x="29" y="69"/>
                    </a:cubicBezTo>
                    <a:cubicBezTo>
                      <a:pt x="28" y="69"/>
                      <a:pt x="28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6" y="68"/>
                      <a:pt x="26" y="68"/>
                    </a:cubicBezTo>
                    <a:cubicBezTo>
                      <a:pt x="24" y="68"/>
                      <a:pt x="23" y="68"/>
                      <a:pt x="22" y="68"/>
                    </a:cubicBezTo>
                    <a:cubicBezTo>
                      <a:pt x="19" y="67"/>
                      <a:pt x="17" y="66"/>
                      <a:pt x="14" y="65"/>
                    </a:cubicBezTo>
                    <a:cubicBezTo>
                      <a:pt x="9" y="62"/>
                      <a:pt x="6" y="57"/>
                      <a:pt x="4" y="52"/>
                    </a:cubicBezTo>
                    <a:cubicBezTo>
                      <a:pt x="4" y="52"/>
                      <a:pt x="5" y="53"/>
                      <a:pt x="4" y="52"/>
                    </a:cubicBezTo>
                    <a:cubicBezTo>
                      <a:pt x="6" y="57"/>
                      <a:pt x="10" y="61"/>
                      <a:pt x="15" y="64"/>
                    </a:cubicBezTo>
                    <a:cubicBezTo>
                      <a:pt x="17" y="65"/>
                      <a:pt x="19" y="66"/>
                      <a:pt x="22" y="67"/>
                    </a:cubicBezTo>
                    <a:cubicBezTo>
                      <a:pt x="23" y="67"/>
                      <a:pt x="25" y="67"/>
                      <a:pt x="26" y="67"/>
                    </a:cubicBezTo>
                    <a:cubicBezTo>
                      <a:pt x="26" y="67"/>
                      <a:pt x="27" y="67"/>
                      <a:pt x="27" y="67"/>
                    </a:cubicBezTo>
                    <a:cubicBezTo>
                      <a:pt x="27" y="68"/>
                      <a:pt x="27" y="67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8" y="68"/>
                      <a:pt x="29" y="68"/>
                      <a:pt x="29" y="68"/>
                    </a:cubicBezTo>
                    <a:cubicBezTo>
                      <a:pt x="32" y="68"/>
                      <a:pt x="34" y="68"/>
                      <a:pt x="37" y="67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3" y="62"/>
                      <a:pt x="71" y="60"/>
                      <a:pt x="79" y="58"/>
                    </a:cubicBezTo>
                    <a:cubicBezTo>
                      <a:pt x="83" y="58"/>
                      <a:pt x="87" y="57"/>
                      <a:pt x="91" y="5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7" y="54"/>
                      <a:pt x="97" y="54"/>
                      <a:pt x="98" y="54"/>
                    </a:cubicBezTo>
                    <a:cubicBezTo>
                      <a:pt x="101" y="53"/>
                      <a:pt x="103" y="52"/>
                      <a:pt x="105" y="50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9" y="49"/>
                      <a:pt x="112" y="46"/>
                      <a:pt x="114" y="42"/>
                    </a:cubicBezTo>
                    <a:cubicBezTo>
                      <a:pt x="116" y="39"/>
                      <a:pt x="117" y="35"/>
                      <a:pt x="118" y="31"/>
                    </a:cubicBezTo>
                    <a:cubicBezTo>
                      <a:pt x="118" y="23"/>
                      <a:pt x="115" y="15"/>
                      <a:pt x="11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4" name="Freeform 26"/>
              <p:cNvSpPr/>
              <p:nvPr/>
            </p:nvSpPr>
            <p:spPr bwMode="auto">
              <a:xfrm>
                <a:off x="4427538" y="2193926"/>
                <a:ext cx="431800" cy="266700"/>
              </a:xfrm>
              <a:custGeom>
                <a:avLst/>
                <a:gdLst>
                  <a:gd name="T0" fmla="*/ 26 w 115"/>
                  <a:gd name="T1" fmla="*/ 58 h 71"/>
                  <a:gd name="T2" fmla="*/ 20 w 115"/>
                  <a:gd name="T3" fmla="*/ 56 h 71"/>
                  <a:gd name="T4" fmla="*/ 1 w 115"/>
                  <a:gd name="T5" fmla="*/ 25 h 71"/>
                  <a:gd name="T6" fmla="*/ 13 w 115"/>
                  <a:gd name="T7" fmla="*/ 5 h 71"/>
                  <a:gd name="T8" fmla="*/ 13 w 115"/>
                  <a:gd name="T9" fmla="*/ 6 h 71"/>
                  <a:gd name="T10" fmla="*/ 2 w 115"/>
                  <a:gd name="T11" fmla="*/ 26 h 71"/>
                  <a:gd name="T12" fmla="*/ 21 w 115"/>
                  <a:gd name="T13" fmla="*/ 56 h 71"/>
                  <a:gd name="T14" fmla="*/ 24 w 115"/>
                  <a:gd name="T15" fmla="*/ 57 h 71"/>
                  <a:gd name="T16" fmla="*/ 58 w 115"/>
                  <a:gd name="T17" fmla="*/ 64 h 71"/>
                  <a:gd name="T18" fmla="*/ 80 w 115"/>
                  <a:gd name="T19" fmla="*/ 70 h 71"/>
                  <a:gd name="T20" fmla="*/ 97 w 115"/>
                  <a:gd name="T21" fmla="*/ 70 h 71"/>
                  <a:gd name="T22" fmla="*/ 96 w 115"/>
                  <a:gd name="T23" fmla="*/ 68 h 71"/>
                  <a:gd name="T24" fmla="*/ 81 w 115"/>
                  <a:gd name="T25" fmla="*/ 68 h 71"/>
                  <a:gd name="T26" fmla="*/ 23 w 115"/>
                  <a:gd name="T27" fmla="*/ 55 h 71"/>
                  <a:gd name="T28" fmla="*/ 19 w 115"/>
                  <a:gd name="T29" fmla="*/ 54 h 71"/>
                  <a:gd name="T30" fmla="*/ 4 w 115"/>
                  <a:gd name="T31" fmla="*/ 31 h 71"/>
                  <a:gd name="T32" fmla="*/ 21 w 115"/>
                  <a:gd name="T33" fmla="*/ 54 h 71"/>
                  <a:gd name="T34" fmla="*/ 32 w 115"/>
                  <a:gd name="T35" fmla="*/ 57 h 71"/>
                  <a:gd name="T36" fmla="*/ 80 w 115"/>
                  <a:gd name="T37" fmla="*/ 68 h 71"/>
                  <a:gd name="T38" fmla="*/ 109 w 115"/>
                  <a:gd name="T39" fmla="*/ 57 h 71"/>
                  <a:gd name="T40" fmla="*/ 111 w 115"/>
                  <a:gd name="T41" fmla="*/ 44 h 71"/>
                  <a:gd name="T42" fmla="*/ 105 w 115"/>
                  <a:gd name="T43" fmla="*/ 53 h 71"/>
                  <a:gd name="T44" fmla="*/ 94 w 115"/>
                  <a:gd name="T45" fmla="*/ 60 h 71"/>
                  <a:gd name="T46" fmla="*/ 80 w 115"/>
                  <a:gd name="T47" fmla="*/ 59 h 71"/>
                  <a:gd name="T48" fmla="*/ 37 w 115"/>
                  <a:gd name="T49" fmla="*/ 50 h 71"/>
                  <a:gd name="T50" fmla="*/ 25 w 115"/>
                  <a:gd name="T51" fmla="*/ 47 h 71"/>
                  <a:gd name="T52" fmla="*/ 24 w 115"/>
                  <a:gd name="T53" fmla="*/ 46 h 71"/>
                  <a:gd name="T54" fmla="*/ 74 w 115"/>
                  <a:gd name="T55" fmla="*/ 58 h 71"/>
                  <a:gd name="T56" fmla="*/ 85 w 115"/>
                  <a:gd name="T57" fmla="*/ 60 h 71"/>
                  <a:gd name="T58" fmla="*/ 99 w 115"/>
                  <a:gd name="T59" fmla="*/ 54 h 71"/>
                  <a:gd name="T60" fmla="*/ 76 w 115"/>
                  <a:gd name="T61" fmla="*/ 56 h 71"/>
                  <a:gd name="T62" fmla="*/ 26 w 115"/>
                  <a:gd name="T63" fmla="*/ 45 h 71"/>
                  <a:gd name="T64" fmla="*/ 24 w 115"/>
                  <a:gd name="T65" fmla="*/ 44 h 71"/>
                  <a:gd name="T66" fmla="*/ 15 w 115"/>
                  <a:gd name="T67" fmla="*/ 27 h 71"/>
                  <a:gd name="T68" fmla="*/ 21 w 115"/>
                  <a:gd name="T69" fmla="*/ 16 h 71"/>
                  <a:gd name="T70" fmla="*/ 33 w 115"/>
                  <a:gd name="T71" fmla="*/ 14 h 71"/>
                  <a:gd name="T72" fmla="*/ 42 w 115"/>
                  <a:gd name="T73" fmla="*/ 16 h 71"/>
                  <a:gd name="T74" fmla="*/ 93 w 115"/>
                  <a:gd name="T75" fmla="*/ 27 h 71"/>
                  <a:gd name="T76" fmla="*/ 104 w 115"/>
                  <a:gd name="T77" fmla="*/ 42 h 71"/>
                  <a:gd name="T78" fmla="*/ 106 w 115"/>
                  <a:gd name="T79" fmla="*/ 44 h 71"/>
                  <a:gd name="T80" fmla="*/ 107 w 115"/>
                  <a:gd name="T81" fmla="*/ 27 h 71"/>
                  <a:gd name="T82" fmla="*/ 112 w 115"/>
                  <a:gd name="T83" fmla="*/ 39 h 71"/>
                  <a:gd name="T84" fmla="*/ 109 w 115"/>
                  <a:gd name="T85" fmla="*/ 22 h 71"/>
                  <a:gd name="T86" fmla="*/ 96 w 115"/>
                  <a:gd name="T87" fmla="*/ 14 h 71"/>
                  <a:gd name="T88" fmla="*/ 47 w 115"/>
                  <a:gd name="T89" fmla="*/ 3 h 71"/>
                  <a:gd name="T90" fmla="*/ 34 w 115"/>
                  <a:gd name="T91" fmla="*/ 0 h 71"/>
                  <a:gd name="T92" fmla="*/ 14 w 115"/>
                  <a:gd name="T93" fmla="*/ 4 h 71"/>
                  <a:gd name="T94" fmla="*/ 1 w 115"/>
                  <a:gd name="T95" fmla="*/ 25 h 71"/>
                  <a:gd name="T96" fmla="*/ 17 w 115"/>
                  <a:gd name="T97" fmla="*/ 56 h 71"/>
                  <a:gd name="T98" fmla="*/ 23 w 115"/>
                  <a:gd name="T99" fmla="*/ 58 h 71"/>
                  <a:gd name="T100" fmla="*/ 56 w 115"/>
                  <a:gd name="T101" fmla="*/ 6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71">
                    <a:moveTo>
                      <a:pt x="56" y="65"/>
                    </a:moveTo>
                    <a:cubicBezTo>
                      <a:pt x="32" y="59"/>
                      <a:pt x="32" y="59"/>
                      <a:pt x="32" y="5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14" y="55"/>
                      <a:pt x="10" y="51"/>
                      <a:pt x="7" y="47"/>
                    </a:cubicBezTo>
                    <a:cubicBezTo>
                      <a:pt x="4" y="43"/>
                      <a:pt x="2" y="38"/>
                      <a:pt x="1" y="33"/>
                    </a:cubicBezTo>
                    <a:cubicBezTo>
                      <a:pt x="1" y="30"/>
                      <a:pt x="1" y="28"/>
                      <a:pt x="1" y="25"/>
                    </a:cubicBezTo>
                    <a:cubicBezTo>
                      <a:pt x="1" y="24"/>
                      <a:pt x="1" y="23"/>
                      <a:pt x="2" y="22"/>
                    </a:cubicBezTo>
                    <a:cubicBezTo>
                      <a:pt x="2" y="20"/>
                      <a:pt x="2" y="19"/>
                      <a:pt x="3" y="18"/>
                    </a:cubicBezTo>
                    <a:cubicBezTo>
                      <a:pt x="5" y="13"/>
                      <a:pt x="9" y="8"/>
                      <a:pt x="13" y="5"/>
                    </a:cubicBezTo>
                    <a:cubicBezTo>
                      <a:pt x="17" y="2"/>
                      <a:pt x="22" y="1"/>
                      <a:pt x="28" y="0"/>
                    </a:cubicBezTo>
                    <a:cubicBezTo>
                      <a:pt x="27" y="0"/>
                      <a:pt x="26" y="1"/>
                      <a:pt x="28" y="1"/>
                    </a:cubicBezTo>
                    <a:cubicBezTo>
                      <a:pt x="23" y="1"/>
                      <a:pt x="18" y="3"/>
                      <a:pt x="13" y="6"/>
                    </a:cubicBezTo>
                    <a:cubicBezTo>
                      <a:pt x="9" y="9"/>
                      <a:pt x="6" y="13"/>
                      <a:pt x="4" y="18"/>
                    </a:cubicBezTo>
                    <a:cubicBezTo>
                      <a:pt x="3" y="19"/>
                      <a:pt x="3" y="21"/>
                      <a:pt x="3" y="22"/>
                    </a:cubicBezTo>
                    <a:cubicBezTo>
                      <a:pt x="2" y="23"/>
                      <a:pt x="2" y="24"/>
                      <a:pt x="2" y="26"/>
                    </a:cubicBezTo>
                    <a:cubicBezTo>
                      <a:pt x="2" y="28"/>
                      <a:pt x="2" y="31"/>
                      <a:pt x="2" y="33"/>
                    </a:cubicBezTo>
                    <a:cubicBezTo>
                      <a:pt x="3" y="38"/>
                      <a:pt x="5" y="43"/>
                      <a:pt x="8" y="47"/>
                    </a:cubicBezTo>
                    <a:cubicBezTo>
                      <a:pt x="11" y="51"/>
                      <a:pt x="15" y="55"/>
                      <a:pt x="21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41" y="61"/>
                      <a:pt x="49" y="62"/>
                      <a:pt x="58" y="64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1" y="71"/>
                      <a:pt x="82" y="71"/>
                    </a:cubicBezTo>
                    <a:cubicBezTo>
                      <a:pt x="83" y="71"/>
                      <a:pt x="84" y="71"/>
                      <a:pt x="85" y="71"/>
                    </a:cubicBezTo>
                    <a:cubicBezTo>
                      <a:pt x="89" y="71"/>
                      <a:pt x="93" y="71"/>
                      <a:pt x="97" y="70"/>
                    </a:cubicBezTo>
                    <a:cubicBezTo>
                      <a:pt x="101" y="68"/>
                      <a:pt x="103" y="66"/>
                      <a:pt x="105" y="64"/>
                    </a:cubicBezTo>
                    <a:cubicBezTo>
                      <a:pt x="107" y="62"/>
                      <a:pt x="109" y="60"/>
                      <a:pt x="110" y="58"/>
                    </a:cubicBezTo>
                    <a:cubicBezTo>
                      <a:pt x="106" y="63"/>
                      <a:pt x="102" y="66"/>
                      <a:pt x="96" y="68"/>
                    </a:cubicBezTo>
                    <a:cubicBezTo>
                      <a:pt x="93" y="69"/>
                      <a:pt x="90" y="69"/>
                      <a:pt x="87" y="69"/>
                    </a:cubicBezTo>
                    <a:cubicBezTo>
                      <a:pt x="86" y="69"/>
                      <a:pt x="84" y="69"/>
                      <a:pt x="83" y="69"/>
                    </a:cubicBezTo>
                    <a:cubicBezTo>
                      <a:pt x="82" y="69"/>
                      <a:pt x="82" y="68"/>
                      <a:pt x="81" y="68"/>
                    </a:cubicBezTo>
                    <a:cubicBezTo>
                      <a:pt x="79" y="68"/>
                      <a:pt x="79" y="68"/>
                      <a:pt x="79" y="68"/>
                    </a:cubicBezTo>
                    <a:cubicBezTo>
                      <a:pt x="70" y="66"/>
                      <a:pt x="61" y="63"/>
                      <a:pt x="51" y="61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0" y="54"/>
                      <a:pt x="19" y="54"/>
                    </a:cubicBezTo>
                    <a:cubicBezTo>
                      <a:pt x="18" y="53"/>
                      <a:pt x="17" y="53"/>
                      <a:pt x="16" y="52"/>
                    </a:cubicBezTo>
                    <a:cubicBezTo>
                      <a:pt x="13" y="50"/>
                      <a:pt x="11" y="48"/>
                      <a:pt x="9" y="46"/>
                    </a:cubicBezTo>
                    <a:cubicBezTo>
                      <a:pt x="6" y="42"/>
                      <a:pt x="4" y="36"/>
                      <a:pt x="4" y="31"/>
                    </a:cubicBezTo>
                    <a:cubicBezTo>
                      <a:pt x="4" y="35"/>
                      <a:pt x="5" y="40"/>
                      <a:pt x="8" y="44"/>
                    </a:cubicBezTo>
                    <a:cubicBezTo>
                      <a:pt x="11" y="48"/>
                      <a:pt x="15" y="52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7" y="58"/>
                      <a:pt x="41" y="58"/>
                      <a:pt x="44" y="59"/>
                    </a:cubicBezTo>
                    <a:cubicBezTo>
                      <a:pt x="55" y="62"/>
                      <a:pt x="66" y="64"/>
                      <a:pt x="76" y="6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8"/>
                      <a:pt x="83" y="68"/>
                      <a:pt x="84" y="68"/>
                    </a:cubicBezTo>
                    <a:cubicBezTo>
                      <a:pt x="87" y="69"/>
                      <a:pt x="91" y="69"/>
                      <a:pt x="94" y="68"/>
                    </a:cubicBezTo>
                    <a:cubicBezTo>
                      <a:pt x="100" y="66"/>
                      <a:pt x="105" y="62"/>
                      <a:pt x="109" y="57"/>
                    </a:cubicBezTo>
                    <a:cubicBezTo>
                      <a:pt x="110" y="56"/>
                      <a:pt x="111" y="55"/>
                      <a:pt x="111" y="54"/>
                    </a:cubicBezTo>
                    <a:cubicBezTo>
                      <a:pt x="112" y="52"/>
                      <a:pt x="112" y="51"/>
                      <a:pt x="112" y="49"/>
                    </a:cubicBezTo>
                    <a:cubicBezTo>
                      <a:pt x="112" y="47"/>
                      <a:pt x="112" y="45"/>
                      <a:pt x="111" y="44"/>
                    </a:cubicBezTo>
                    <a:cubicBezTo>
                      <a:pt x="110" y="44"/>
                      <a:pt x="110" y="45"/>
                      <a:pt x="109" y="46"/>
                    </a:cubicBezTo>
                    <a:cubicBezTo>
                      <a:pt x="109" y="46"/>
                      <a:pt x="108" y="48"/>
                      <a:pt x="107" y="50"/>
                    </a:cubicBezTo>
                    <a:cubicBezTo>
                      <a:pt x="106" y="51"/>
                      <a:pt x="105" y="52"/>
                      <a:pt x="105" y="53"/>
                    </a:cubicBezTo>
                    <a:cubicBezTo>
                      <a:pt x="104" y="55"/>
                      <a:pt x="103" y="55"/>
                      <a:pt x="103" y="55"/>
                    </a:cubicBezTo>
                    <a:cubicBezTo>
                      <a:pt x="102" y="56"/>
                      <a:pt x="102" y="55"/>
                      <a:pt x="102" y="54"/>
                    </a:cubicBezTo>
                    <a:cubicBezTo>
                      <a:pt x="100" y="57"/>
                      <a:pt x="97" y="58"/>
                      <a:pt x="94" y="60"/>
                    </a:cubicBezTo>
                    <a:cubicBezTo>
                      <a:pt x="91" y="61"/>
                      <a:pt x="88" y="61"/>
                      <a:pt x="85" y="60"/>
                    </a:cubicBezTo>
                    <a:cubicBezTo>
                      <a:pt x="84" y="60"/>
                      <a:pt x="83" y="60"/>
                      <a:pt x="82" y="60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54"/>
                      <a:pt x="46" y="52"/>
                      <a:pt x="37" y="5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6"/>
                    </a:cubicBezTo>
                    <a:cubicBezTo>
                      <a:pt x="20" y="45"/>
                      <a:pt x="18" y="43"/>
                      <a:pt x="16" y="40"/>
                    </a:cubicBezTo>
                    <a:cubicBezTo>
                      <a:pt x="18" y="43"/>
                      <a:pt x="21" y="45"/>
                      <a:pt x="24" y="46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60"/>
                      <a:pt x="85" y="60"/>
                    </a:cubicBezTo>
                    <a:cubicBezTo>
                      <a:pt x="88" y="61"/>
                      <a:pt x="91" y="60"/>
                      <a:pt x="94" y="59"/>
                    </a:cubicBezTo>
                    <a:cubicBezTo>
                      <a:pt x="97" y="58"/>
                      <a:pt x="99" y="56"/>
                      <a:pt x="101" y="53"/>
                    </a:cubicBezTo>
                    <a:cubicBezTo>
                      <a:pt x="101" y="53"/>
                      <a:pt x="101" y="52"/>
                      <a:pt x="99" y="54"/>
                    </a:cubicBezTo>
                    <a:cubicBezTo>
                      <a:pt x="97" y="55"/>
                      <a:pt x="94" y="57"/>
                      <a:pt x="90" y="58"/>
                    </a:cubicBezTo>
                    <a:cubicBezTo>
                      <a:pt x="88" y="58"/>
                      <a:pt x="85" y="58"/>
                      <a:pt x="83" y="58"/>
                    </a:cubicBezTo>
                    <a:cubicBezTo>
                      <a:pt x="81" y="57"/>
                      <a:pt x="78" y="57"/>
                      <a:pt x="76" y="56"/>
                    </a:cubicBezTo>
                    <a:cubicBezTo>
                      <a:pt x="64" y="53"/>
                      <a:pt x="51" y="50"/>
                      <a:pt x="38" y="47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2" y="43"/>
                      <a:pt x="21" y="43"/>
                    </a:cubicBezTo>
                    <a:cubicBezTo>
                      <a:pt x="18" y="41"/>
                      <a:pt x="16" y="37"/>
                      <a:pt x="15" y="32"/>
                    </a:cubicBezTo>
                    <a:cubicBezTo>
                      <a:pt x="15" y="30"/>
                      <a:pt x="15" y="29"/>
                      <a:pt x="15" y="27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7" y="20"/>
                      <a:pt x="19" y="18"/>
                      <a:pt x="21" y="16"/>
                    </a:cubicBezTo>
                    <a:cubicBezTo>
                      <a:pt x="24" y="15"/>
                      <a:pt x="27" y="14"/>
                      <a:pt x="30" y="14"/>
                    </a:cubicBezTo>
                    <a:cubicBezTo>
                      <a:pt x="31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55" y="19"/>
                      <a:pt x="67" y="22"/>
                      <a:pt x="79" y="24"/>
                    </a:cubicBezTo>
                    <a:cubicBezTo>
                      <a:pt x="89" y="26"/>
                      <a:pt x="89" y="26"/>
                      <a:pt x="89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8"/>
                      <a:pt x="95" y="28"/>
                      <a:pt x="96" y="28"/>
                    </a:cubicBezTo>
                    <a:cubicBezTo>
                      <a:pt x="99" y="30"/>
                      <a:pt x="101" y="32"/>
                      <a:pt x="102" y="36"/>
                    </a:cubicBezTo>
                    <a:cubicBezTo>
                      <a:pt x="103" y="39"/>
                      <a:pt x="104" y="41"/>
                      <a:pt x="104" y="42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5" y="43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4"/>
                    </a:cubicBezTo>
                    <a:cubicBezTo>
                      <a:pt x="107" y="43"/>
                      <a:pt x="108" y="41"/>
                      <a:pt x="108" y="38"/>
                    </a:cubicBezTo>
                    <a:cubicBezTo>
                      <a:pt x="109" y="36"/>
                      <a:pt x="109" y="32"/>
                      <a:pt x="106" y="28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9" y="29"/>
                      <a:pt x="110" y="31"/>
                      <a:pt x="110" y="32"/>
                    </a:cubicBezTo>
                    <a:cubicBezTo>
                      <a:pt x="111" y="34"/>
                      <a:pt x="111" y="35"/>
                      <a:pt x="111" y="36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13" y="39"/>
                      <a:pt x="114" y="37"/>
                      <a:pt x="115" y="38"/>
                    </a:cubicBezTo>
                    <a:cubicBezTo>
                      <a:pt x="115" y="35"/>
                      <a:pt x="115" y="33"/>
                      <a:pt x="114" y="30"/>
                    </a:cubicBezTo>
                    <a:cubicBezTo>
                      <a:pt x="113" y="27"/>
                      <a:pt x="111" y="24"/>
                      <a:pt x="109" y="22"/>
                    </a:cubicBezTo>
                    <a:cubicBezTo>
                      <a:pt x="107" y="20"/>
                      <a:pt x="105" y="18"/>
                      <a:pt x="102" y="16"/>
                    </a:cubicBezTo>
                    <a:cubicBezTo>
                      <a:pt x="101" y="16"/>
                      <a:pt x="99" y="15"/>
                      <a:pt x="98" y="14"/>
                    </a:cubicBezTo>
                    <a:cubicBezTo>
                      <a:pt x="97" y="14"/>
                      <a:pt x="97" y="14"/>
                      <a:pt x="96" y="14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29" y="0"/>
                      <a:pt x="27" y="0"/>
                      <a:pt x="25" y="0"/>
                    </a:cubicBezTo>
                    <a:cubicBezTo>
                      <a:pt x="21" y="1"/>
                      <a:pt x="17" y="2"/>
                      <a:pt x="14" y="4"/>
                    </a:cubicBezTo>
                    <a:cubicBezTo>
                      <a:pt x="10" y="6"/>
                      <a:pt x="7" y="9"/>
                      <a:pt x="5" y="13"/>
                    </a:cubicBezTo>
                    <a:cubicBezTo>
                      <a:pt x="4" y="15"/>
                      <a:pt x="3" y="17"/>
                      <a:pt x="2" y="19"/>
                    </a:cubicBezTo>
                    <a:cubicBezTo>
                      <a:pt x="1" y="21"/>
                      <a:pt x="1" y="23"/>
                      <a:pt x="1" y="25"/>
                    </a:cubicBezTo>
                    <a:cubicBezTo>
                      <a:pt x="0" y="29"/>
                      <a:pt x="1" y="33"/>
                      <a:pt x="2" y="37"/>
                    </a:cubicBezTo>
                    <a:cubicBezTo>
                      <a:pt x="3" y="41"/>
                      <a:pt x="4" y="45"/>
                      <a:pt x="7" y="48"/>
                    </a:cubicBezTo>
                    <a:cubicBezTo>
                      <a:pt x="10" y="51"/>
                      <a:pt x="13" y="54"/>
                      <a:pt x="17" y="56"/>
                    </a:cubicBezTo>
                    <a:cubicBezTo>
                      <a:pt x="18" y="56"/>
                      <a:pt x="19" y="57"/>
                      <a:pt x="20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37" y="61"/>
                      <a:pt x="37" y="61"/>
                      <a:pt x="37" y="61"/>
                    </a:cubicBez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5" name="Freeform 27"/>
              <p:cNvSpPr/>
              <p:nvPr/>
            </p:nvSpPr>
            <p:spPr bwMode="auto">
              <a:xfrm>
                <a:off x="6843713" y="1300163"/>
                <a:ext cx="363538" cy="390525"/>
              </a:xfrm>
              <a:custGeom>
                <a:avLst/>
                <a:gdLst>
                  <a:gd name="T0" fmla="*/ 86 w 97"/>
                  <a:gd name="T1" fmla="*/ 48 h 104"/>
                  <a:gd name="T2" fmla="*/ 56 w 97"/>
                  <a:gd name="T3" fmla="*/ 83 h 104"/>
                  <a:gd name="T4" fmla="*/ 48 w 97"/>
                  <a:gd name="T5" fmla="*/ 93 h 104"/>
                  <a:gd name="T6" fmla="*/ 31 w 97"/>
                  <a:gd name="T7" fmla="*/ 101 h 104"/>
                  <a:gd name="T8" fmla="*/ 43 w 97"/>
                  <a:gd name="T9" fmla="*/ 97 h 104"/>
                  <a:gd name="T10" fmla="*/ 49 w 97"/>
                  <a:gd name="T11" fmla="*/ 92 h 104"/>
                  <a:gd name="T12" fmla="*/ 82 w 97"/>
                  <a:gd name="T13" fmla="*/ 52 h 104"/>
                  <a:gd name="T14" fmla="*/ 86 w 97"/>
                  <a:gd name="T15" fmla="*/ 47 h 104"/>
                  <a:gd name="T16" fmla="*/ 93 w 97"/>
                  <a:gd name="T17" fmla="*/ 20 h 104"/>
                  <a:gd name="T18" fmla="*/ 83 w 97"/>
                  <a:gd name="T19" fmla="*/ 11 h 104"/>
                  <a:gd name="T20" fmla="*/ 87 w 97"/>
                  <a:gd name="T21" fmla="*/ 21 h 104"/>
                  <a:gd name="T22" fmla="*/ 80 w 97"/>
                  <a:gd name="T23" fmla="*/ 42 h 104"/>
                  <a:gd name="T24" fmla="*/ 44 w 97"/>
                  <a:gd name="T25" fmla="*/ 85 h 104"/>
                  <a:gd name="T26" fmla="*/ 40 w 97"/>
                  <a:gd name="T27" fmla="*/ 89 h 104"/>
                  <a:gd name="T28" fmla="*/ 41 w 97"/>
                  <a:gd name="T29" fmla="*/ 88 h 104"/>
                  <a:gd name="T30" fmla="*/ 44 w 97"/>
                  <a:gd name="T31" fmla="*/ 85 h 104"/>
                  <a:gd name="T32" fmla="*/ 80 w 97"/>
                  <a:gd name="T33" fmla="*/ 42 h 104"/>
                  <a:gd name="T34" fmla="*/ 83 w 97"/>
                  <a:gd name="T35" fmla="*/ 30 h 104"/>
                  <a:gd name="T36" fmla="*/ 78 w 97"/>
                  <a:gd name="T37" fmla="*/ 41 h 104"/>
                  <a:gd name="T38" fmla="*/ 47 w 97"/>
                  <a:gd name="T39" fmla="*/ 77 h 104"/>
                  <a:gd name="T40" fmla="*/ 38 w 97"/>
                  <a:gd name="T41" fmla="*/ 87 h 104"/>
                  <a:gd name="T42" fmla="*/ 20 w 97"/>
                  <a:gd name="T43" fmla="*/ 87 h 104"/>
                  <a:gd name="T44" fmla="*/ 19 w 97"/>
                  <a:gd name="T45" fmla="*/ 86 h 104"/>
                  <a:gd name="T46" fmla="*/ 18 w 97"/>
                  <a:gd name="T47" fmla="*/ 85 h 104"/>
                  <a:gd name="T48" fmla="*/ 15 w 97"/>
                  <a:gd name="T49" fmla="*/ 74 h 104"/>
                  <a:gd name="T50" fmla="*/ 20 w 97"/>
                  <a:gd name="T51" fmla="*/ 62 h 104"/>
                  <a:gd name="T52" fmla="*/ 50 w 97"/>
                  <a:gd name="T53" fmla="*/ 24 h 104"/>
                  <a:gd name="T54" fmla="*/ 56 w 97"/>
                  <a:gd name="T55" fmla="*/ 17 h 104"/>
                  <a:gd name="T56" fmla="*/ 60 w 97"/>
                  <a:gd name="T57" fmla="*/ 14 h 104"/>
                  <a:gd name="T58" fmla="*/ 79 w 97"/>
                  <a:gd name="T59" fmla="*/ 16 h 104"/>
                  <a:gd name="T60" fmla="*/ 66 w 97"/>
                  <a:gd name="T61" fmla="*/ 6 h 104"/>
                  <a:gd name="T62" fmla="*/ 79 w 97"/>
                  <a:gd name="T63" fmla="*/ 7 h 104"/>
                  <a:gd name="T64" fmla="*/ 55 w 97"/>
                  <a:gd name="T65" fmla="*/ 1 h 104"/>
                  <a:gd name="T66" fmla="*/ 43 w 97"/>
                  <a:gd name="T67" fmla="*/ 10 h 104"/>
                  <a:gd name="T68" fmla="*/ 10 w 97"/>
                  <a:gd name="T69" fmla="*/ 52 h 104"/>
                  <a:gd name="T70" fmla="*/ 7 w 97"/>
                  <a:gd name="T71" fmla="*/ 56 h 104"/>
                  <a:gd name="T72" fmla="*/ 2 w 97"/>
                  <a:gd name="T73" fmla="*/ 85 h 104"/>
                  <a:gd name="T74" fmla="*/ 11 w 97"/>
                  <a:gd name="T75" fmla="*/ 98 h 104"/>
                  <a:gd name="T76" fmla="*/ 31 w 97"/>
                  <a:gd name="T77" fmla="*/ 103 h 104"/>
                  <a:gd name="T78" fmla="*/ 50 w 97"/>
                  <a:gd name="T79" fmla="*/ 95 h 104"/>
                  <a:gd name="T80" fmla="*/ 58 w 97"/>
                  <a:gd name="T81" fmla="*/ 84 h 104"/>
                  <a:gd name="T82" fmla="*/ 51 w 97"/>
                  <a:gd name="T83" fmla="*/ 93 h 104"/>
                  <a:gd name="T84" fmla="*/ 49 w 97"/>
                  <a:gd name="T85" fmla="*/ 96 h 104"/>
                  <a:gd name="T86" fmla="*/ 16 w 97"/>
                  <a:gd name="T87" fmla="*/ 100 h 104"/>
                  <a:gd name="T88" fmla="*/ 10 w 97"/>
                  <a:gd name="T89" fmla="*/ 97 h 104"/>
                  <a:gd name="T90" fmla="*/ 4 w 97"/>
                  <a:gd name="T91" fmla="*/ 89 h 104"/>
                  <a:gd name="T92" fmla="*/ 6 w 97"/>
                  <a:gd name="T93" fmla="*/ 59 h 104"/>
                  <a:gd name="T94" fmla="*/ 7 w 97"/>
                  <a:gd name="T95" fmla="*/ 92 h 104"/>
                  <a:gd name="T96" fmla="*/ 10 w 97"/>
                  <a:gd name="T97" fmla="*/ 95 h 104"/>
                  <a:gd name="T98" fmla="*/ 13 w 97"/>
                  <a:gd name="T99" fmla="*/ 97 h 104"/>
                  <a:gd name="T100" fmla="*/ 46 w 97"/>
                  <a:gd name="T101" fmla="*/ 97 h 104"/>
                  <a:gd name="T102" fmla="*/ 55 w 97"/>
                  <a:gd name="T103" fmla="*/ 87 h 104"/>
                  <a:gd name="T104" fmla="*/ 83 w 97"/>
                  <a:gd name="T105" fmla="*/ 55 h 104"/>
                  <a:gd name="T106" fmla="*/ 88 w 97"/>
                  <a:gd name="T107" fmla="*/ 48 h 104"/>
                  <a:gd name="T108" fmla="*/ 94 w 97"/>
                  <a:gd name="T109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104">
                    <a:moveTo>
                      <a:pt x="92" y="37"/>
                    </a:moveTo>
                    <a:cubicBezTo>
                      <a:pt x="91" y="40"/>
                      <a:pt x="90" y="42"/>
                      <a:pt x="89" y="44"/>
                    </a:cubicBezTo>
                    <a:cubicBezTo>
                      <a:pt x="88" y="45"/>
                      <a:pt x="87" y="47"/>
                      <a:pt x="86" y="48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8" y="57"/>
                      <a:pt x="72" y="65"/>
                      <a:pt x="65" y="7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5" y="96"/>
                      <a:pt x="42" y="98"/>
                      <a:pt x="39" y="99"/>
                    </a:cubicBezTo>
                    <a:cubicBezTo>
                      <a:pt x="37" y="100"/>
                      <a:pt x="34" y="101"/>
                      <a:pt x="31" y="101"/>
                    </a:cubicBezTo>
                    <a:cubicBezTo>
                      <a:pt x="26" y="101"/>
                      <a:pt x="20" y="99"/>
                      <a:pt x="16" y="97"/>
                    </a:cubicBezTo>
                    <a:cubicBezTo>
                      <a:pt x="20" y="99"/>
                      <a:pt x="24" y="100"/>
                      <a:pt x="29" y="100"/>
                    </a:cubicBezTo>
                    <a:cubicBezTo>
                      <a:pt x="34" y="101"/>
                      <a:pt x="39" y="100"/>
                      <a:pt x="43" y="97"/>
                    </a:cubicBezTo>
                    <a:cubicBezTo>
                      <a:pt x="44" y="96"/>
                      <a:pt x="45" y="95"/>
                      <a:pt x="46" y="94"/>
                    </a:cubicBezTo>
                    <a:cubicBezTo>
                      <a:pt x="47" y="94"/>
                      <a:pt x="47" y="93"/>
                      <a:pt x="48" y="93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5" y="84"/>
                      <a:pt x="58" y="80"/>
                      <a:pt x="61" y="77"/>
                    </a:cubicBezTo>
                    <a:cubicBezTo>
                      <a:pt x="68" y="69"/>
                      <a:pt x="75" y="61"/>
                      <a:pt x="82" y="52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5" y="48"/>
                      <a:pt x="85" y="48"/>
                      <a:pt x="85" y="48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8" y="44"/>
                      <a:pt x="90" y="41"/>
                      <a:pt x="91" y="38"/>
                    </a:cubicBezTo>
                    <a:cubicBezTo>
                      <a:pt x="93" y="33"/>
                      <a:pt x="94" y="27"/>
                      <a:pt x="93" y="20"/>
                    </a:cubicBezTo>
                    <a:cubicBezTo>
                      <a:pt x="93" y="19"/>
                      <a:pt x="92" y="18"/>
                      <a:pt x="92" y="16"/>
                    </a:cubicBezTo>
                    <a:cubicBezTo>
                      <a:pt x="91" y="15"/>
                      <a:pt x="89" y="13"/>
                      <a:pt x="88" y="12"/>
                    </a:cubicBezTo>
                    <a:cubicBezTo>
                      <a:pt x="86" y="11"/>
                      <a:pt x="84" y="10"/>
                      <a:pt x="83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4" y="14"/>
                      <a:pt x="84" y="15"/>
                      <a:pt x="85" y="18"/>
                    </a:cubicBezTo>
                    <a:cubicBezTo>
                      <a:pt x="86" y="18"/>
                      <a:pt x="87" y="20"/>
                      <a:pt x="87" y="21"/>
                    </a:cubicBezTo>
                    <a:cubicBezTo>
                      <a:pt x="87" y="23"/>
                      <a:pt x="87" y="24"/>
                      <a:pt x="87" y="24"/>
                    </a:cubicBezTo>
                    <a:cubicBezTo>
                      <a:pt x="87" y="25"/>
                      <a:pt x="86" y="24"/>
                      <a:pt x="86" y="24"/>
                    </a:cubicBezTo>
                    <a:cubicBezTo>
                      <a:pt x="86" y="30"/>
                      <a:pt x="84" y="37"/>
                      <a:pt x="80" y="42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0" y="66"/>
                      <a:pt x="54" y="73"/>
                      <a:pt x="48" y="80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9"/>
                      <a:pt x="40" y="89"/>
                      <a:pt x="40" y="89"/>
                    </a:cubicBezTo>
                    <a:cubicBezTo>
                      <a:pt x="37" y="91"/>
                      <a:pt x="34" y="92"/>
                      <a:pt x="30" y="92"/>
                    </a:cubicBezTo>
                    <a:cubicBezTo>
                      <a:pt x="34" y="92"/>
                      <a:pt x="37" y="91"/>
                      <a:pt x="40" y="89"/>
                    </a:cubicBezTo>
                    <a:cubicBezTo>
                      <a:pt x="40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4" y="37"/>
                      <a:pt x="86" y="30"/>
                      <a:pt x="85" y="23"/>
                    </a:cubicBezTo>
                    <a:cubicBezTo>
                      <a:pt x="84" y="23"/>
                      <a:pt x="84" y="24"/>
                      <a:pt x="83" y="26"/>
                    </a:cubicBezTo>
                    <a:cubicBezTo>
                      <a:pt x="83" y="27"/>
                      <a:pt x="83" y="28"/>
                      <a:pt x="83" y="30"/>
                    </a:cubicBezTo>
                    <a:cubicBezTo>
                      <a:pt x="82" y="32"/>
                      <a:pt x="82" y="34"/>
                      <a:pt x="81" y="36"/>
                    </a:cubicBezTo>
                    <a:cubicBezTo>
                      <a:pt x="80" y="37"/>
                      <a:pt x="80" y="38"/>
                      <a:pt x="79" y="39"/>
                    </a:cubicBezTo>
                    <a:cubicBezTo>
                      <a:pt x="79" y="40"/>
                      <a:pt x="79" y="40"/>
                      <a:pt x="78" y="41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5" y="44"/>
                      <a:pt x="73" y="46"/>
                      <a:pt x="72" y="48"/>
                    </a:cubicBezTo>
                    <a:cubicBezTo>
                      <a:pt x="64" y="57"/>
                      <a:pt x="55" y="67"/>
                      <a:pt x="47" y="77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0" y="86"/>
                      <a:pt x="40" y="86"/>
                      <a:pt x="39" y="87"/>
                    </a:cubicBezTo>
                    <a:cubicBezTo>
                      <a:pt x="39" y="87"/>
                      <a:pt x="39" y="87"/>
                      <a:pt x="38" y="87"/>
                    </a:cubicBezTo>
                    <a:cubicBezTo>
                      <a:pt x="38" y="88"/>
                      <a:pt x="37" y="88"/>
                      <a:pt x="36" y="89"/>
                    </a:cubicBezTo>
                    <a:cubicBezTo>
                      <a:pt x="32" y="90"/>
                      <a:pt x="27" y="90"/>
                      <a:pt x="22" y="88"/>
                    </a:cubicBezTo>
                    <a:cubicBezTo>
                      <a:pt x="22" y="88"/>
                      <a:pt x="21" y="87"/>
                      <a:pt x="20" y="87"/>
                    </a:cubicBezTo>
                    <a:cubicBezTo>
                      <a:pt x="20" y="87"/>
                      <a:pt x="20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8" y="84"/>
                      <a:pt x="18" y="84"/>
                    </a:cubicBezTo>
                    <a:cubicBezTo>
                      <a:pt x="17" y="84"/>
                      <a:pt x="17" y="83"/>
                      <a:pt x="16" y="82"/>
                    </a:cubicBezTo>
                    <a:cubicBezTo>
                      <a:pt x="15" y="80"/>
                      <a:pt x="14" y="77"/>
                      <a:pt x="15" y="74"/>
                    </a:cubicBezTo>
                    <a:cubicBezTo>
                      <a:pt x="15" y="70"/>
                      <a:pt x="16" y="67"/>
                      <a:pt x="18" y="65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44"/>
                      <a:pt x="42" y="34"/>
                      <a:pt x="50" y="24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6"/>
                      <a:pt x="57" y="15"/>
                      <a:pt x="57" y="15"/>
                    </a:cubicBezTo>
                    <a:cubicBezTo>
                      <a:pt x="58" y="15"/>
                      <a:pt x="59" y="14"/>
                      <a:pt x="60" y="14"/>
                    </a:cubicBezTo>
                    <a:cubicBezTo>
                      <a:pt x="63" y="13"/>
                      <a:pt x="67" y="13"/>
                      <a:pt x="71" y="14"/>
                    </a:cubicBezTo>
                    <a:cubicBezTo>
                      <a:pt x="74" y="15"/>
                      <a:pt x="76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0" y="16"/>
                      <a:pt x="80" y="16"/>
                      <a:pt x="80" y="15"/>
                    </a:cubicBezTo>
                    <a:cubicBezTo>
                      <a:pt x="80" y="14"/>
                      <a:pt x="79" y="12"/>
                      <a:pt x="77" y="10"/>
                    </a:cubicBezTo>
                    <a:cubicBezTo>
                      <a:pt x="74" y="8"/>
                      <a:pt x="71" y="6"/>
                      <a:pt x="66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71" y="5"/>
                      <a:pt x="74" y="6"/>
                      <a:pt x="76" y="7"/>
                    </a:cubicBezTo>
                    <a:cubicBezTo>
                      <a:pt x="78" y="7"/>
                      <a:pt x="78" y="7"/>
                      <a:pt x="79" y="7"/>
                    </a:cubicBezTo>
                    <a:cubicBezTo>
                      <a:pt x="79" y="6"/>
                      <a:pt x="78" y="4"/>
                      <a:pt x="80" y="4"/>
                    </a:cubicBezTo>
                    <a:cubicBezTo>
                      <a:pt x="75" y="2"/>
                      <a:pt x="70" y="0"/>
                      <a:pt x="64" y="0"/>
                    </a:cubicBezTo>
                    <a:cubicBezTo>
                      <a:pt x="61" y="0"/>
                      <a:pt x="58" y="0"/>
                      <a:pt x="55" y="1"/>
                    </a:cubicBezTo>
                    <a:cubicBezTo>
                      <a:pt x="52" y="2"/>
                      <a:pt x="49" y="4"/>
                      <a:pt x="47" y="6"/>
                    </a:cubicBezTo>
                    <a:cubicBezTo>
                      <a:pt x="46" y="6"/>
                      <a:pt x="46" y="7"/>
                      <a:pt x="45" y="8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7"/>
                      <a:pt x="5" y="59"/>
                      <a:pt x="4" y="61"/>
                    </a:cubicBezTo>
                    <a:cubicBezTo>
                      <a:pt x="2" y="64"/>
                      <a:pt x="1" y="68"/>
                      <a:pt x="0" y="73"/>
                    </a:cubicBezTo>
                    <a:cubicBezTo>
                      <a:pt x="0" y="77"/>
                      <a:pt x="0" y="81"/>
                      <a:pt x="2" y="85"/>
                    </a:cubicBezTo>
                    <a:cubicBezTo>
                      <a:pt x="3" y="89"/>
                      <a:pt x="6" y="92"/>
                      <a:pt x="8" y="95"/>
                    </a:cubicBezTo>
                    <a:cubicBezTo>
                      <a:pt x="9" y="96"/>
                      <a:pt x="9" y="96"/>
                      <a:pt x="10" y="97"/>
                    </a:cubicBezTo>
                    <a:cubicBezTo>
                      <a:pt x="11" y="97"/>
                      <a:pt x="11" y="98"/>
                      <a:pt x="11" y="98"/>
                    </a:cubicBezTo>
                    <a:cubicBezTo>
                      <a:pt x="12" y="98"/>
                      <a:pt x="13" y="99"/>
                      <a:pt x="14" y="99"/>
                    </a:cubicBezTo>
                    <a:cubicBezTo>
                      <a:pt x="16" y="100"/>
                      <a:pt x="18" y="101"/>
                      <a:pt x="20" y="102"/>
                    </a:cubicBezTo>
                    <a:cubicBezTo>
                      <a:pt x="23" y="103"/>
                      <a:pt x="27" y="104"/>
                      <a:pt x="31" y="103"/>
                    </a:cubicBezTo>
                    <a:cubicBezTo>
                      <a:pt x="35" y="103"/>
                      <a:pt x="40" y="102"/>
                      <a:pt x="44" y="100"/>
                    </a:cubicBezTo>
                    <a:cubicBezTo>
                      <a:pt x="46" y="99"/>
                      <a:pt x="47" y="98"/>
                      <a:pt x="49" y="96"/>
                    </a:cubicBezTo>
                    <a:cubicBezTo>
                      <a:pt x="49" y="95"/>
                      <a:pt x="50" y="95"/>
                      <a:pt x="50" y="95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8" y="97"/>
                      <a:pt x="47" y="98"/>
                      <a:pt x="45" y="99"/>
                    </a:cubicBezTo>
                    <a:cubicBezTo>
                      <a:pt x="41" y="102"/>
                      <a:pt x="35" y="103"/>
                      <a:pt x="30" y="103"/>
                    </a:cubicBezTo>
                    <a:cubicBezTo>
                      <a:pt x="25" y="103"/>
                      <a:pt x="20" y="102"/>
                      <a:pt x="16" y="100"/>
                    </a:cubicBezTo>
                    <a:cubicBezTo>
                      <a:pt x="15" y="99"/>
                      <a:pt x="14" y="99"/>
                      <a:pt x="12" y="98"/>
                    </a:cubicBezTo>
                    <a:cubicBezTo>
                      <a:pt x="12" y="98"/>
                      <a:pt x="11" y="97"/>
                      <a:pt x="11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9" y="96"/>
                      <a:pt x="9" y="95"/>
                    </a:cubicBezTo>
                    <a:cubicBezTo>
                      <a:pt x="7" y="93"/>
                      <a:pt x="6" y="91"/>
                      <a:pt x="4" y="89"/>
                    </a:cubicBezTo>
                    <a:cubicBezTo>
                      <a:pt x="2" y="84"/>
                      <a:pt x="1" y="79"/>
                      <a:pt x="1" y="74"/>
                    </a:cubicBezTo>
                    <a:cubicBezTo>
                      <a:pt x="1" y="69"/>
                      <a:pt x="3" y="64"/>
                      <a:pt x="5" y="59"/>
                    </a:cubicBezTo>
                    <a:cubicBezTo>
                      <a:pt x="5" y="59"/>
                      <a:pt x="5" y="60"/>
                      <a:pt x="6" y="59"/>
                    </a:cubicBezTo>
                    <a:cubicBezTo>
                      <a:pt x="3" y="64"/>
                      <a:pt x="2" y="69"/>
                      <a:pt x="2" y="74"/>
                    </a:cubicBezTo>
                    <a:cubicBezTo>
                      <a:pt x="2" y="79"/>
                      <a:pt x="3" y="84"/>
                      <a:pt x="5" y="89"/>
                    </a:cubicBezTo>
                    <a:cubicBezTo>
                      <a:pt x="6" y="90"/>
                      <a:pt x="7" y="91"/>
                      <a:pt x="7" y="92"/>
                    </a:cubicBezTo>
                    <a:cubicBezTo>
                      <a:pt x="8" y="92"/>
                      <a:pt x="8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10" y="94"/>
                      <a:pt x="10" y="95"/>
                    </a:cubicBezTo>
                    <a:cubicBezTo>
                      <a:pt x="10" y="95"/>
                      <a:pt x="11" y="95"/>
                      <a:pt x="11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7"/>
                      <a:pt x="13" y="97"/>
                      <a:pt x="13" y="97"/>
                    </a:cubicBezTo>
                    <a:cubicBezTo>
                      <a:pt x="14" y="98"/>
                      <a:pt x="16" y="99"/>
                      <a:pt x="17" y="99"/>
                    </a:cubicBezTo>
                    <a:cubicBezTo>
                      <a:pt x="21" y="101"/>
                      <a:pt x="26" y="102"/>
                      <a:pt x="31" y="102"/>
                    </a:cubicBezTo>
                    <a:cubicBezTo>
                      <a:pt x="36" y="102"/>
                      <a:pt x="41" y="101"/>
                      <a:pt x="46" y="97"/>
                    </a:cubicBezTo>
                    <a:cubicBezTo>
                      <a:pt x="47" y="96"/>
                      <a:pt x="48" y="96"/>
                      <a:pt x="49" y="9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1"/>
                      <a:pt x="66" y="74"/>
                      <a:pt x="71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9" y="48"/>
                      <a:pt x="89" y="48"/>
                      <a:pt x="89" y="47"/>
                    </a:cubicBezTo>
                    <a:cubicBezTo>
                      <a:pt x="92" y="44"/>
                      <a:pt x="93" y="41"/>
                      <a:pt x="95" y="37"/>
                    </a:cubicBezTo>
                    <a:cubicBezTo>
                      <a:pt x="97" y="31"/>
                      <a:pt x="96" y="25"/>
                      <a:pt x="94" y="20"/>
                    </a:cubicBezTo>
                    <a:cubicBezTo>
                      <a:pt x="95" y="26"/>
                      <a:pt x="94" y="32"/>
                      <a:pt x="9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6" name="Freeform 28"/>
              <p:cNvSpPr/>
              <p:nvPr/>
            </p:nvSpPr>
            <p:spPr bwMode="auto">
              <a:xfrm>
                <a:off x="5175251" y="1671638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7" name="Freeform 29"/>
              <p:cNvSpPr/>
              <p:nvPr/>
            </p:nvSpPr>
            <p:spPr bwMode="auto">
              <a:xfrm>
                <a:off x="5160963" y="1660526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8" name="Freeform 30"/>
              <p:cNvSpPr/>
              <p:nvPr/>
            </p:nvSpPr>
            <p:spPr bwMode="auto">
              <a:xfrm>
                <a:off x="5180013" y="1674813"/>
                <a:ext cx="11113" cy="4763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59" name="Freeform 31"/>
              <p:cNvSpPr/>
              <p:nvPr/>
            </p:nvSpPr>
            <p:spPr bwMode="auto">
              <a:xfrm>
                <a:off x="5164138" y="1663701"/>
                <a:ext cx="7938" cy="476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0" name="Freeform 32"/>
              <p:cNvSpPr/>
              <p:nvPr/>
            </p:nvSpPr>
            <p:spPr bwMode="auto">
              <a:xfrm>
                <a:off x="5172076" y="1668463"/>
                <a:ext cx="3175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1" name="Freeform 33"/>
              <p:cNvSpPr/>
              <p:nvPr/>
            </p:nvSpPr>
            <p:spPr bwMode="auto">
              <a:xfrm>
                <a:off x="4987926" y="1292226"/>
                <a:ext cx="360363" cy="398463"/>
              </a:xfrm>
              <a:custGeom>
                <a:avLst/>
                <a:gdLst>
                  <a:gd name="T0" fmla="*/ 38 w 96"/>
                  <a:gd name="T1" fmla="*/ 88 h 106"/>
                  <a:gd name="T2" fmla="*/ 46 w 96"/>
                  <a:gd name="T3" fmla="*/ 98 h 106"/>
                  <a:gd name="T4" fmla="*/ 42 w 96"/>
                  <a:gd name="T5" fmla="*/ 93 h 106"/>
                  <a:gd name="T6" fmla="*/ 12 w 96"/>
                  <a:gd name="T7" fmla="*/ 55 h 106"/>
                  <a:gd name="T8" fmla="*/ 0 w 96"/>
                  <a:gd name="T9" fmla="*/ 29 h 106"/>
                  <a:gd name="T10" fmla="*/ 6 w 96"/>
                  <a:gd name="T11" fmla="*/ 14 h 106"/>
                  <a:gd name="T12" fmla="*/ 5 w 96"/>
                  <a:gd name="T13" fmla="*/ 43 h 106"/>
                  <a:gd name="T14" fmla="*/ 20 w 96"/>
                  <a:gd name="T15" fmla="*/ 64 h 106"/>
                  <a:gd name="T16" fmla="*/ 45 w 96"/>
                  <a:gd name="T17" fmla="*/ 96 h 106"/>
                  <a:gd name="T18" fmla="*/ 48 w 96"/>
                  <a:gd name="T19" fmla="*/ 99 h 106"/>
                  <a:gd name="T20" fmla="*/ 67 w 96"/>
                  <a:gd name="T21" fmla="*/ 106 h 106"/>
                  <a:gd name="T22" fmla="*/ 86 w 96"/>
                  <a:gd name="T23" fmla="*/ 98 h 106"/>
                  <a:gd name="T24" fmla="*/ 95 w 96"/>
                  <a:gd name="T25" fmla="*/ 86 h 106"/>
                  <a:gd name="T26" fmla="*/ 92 w 96"/>
                  <a:gd name="T27" fmla="*/ 86 h 106"/>
                  <a:gd name="T28" fmla="*/ 81 w 96"/>
                  <a:gd name="T29" fmla="*/ 99 h 106"/>
                  <a:gd name="T30" fmla="*/ 49 w 96"/>
                  <a:gd name="T31" fmla="*/ 97 h 106"/>
                  <a:gd name="T32" fmla="*/ 40 w 96"/>
                  <a:gd name="T33" fmla="*/ 86 h 106"/>
                  <a:gd name="T34" fmla="*/ 44 w 96"/>
                  <a:gd name="T35" fmla="*/ 91 h 106"/>
                  <a:gd name="T36" fmla="*/ 50 w 96"/>
                  <a:gd name="T37" fmla="*/ 98 h 106"/>
                  <a:gd name="T38" fmla="*/ 78 w 96"/>
                  <a:gd name="T39" fmla="*/ 101 h 106"/>
                  <a:gd name="T40" fmla="*/ 92 w 96"/>
                  <a:gd name="T41" fmla="*/ 69 h 106"/>
                  <a:gd name="T42" fmla="*/ 83 w 96"/>
                  <a:gd name="T43" fmla="*/ 59 h 106"/>
                  <a:gd name="T44" fmla="*/ 86 w 96"/>
                  <a:gd name="T45" fmla="*/ 70 h 106"/>
                  <a:gd name="T46" fmla="*/ 85 w 96"/>
                  <a:gd name="T47" fmla="*/ 82 h 106"/>
                  <a:gd name="T48" fmla="*/ 57 w 96"/>
                  <a:gd name="T49" fmla="*/ 93 h 106"/>
                  <a:gd name="T50" fmla="*/ 53 w 96"/>
                  <a:gd name="T51" fmla="*/ 90 h 106"/>
                  <a:gd name="T52" fmla="*/ 28 w 96"/>
                  <a:gd name="T53" fmla="*/ 57 h 106"/>
                  <a:gd name="T54" fmla="*/ 54 w 96"/>
                  <a:gd name="T55" fmla="*/ 91 h 106"/>
                  <a:gd name="T56" fmla="*/ 62 w 96"/>
                  <a:gd name="T57" fmla="*/ 95 h 106"/>
                  <a:gd name="T58" fmla="*/ 84 w 96"/>
                  <a:gd name="T59" fmla="*/ 72 h 106"/>
                  <a:gd name="T60" fmla="*/ 79 w 96"/>
                  <a:gd name="T61" fmla="*/ 87 h 106"/>
                  <a:gd name="T62" fmla="*/ 72 w 96"/>
                  <a:gd name="T63" fmla="*/ 92 h 106"/>
                  <a:gd name="T64" fmla="*/ 56 w 96"/>
                  <a:gd name="T65" fmla="*/ 89 h 106"/>
                  <a:gd name="T66" fmla="*/ 23 w 96"/>
                  <a:gd name="T67" fmla="*/ 47 h 106"/>
                  <a:gd name="T68" fmla="*/ 18 w 96"/>
                  <a:gd name="T69" fmla="*/ 40 h 106"/>
                  <a:gd name="T70" fmla="*/ 17 w 96"/>
                  <a:gd name="T71" fmla="*/ 21 h 106"/>
                  <a:gd name="T72" fmla="*/ 21 w 96"/>
                  <a:gd name="T73" fmla="*/ 18 h 106"/>
                  <a:gd name="T74" fmla="*/ 37 w 96"/>
                  <a:gd name="T75" fmla="*/ 17 h 106"/>
                  <a:gd name="T76" fmla="*/ 39 w 96"/>
                  <a:gd name="T77" fmla="*/ 19 h 106"/>
                  <a:gd name="T78" fmla="*/ 70 w 96"/>
                  <a:gd name="T79" fmla="*/ 57 h 106"/>
                  <a:gd name="T80" fmla="*/ 83 w 96"/>
                  <a:gd name="T81" fmla="*/ 53 h 106"/>
                  <a:gd name="T82" fmla="*/ 55 w 96"/>
                  <a:gd name="T83" fmla="*/ 16 h 106"/>
                  <a:gd name="T84" fmla="*/ 48 w 96"/>
                  <a:gd name="T85" fmla="*/ 7 h 106"/>
                  <a:gd name="T86" fmla="*/ 12 w 96"/>
                  <a:gd name="T87" fmla="*/ 6 h 106"/>
                  <a:gd name="T88" fmla="*/ 7 w 96"/>
                  <a:gd name="T89" fmla="*/ 10 h 106"/>
                  <a:gd name="T90" fmla="*/ 2 w 96"/>
                  <a:gd name="T91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6">
                    <a:moveTo>
                      <a:pt x="14" y="58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6" y="98"/>
                      <a:pt x="46" y="98"/>
                    </a:cubicBezTo>
                    <a:cubicBezTo>
                      <a:pt x="46" y="98"/>
                      <a:pt x="45" y="97"/>
                      <a:pt x="45" y="97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48"/>
                      <a:pt x="5" y="46"/>
                      <a:pt x="4" y="44"/>
                    </a:cubicBezTo>
                    <a:cubicBezTo>
                      <a:pt x="2" y="39"/>
                      <a:pt x="0" y="34"/>
                      <a:pt x="0" y="29"/>
                    </a:cubicBezTo>
                    <a:cubicBezTo>
                      <a:pt x="0" y="27"/>
                      <a:pt x="0" y="24"/>
                      <a:pt x="1" y="21"/>
                    </a:cubicBezTo>
                    <a:cubicBezTo>
                      <a:pt x="2" y="18"/>
                      <a:pt x="3" y="16"/>
                      <a:pt x="5" y="13"/>
                    </a:cubicBezTo>
                    <a:cubicBezTo>
                      <a:pt x="5" y="14"/>
                      <a:pt x="4" y="15"/>
                      <a:pt x="6" y="14"/>
                    </a:cubicBezTo>
                    <a:cubicBezTo>
                      <a:pt x="4" y="16"/>
                      <a:pt x="3" y="18"/>
                      <a:pt x="2" y="21"/>
                    </a:cubicBezTo>
                    <a:cubicBezTo>
                      <a:pt x="1" y="24"/>
                      <a:pt x="1" y="27"/>
                      <a:pt x="1" y="29"/>
                    </a:cubicBezTo>
                    <a:cubicBezTo>
                      <a:pt x="1" y="34"/>
                      <a:pt x="3" y="39"/>
                      <a:pt x="5" y="43"/>
                    </a:cubicBezTo>
                    <a:cubicBezTo>
                      <a:pt x="6" y="46"/>
                      <a:pt x="7" y="48"/>
                      <a:pt x="9" y="50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5" y="71"/>
                      <a:pt x="30" y="77"/>
                      <a:pt x="36" y="84"/>
                    </a:cubicBezTo>
                    <a:cubicBezTo>
                      <a:pt x="38" y="87"/>
                      <a:pt x="41" y="90"/>
                      <a:pt x="43" y="93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7"/>
                      <a:pt x="47" y="97"/>
                      <a:pt x="47" y="97"/>
                    </a:cubicBezTo>
                    <a:cubicBezTo>
                      <a:pt x="47" y="98"/>
                      <a:pt x="48" y="98"/>
                      <a:pt x="48" y="99"/>
                    </a:cubicBezTo>
                    <a:cubicBezTo>
                      <a:pt x="51" y="101"/>
                      <a:pt x="53" y="102"/>
                      <a:pt x="56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6"/>
                      <a:pt x="63" y="106"/>
                      <a:pt x="67" y="106"/>
                    </a:cubicBezTo>
                    <a:cubicBezTo>
                      <a:pt x="71" y="106"/>
                      <a:pt x="75" y="105"/>
                      <a:pt x="78" y="103"/>
                    </a:cubicBezTo>
                    <a:cubicBezTo>
                      <a:pt x="80" y="102"/>
                      <a:pt x="82" y="101"/>
                      <a:pt x="84" y="100"/>
                    </a:cubicBezTo>
                    <a:cubicBezTo>
                      <a:pt x="84" y="100"/>
                      <a:pt x="85" y="99"/>
                      <a:pt x="86" y="98"/>
                    </a:cubicBezTo>
                    <a:cubicBezTo>
                      <a:pt x="86" y="98"/>
                      <a:pt x="87" y="98"/>
                      <a:pt x="87" y="97"/>
                    </a:cubicBezTo>
                    <a:cubicBezTo>
                      <a:pt x="88" y="97"/>
                      <a:pt x="88" y="97"/>
                      <a:pt x="88" y="96"/>
                    </a:cubicBezTo>
                    <a:cubicBezTo>
                      <a:pt x="91" y="93"/>
                      <a:pt x="93" y="90"/>
                      <a:pt x="95" y="86"/>
                    </a:cubicBezTo>
                    <a:cubicBezTo>
                      <a:pt x="96" y="82"/>
                      <a:pt x="96" y="79"/>
                      <a:pt x="95" y="76"/>
                    </a:cubicBezTo>
                    <a:cubicBezTo>
                      <a:pt x="95" y="73"/>
                      <a:pt x="94" y="71"/>
                      <a:pt x="93" y="69"/>
                    </a:cubicBezTo>
                    <a:cubicBezTo>
                      <a:pt x="95" y="74"/>
                      <a:pt x="95" y="80"/>
                      <a:pt x="92" y="86"/>
                    </a:cubicBezTo>
                    <a:cubicBezTo>
                      <a:pt x="91" y="89"/>
                      <a:pt x="90" y="91"/>
                      <a:pt x="88" y="93"/>
                    </a:cubicBezTo>
                    <a:cubicBezTo>
                      <a:pt x="87" y="94"/>
                      <a:pt x="86" y="95"/>
                      <a:pt x="85" y="96"/>
                    </a:cubicBezTo>
                    <a:cubicBezTo>
                      <a:pt x="84" y="97"/>
                      <a:pt x="83" y="98"/>
                      <a:pt x="81" y="99"/>
                    </a:cubicBezTo>
                    <a:cubicBezTo>
                      <a:pt x="76" y="102"/>
                      <a:pt x="71" y="103"/>
                      <a:pt x="65" y="103"/>
                    </a:cubicBezTo>
                    <a:cubicBezTo>
                      <a:pt x="62" y="103"/>
                      <a:pt x="60" y="103"/>
                      <a:pt x="57" y="102"/>
                    </a:cubicBezTo>
                    <a:cubicBezTo>
                      <a:pt x="54" y="101"/>
                      <a:pt x="51" y="100"/>
                      <a:pt x="49" y="97"/>
                    </a:cubicBezTo>
                    <a:cubicBezTo>
                      <a:pt x="48" y="96"/>
                      <a:pt x="47" y="95"/>
                      <a:pt x="46" y="9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3" y="64"/>
                      <a:pt x="35" y="78"/>
                      <a:pt x="44" y="91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5"/>
                      <a:pt x="48" y="96"/>
                      <a:pt x="48" y="96"/>
                    </a:cubicBezTo>
                    <a:cubicBezTo>
                      <a:pt x="49" y="97"/>
                      <a:pt x="49" y="98"/>
                      <a:pt x="50" y="98"/>
                    </a:cubicBezTo>
                    <a:cubicBezTo>
                      <a:pt x="53" y="100"/>
                      <a:pt x="56" y="102"/>
                      <a:pt x="59" y="103"/>
                    </a:cubicBezTo>
                    <a:cubicBezTo>
                      <a:pt x="63" y="103"/>
                      <a:pt x="66" y="103"/>
                      <a:pt x="69" y="103"/>
                    </a:cubicBezTo>
                    <a:cubicBezTo>
                      <a:pt x="72" y="103"/>
                      <a:pt x="75" y="102"/>
                      <a:pt x="78" y="101"/>
                    </a:cubicBezTo>
                    <a:cubicBezTo>
                      <a:pt x="81" y="99"/>
                      <a:pt x="83" y="97"/>
                      <a:pt x="86" y="95"/>
                    </a:cubicBezTo>
                    <a:cubicBezTo>
                      <a:pt x="88" y="93"/>
                      <a:pt x="90" y="90"/>
                      <a:pt x="91" y="87"/>
                    </a:cubicBezTo>
                    <a:cubicBezTo>
                      <a:pt x="94" y="81"/>
                      <a:pt x="94" y="75"/>
                      <a:pt x="92" y="69"/>
                    </a:cubicBezTo>
                    <a:cubicBezTo>
                      <a:pt x="92" y="68"/>
                      <a:pt x="91" y="66"/>
                      <a:pt x="91" y="65"/>
                    </a:cubicBezTo>
                    <a:cubicBezTo>
                      <a:pt x="90" y="64"/>
                      <a:pt x="89" y="62"/>
                      <a:pt x="88" y="61"/>
                    </a:cubicBezTo>
                    <a:cubicBezTo>
                      <a:pt x="86" y="60"/>
                      <a:pt x="84" y="59"/>
                      <a:pt x="83" y="59"/>
                    </a:cubicBezTo>
                    <a:cubicBezTo>
                      <a:pt x="83" y="60"/>
                      <a:pt x="83" y="60"/>
                      <a:pt x="83" y="61"/>
                    </a:cubicBezTo>
                    <a:cubicBezTo>
                      <a:pt x="83" y="62"/>
                      <a:pt x="84" y="64"/>
                      <a:pt x="84" y="66"/>
                    </a:cubicBezTo>
                    <a:cubicBezTo>
                      <a:pt x="85" y="67"/>
                      <a:pt x="86" y="69"/>
                      <a:pt x="86" y="70"/>
                    </a:cubicBezTo>
                    <a:cubicBezTo>
                      <a:pt x="87" y="71"/>
                      <a:pt x="87" y="72"/>
                      <a:pt x="87" y="72"/>
                    </a:cubicBezTo>
                    <a:cubicBezTo>
                      <a:pt x="86" y="73"/>
                      <a:pt x="86" y="73"/>
                      <a:pt x="85" y="73"/>
                    </a:cubicBezTo>
                    <a:cubicBezTo>
                      <a:pt x="86" y="76"/>
                      <a:pt x="86" y="79"/>
                      <a:pt x="85" y="82"/>
                    </a:cubicBezTo>
                    <a:cubicBezTo>
                      <a:pt x="84" y="85"/>
                      <a:pt x="82" y="88"/>
                      <a:pt x="80" y="90"/>
                    </a:cubicBezTo>
                    <a:cubicBezTo>
                      <a:pt x="75" y="94"/>
                      <a:pt x="68" y="96"/>
                      <a:pt x="62" y="95"/>
                    </a:cubicBezTo>
                    <a:cubicBezTo>
                      <a:pt x="60" y="95"/>
                      <a:pt x="58" y="94"/>
                      <a:pt x="57" y="93"/>
                    </a:cubicBezTo>
                    <a:cubicBezTo>
                      <a:pt x="56" y="93"/>
                      <a:pt x="55" y="92"/>
                      <a:pt x="55" y="92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90"/>
                      <a:pt x="53" y="90"/>
                      <a:pt x="53" y="90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71"/>
                      <a:pt x="33" y="64"/>
                      <a:pt x="28" y="57"/>
                    </a:cubicBezTo>
                    <a:cubicBezTo>
                      <a:pt x="34" y="64"/>
                      <a:pt x="39" y="72"/>
                      <a:pt x="45" y="7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0"/>
                      <a:pt x="54" y="90"/>
                      <a:pt x="54" y="91"/>
                    </a:cubicBezTo>
                    <a:cubicBezTo>
                      <a:pt x="54" y="91"/>
                      <a:pt x="54" y="91"/>
                      <a:pt x="55" y="92"/>
                    </a:cubicBezTo>
                    <a:cubicBezTo>
                      <a:pt x="55" y="92"/>
                      <a:pt x="56" y="93"/>
                      <a:pt x="57" y="93"/>
                    </a:cubicBezTo>
                    <a:cubicBezTo>
                      <a:pt x="58" y="94"/>
                      <a:pt x="60" y="95"/>
                      <a:pt x="62" y="95"/>
                    </a:cubicBezTo>
                    <a:cubicBezTo>
                      <a:pt x="68" y="96"/>
                      <a:pt x="75" y="94"/>
                      <a:pt x="79" y="90"/>
                    </a:cubicBezTo>
                    <a:cubicBezTo>
                      <a:pt x="82" y="87"/>
                      <a:pt x="83" y="85"/>
                      <a:pt x="84" y="82"/>
                    </a:cubicBezTo>
                    <a:cubicBezTo>
                      <a:pt x="85" y="79"/>
                      <a:pt x="85" y="76"/>
                      <a:pt x="84" y="72"/>
                    </a:cubicBezTo>
                    <a:cubicBezTo>
                      <a:pt x="83" y="72"/>
                      <a:pt x="83" y="72"/>
                      <a:pt x="83" y="75"/>
                    </a:cubicBezTo>
                    <a:cubicBezTo>
                      <a:pt x="83" y="77"/>
                      <a:pt x="83" y="81"/>
                      <a:pt x="81" y="84"/>
                    </a:cubicBezTo>
                    <a:cubicBezTo>
                      <a:pt x="80" y="85"/>
                      <a:pt x="80" y="86"/>
                      <a:pt x="79" y="87"/>
                    </a:cubicBezTo>
                    <a:cubicBezTo>
                      <a:pt x="79" y="88"/>
                      <a:pt x="78" y="88"/>
                      <a:pt x="78" y="88"/>
                    </a:cubicBezTo>
                    <a:cubicBezTo>
                      <a:pt x="78" y="89"/>
                      <a:pt x="77" y="89"/>
                      <a:pt x="77" y="89"/>
                    </a:cubicBezTo>
                    <a:cubicBezTo>
                      <a:pt x="75" y="91"/>
                      <a:pt x="73" y="92"/>
                      <a:pt x="72" y="92"/>
                    </a:cubicBezTo>
                    <a:cubicBezTo>
                      <a:pt x="69" y="93"/>
                      <a:pt x="67" y="93"/>
                      <a:pt x="64" y="93"/>
                    </a:cubicBezTo>
                    <a:cubicBezTo>
                      <a:pt x="62" y="93"/>
                      <a:pt x="60" y="92"/>
                      <a:pt x="58" y="91"/>
                    </a:cubicBezTo>
                    <a:cubicBezTo>
                      <a:pt x="57" y="90"/>
                      <a:pt x="56" y="90"/>
                      <a:pt x="56" y="89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9" y="67"/>
                      <a:pt x="31" y="57"/>
                      <a:pt x="23" y="47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1"/>
                      <a:pt x="18" y="41"/>
                      <a:pt x="18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7" y="39"/>
                      <a:pt x="17" y="38"/>
                      <a:pt x="16" y="37"/>
                    </a:cubicBezTo>
                    <a:cubicBezTo>
                      <a:pt x="15" y="34"/>
                      <a:pt x="14" y="31"/>
                      <a:pt x="14" y="28"/>
                    </a:cubicBezTo>
                    <a:cubicBezTo>
                      <a:pt x="14" y="25"/>
                      <a:pt x="15" y="23"/>
                      <a:pt x="17" y="21"/>
                    </a:cubicBezTo>
                    <a:cubicBezTo>
                      <a:pt x="17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9" y="19"/>
                    </a:cubicBezTo>
                    <a:cubicBezTo>
                      <a:pt x="19" y="19"/>
                      <a:pt x="20" y="18"/>
                      <a:pt x="21" y="18"/>
                    </a:cubicBezTo>
                    <a:cubicBezTo>
                      <a:pt x="22" y="17"/>
                      <a:pt x="24" y="16"/>
                      <a:pt x="26" y="16"/>
                    </a:cubicBezTo>
                    <a:cubicBezTo>
                      <a:pt x="28" y="15"/>
                      <a:pt x="30" y="15"/>
                      <a:pt x="32" y="15"/>
                    </a:cubicBezTo>
                    <a:cubicBezTo>
                      <a:pt x="34" y="15"/>
                      <a:pt x="36" y="16"/>
                      <a:pt x="37" y="17"/>
                    </a:cubicBezTo>
                    <a:cubicBezTo>
                      <a:pt x="38" y="17"/>
                      <a:pt x="38" y="17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6" y="40"/>
                      <a:pt x="63" y="49"/>
                      <a:pt x="70" y="57"/>
                    </a:cubicBezTo>
                    <a:cubicBezTo>
                      <a:pt x="82" y="70"/>
                      <a:pt x="82" y="62"/>
                      <a:pt x="72" y="4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83" y="61"/>
                      <a:pt x="80" y="52"/>
                      <a:pt x="83" y="53"/>
                    </a:cubicBezTo>
                    <a:cubicBezTo>
                      <a:pt x="77" y="45"/>
                      <a:pt x="72" y="38"/>
                      <a:pt x="67" y="30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9"/>
                      <a:pt x="49" y="8"/>
                      <a:pt x="48" y="7"/>
                    </a:cubicBezTo>
                    <a:cubicBezTo>
                      <a:pt x="45" y="4"/>
                      <a:pt x="40" y="2"/>
                      <a:pt x="36" y="1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19" y="3"/>
                      <a:pt x="16" y="4"/>
                      <a:pt x="12" y="6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6" y="12"/>
                      <a:pt x="4" y="13"/>
                      <a:pt x="3" y="15"/>
                    </a:cubicBezTo>
                    <a:cubicBezTo>
                      <a:pt x="1" y="19"/>
                      <a:pt x="0" y="24"/>
                      <a:pt x="0" y="28"/>
                    </a:cubicBezTo>
                    <a:cubicBezTo>
                      <a:pt x="0" y="32"/>
                      <a:pt x="0" y="36"/>
                      <a:pt x="2" y="40"/>
                    </a:cubicBezTo>
                    <a:cubicBezTo>
                      <a:pt x="3" y="43"/>
                      <a:pt x="5" y="47"/>
                      <a:pt x="7" y="50"/>
                    </a:cubicBezTo>
                    <a:lnTo>
                      <a:pt x="14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2" name="Freeform 34"/>
              <p:cNvSpPr/>
              <p:nvPr/>
            </p:nvSpPr>
            <p:spPr bwMode="auto">
              <a:xfrm>
                <a:off x="5984876" y="954088"/>
                <a:ext cx="222250" cy="431800"/>
              </a:xfrm>
              <a:custGeom>
                <a:avLst/>
                <a:gdLst>
                  <a:gd name="T0" fmla="*/ 0 w 59"/>
                  <a:gd name="T1" fmla="*/ 87 h 115"/>
                  <a:gd name="T2" fmla="*/ 17 w 59"/>
                  <a:gd name="T3" fmla="*/ 113 h 115"/>
                  <a:gd name="T4" fmla="*/ 47 w 59"/>
                  <a:gd name="T5" fmla="*/ 110 h 115"/>
                  <a:gd name="T6" fmla="*/ 48 w 59"/>
                  <a:gd name="T7" fmla="*/ 108 h 115"/>
                  <a:gd name="T8" fmla="*/ 51 w 59"/>
                  <a:gd name="T9" fmla="*/ 106 h 115"/>
                  <a:gd name="T10" fmla="*/ 58 w 59"/>
                  <a:gd name="T11" fmla="*/ 87 h 115"/>
                  <a:gd name="T12" fmla="*/ 58 w 59"/>
                  <a:gd name="T13" fmla="*/ 73 h 115"/>
                  <a:gd name="T14" fmla="*/ 58 w 59"/>
                  <a:gd name="T15" fmla="*/ 85 h 115"/>
                  <a:gd name="T16" fmla="*/ 57 w 59"/>
                  <a:gd name="T17" fmla="*/ 92 h 115"/>
                  <a:gd name="T18" fmla="*/ 48 w 59"/>
                  <a:gd name="T19" fmla="*/ 108 h 115"/>
                  <a:gd name="T20" fmla="*/ 47 w 59"/>
                  <a:gd name="T21" fmla="*/ 108 h 115"/>
                  <a:gd name="T22" fmla="*/ 29 w 59"/>
                  <a:gd name="T23" fmla="*/ 115 h 115"/>
                  <a:gd name="T24" fmla="*/ 1 w 59"/>
                  <a:gd name="T25" fmla="*/ 92 h 115"/>
                  <a:gd name="T26" fmla="*/ 37 w 59"/>
                  <a:gd name="T27" fmla="*/ 113 h 115"/>
                  <a:gd name="T28" fmla="*/ 48 w 59"/>
                  <a:gd name="T29" fmla="*/ 106 h 115"/>
                  <a:gd name="T30" fmla="*/ 57 w 59"/>
                  <a:gd name="T31" fmla="*/ 87 h 115"/>
                  <a:gd name="T32" fmla="*/ 57 w 59"/>
                  <a:gd name="T33" fmla="*/ 53 h 115"/>
                  <a:gd name="T34" fmla="*/ 59 w 59"/>
                  <a:gd name="T35" fmla="*/ 30 h 115"/>
                  <a:gd name="T36" fmla="*/ 43 w 59"/>
                  <a:gd name="T37" fmla="*/ 2 h 115"/>
                  <a:gd name="T38" fmla="*/ 57 w 59"/>
                  <a:gd name="T39" fmla="*/ 25 h 115"/>
                  <a:gd name="T40" fmla="*/ 57 w 59"/>
                  <a:gd name="T41" fmla="*/ 31 h 115"/>
                  <a:gd name="T42" fmla="*/ 56 w 59"/>
                  <a:gd name="T43" fmla="*/ 81 h 115"/>
                  <a:gd name="T44" fmla="*/ 56 w 59"/>
                  <a:gd name="T45" fmla="*/ 88 h 115"/>
                  <a:gd name="T46" fmla="*/ 47 w 59"/>
                  <a:gd name="T47" fmla="*/ 105 h 115"/>
                  <a:gd name="T48" fmla="*/ 46 w 59"/>
                  <a:gd name="T49" fmla="*/ 107 h 115"/>
                  <a:gd name="T50" fmla="*/ 41 w 59"/>
                  <a:gd name="T51" fmla="*/ 110 h 115"/>
                  <a:gd name="T52" fmla="*/ 46 w 59"/>
                  <a:gd name="T53" fmla="*/ 106 h 115"/>
                  <a:gd name="T54" fmla="*/ 55 w 59"/>
                  <a:gd name="T55" fmla="*/ 93 h 115"/>
                  <a:gd name="T56" fmla="*/ 55 w 59"/>
                  <a:gd name="T57" fmla="*/ 79 h 115"/>
                  <a:gd name="T58" fmla="*/ 56 w 59"/>
                  <a:gd name="T59" fmla="*/ 26 h 115"/>
                  <a:gd name="T60" fmla="*/ 39 w 59"/>
                  <a:gd name="T61" fmla="*/ 1 h 115"/>
                  <a:gd name="T62" fmla="*/ 31 w 59"/>
                  <a:gd name="T63" fmla="*/ 4 h 115"/>
                  <a:gd name="T64" fmla="*/ 41 w 59"/>
                  <a:gd name="T65" fmla="*/ 9 h 115"/>
                  <a:gd name="T66" fmla="*/ 48 w 59"/>
                  <a:gd name="T67" fmla="*/ 49 h 115"/>
                  <a:gd name="T68" fmla="*/ 47 w 59"/>
                  <a:gd name="T69" fmla="*/ 86 h 115"/>
                  <a:gd name="T70" fmla="*/ 47 w 59"/>
                  <a:gd name="T71" fmla="*/ 89 h 115"/>
                  <a:gd name="T72" fmla="*/ 47 w 59"/>
                  <a:gd name="T73" fmla="*/ 76 h 115"/>
                  <a:gd name="T74" fmla="*/ 39 w 59"/>
                  <a:gd name="T75" fmla="*/ 11 h 115"/>
                  <a:gd name="T76" fmla="*/ 46 w 59"/>
                  <a:gd name="T77" fmla="*/ 25 h 115"/>
                  <a:gd name="T78" fmla="*/ 46 w 59"/>
                  <a:gd name="T79" fmla="*/ 37 h 115"/>
                  <a:gd name="T80" fmla="*/ 45 w 59"/>
                  <a:gd name="T81" fmla="*/ 86 h 115"/>
                  <a:gd name="T82" fmla="*/ 44 w 59"/>
                  <a:gd name="T83" fmla="*/ 92 h 115"/>
                  <a:gd name="T84" fmla="*/ 39 w 59"/>
                  <a:gd name="T85" fmla="*/ 98 h 115"/>
                  <a:gd name="T86" fmla="*/ 34 w 59"/>
                  <a:gd name="T87" fmla="*/ 101 h 115"/>
                  <a:gd name="T88" fmla="*/ 18 w 59"/>
                  <a:gd name="T89" fmla="*/ 96 h 115"/>
                  <a:gd name="T90" fmla="*/ 14 w 59"/>
                  <a:gd name="T91" fmla="*/ 85 h 115"/>
                  <a:gd name="T92" fmla="*/ 14 w 59"/>
                  <a:gd name="T93" fmla="*/ 36 h 115"/>
                  <a:gd name="T94" fmla="*/ 14 w 59"/>
                  <a:gd name="T95" fmla="*/ 26 h 115"/>
                  <a:gd name="T96" fmla="*/ 22 w 59"/>
                  <a:gd name="T97" fmla="*/ 13 h 115"/>
                  <a:gd name="T98" fmla="*/ 30 w 59"/>
                  <a:gd name="T99" fmla="*/ 9 h 115"/>
                  <a:gd name="T100" fmla="*/ 13 w 59"/>
                  <a:gd name="T101" fmla="*/ 10 h 115"/>
                  <a:gd name="T102" fmla="*/ 23 w 59"/>
                  <a:gd name="T103" fmla="*/ 2 h 115"/>
                  <a:gd name="T104" fmla="*/ 0 w 59"/>
                  <a:gd name="T105" fmla="*/ 24 h 115"/>
                  <a:gd name="T106" fmla="*/ 0 w 59"/>
                  <a:gd name="T107" fmla="*/ 3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" h="115">
                    <a:moveTo>
                      <a:pt x="0" y="83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8"/>
                      <a:pt x="0" y="88"/>
                    </a:cubicBezTo>
                    <a:cubicBezTo>
                      <a:pt x="0" y="90"/>
                      <a:pt x="0" y="92"/>
                      <a:pt x="1" y="94"/>
                    </a:cubicBezTo>
                    <a:cubicBezTo>
                      <a:pt x="3" y="103"/>
                      <a:pt x="9" y="109"/>
                      <a:pt x="17" y="113"/>
                    </a:cubicBezTo>
                    <a:cubicBezTo>
                      <a:pt x="21" y="115"/>
                      <a:pt x="25" y="115"/>
                      <a:pt x="29" y="115"/>
                    </a:cubicBezTo>
                    <a:cubicBezTo>
                      <a:pt x="33" y="115"/>
                      <a:pt x="37" y="115"/>
                      <a:pt x="41" y="113"/>
                    </a:cubicBezTo>
                    <a:cubicBezTo>
                      <a:pt x="43" y="112"/>
                      <a:pt x="45" y="111"/>
                      <a:pt x="47" y="110"/>
                    </a:cubicBezTo>
                    <a:cubicBezTo>
                      <a:pt x="47" y="109"/>
                      <a:pt x="48" y="109"/>
                      <a:pt x="48" y="109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7"/>
                      <a:pt x="50" y="106"/>
                      <a:pt x="51" y="106"/>
                    </a:cubicBezTo>
                    <a:cubicBezTo>
                      <a:pt x="54" y="103"/>
                      <a:pt x="56" y="99"/>
                      <a:pt x="57" y="94"/>
                    </a:cubicBezTo>
                    <a:cubicBezTo>
                      <a:pt x="58" y="92"/>
                      <a:pt x="58" y="90"/>
                      <a:pt x="58" y="88"/>
                    </a:cubicBezTo>
                    <a:cubicBezTo>
                      <a:pt x="58" y="88"/>
                      <a:pt x="58" y="87"/>
                      <a:pt x="58" y="87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8" y="87"/>
                      <a:pt x="58" y="88"/>
                      <a:pt x="58" y="88"/>
                    </a:cubicBezTo>
                    <a:cubicBezTo>
                      <a:pt x="58" y="90"/>
                      <a:pt x="58" y="91"/>
                      <a:pt x="57" y="92"/>
                    </a:cubicBezTo>
                    <a:cubicBezTo>
                      <a:pt x="57" y="97"/>
                      <a:pt x="54" y="102"/>
                      <a:pt x="50" y="106"/>
                    </a:cubicBezTo>
                    <a:cubicBezTo>
                      <a:pt x="50" y="107"/>
                      <a:pt x="49" y="107"/>
                      <a:pt x="49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6" y="109"/>
                      <a:pt x="45" y="110"/>
                      <a:pt x="44" y="111"/>
                    </a:cubicBezTo>
                    <a:cubicBezTo>
                      <a:pt x="42" y="112"/>
                      <a:pt x="39" y="113"/>
                      <a:pt x="37" y="114"/>
                    </a:cubicBezTo>
                    <a:cubicBezTo>
                      <a:pt x="34" y="115"/>
                      <a:pt x="32" y="115"/>
                      <a:pt x="29" y="115"/>
                    </a:cubicBezTo>
                    <a:cubicBezTo>
                      <a:pt x="27" y="115"/>
                      <a:pt x="24" y="115"/>
                      <a:pt x="21" y="114"/>
                    </a:cubicBezTo>
                    <a:cubicBezTo>
                      <a:pt x="11" y="111"/>
                      <a:pt x="3" y="103"/>
                      <a:pt x="1" y="92"/>
                    </a:cubicBezTo>
                    <a:cubicBezTo>
                      <a:pt x="1" y="92"/>
                      <a:pt x="1" y="93"/>
                      <a:pt x="1" y="92"/>
                    </a:cubicBezTo>
                    <a:cubicBezTo>
                      <a:pt x="4" y="102"/>
                      <a:pt x="12" y="110"/>
                      <a:pt x="22" y="113"/>
                    </a:cubicBezTo>
                    <a:cubicBezTo>
                      <a:pt x="24" y="114"/>
                      <a:pt x="27" y="114"/>
                      <a:pt x="30" y="114"/>
                    </a:cubicBezTo>
                    <a:cubicBezTo>
                      <a:pt x="32" y="114"/>
                      <a:pt x="35" y="114"/>
                      <a:pt x="37" y="113"/>
                    </a:cubicBezTo>
                    <a:cubicBezTo>
                      <a:pt x="40" y="112"/>
                      <a:pt x="42" y="111"/>
                      <a:pt x="44" y="110"/>
                    </a:cubicBezTo>
                    <a:cubicBezTo>
                      <a:pt x="45" y="109"/>
                      <a:pt x="46" y="108"/>
                      <a:pt x="47" y="107"/>
                    </a:cubicBezTo>
                    <a:cubicBezTo>
                      <a:pt x="47" y="107"/>
                      <a:pt x="48" y="107"/>
                      <a:pt x="48" y="106"/>
                    </a:cubicBezTo>
                    <a:cubicBezTo>
                      <a:pt x="49" y="106"/>
                      <a:pt x="49" y="106"/>
                      <a:pt x="50" y="105"/>
                    </a:cubicBezTo>
                    <a:cubicBezTo>
                      <a:pt x="54" y="101"/>
                      <a:pt x="56" y="96"/>
                      <a:pt x="57" y="91"/>
                    </a:cubicBezTo>
                    <a:cubicBezTo>
                      <a:pt x="57" y="90"/>
                      <a:pt x="57" y="89"/>
                      <a:pt x="57" y="87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8" y="70"/>
                      <a:pt x="58" y="61"/>
                      <a:pt x="57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8"/>
                      <a:pt x="59" y="27"/>
                      <a:pt x="59" y="25"/>
                    </a:cubicBezTo>
                    <a:cubicBezTo>
                      <a:pt x="59" y="21"/>
                      <a:pt x="58" y="17"/>
                      <a:pt x="56" y="13"/>
                    </a:cubicBezTo>
                    <a:cubicBezTo>
                      <a:pt x="53" y="7"/>
                      <a:pt x="48" y="4"/>
                      <a:pt x="43" y="2"/>
                    </a:cubicBezTo>
                    <a:cubicBezTo>
                      <a:pt x="48" y="5"/>
                      <a:pt x="52" y="10"/>
                      <a:pt x="54" y="15"/>
                    </a:cubicBezTo>
                    <a:cubicBezTo>
                      <a:pt x="55" y="17"/>
                      <a:pt x="56" y="20"/>
                      <a:pt x="57" y="23"/>
                    </a:cubicBezTo>
                    <a:cubicBezTo>
                      <a:pt x="57" y="24"/>
                      <a:pt x="57" y="25"/>
                      <a:pt x="57" y="2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40"/>
                      <a:pt x="56" y="50"/>
                      <a:pt x="56" y="59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6" y="87"/>
                      <a:pt x="56" y="88"/>
                      <a:pt x="56" y="88"/>
                    </a:cubicBezTo>
                    <a:cubicBezTo>
                      <a:pt x="55" y="91"/>
                      <a:pt x="55" y="94"/>
                      <a:pt x="54" y="97"/>
                    </a:cubicBezTo>
                    <a:cubicBezTo>
                      <a:pt x="53" y="99"/>
                      <a:pt x="51" y="102"/>
                      <a:pt x="49" y="104"/>
                    </a:cubicBezTo>
                    <a:cubicBezTo>
                      <a:pt x="48" y="104"/>
                      <a:pt x="48" y="105"/>
                      <a:pt x="47" y="105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5" y="107"/>
                      <a:pt x="44" y="108"/>
                      <a:pt x="43" y="109"/>
                    </a:cubicBezTo>
                    <a:cubicBezTo>
                      <a:pt x="40" y="110"/>
                      <a:pt x="37" y="111"/>
                      <a:pt x="35" y="112"/>
                    </a:cubicBezTo>
                    <a:cubicBezTo>
                      <a:pt x="37" y="111"/>
                      <a:pt x="39" y="111"/>
                      <a:pt x="41" y="110"/>
                    </a:cubicBezTo>
                    <a:cubicBezTo>
                      <a:pt x="42" y="109"/>
                      <a:pt x="44" y="108"/>
                      <a:pt x="45" y="108"/>
                    </a:cubicBezTo>
                    <a:cubicBezTo>
                      <a:pt x="45" y="107"/>
                      <a:pt x="46" y="107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2"/>
                      <a:pt x="54" y="97"/>
                      <a:pt x="55" y="93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6"/>
                      <a:pt x="55" y="8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75"/>
                      <a:pt x="55" y="71"/>
                      <a:pt x="56" y="67"/>
                    </a:cubicBezTo>
                    <a:cubicBezTo>
                      <a:pt x="56" y="55"/>
                      <a:pt x="56" y="45"/>
                      <a:pt x="56" y="34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3"/>
                      <a:pt x="56" y="20"/>
                      <a:pt x="54" y="17"/>
                    </a:cubicBezTo>
                    <a:cubicBezTo>
                      <a:pt x="52" y="11"/>
                      <a:pt x="48" y="6"/>
                      <a:pt x="43" y="3"/>
                    </a:cubicBezTo>
                    <a:cubicBezTo>
                      <a:pt x="41" y="2"/>
                      <a:pt x="40" y="1"/>
                      <a:pt x="39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1"/>
                      <a:pt x="29" y="2"/>
                      <a:pt x="29" y="3"/>
                    </a:cubicBezTo>
                    <a:cubicBezTo>
                      <a:pt x="29" y="3"/>
                      <a:pt x="30" y="4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6" y="6"/>
                      <a:pt x="38" y="7"/>
                      <a:pt x="39" y="8"/>
                    </a:cubicBezTo>
                    <a:cubicBezTo>
                      <a:pt x="40" y="8"/>
                      <a:pt x="41" y="9"/>
                      <a:pt x="41" y="9"/>
                    </a:cubicBezTo>
                    <a:cubicBezTo>
                      <a:pt x="41" y="10"/>
                      <a:pt x="41" y="10"/>
                      <a:pt x="40" y="10"/>
                    </a:cubicBezTo>
                    <a:cubicBezTo>
                      <a:pt x="45" y="14"/>
                      <a:pt x="49" y="21"/>
                      <a:pt x="48" y="2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8"/>
                      <a:pt x="48" y="67"/>
                      <a:pt x="48" y="7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7" y="87"/>
                      <a:pt x="47" y="88"/>
                      <a:pt x="47" y="89"/>
                    </a:cubicBezTo>
                    <a:cubicBezTo>
                      <a:pt x="46" y="93"/>
                      <a:pt x="45" y="96"/>
                      <a:pt x="42" y="98"/>
                    </a:cubicBezTo>
                    <a:cubicBezTo>
                      <a:pt x="45" y="96"/>
                      <a:pt x="46" y="93"/>
                      <a:pt x="47" y="89"/>
                    </a:cubicBezTo>
                    <a:cubicBezTo>
                      <a:pt x="47" y="88"/>
                      <a:pt x="47" y="87"/>
                      <a:pt x="47" y="86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0"/>
                      <a:pt x="45" y="14"/>
                      <a:pt x="39" y="11"/>
                    </a:cubicBezTo>
                    <a:cubicBezTo>
                      <a:pt x="38" y="11"/>
                      <a:pt x="38" y="12"/>
                      <a:pt x="40" y="14"/>
                    </a:cubicBezTo>
                    <a:cubicBezTo>
                      <a:pt x="41" y="15"/>
                      <a:pt x="44" y="18"/>
                      <a:pt x="45" y="22"/>
                    </a:cubicBezTo>
                    <a:cubicBezTo>
                      <a:pt x="46" y="23"/>
                      <a:pt x="46" y="24"/>
                      <a:pt x="46" y="25"/>
                    </a:cubicBezTo>
                    <a:cubicBezTo>
                      <a:pt x="46" y="26"/>
                      <a:pt x="46" y="26"/>
                      <a:pt x="46" y="2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2"/>
                      <a:pt x="46" y="35"/>
                      <a:pt x="46" y="37"/>
                    </a:cubicBezTo>
                    <a:cubicBezTo>
                      <a:pt x="45" y="49"/>
                      <a:pt x="45" y="62"/>
                      <a:pt x="45" y="7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8"/>
                      <a:pt x="45" y="89"/>
                      <a:pt x="45" y="89"/>
                    </a:cubicBezTo>
                    <a:cubicBezTo>
                      <a:pt x="44" y="90"/>
                      <a:pt x="44" y="91"/>
                      <a:pt x="44" y="92"/>
                    </a:cubicBezTo>
                    <a:cubicBezTo>
                      <a:pt x="43" y="94"/>
                      <a:pt x="42" y="96"/>
                      <a:pt x="40" y="97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9"/>
                    </a:cubicBezTo>
                    <a:cubicBezTo>
                      <a:pt x="38" y="99"/>
                      <a:pt x="38" y="99"/>
                      <a:pt x="37" y="99"/>
                    </a:cubicBezTo>
                    <a:cubicBezTo>
                      <a:pt x="36" y="100"/>
                      <a:pt x="35" y="100"/>
                      <a:pt x="34" y="101"/>
                    </a:cubicBezTo>
                    <a:cubicBezTo>
                      <a:pt x="33" y="101"/>
                      <a:pt x="31" y="101"/>
                      <a:pt x="30" y="101"/>
                    </a:cubicBezTo>
                    <a:cubicBezTo>
                      <a:pt x="28" y="101"/>
                      <a:pt x="27" y="101"/>
                      <a:pt x="25" y="101"/>
                    </a:cubicBezTo>
                    <a:cubicBezTo>
                      <a:pt x="22" y="100"/>
                      <a:pt x="20" y="98"/>
                      <a:pt x="18" y="96"/>
                    </a:cubicBezTo>
                    <a:cubicBezTo>
                      <a:pt x="16" y="93"/>
                      <a:pt x="14" y="90"/>
                      <a:pt x="14" y="87"/>
                    </a:cubicBezTo>
                    <a:cubicBezTo>
                      <a:pt x="14" y="87"/>
                      <a:pt x="14" y="87"/>
                      <a:pt x="14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2"/>
                      <a:pt x="14" y="49"/>
                      <a:pt x="14" y="3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5" y="21"/>
                    </a:cubicBezTo>
                    <a:cubicBezTo>
                      <a:pt x="16" y="18"/>
                      <a:pt x="19" y="15"/>
                      <a:pt x="22" y="13"/>
                    </a:cubicBezTo>
                    <a:cubicBezTo>
                      <a:pt x="25" y="11"/>
                      <a:pt x="27" y="10"/>
                      <a:pt x="28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8" y="7"/>
                      <a:pt x="27" y="6"/>
                      <a:pt x="24" y="6"/>
                    </a:cubicBezTo>
                    <a:cubicBezTo>
                      <a:pt x="21" y="6"/>
                      <a:pt x="17" y="7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6"/>
                      <a:pt x="19" y="5"/>
                      <a:pt x="21" y="4"/>
                    </a:cubicBezTo>
                    <a:cubicBezTo>
                      <a:pt x="22" y="3"/>
                      <a:pt x="23" y="3"/>
                      <a:pt x="23" y="2"/>
                    </a:cubicBezTo>
                    <a:cubicBezTo>
                      <a:pt x="23" y="1"/>
                      <a:pt x="21" y="1"/>
                      <a:pt x="22" y="0"/>
                    </a:cubicBezTo>
                    <a:cubicBezTo>
                      <a:pt x="17" y="1"/>
                      <a:pt x="12" y="4"/>
                      <a:pt x="8" y="8"/>
                    </a:cubicBezTo>
                    <a:cubicBezTo>
                      <a:pt x="4" y="12"/>
                      <a:pt x="1" y="18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3" name="Freeform 35"/>
              <p:cNvSpPr/>
              <p:nvPr/>
            </p:nvSpPr>
            <p:spPr bwMode="auto">
              <a:xfrm>
                <a:off x="6292851" y="2822576"/>
                <a:ext cx="49213" cy="33338"/>
              </a:xfrm>
              <a:custGeom>
                <a:avLst/>
                <a:gdLst>
                  <a:gd name="T0" fmla="*/ 13 w 13"/>
                  <a:gd name="T1" fmla="*/ 0 h 9"/>
                  <a:gd name="T2" fmla="*/ 9 w 13"/>
                  <a:gd name="T3" fmla="*/ 3 h 9"/>
                  <a:gd name="T4" fmla="*/ 0 w 13"/>
                  <a:gd name="T5" fmla="*/ 9 h 9"/>
                  <a:gd name="T6" fmla="*/ 0 w 13"/>
                  <a:gd name="T7" fmla="*/ 9 h 9"/>
                  <a:gd name="T8" fmla="*/ 9 w 13"/>
                  <a:gd name="T9" fmla="*/ 3 h 9"/>
                  <a:gd name="T10" fmla="*/ 13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2" y="1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4" name="Freeform 36"/>
              <p:cNvSpPr/>
              <p:nvPr/>
            </p:nvSpPr>
            <p:spPr bwMode="auto">
              <a:xfrm>
                <a:off x="6289676" y="2833688"/>
                <a:ext cx="3175" cy="2222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4 h 14"/>
                  <a:gd name="T4" fmla="*/ 0 w 2"/>
                  <a:gd name="T5" fmla="*/ 0 h 14"/>
                  <a:gd name="T6" fmla="*/ 2 w 2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14"/>
                    </a:lnTo>
                    <a:lnTo>
                      <a:pt x="0" y="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5" name="Freeform 37"/>
              <p:cNvSpPr>
                <a:spLocks noEditPoints="1"/>
              </p:cNvSpPr>
              <p:nvPr/>
            </p:nvSpPr>
            <p:spPr bwMode="auto">
              <a:xfrm>
                <a:off x="6286501" y="2674938"/>
                <a:ext cx="120650" cy="177800"/>
              </a:xfrm>
              <a:custGeom>
                <a:avLst/>
                <a:gdLst>
                  <a:gd name="T0" fmla="*/ 1 w 32"/>
                  <a:gd name="T1" fmla="*/ 18 h 47"/>
                  <a:gd name="T2" fmla="*/ 3 w 32"/>
                  <a:gd name="T3" fmla="*/ 14 h 47"/>
                  <a:gd name="T4" fmla="*/ 3 w 32"/>
                  <a:gd name="T5" fmla="*/ 13 h 47"/>
                  <a:gd name="T6" fmla="*/ 5 w 32"/>
                  <a:gd name="T7" fmla="*/ 12 h 47"/>
                  <a:gd name="T8" fmla="*/ 2 w 32"/>
                  <a:gd name="T9" fmla="*/ 19 h 47"/>
                  <a:gd name="T10" fmla="*/ 1 w 32"/>
                  <a:gd name="T11" fmla="*/ 38 h 47"/>
                  <a:gd name="T12" fmla="*/ 11 w 32"/>
                  <a:gd name="T13" fmla="*/ 41 h 47"/>
                  <a:gd name="T14" fmla="*/ 15 w 32"/>
                  <a:gd name="T15" fmla="*/ 39 h 47"/>
                  <a:gd name="T16" fmla="*/ 25 w 32"/>
                  <a:gd name="T17" fmla="*/ 27 h 47"/>
                  <a:gd name="T18" fmla="*/ 4 w 32"/>
                  <a:gd name="T19" fmla="*/ 44 h 47"/>
                  <a:gd name="T20" fmla="*/ 10 w 32"/>
                  <a:gd name="T21" fmla="*/ 40 h 47"/>
                  <a:gd name="T22" fmla="*/ 18 w 32"/>
                  <a:gd name="T23" fmla="*/ 34 h 47"/>
                  <a:gd name="T24" fmla="*/ 25 w 32"/>
                  <a:gd name="T25" fmla="*/ 26 h 47"/>
                  <a:gd name="T26" fmla="*/ 20 w 32"/>
                  <a:gd name="T27" fmla="*/ 22 h 47"/>
                  <a:gd name="T28" fmla="*/ 17 w 32"/>
                  <a:gd name="T29" fmla="*/ 23 h 47"/>
                  <a:gd name="T30" fmla="*/ 14 w 32"/>
                  <a:gd name="T31" fmla="*/ 26 h 47"/>
                  <a:gd name="T32" fmla="*/ 15 w 32"/>
                  <a:gd name="T33" fmla="*/ 22 h 47"/>
                  <a:gd name="T34" fmla="*/ 16 w 32"/>
                  <a:gd name="T35" fmla="*/ 20 h 47"/>
                  <a:gd name="T36" fmla="*/ 16 w 32"/>
                  <a:gd name="T37" fmla="*/ 19 h 47"/>
                  <a:gd name="T38" fmla="*/ 17 w 32"/>
                  <a:gd name="T39" fmla="*/ 19 h 47"/>
                  <a:gd name="T40" fmla="*/ 21 w 32"/>
                  <a:gd name="T41" fmla="*/ 20 h 47"/>
                  <a:gd name="T42" fmla="*/ 24 w 32"/>
                  <a:gd name="T43" fmla="*/ 17 h 47"/>
                  <a:gd name="T44" fmla="*/ 27 w 32"/>
                  <a:gd name="T45" fmla="*/ 22 h 47"/>
                  <a:gd name="T46" fmla="*/ 28 w 32"/>
                  <a:gd name="T47" fmla="*/ 8 h 47"/>
                  <a:gd name="T48" fmla="*/ 27 w 32"/>
                  <a:gd name="T49" fmla="*/ 5 h 47"/>
                  <a:gd name="T50" fmla="*/ 26 w 32"/>
                  <a:gd name="T51" fmla="*/ 5 h 47"/>
                  <a:gd name="T52" fmla="*/ 20 w 32"/>
                  <a:gd name="T53" fmla="*/ 1 h 47"/>
                  <a:gd name="T54" fmla="*/ 20 w 32"/>
                  <a:gd name="T55" fmla="*/ 1 h 47"/>
                  <a:gd name="T56" fmla="*/ 15 w 32"/>
                  <a:gd name="T57" fmla="*/ 2 h 47"/>
                  <a:gd name="T58" fmla="*/ 5 w 32"/>
                  <a:gd name="T59" fmla="*/ 10 h 47"/>
                  <a:gd name="T60" fmla="*/ 3 w 32"/>
                  <a:gd name="T61" fmla="*/ 14 h 47"/>
                  <a:gd name="T62" fmla="*/ 2 w 32"/>
                  <a:gd name="T63" fmla="*/ 16 h 47"/>
                  <a:gd name="T64" fmla="*/ 0 w 32"/>
                  <a:gd name="T65" fmla="*/ 38 h 47"/>
                  <a:gd name="T66" fmla="*/ 1 w 32"/>
                  <a:gd name="T67" fmla="*/ 38 h 47"/>
                  <a:gd name="T68" fmla="*/ 11 w 32"/>
                  <a:gd name="T69" fmla="*/ 29 h 47"/>
                  <a:gd name="T70" fmla="*/ 11 w 32"/>
                  <a:gd name="T71" fmla="*/ 29 h 47"/>
                  <a:gd name="T72" fmla="*/ 11 w 32"/>
                  <a:gd name="T73" fmla="*/ 29 h 47"/>
                  <a:gd name="T74" fmla="*/ 3 w 32"/>
                  <a:gd name="T75" fmla="*/ 24 h 47"/>
                  <a:gd name="T76" fmla="*/ 4 w 32"/>
                  <a:gd name="T77" fmla="*/ 42 h 47"/>
                  <a:gd name="T78" fmla="*/ 6 w 32"/>
                  <a:gd name="T79" fmla="*/ 32 h 47"/>
                  <a:gd name="T80" fmla="*/ 5 w 32"/>
                  <a:gd name="T81" fmla="*/ 33 h 47"/>
                  <a:gd name="T82" fmla="*/ 6 w 32"/>
                  <a:gd name="T83" fmla="*/ 32 h 47"/>
                  <a:gd name="T84" fmla="*/ 11 w 32"/>
                  <a:gd name="T85" fmla="*/ 34 h 47"/>
                  <a:gd name="T86" fmla="*/ 11 w 32"/>
                  <a:gd name="T87" fmla="*/ 36 h 47"/>
                  <a:gd name="T88" fmla="*/ 21 w 32"/>
                  <a:gd name="T8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" h="47">
                    <a:moveTo>
                      <a:pt x="0" y="25"/>
                    </a:moveTo>
                    <a:cubicBezTo>
                      <a:pt x="0" y="23"/>
                      <a:pt x="1" y="21"/>
                      <a:pt x="1" y="18"/>
                    </a:cubicBezTo>
                    <a:cubicBezTo>
                      <a:pt x="2" y="17"/>
                      <a:pt x="2" y="16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8"/>
                      <a:pt x="2" y="19"/>
                    </a:cubicBezTo>
                    <a:cubicBezTo>
                      <a:pt x="2" y="21"/>
                      <a:pt x="1" y="23"/>
                      <a:pt x="1" y="25"/>
                    </a:cubicBezTo>
                    <a:cubicBezTo>
                      <a:pt x="1" y="29"/>
                      <a:pt x="1" y="34"/>
                      <a:pt x="1" y="38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0"/>
                      <a:pt x="13" y="39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37"/>
                      <a:pt x="21" y="34"/>
                      <a:pt x="24" y="32"/>
                    </a:cubicBezTo>
                    <a:cubicBezTo>
                      <a:pt x="25" y="30"/>
                      <a:pt x="25" y="29"/>
                      <a:pt x="25" y="27"/>
                    </a:cubicBezTo>
                    <a:cubicBezTo>
                      <a:pt x="20" y="32"/>
                      <a:pt x="15" y="36"/>
                      <a:pt x="10" y="4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3" y="38"/>
                      <a:pt x="16" y="36"/>
                      <a:pt x="18" y="34"/>
                    </a:cubicBezTo>
                    <a:cubicBezTo>
                      <a:pt x="20" y="31"/>
                      <a:pt x="22" y="29"/>
                      <a:pt x="24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5" y="25"/>
                      <a:pt x="25" y="24"/>
                    </a:cubicBezTo>
                    <a:cubicBezTo>
                      <a:pt x="24" y="22"/>
                      <a:pt x="22" y="21"/>
                      <a:pt x="20" y="22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8" y="24"/>
                      <a:pt x="18" y="23"/>
                      <a:pt x="17" y="23"/>
                    </a:cubicBezTo>
                    <a:cubicBezTo>
                      <a:pt x="16" y="24"/>
                      <a:pt x="15" y="26"/>
                      <a:pt x="14" y="27"/>
                    </a:cubicBezTo>
                    <a:cubicBezTo>
                      <a:pt x="14" y="27"/>
                      <a:pt x="14" y="26"/>
                      <a:pt x="14" y="26"/>
                    </a:cubicBezTo>
                    <a:cubicBezTo>
                      <a:pt x="15" y="25"/>
                      <a:pt x="16" y="24"/>
                      <a:pt x="17" y="22"/>
                    </a:cubicBezTo>
                    <a:cubicBezTo>
                      <a:pt x="16" y="22"/>
                      <a:pt x="16" y="22"/>
                      <a:pt x="15" y="22"/>
                    </a:cubicBezTo>
                    <a:cubicBezTo>
                      <a:pt x="15" y="22"/>
                      <a:pt x="15" y="21"/>
                      <a:pt x="15" y="21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0" y="20"/>
                      <a:pt x="21" y="20"/>
                    </a:cubicBezTo>
                    <a:cubicBezTo>
                      <a:pt x="21" y="19"/>
                      <a:pt x="22" y="18"/>
                      <a:pt x="23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20"/>
                      <a:pt x="24" y="20"/>
                      <a:pt x="25" y="21"/>
                    </a:cubicBezTo>
                    <a:cubicBezTo>
                      <a:pt x="25" y="21"/>
                      <a:pt x="27" y="21"/>
                      <a:pt x="27" y="22"/>
                    </a:cubicBezTo>
                    <a:cubicBezTo>
                      <a:pt x="28" y="18"/>
                      <a:pt x="28" y="15"/>
                      <a:pt x="29" y="11"/>
                    </a:cubicBezTo>
                    <a:cubicBezTo>
                      <a:pt x="29" y="11"/>
                      <a:pt x="28" y="9"/>
                      <a:pt x="28" y="8"/>
                    </a:cubicBezTo>
                    <a:cubicBezTo>
                      <a:pt x="28" y="8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32" y="8"/>
                      <a:pt x="19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5" y="2"/>
                    </a:cubicBezTo>
                    <a:cubicBezTo>
                      <a:pt x="13" y="3"/>
                      <a:pt x="11" y="4"/>
                      <a:pt x="10" y="5"/>
                    </a:cubicBezTo>
                    <a:cubicBezTo>
                      <a:pt x="8" y="7"/>
                      <a:pt x="7" y="8"/>
                      <a:pt x="5" y="10"/>
                    </a:cubicBezTo>
                    <a:cubicBezTo>
                      <a:pt x="4" y="11"/>
                      <a:pt x="4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0" y="20"/>
                      <a:pt x="0" y="23"/>
                      <a:pt x="0" y="27"/>
                    </a:cubicBezTo>
                    <a:cubicBezTo>
                      <a:pt x="0" y="31"/>
                      <a:pt x="0" y="34"/>
                      <a:pt x="0" y="38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4"/>
                      <a:pt x="0" y="29"/>
                      <a:pt x="0" y="25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3" y="37"/>
                    </a:moveTo>
                    <a:cubicBezTo>
                      <a:pt x="2" y="33"/>
                      <a:pt x="2" y="28"/>
                      <a:pt x="3" y="24"/>
                    </a:cubicBezTo>
                    <a:cubicBezTo>
                      <a:pt x="2" y="28"/>
                      <a:pt x="3" y="33"/>
                      <a:pt x="3" y="37"/>
                    </a:cubicBezTo>
                    <a:cubicBezTo>
                      <a:pt x="4" y="42"/>
                      <a:pt x="4" y="42"/>
                      <a:pt x="4" y="42"/>
                    </a:cubicBezTo>
                    <a:lnTo>
                      <a:pt x="3" y="37"/>
                    </a:lnTo>
                    <a:close/>
                    <a:moveTo>
                      <a:pt x="6" y="32"/>
                    </a:move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3"/>
                      <a:pt x="6" y="32"/>
                    </a:cubicBezTo>
                    <a:close/>
                    <a:moveTo>
                      <a:pt x="11" y="36"/>
                    </a:move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5"/>
                      <a:pt x="11" y="35"/>
                      <a:pt x="11" y="36"/>
                    </a:cubicBezTo>
                    <a:close/>
                    <a:moveTo>
                      <a:pt x="21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6" name="Freeform 38"/>
              <p:cNvSpPr/>
              <p:nvPr/>
            </p:nvSpPr>
            <p:spPr bwMode="auto">
              <a:xfrm>
                <a:off x="5940426" y="2652713"/>
                <a:ext cx="112713" cy="173038"/>
              </a:xfrm>
              <a:custGeom>
                <a:avLst/>
                <a:gdLst>
                  <a:gd name="T0" fmla="*/ 15 w 30"/>
                  <a:gd name="T1" fmla="*/ 42 h 46"/>
                  <a:gd name="T2" fmla="*/ 16 w 30"/>
                  <a:gd name="T3" fmla="*/ 41 h 46"/>
                  <a:gd name="T4" fmla="*/ 17 w 30"/>
                  <a:gd name="T5" fmla="*/ 36 h 46"/>
                  <a:gd name="T6" fmla="*/ 14 w 30"/>
                  <a:gd name="T7" fmla="*/ 36 h 46"/>
                  <a:gd name="T8" fmla="*/ 10 w 30"/>
                  <a:gd name="T9" fmla="*/ 40 h 46"/>
                  <a:gd name="T10" fmla="*/ 7 w 30"/>
                  <a:gd name="T11" fmla="*/ 43 h 46"/>
                  <a:gd name="T12" fmla="*/ 6 w 30"/>
                  <a:gd name="T13" fmla="*/ 41 h 46"/>
                  <a:gd name="T14" fmla="*/ 5 w 30"/>
                  <a:gd name="T15" fmla="*/ 36 h 46"/>
                  <a:gd name="T16" fmla="*/ 4 w 30"/>
                  <a:gd name="T17" fmla="*/ 37 h 46"/>
                  <a:gd name="T18" fmla="*/ 3 w 30"/>
                  <a:gd name="T19" fmla="*/ 31 h 46"/>
                  <a:gd name="T20" fmla="*/ 4 w 30"/>
                  <a:gd name="T21" fmla="*/ 36 h 46"/>
                  <a:gd name="T22" fmla="*/ 4 w 30"/>
                  <a:gd name="T23" fmla="*/ 36 h 46"/>
                  <a:gd name="T24" fmla="*/ 5 w 30"/>
                  <a:gd name="T25" fmla="*/ 36 h 46"/>
                  <a:gd name="T26" fmla="*/ 5 w 30"/>
                  <a:gd name="T27" fmla="*/ 37 h 46"/>
                  <a:gd name="T28" fmla="*/ 7 w 30"/>
                  <a:gd name="T29" fmla="*/ 43 h 46"/>
                  <a:gd name="T30" fmla="*/ 12 w 30"/>
                  <a:gd name="T31" fmla="*/ 38 h 46"/>
                  <a:gd name="T32" fmla="*/ 14 w 30"/>
                  <a:gd name="T33" fmla="*/ 36 h 46"/>
                  <a:gd name="T34" fmla="*/ 15 w 30"/>
                  <a:gd name="T35" fmla="*/ 38 h 46"/>
                  <a:gd name="T36" fmla="*/ 15 w 30"/>
                  <a:gd name="T37" fmla="*/ 38 h 46"/>
                  <a:gd name="T38" fmla="*/ 25 w 30"/>
                  <a:gd name="T39" fmla="*/ 26 h 46"/>
                  <a:gd name="T40" fmla="*/ 24 w 30"/>
                  <a:gd name="T41" fmla="*/ 20 h 46"/>
                  <a:gd name="T42" fmla="*/ 19 w 30"/>
                  <a:gd name="T43" fmla="*/ 20 h 46"/>
                  <a:gd name="T44" fmla="*/ 12 w 30"/>
                  <a:gd name="T45" fmla="*/ 27 h 46"/>
                  <a:gd name="T46" fmla="*/ 12 w 30"/>
                  <a:gd name="T47" fmla="*/ 27 h 46"/>
                  <a:gd name="T48" fmla="*/ 12 w 30"/>
                  <a:gd name="T49" fmla="*/ 27 h 46"/>
                  <a:gd name="T50" fmla="*/ 13 w 30"/>
                  <a:gd name="T51" fmla="*/ 26 h 46"/>
                  <a:gd name="T52" fmla="*/ 17 w 30"/>
                  <a:gd name="T53" fmla="*/ 18 h 46"/>
                  <a:gd name="T54" fmla="*/ 15 w 30"/>
                  <a:gd name="T55" fmla="*/ 20 h 46"/>
                  <a:gd name="T56" fmla="*/ 14 w 30"/>
                  <a:gd name="T57" fmla="*/ 19 h 46"/>
                  <a:gd name="T58" fmla="*/ 15 w 30"/>
                  <a:gd name="T59" fmla="*/ 16 h 46"/>
                  <a:gd name="T60" fmla="*/ 16 w 30"/>
                  <a:gd name="T61" fmla="*/ 15 h 46"/>
                  <a:gd name="T62" fmla="*/ 18 w 30"/>
                  <a:gd name="T63" fmla="*/ 16 h 46"/>
                  <a:gd name="T64" fmla="*/ 20 w 30"/>
                  <a:gd name="T65" fmla="*/ 17 h 46"/>
                  <a:gd name="T66" fmla="*/ 25 w 30"/>
                  <a:gd name="T67" fmla="*/ 13 h 46"/>
                  <a:gd name="T68" fmla="*/ 29 w 30"/>
                  <a:gd name="T69" fmla="*/ 18 h 46"/>
                  <a:gd name="T70" fmla="*/ 28 w 30"/>
                  <a:gd name="T71" fmla="*/ 2 h 46"/>
                  <a:gd name="T72" fmla="*/ 18 w 30"/>
                  <a:gd name="T73" fmla="*/ 0 h 46"/>
                  <a:gd name="T74" fmla="*/ 0 w 30"/>
                  <a:gd name="T75" fmla="*/ 28 h 46"/>
                  <a:gd name="T76" fmla="*/ 2 w 30"/>
                  <a:gd name="T77" fmla="*/ 40 h 46"/>
                  <a:gd name="T78" fmla="*/ 2 w 30"/>
                  <a:gd name="T79" fmla="*/ 40 h 46"/>
                  <a:gd name="T80" fmla="*/ 3 w 30"/>
                  <a:gd name="T81" fmla="*/ 39 h 46"/>
                  <a:gd name="T82" fmla="*/ 6 w 30"/>
                  <a:gd name="T83" fmla="*/ 44 h 46"/>
                  <a:gd name="T84" fmla="*/ 11 w 30"/>
                  <a:gd name="T85" fmla="*/ 41 h 46"/>
                  <a:gd name="T86" fmla="*/ 6 w 30"/>
                  <a:gd name="T87" fmla="*/ 45 h 46"/>
                  <a:gd name="T88" fmla="*/ 4 w 30"/>
                  <a:gd name="T89" fmla="*/ 40 h 46"/>
                  <a:gd name="T90" fmla="*/ 4 w 30"/>
                  <a:gd name="T91" fmla="*/ 38 h 46"/>
                  <a:gd name="T92" fmla="*/ 2 w 30"/>
                  <a:gd name="T93" fmla="*/ 40 h 46"/>
                  <a:gd name="T94" fmla="*/ 2 w 30"/>
                  <a:gd name="T95" fmla="*/ 38 h 46"/>
                  <a:gd name="T96" fmla="*/ 3 w 30"/>
                  <a:gd name="T97" fmla="*/ 17 h 46"/>
                  <a:gd name="T98" fmla="*/ 4 w 30"/>
                  <a:gd name="T99" fmla="*/ 38 h 46"/>
                  <a:gd name="T100" fmla="*/ 4 w 30"/>
                  <a:gd name="T101" fmla="*/ 38 h 46"/>
                  <a:gd name="T102" fmla="*/ 6 w 30"/>
                  <a:gd name="T103" fmla="*/ 44 h 46"/>
                  <a:gd name="T104" fmla="*/ 7 w 30"/>
                  <a:gd name="T105" fmla="*/ 44 h 46"/>
                  <a:gd name="T106" fmla="*/ 11 w 30"/>
                  <a:gd name="T107" fmla="*/ 41 h 46"/>
                  <a:gd name="T108" fmla="*/ 14 w 30"/>
                  <a:gd name="T109" fmla="*/ 38 h 46"/>
                  <a:gd name="T110" fmla="*/ 15 w 30"/>
                  <a:gd name="T111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" h="46">
                    <a:moveTo>
                      <a:pt x="15" y="4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8" y="39"/>
                      <a:pt x="20" y="36"/>
                      <a:pt x="22" y="34"/>
                    </a:cubicBezTo>
                    <a:cubicBezTo>
                      <a:pt x="24" y="32"/>
                      <a:pt x="25" y="29"/>
                      <a:pt x="25" y="27"/>
                    </a:cubicBezTo>
                    <a:cubicBezTo>
                      <a:pt x="22" y="30"/>
                      <a:pt x="20" y="33"/>
                      <a:pt x="17" y="36"/>
                    </a:cubicBezTo>
                    <a:cubicBezTo>
                      <a:pt x="16" y="37"/>
                      <a:pt x="16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8"/>
                      <a:pt x="11" y="39"/>
                      <a:pt x="10" y="40"/>
                    </a:cubicBezTo>
                    <a:cubicBezTo>
                      <a:pt x="9" y="41"/>
                      <a:pt x="8" y="42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6" y="40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6"/>
                    </a:cubicBezTo>
                    <a:cubicBezTo>
                      <a:pt x="3" y="34"/>
                      <a:pt x="3" y="32"/>
                      <a:pt x="3" y="31"/>
                    </a:cubicBezTo>
                    <a:cubicBezTo>
                      <a:pt x="3" y="32"/>
                      <a:pt x="3" y="33"/>
                      <a:pt x="3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7"/>
                      <a:pt x="4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9"/>
                      <a:pt x="6" y="40"/>
                      <a:pt x="7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8" y="42"/>
                      <a:pt x="9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9" y="33"/>
                      <a:pt x="22" y="30"/>
                      <a:pt x="25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23" y="19"/>
                      <a:pt x="22" y="19"/>
                      <a:pt x="21" y="20"/>
                    </a:cubicBezTo>
                    <a:cubicBezTo>
                      <a:pt x="21" y="20"/>
                      <a:pt x="20" y="22"/>
                      <a:pt x="20" y="22"/>
                    </a:cubicBezTo>
                    <a:cubicBezTo>
                      <a:pt x="20" y="21"/>
                      <a:pt x="19" y="20"/>
                      <a:pt x="19" y="20"/>
                    </a:cubicBezTo>
                    <a:cubicBezTo>
                      <a:pt x="17" y="22"/>
                      <a:pt x="16" y="24"/>
                      <a:pt x="14" y="25"/>
                    </a:cubicBezTo>
                    <a:cubicBezTo>
                      <a:pt x="14" y="25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3"/>
                      <a:pt x="12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6" y="23"/>
                      <a:pt x="17" y="21"/>
                      <a:pt x="19" y="19"/>
                    </a:cubicBezTo>
                    <a:cubicBezTo>
                      <a:pt x="18" y="19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5"/>
                      <a:pt x="15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6"/>
                    </a:cubicBezTo>
                    <a:cubicBezTo>
                      <a:pt x="17" y="16"/>
                      <a:pt x="17" y="16"/>
                      <a:pt x="18" y="1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20" y="17"/>
                    </a:cubicBezTo>
                    <a:cubicBezTo>
                      <a:pt x="20" y="18"/>
                      <a:pt x="21" y="17"/>
                      <a:pt x="22" y="17"/>
                    </a:cubicBezTo>
                    <a:cubicBezTo>
                      <a:pt x="23" y="16"/>
                      <a:pt x="24" y="15"/>
                      <a:pt x="24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5"/>
                      <a:pt x="25" y="16"/>
                      <a:pt x="25" y="17"/>
                    </a:cubicBezTo>
                    <a:cubicBezTo>
                      <a:pt x="25" y="17"/>
                      <a:pt x="26" y="18"/>
                      <a:pt x="26" y="18"/>
                    </a:cubicBezTo>
                    <a:cubicBezTo>
                      <a:pt x="27" y="18"/>
                      <a:pt x="28" y="18"/>
                      <a:pt x="29" y="18"/>
                    </a:cubicBezTo>
                    <a:cubicBezTo>
                      <a:pt x="29" y="16"/>
                      <a:pt x="30" y="14"/>
                      <a:pt x="30" y="11"/>
                    </a:cubicBezTo>
                    <a:cubicBezTo>
                      <a:pt x="30" y="9"/>
                      <a:pt x="30" y="6"/>
                      <a:pt x="29" y="4"/>
                    </a:cubicBezTo>
                    <a:cubicBezTo>
                      <a:pt x="29" y="4"/>
                      <a:pt x="29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ubicBezTo>
                      <a:pt x="26" y="0"/>
                      <a:pt x="24" y="0"/>
                      <a:pt x="23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5" y="1"/>
                      <a:pt x="11" y="3"/>
                      <a:pt x="8" y="7"/>
                    </a:cubicBezTo>
                    <a:cubicBezTo>
                      <a:pt x="4" y="10"/>
                      <a:pt x="2" y="15"/>
                      <a:pt x="1" y="18"/>
                    </a:cubicBezTo>
                    <a:cubicBezTo>
                      <a:pt x="0" y="22"/>
                      <a:pt x="0" y="25"/>
                      <a:pt x="0" y="28"/>
                    </a:cubicBezTo>
                    <a:cubicBezTo>
                      <a:pt x="0" y="31"/>
                      <a:pt x="0" y="33"/>
                      <a:pt x="0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5" y="42"/>
                      <a:pt x="5" y="43"/>
                    </a:cubicBezTo>
                    <a:cubicBezTo>
                      <a:pt x="5" y="43"/>
                      <a:pt x="5" y="44"/>
                      <a:pt x="6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7" y="45"/>
                    </a:cubicBezTo>
                    <a:cubicBezTo>
                      <a:pt x="8" y="44"/>
                      <a:pt x="9" y="42"/>
                      <a:pt x="11" y="41"/>
                    </a:cubicBezTo>
                    <a:cubicBezTo>
                      <a:pt x="10" y="42"/>
                      <a:pt x="9" y="43"/>
                      <a:pt x="8" y="44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3"/>
                      <a:pt x="5" y="41"/>
                      <a:pt x="4" y="4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5"/>
                      <a:pt x="0" y="33"/>
                      <a:pt x="0" y="29"/>
                    </a:cubicBezTo>
                    <a:cubicBezTo>
                      <a:pt x="0" y="26"/>
                      <a:pt x="0" y="22"/>
                      <a:pt x="2" y="17"/>
                    </a:cubicBezTo>
                    <a:cubicBezTo>
                      <a:pt x="2" y="17"/>
                      <a:pt x="2" y="18"/>
                      <a:pt x="3" y="17"/>
                    </a:cubicBezTo>
                    <a:cubicBezTo>
                      <a:pt x="2" y="22"/>
                      <a:pt x="1" y="25"/>
                      <a:pt x="1" y="28"/>
                    </a:cubicBezTo>
                    <a:cubicBezTo>
                      <a:pt x="1" y="32"/>
                      <a:pt x="2" y="35"/>
                      <a:pt x="2" y="37"/>
                    </a:cubicBezTo>
                    <a:cubicBezTo>
                      <a:pt x="2" y="38"/>
                      <a:pt x="2" y="40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5" y="41"/>
                      <a:pt x="5" y="42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5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1" y="41"/>
                      <a:pt x="12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2"/>
                      <a:pt x="15" y="42"/>
                      <a:pt x="15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7" name="Freeform 39"/>
              <p:cNvSpPr>
                <a:spLocks noEditPoints="1"/>
              </p:cNvSpPr>
              <p:nvPr/>
            </p:nvSpPr>
            <p:spPr bwMode="auto">
              <a:xfrm>
                <a:off x="5534026" y="2908301"/>
                <a:ext cx="160338" cy="146050"/>
              </a:xfrm>
              <a:custGeom>
                <a:avLst/>
                <a:gdLst>
                  <a:gd name="T0" fmla="*/ 42 w 43"/>
                  <a:gd name="T1" fmla="*/ 30 h 39"/>
                  <a:gd name="T2" fmla="*/ 38 w 43"/>
                  <a:gd name="T3" fmla="*/ 23 h 39"/>
                  <a:gd name="T4" fmla="*/ 43 w 43"/>
                  <a:gd name="T5" fmla="*/ 33 h 39"/>
                  <a:gd name="T6" fmla="*/ 42 w 43"/>
                  <a:gd name="T7" fmla="*/ 36 h 39"/>
                  <a:gd name="T8" fmla="*/ 40 w 43"/>
                  <a:gd name="T9" fmla="*/ 37 h 39"/>
                  <a:gd name="T10" fmla="*/ 23 w 43"/>
                  <a:gd name="T11" fmla="*/ 35 h 39"/>
                  <a:gd name="T12" fmla="*/ 39 w 43"/>
                  <a:gd name="T13" fmla="*/ 36 h 39"/>
                  <a:gd name="T14" fmla="*/ 40 w 43"/>
                  <a:gd name="T15" fmla="*/ 36 h 39"/>
                  <a:gd name="T16" fmla="*/ 41 w 43"/>
                  <a:gd name="T17" fmla="*/ 35 h 39"/>
                  <a:gd name="T18" fmla="*/ 42 w 43"/>
                  <a:gd name="T19" fmla="*/ 34 h 39"/>
                  <a:gd name="T20" fmla="*/ 41 w 43"/>
                  <a:gd name="T21" fmla="*/ 32 h 39"/>
                  <a:gd name="T22" fmla="*/ 39 w 43"/>
                  <a:gd name="T23" fmla="*/ 27 h 39"/>
                  <a:gd name="T24" fmla="*/ 34 w 43"/>
                  <a:gd name="T25" fmla="*/ 14 h 39"/>
                  <a:gd name="T26" fmla="*/ 27 w 43"/>
                  <a:gd name="T27" fmla="*/ 7 h 39"/>
                  <a:gd name="T28" fmla="*/ 36 w 43"/>
                  <a:gd name="T29" fmla="*/ 23 h 39"/>
                  <a:gd name="T30" fmla="*/ 38 w 43"/>
                  <a:gd name="T31" fmla="*/ 29 h 39"/>
                  <a:gd name="T32" fmla="*/ 39 w 43"/>
                  <a:gd name="T33" fmla="*/ 32 h 39"/>
                  <a:gd name="T34" fmla="*/ 39 w 43"/>
                  <a:gd name="T35" fmla="*/ 33 h 39"/>
                  <a:gd name="T36" fmla="*/ 38 w 43"/>
                  <a:gd name="T37" fmla="*/ 35 h 39"/>
                  <a:gd name="T38" fmla="*/ 39 w 43"/>
                  <a:gd name="T39" fmla="*/ 33 h 39"/>
                  <a:gd name="T40" fmla="*/ 39 w 43"/>
                  <a:gd name="T41" fmla="*/ 32 h 39"/>
                  <a:gd name="T42" fmla="*/ 38 w 43"/>
                  <a:gd name="T43" fmla="*/ 28 h 39"/>
                  <a:gd name="T44" fmla="*/ 31 w 43"/>
                  <a:gd name="T45" fmla="*/ 14 h 39"/>
                  <a:gd name="T46" fmla="*/ 17 w 43"/>
                  <a:gd name="T47" fmla="*/ 2 h 39"/>
                  <a:gd name="T48" fmla="*/ 18 w 43"/>
                  <a:gd name="T49" fmla="*/ 8 h 39"/>
                  <a:gd name="T50" fmla="*/ 23 w 43"/>
                  <a:gd name="T51" fmla="*/ 19 h 39"/>
                  <a:gd name="T52" fmla="*/ 22 w 43"/>
                  <a:gd name="T53" fmla="*/ 21 h 39"/>
                  <a:gd name="T54" fmla="*/ 22 w 43"/>
                  <a:gd name="T55" fmla="*/ 21 h 39"/>
                  <a:gd name="T56" fmla="*/ 22 w 43"/>
                  <a:gd name="T57" fmla="*/ 20 h 39"/>
                  <a:gd name="T58" fmla="*/ 17 w 43"/>
                  <a:gd name="T59" fmla="*/ 10 h 39"/>
                  <a:gd name="T60" fmla="*/ 17 w 43"/>
                  <a:gd name="T61" fmla="*/ 14 h 39"/>
                  <a:gd name="T62" fmla="*/ 16 w 43"/>
                  <a:gd name="T63" fmla="*/ 16 h 39"/>
                  <a:gd name="T64" fmla="*/ 14 w 43"/>
                  <a:gd name="T65" fmla="*/ 14 h 39"/>
                  <a:gd name="T66" fmla="*/ 13 w 43"/>
                  <a:gd name="T67" fmla="*/ 13 h 39"/>
                  <a:gd name="T68" fmla="*/ 13 w 43"/>
                  <a:gd name="T69" fmla="*/ 13 h 39"/>
                  <a:gd name="T70" fmla="*/ 13 w 43"/>
                  <a:gd name="T71" fmla="*/ 13 h 39"/>
                  <a:gd name="T72" fmla="*/ 13 w 43"/>
                  <a:gd name="T73" fmla="*/ 13 h 39"/>
                  <a:gd name="T74" fmla="*/ 15 w 43"/>
                  <a:gd name="T75" fmla="*/ 9 h 39"/>
                  <a:gd name="T76" fmla="*/ 9 w 43"/>
                  <a:gd name="T77" fmla="*/ 6 h 39"/>
                  <a:gd name="T78" fmla="*/ 12 w 43"/>
                  <a:gd name="T79" fmla="*/ 0 h 39"/>
                  <a:gd name="T80" fmla="*/ 1 w 43"/>
                  <a:gd name="T81" fmla="*/ 9 h 39"/>
                  <a:gd name="T82" fmla="*/ 7 w 43"/>
                  <a:gd name="T83" fmla="*/ 27 h 39"/>
                  <a:gd name="T84" fmla="*/ 35 w 43"/>
                  <a:gd name="T85" fmla="*/ 39 h 39"/>
                  <a:gd name="T86" fmla="*/ 40 w 43"/>
                  <a:gd name="T87" fmla="*/ 37 h 39"/>
                  <a:gd name="T88" fmla="*/ 43 w 43"/>
                  <a:gd name="T89" fmla="*/ 36 h 39"/>
                  <a:gd name="T90" fmla="*/ 43 w 43"/>
                  <a:gd name="T91" fmla="*/ 34 h 39"/>
                  <a:gd name="T92" fmla="*/ 12 w 43"/>
                  <a:gd name="T93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39">
                    <a:moveTo>
                      <a:pt x="43" y="33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24"/>
                      <a:pt x="40" y="26"/>
                      <a:pt x="41" y="28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9"/>
                      <a:pt x="35" y="38"/>
                      <a:pt x="32" y="38"/>
                    </a:cubicBezTo>
                    <a:cubicBezTo>
                      <a:pt x="30" y="38"/>
                      <a:pt x="26" y="37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6" y="36"/>
                      <a:pt x="29" y="37"/>
                      <a:pt x="32" y="37"/>
                    </a:cubicBezTo>
                    <a:cubicBezTo>
                      <a:pt x="33" y="37"/>
                      <a:pt x="35" y="37"/>
                      <a:pt x="36" y="37"/>
                    </a:cubicBezTo>
                    <a:cubicBezTo>
                      <a:pt x="37" y="37"/>
                      <a:pt x="39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7" y="23"/>
                      <a:pt x="36" y="21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7" y="19"/>
                      <a:pt x="36" y="17"/>
                      <a:pt x="34" y="14"/>
                    </a:cubicBezTo>
                    <a:cubicBezTo>
                      <a:pt x="33" y="11"/>
                      <a:pt x="31" y="8"/>
                      <a:pt x="29" y="6"/>
                    </a:cubicBezTo>
                    <a:cubicBezTo>
                      <a:pt x="27" y="3"/>
                      <a:pt x="24" y="2"/>
                      <a:pt x="22" y="2"/>
                    </a:cubicBezTo>
                    <a:cubicBezTo>
                      <a:pt x="24" y="3"/>
                      <a:pt x="26" y="5"/>
                      <a:pt x="27" y="7"/>
                    </a:cubicBezTo>
                    <a:cubicBezTo>
                      <a:pt x="28" y="9"/>
                      <a:pt x="30" y="11"/>
                      <a:pt x="31" y="12"/>
                    </a:cubicBezTo>
                    <a:cubicBezTo>
                      <a:pt x="32" y="14"/>
                      <a:pt x="33" y="16"/>
                      <a:pt x="33" y="1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9"/>
                      <a:pt x="38" y="29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6"/>
                      <a:pt x="35" y="36"/>
                      <a:pt x="34" y="36"/>
                    </a:cubicBezTo>
                    <a:cubicBezTo>
                      <a:pt x="35" y="36"/>
                      <a:pt x="36" y="36"/>
                      <a:pt x="37" y="35"/>
                    </a:cubicBezTo>
                    <a:cubicBezTo>
                      <a:pt x="38" y="35"/>
                      <a:pt x="38" y="34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8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4"/>
                      <a:pt x="35" y="22"/>
                      <a:pt x="34" y="20"/>
                    </a:cubicBezTo>
                    <a:cubicBezTo>
                      <a:pt x="33" y="18"/>
                      <a:pt x="32" y="16"/>
                      <a:pt x="31" y="14"/>
                    </a:cubicBezTo>
                    <a:cubicBezTo>
                      <a:pt x="28" y="10"/>
                      <a:pt x="26" y="6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6" y="2"/>
                      <a:pt x="15" y="3"/>
                      <a:pt x="15" y="4"/>
                    </a:cubicBezTo>
                    <a:cubicBezTo>
                      <a:pt x="15" y="5"/>
                      <a:pt x="15" y="6"/>
                      <a:pt x="16" y="7"/>
                    </a:cubicBezTo>
                    <a:cubicBezTo>
                      <a:pt x="17" y="7"/>
                      <a:pt x="18" y="8"/>
                      <a:pt x="18" y="8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9" y="11"/>
                      <a:pt x="21" y="14"/>
                      <a:pt x="21" y="16"/>
                    </a:cubicBezTo>
                    <a:cubicBezTo>
                      <a:pt x="22" y="17"/>
                      <a:pt x="23" y="18"/>
                      <a:pt x="23" y="19"/>
                    </a:cubicBezTo>
                    <a:cubicBezTo>
                      <a:pt x="23" y="20"/>
                      <a:pt x="23" y="20"/>
                      <a:pt x="23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2" y="18"/>
                      <a:pt x="22" y="17"/>
                      <a:pt x="21" y="16"/>
                    </a:cubicBezTo>
                    <a:cubicBezTo>
                      <a:pt x="20" y="14"/>
                      <a:pt x="19" y="11"/>
                      <a:pt x="17" y="10"/>
                    </a:cubicBezTo>
                    <a:cubicBezTo>
                      <a:pt x="16" y="10"/>
                      <a:pt x="16" y="11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5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4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4" y="8"/>
                      <a:pt x="13" y="7"/>
                    </a:cubicBezTo>
                    <a:cubicBezTo>
                      <a:pt x="12" y="7"/>
                      <a:pt x="11" y="6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2"/>
                      <a:pt x="12" y="1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2"/>
                      <a:pt x="5" y="3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2" y="20"/>
                      <a:pt x="4" y="24"/>
                      <a:pt x="7" y="27"/>
                    </a:cubicBezTo>
                    <a:cubicBezTo>
                      <a:pt x="10" y="30"/>
                      <a:pt x="13" y="32"/>
                      <a:pt x="16" y="33"/>
                    </a:cubicBezTo>
                    <a:cubicBezTo>
                      <a:pt x="21" y="37"/>
                      <a:pt x="27" y="38"/>
                      <a:pt x="32" y="39"/>
                    </a:cubicBezTo>
                    <a:cubicBezTo>
                      <a:pt x="33" y="39"/>
                      <a:pt x="34" y="39"/>
                      <a:pt x="35" y="39"/>
                    </a:cubicBezTo>
                    <a:cubicBezTo>
                      <a:pt x="36" y="39"/>
                      <a:pt x="37" y="39"/>
                      <a:pt x="38" y="39"/>
                    </a:cubicBezTo>
                    <a:cubicBezTo>
                      <a:pt x="39" y="39"/>
                      <a:pt x="40" y="38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lnTo>
                      <a:pt x="43" y="33"/>
                    </a:ln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8" name="Freeform 40"/>
              <p:cNvSpPr/>
              <p:nvPr/>
            </p:nvSpPr>
            <p:spPr bwMode="auto">
              <a:xfrm>
                <a:off x="6613526" y="2957513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69" name="Freeform 41"/>
              <p:cNvSpPr/>
              <p:nvPr/>
            </p:nvSpPr>
            <p:spPr bwMode="auto">
              <a:xfrm>
                <a:off x="6613526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0" name="Freeform 42"/>
              <p:cNvSpPr/>
              <p:nvPr/>
            </p:nvSpPr>
            <p:spPr bwMode="auto">
              <a:xfrm>
                <a:off x="6616701" y="2960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1" name="Freeform 43"/>
              <p:cNvSpPr>
                <a:spLocks noEditPoints="1"/>
              </p:cNvSpPr>
              <p:nvPr/>
            </p:nvSpPr>
            <p:spPr bwMode="auto">
              <a:xfrm>
                <a:off x="6503988" y="2938463"/>
                <a:ext cx="150813" cy="153988"/>
              </a:xfrm>
              <a:custGeom>
                <a:avLst/>
                <a:gdLst>
                  <a:gd name="T0" fmla="*/ 32 w 40"/>
                  <a:gd name="T1" fmla="*/ 31 h 41"/>
                  <a:gd name="T2" fmla="*/ 32 w 40"/>
                  <a:gd name="T3" fmla="*/ 31 h 41"/>
                  <a:gd name="T4" fmla="*/ 12 w 40"/>
                  <a:gd name="T5" fmla="*/ 39 h 41"/>
                  <a:gd name="T6" fmla="*/ 6 w 40"/>
                  <a:gd name="T7" fmla="*/ 30 h 41"/>
                  <a:gd name="T8" fmla="*/ 9 w 40"/>
                  <a:gd name="T9" fmla="*/ 26 h 41"/>
                  <a:gd name="T10" fmla="*/ 3 w 40"/>
                  <a:gd name="T11" fmla="*/ 39 h 41"/>
                  <a:gd name="T12" fmla="*/ 26 w 40"/>
                  <a:gd name="T13" fmla="*/ 35 h 41"/>
                  <a:gd name="T14" fmla="*/ 36 w 40"/>
                  <a:gd name="T15" fmla="*/ 23 h 41"/>
                  <a:gd name="T16" fmla="*/ 39 w 40"/>
                  <a:gd name="T17" fmla="*/ 10 h 41"/>
                  <a:gd name="T18" fmla="*/ 38 w 40"/>
                  <a:gd name="T19" fmla="*/ 10 h 41"/>
                  <a:gd name="T20" fmla="*/ 37 w 40"/>
                  <a:gd name="T21" fmla="*/ 15 h 41"/>
                  <a:gd name="T22" fmla="*/ 27 w 40"/>
                  <a:gd name="T23" fmla="*/ 32 h 41"/>
                  <a:gd name="T24" fmla="*/ 19 w 40"/>
                  <a:gd name="T25" fmla="*/ 35 h 41"/>
                  <a:gd name="T26" fmla="*/ 37 w 40"/>
                  <a:gd name="T27" fmla="*/ 16 h 41"/>
                  <a:gd name="T28" fmla="*/ 36 w 40"/>
                  <a:gd name="T29" fmla="*/ 5 h 41"/>
                  <a:gd name="T30" fmla="*/ 34 w 40"/>
                  <a:gd name="T31" fmla="*/ 3 h 41"/>
                  <a:gd name="T32" fmla="*/ 30 w 40"/>
                  <a:gd name="T33" fmla="*/ 3 h 41"/>
                  <a:gd name="T34" fmla="*/ 30 w 40"/>
                  <a:gd name="T35" fmla="*/ 6 h 41"/>
                  <a:gd name="T36" fmla="*/ 30 w 40"/>
                  <a:gd name="T37" fmla="*/ 8 h 41"/>
                  <a:gd name="T38" fmla="*/ 30 w 40"/>
                  <a:gd name="T39" fmla="*/ 6 h 41"/>
                  <a:gd name="T40" fmla="*/ 25 w 40"/>
                  <a:gd name="T41" fmla="*/ 7 h 41"/>
                  <a:gd name="T42" fmla="*/ 26 w 40"/>
                  <a:gd name="T43" fmla="*/ 3 h 41"/>
                  <a:gd name="T44" fmla="*/ 20 w 40"/>
                  <a:gd name="T45" fmla="*/ 4 h 41"/>
                  <a:gd name="T46" fmla="*/ 15 w 40"/>
                  <a:gd name="T47" fmla="*/ 10 h 41"/>
                  <a:gd name="T48" fmla="*/ 15 w 40"/>
                  <a:gd name="T49" fmla="*/ 11 h 41"/>
                  <a:gd name="T50" fmla="*/ 14 w 40"/>
                  <a:gd name="T51" fmla="*/ 13 h 41"/>
                  <a:gd name="T52" fmla="*/ 10 w 40"/>
                  <a:gd name="T53" fmla="*/ 20 h 41"/>
                  <a:gd name="T54" fmla="*/ 0 w 40"/>
                  <a:gd name="T55" fmla="*/ 41 h 41"/>
                  <a:gd name="T56" fmla="*/ 26 w 40"/>
                  <a:gd name="T57" fmla="*/ 36 h 41"/>
                  <a:gd name="T58" fmla="*/ 18 w 40"/>
                  <a:gd name="T59" fmla="*/ 36 h 41"/>
                  <a:gd name="T60" fmla="*/ 25 w 40"/>
                  <a:gd name="T61" fmla="*/ 24 h 41"/>
                  <a:gd name="T62" fmla="*/ 24 w 40"/>
                  <a:gd name="T63" fmla="*/ 24 h 41"/>
                  <a:gd name="T64" fmla="*/ 28 w 40"/>
                  <a:gd name="T65" fmla="*/ 19 h 41"/>
                  <a:gd name="T66" fmla="*/ 29 w 40"/>
                  <a:gd name="T67" fmla="*/ 15 h 41"/>
                  <a:gd name="T68" fmla="*/ 25 w 40"/>
                  <a:gd name="T6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41">
                    <a:moveTo>
                      <a:pt x="26" y="36"/>
                    </a:moveTo>
                    <a:cubicBezTo>
                      <a:pt x="28" y="35"/>
                      <a:pt x="30" y="33"/>
                      <a:pt x="32" y="31"/>
                    </a:cubicBezTo>
                    <a:cubicBezTo>
                      <a:pt x="34" y="29"/>
                      <a:pt x="36" y="27"/>
                      <a:pt x="37" y="24"/>
                    </a:cubicBezTo>
                    <a:cubicBezTo>
                      <a:pt x="36" y="27"/>
                      <a:pt x="34" y="29"/>
                      <a:pt x="32" y="31"/>
                    </a:cubicBezTo>
                    <a:cubicBezTo>
                      <a:pt x="30" y="33"/>
                      <a:pt x="28" y="34"/>
                      <a:pt x="26" y="35"/>
                    </a:cubicBezTo>
                    <a:cubicBezTo>
                      <a:pt x="21" y="38"/>
                      <a:pt x="17" y="39"/>
                      <a:pt x="12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9" y="26"/>
                      <a:pt x="9" y="26"/>
                    </a:cubicBezTo>
                    <a:cubicBezTo>
                      <a:pt x="8" y="27"/>
                      <a:pt x="8" y="29"/>
                      <a:pt x="7" y="3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7" y="37"/>
                      <a:pt x="21" y="37"/>
                      <a:pt x="26" y="35"/>
                    </a:cubicBezTo>
                    <a:cubicBezTo>
                      <a:pt x="28" y="34"/>
                      <a:pt x="30" y="32"/>
                      <a:pt x="32" y="30"/>
                    </a:cubicBezTo>
                    <a:cubicBezTo>
                      <a:pt x="34" y="28"/>
                      <a:pt x="36" y="26"/>
                      <a:pt x="36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0" y="19"/>
                      <a:pt x="40" y="14"/>
                      <a:pt x="39" y="10"/>
                    </a:cubicBezTo>
                    <a:cubicBezTo>
                      <a:pt x="39" y="8"/>
                      <a:pt x="38" y="6"/>
                      <a:pt x="37" y="5"/>
                    </a:cubicBezTo>
                    <a:cubicBezTo>
                      <a:pt x="37" y="7"/>
                      <a:pt x="37" y="9"/>
                      <a:pt x="38" y="10"/>
                    </a:cubicBezTo>
                    <a:cubicBezTo>
                      <a:pt x="38" y="11"/>
                      <a:pt x="37" y="12"/>
                      <a:pt x="37" y="13"/>
                    </a:cubicBezTo>
                    <a:cubicBezTo>
                      <a:pt x="37" y="13"/>
                      <a:pt x="37" y="14"/>
                      <a:pt x="37" y="15"/>
                    </a:cubicBezTo>
                    <a:cubicBezTo>
                      <a:pt x="37" y="18"/>
                      <a:pt x="36" y="22"/>
                      <a:pt x="34" y="25"/>
                    </a:cubicBezTo>
                    <a:cubicBezTo>
                      <a:pt x="32" y="28"/>
                      <a:pt x="30" y="31"/>
                      <a:pt x="27" y="32"/>
                    </a:cubicBezTo>
                    <a:cubicBezTo>
                      <a:pt x="24" y="34"/>
                      <a:pt x="22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4" y="34"/>
                      <a:pt x="29" y="31"/>
                      <a:pt x="32" y="27"/>
                    </a:cubicBezTo>
                    <a:cubicBezTo>
                      <a:pt x="35" y="24"/>
                      <a:pt x="36" y="20"/>
                      <a:pt x="37" y="16"/>
                    </a:cubicBezTo>
                    <a:cubicBezTo>
                      <a:pt x="37" y="14"/>
                      <a:pt x="37" y="12"/>
                      <a:pt x="37" y="11"/>
                    </a:cubicBezTo>
                    <a:cubicBezTo>
                      <a:pt x="37" y="9"/>
                      <a:pt x="37" y="7"/>
                      <a:pt x="36" y="5"/>
                    </a:cubicBezTo>
                    <a:cubicBezTo>
                      <a:pt x="36" y="5"/>
                      <a:pt x="36" y="4"/>
                      <a:pt x="36" y="4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6"/>
                    </a:cubicBezTo>
                    <a:cubicBezTo>
                      <a:pt x="30" y="7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6" y="6"/>
                      <a:pt x="25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4"/>
                      <a:pt x="27" y="3"/>
                      <a:pt x="26" y="3"/>
                    </a:cubicBezTo>
                    <a:cubicBezTo>
                      <a:pt x="26" y="2"/>
                      <a:pt x="24" y="1"/>
                      <a:pt x="24" y="0"/>
                    </a:cubicBezTo>
                    <a:cubicBezTo>
                      <a:pt x="23" y="2"/>
                      <a:pt x="22" y="3"/>
                      <a:pt x="20" y="4"/>
                    </a:cubicBezTo>
                    <a:cubicBezTo>
                      <a:pt x="19" y="5"/>
                      <a:pt x="18" y="6"/>
                      <a:pt x="17" y="7"/>
                    </a:cubicBezTo>
                    <a:cubicBezTo>
                      <a:pt x="17" y="8"/>
                      <a:pt x="16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39"/>
                      <a:pt x="22" y="38"/>
                      <a:pt x="26" y="36"/>
                    </a:cubicBezTo>
                    <a:close/>
                    <a:moveTo>
                      <a:pt x="1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lose/>
                    <a:moveTo>
                      <a:pt x="25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2"/>
                      <a:pt x="27" y="21"/>
                      <a:pt x="28" y="19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8"/>
                      <a:pt x="28" y="19"/>
                    </a:cubicBezTo>
                    <a:cubicBezTo>
                      <a:pt x="27" y="21"/>
                      <a:pt x="26" y="23"/>
                      <a:pt x="25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2" name="Freeform 44"/>
              <p:cNvSpPr/>
              <p:nvPr/>
            </p:nvSpPr>
            <p:spPr bwMode="auto">
              <a:xfrm>
                <a:off x="6613526" y="2957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3" name="Freeform 45"/>
              <p:cNvSpPr/>
              <p:nvPr/>
            </p:nvSpPr>
            <p:spPr bwMode="auto">
              <a:xfrm>
                <a:off x="6613526" y="296068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4" name="Freeform 46"/>
              <p:cNvSpPr>
                <a:spLocks noEditPoints="1"/>
              </p:cNvSpPr>
              <p:nvPr/>
            </p:nvSpPr>
            <p:spPr bwMode="auto">
              <a:xfrm>
                <a:off x="4999038" y="1544638"/>
                <a:ext cx="2201863" cy="3138488"/>
              </a:xfrm>
              <a:custGeom>
                <a:avLst/>
                <a:gdLst>
                  <a:gd name="T0" fmla="*/ 329 w 585"/>
                  <a:gd name="T1" fmla="*/ 617 h 835"/>
                  <a:gd name="T2" fmla="*/ 393 w 585"/>
                  <a:gd name="T3" fmla="*/ 406 h 835"/>
                  <a:gd name="T4" fmla="*/ 334 w 585"/>
                  <a:gd name="T5" fmla="*/ 317 h 835"/>
                  <a:gd name="T6" fmla="*/ 383 w 585"/>
                  <a:gd name="T7" fmla="*/ 401 h 835"/>
                  <a:gd name="T8" fmla="*/ 359 w 585"/>
                  <a:gd name="T9" fmla="*/ 523 h 835"/>
                  <a:gd name="T10" fmla="*/ 535 w 585"/>
                  <a:gd name="T11" fmla="*/ 440 h 835"/>
                  <a:gd name="T12" fmla="*/ 406 w 585"/>
                  <a:gd name="T13" fmla="*/ 544 h 835"/>
                  <a:gd name="T14" fmla="*/ 404 w 585"/>
                  <a:gd name="T15" fmla="*/ 430 h 835"/>
                  <a:gd name="T16" fmla="*/ 385 w 585"/>
                  <a:gd name="T17" fmla="*/ 393 h 835"/>
                  <a:gd name="T18" fmla="*/ 408 w 585"/>
                  <a:gd name="T19" fmla="*/ 429 h 835"/>
                  <a:gd name="T20" fmla="*/ 406 w 585"/>
                  <a:gd name="T21" fmla="*/ 570 h 835"/>
                  <a:gd name="T22" fmla="*/ 413 w 585"/>
                  <a:gd name="T23" fmla="*/ 536 h 835"/>
                  <a:gd name="T24" fmla="*/ 407 w 585"/>
                  <a:gd name="T25" fmla="*/ 431 h 835"/>
                  <a:gd name="T26" fmla="*/ 363 w 585"/>
                  <a:gd name="T27" fmla="*/ 361 h 835"/>
                  <a:gd name="T28" fmla="*/ 289 w 585"/>
                  <a:gd name="T29" fmla="*/ 345 h 835"/>
                  <a:gd name="T30" fmla="*/ 217 w 585"/>
                  <a:gd name="T31" fmla="*/ 366 h 835"/>
                  <a:gd name="T32" fmla="*/ 206 w 585"/>
                  <a:gd name="T33" fmla="*/ 480 h 835"/>
                  <a:gd name="T34" fmla="*/ 40 w 585"/>
                  <a:gd name="T35" fmla="*/ 170 h 835"/>
                  <a:gd name="T36" fmla="*/ 157 w 585"/>
                  <a:gd name="T37" fmla="*/ 545 h 835"/>
                  <a:gd name="T38" fmla="*/ 185 w 585"/>
                  <a:gd name="T39" fmla="*/ 719 h 835"/>
                  <a:gd name="T40" fmla="*/ 249 w 585"/>
                  <a:gd name="T41" fmla="*/ 831 h 835"/>
                  <a:gd name="T42" fmla="*/ 245 w 585"/>
                  <a:gd name="T43" fmla="*/ 829 h 835"/>
                  <a:gd name="T44" fmla="*/ 224 w 585"/>
                  <a:gd name="T45" fmla="*/ 805 h 835"/>
                  <a:gd name="T46" fmla="*/ 360 w 585"/>
                  <a:gd name="T47" fmla="*/ 812 h 835"/>
                  <a:gd name="T48" fmla="*/ 382 w 585"/>
                  <a:gd name="T49" fmla="*/ 767 h 835"/>
                  <a:gd name="T50" fmla="*/ 375 w 585"/>
                  <a:gd name="T51" fmla="*/ 779 h 835"/>
                  <a:gd name="T52" fmla="*/ 354 w 585"/>
                  <a:gd name="T53" fmla="*/ 801 h 835"/>
                  <a:gd name="T54" fmla="*/ 358 w 585"/>
                  <a:gd name="T55" fmla="*/ 789 h 835"/>
                  <a:gd name="T56" fmla="*/ 180 w 585"/>
                  <a:gd name="T57" fmla="*/ 750 h 835"/>
                  <a:gd name="T58" fmla="*/ 296 w 585"/>
                  <a:gd name="T59" fmla="*/ 716 h 835"/>
                  <a:gd name="T60" fmla="*/ 397 w 585"/>
                  <a:gd name="T61" fmla="*/ 709 h 835"/>
                  <a:gd name="T62" fmla="*/ 362 w 585"/>
                  <a:gd name="T63" fmla="*/ 675 h 835"/>
                  <a:gd name="T64" fmla="*/ 414 w 585"/>
                  <a:gd name="T65" fmla="*/ 634 h 835"/>
                  <a:gd name="T66" fmla="*/ 397 w 585"/>
                  <a:gd name="T67" fmla="*/ 658 h 835"/>
                  <a:gd name="T68" fmla="*/ 405 w 585"/>
                  <a:gd name="T69" fmla="*/ 620 h 835"/>
                  <a:gd name="T70" fmla="*/ 416 w 585"/>
                  <a:gd name="T71" fmla="*/ 599 h 835"/>
                  <a:gd name="T72" fmla="*/ 256 w 585"/>
                  <a:gd name="T73" fmla="*/ 820 h 835"/>
                  <a:gd name="T74" fmla="*/ 228 w 585"/>
                  <a:gd name="T75" fmla="*/ 811 h 835"/>
                  <a:gd name="T76" fmla="*/ 185 w 585"/>
                  <a:gd name="T77" fmla="*/ 718 h 835"/>
                  <a:gd name="T78" fmla="*/ 225 w 585"/>
                  <a:gd name="T79" fmla="*/ 376 h 835"/>
                  <a:gd name="T80" fmla="*/ 270 w 585"/>
                  <a:gd name="T81" fmla="*/ 353 h 835"/>
                  <a:gd name="T82" fmla="*/ 358 w 585"/>
                  <a:gd name="T83" fmla="*/ 348 h 835"/>
                  <a:gd name="T84" fmla="*/ 446 w 585"/>
                  <a:gd name="T85" fmla="*/ 390 h 835"/>
                  <a:gd name="T86" fmla="*/ 407 w 585"/>
                  <a:gd name="T87" fmla="*/ 418 h 835"/>
                  <a:gd name="T88" fmla="*/ 355 w 585"/>
                  <a:gd name="T89" fmla="*/ 374 h 835"/>
                  <a:gd name="T90" fmla="*/ 332 w 585"/>
                  <a:gd name="T91" fmla="*/ 354 h 835"/>
                  <a:gd name="T92" fmla="*/ 242 w 585"/>
                  <a:gd name="T93" fmla="*/ 333 h 835"/>
                  <a:gd name="T94" fmla="*/ 139 w 585"/>
                  <a:gd name="T95" fmla="*/ 387 h 835"/>
                  <a:gd name="T96" fmla="*/ 182 w 585"/>
                  <a:gd name="T97" fmla="*/ 623 h 835"/>
                  <a:gd name="T98" fmla="*/ 372 w 585"/>
                  <a:gd name="T99" fmla="*/ 434 h 835"/>
                  <a:gd name="T100" fmla="*/ 255 w 585"/>
                  <a:gd name="T101" fmla="*/ 373 h 835"/>
                  <a:gd name="T102" fmla="*/ 374 w 585"/>
                  <a:gd name="T103" fmla="*/ 423 h 835"/>
                  <a:gd name="T104" fmla="*/ 235 w 585"/>
                  <a:gd name="T105" fmla="*/ 391 h 835"/>
                  <a:gd name="T106" fmla="*/ 368 w 585"/>
                  <a:gd name="T107" fmla="*/ 468 h 835"/>
                  <a:gd name="T108" fmla="*/ 263 w 585"/>
                  <a:gd name="T109" fmla="*/ 358 h 835"/>
                  <a:gd name="T110" fmla="*/ 343 w 585"/>
                  <a:gd name="T111" fmla="*/ 372 h 835"/>
                  <a:gd name="T112" fmla="*/ 339 w 585"/>
                  <a:gd name="T113" fmla="*/ 361 h 835"/>
                  <a:gd name="T114" fmla="*/ 240 w 585"/>
                  <a:gd name="T115" fmla="*/ 513 h 835"/>
                  <a:gd name="T116" fmla="*/ 185 w 585"/>
                  <a:gd name="T117" fmla="*/ 382 h 835"/>
                  <a:gd name="T118" fmla="*/ 287 w 585"/>
                  <a:gd name="T119" fmla="*/ 300 h 835"/>
                  <a:gd name="T120" fmla="*/ 336 w 585"/>
                  <a:gd name="T121" fmla="*/ 336 h 835"/>
                  <a:gd name="T122" fmla="*/ 382 w 585"/>
                  <a:gd name="T123" fmla="*/ 404 h 835"/>
                  <a:gd name="T124" fmla="*/ 333 w 585"/>
                  <a:gd name="T125" fmla="*/ 593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" h="835">
                    <a:moveTo>
                      <a:pt x="542" y="139"/>
                    </a:moveTo>
                    <a:cubicBezTo>
                      <a:pt x="526" y="111"/>
                      <a:pt x="507" y="89"/>
                      <a:pt x="486" y="71"/>
                    </a:cubicBezTo>
                    <a:cubicBezTo>
                      <a:pt x="466" y="53"/>
                      <a:pt x="445" y="39"/>
                      <a:pt x="425" y="29"/>
                    </a:cubicBezTo>
                    <a:cubicBezTo>
                      <a:pt x="460" y="48"/>
                      <a:pt x="492" y="74"/>
                      <a:pt x="517" y="106"/>
                    </a:cubicBezTo>
                    <a:cubicBezTo>
                      <a:pt x="542" y="138"/>
                      <a:pt x="561" y="175"/>
                      <a:pt x="571" y="215"/>
                    </a:cubicBezTo>
                    <a:cubicBezTo>
                      <a:pt x="581" y="255"/>
                      <a:pt x="583" y="297"/>
                      <a:pt x="575" y="338"/>
                    </a:cubicBezTo>
                    <a:cubicBezTo>
                      <a:pt x="568" y="378"/>
                      <a:pt x="552" y="418"/>
                      <a:pt x="528" y="452"/>
                    </a:cubicBezTo>
                    <a:cubicBezTo>
                      <a:pt x="504" y="486"/>
                      <a:pt x="472" y="515"/>
                      <a:pt x="436" y="536"/>
                    </a:cubicBezTo>
                    <a:cubicBezTo>
                      <a:pt x="432" y="539"/>
                      <a:pt x="427" y="541"/>
                      <a:pt x="422" y="544"/>
                    </a:cubicBezTo>
                    <a:cubicBezTo>
                      <a:pt x="419" y="545"/>
                      <a:pt x="419" y="545"/>
                      <a:pt x="419" y="545"/>
                    </a:cubicBezTo>
                    <a:cubicBezTo>
                      <a:pt x="416" y="547"/>
                      <a:pt x="416" y="547"/>
                      <a:pt x="416" y="547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9"/>
                      <a:pt x="414" y="549"/>
                      <a:pt x="414" y="549"/>
                    </a:cubicBezTo>
                    <a:cubicBezTo>
                      <a:pt x="414" y="580"/>
                      <a:pt x="414" y="580"/>
                      <a:pt x="414" y="580"/>
                    </a:cubicBezTo>
                    <a:cubicBezTo>
                      <a:pt x="414" y="595"/>
                      <a:pt x="414" y="595"/>
                      <a:pt x="414" y="595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600"/>
                      <a:pt x="414" y="601"/>
                      <a:pt x="414" y="601"/>
                    </a:cubicBezTo>
                    <a:cubicBezTo>
                      <a:pt x="414" y="602"/>
                      <a:pt x="414" y="603"/>
                      <a:pt x="414" y="604"/>
                    </a:cubicBezTo>
                    <a:cubicBezTo>
                      <a:pt x="413" y="607"/>
                      <a:pt x="412" y="610"/>
                      <a:pt x="410" y="613"/>
                    </a:cubicBezTo>
                    <a:cubicBezTo>
                      <a:pt x="406" y="618"/>
                      <a:pt x="400" y="621"/>
                      <a:pt x="393" y="621"/>
                    </a:cubicBezTo>
                    <a:cubicBezTo>
                      <a:pt x="377" y="621"/>
                      <a:pt x="377" y="621"/>
                      <a:pt x="377" y="621"/>
                    </a:cubicBezTo>
                    <a:cubicBezTo>
                      <a:pt x="346" y="621"/>
                      <a:pt x="346" y="621"/>
                      <a:pt x="346" y="621"/>
                    </a:cubicBezTo>
                    <a:cubicBezTo>
                      <a:pt x="336" y="621"/>
                      <a:pt x="336" y="621"/>
                      <a:pt x="336" y="621"/>
                    </a:cubicBezTo>
                    <a:cubicBezTo>
                      <a:pt x="330" y="621"/>
                      <a:pt x="330" y="621"/>
                      <a:pt x="330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32" y="606"/>
                      <a:pt x="332" y="606"/>
                      <a:pt x="332" y="606"/>
                    </a:cubicBezTo>
                    <a:cubicBezTo>
                      <a:pt x="334" y="598"/>
                      <a:pt x="334" y="598"/>
                      <a:pt x="334" y="598"/>
                    </a:cubicBezTo>
                    <a:cubicBezTo>
                      <a:pt x="340" y="578"/>
                      <a:pt x="346" y="558"/>
                      <a:pt x="353" y="539"/>
                    </a:cubicBezTo>
                    <a:cubicBezTo>
                      <a:pt x="360" y="519"/>
                      <a:pt x="367" y="499"/>
                      <a:pt x="374" y="480"/>
                    </a:cubicBezTo>
                    <a:cubicBezTo>
                      <a:pt x="378" y="470"/>
                      <a:pt x="382" y="460"/>
                      <a:pt x="386" y="451"/>
                    </a:cubicBezTo>
                    <a:cubicBezTo>
                      <a:pt x="388" y="446"/>
                      <a:pt x="390" y="441"/>
                      <a:pt x="392" y="437"/>
                    </a:cubicBezTo>
                    <a:cubicBezTo>
                      <a:pt x="395" y="429"/>
                      <a:pt x="395" y="429"/>
                      <a:pt x="395" y="429"/>
                    </a:cubicBezTo>
                    <a:cubicBezTo>
                      <a:pt x="397" y="425"/>
                      <a:pt x="397" y="425"/>
                      <a:pt x="397" y="425"/>
                    </a:cubicBezTo>
                    <a:cubicBezTo>
                      <a:pt x="398" y="423"/>
                      <a:pt x="399" y="421"/>
                      <a:pt x="400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5" y="420"/>
                      <a:pt x="405" y="420"/>
                      <a:pt x="406" y="420"/>
                    </a:cubicBezTo>
                    <a:cubicBezTo>
                      <a:pt x="407" y="420"/>
                      <a:pt x="407" y="420"/>
                      <a:pt x="407" y="420"/>
                    </a:cubicBezTo>
                    <a:cubicBezTo>
                      <a:pt x="408" y="420"/>
                      <a:pt x="408" y="420"/>
                      <a:pt x="408" y="420"/>
                    </a:cubicBezTo>
                    <a:cubicBezTo>
                      <a:pt x="410" y="420"/>
                      <a:pt x="411" y="420"/>
                      <a:pt x="413" y="420"/>
                    </a:cubicBezTo>
                    <a:cubicBezTo>
                      <a:pt x="417" y="420"/>
                      <a:pt x="420" y="419"/>
                      <a:pt x="423" y="418"/>
                    </a:cubicBezTo>
                    <a:cubicBezTo>
                      <a:pt x="430" y="416"/>
                      <a:pt x="435" y="413"/>
                      <a:pt x="440" y="408"/>
                    </a:cubicBezTo>
                    <a:cubicBezTo>
                      <a:pt x="442" y="406"/>
                      <a:pt x="444" y="403"/>
                      <a:pt x="445" y="400"/>
                    </a:cubicBezTo>
                    <a:cubicBezTo>
                      <a:pt x="446" y="397"/>
                      <a:pt x="447" y="394"/>
                      <a:pt x="448" y="390"/>
                    </a:cubicBezTo>
                    <a:cubicBezTo>
                      <a:pt x="449" y="384"/>
                      <a:pt x="448" y="377"/>
                      <a:pt x="445" y="371"/>
                    </a:cubicBezTo>
                    <a:cubicBezTo>
                      <a:pt x="443" y="365"/>
                      <a:pt x="438" y="360"/>
                      <a:pt x="432" y="359"/>
                    </a:cubicBezTo>
                    <a:cubicBezTo>
                      <a:pt x="431" y="359"/>
                      <a:pt x="430" y="359"/>
                      <a:pt x="428" y="359"/>
                    </a:cubicBezTo>
                    <a:cubicBezTo>
                      <a:pt x="427" y="359"/>
                      <a:pt x="425" y="360"/>
                      <a:pt x="424" y="361"/>
                    </a:cubicBezTo>
                    <a:cubicBezTo>
                      <a:pt x="421" y="362"/>
                      <a:pt x="419" y="364"/>
                      <a:pt x="416" y="366"/>
                    </a:cubicBezTo>
                    <a:cubicBezTo>
                      <a:pt x="414" y="368"/>
                      <a:pt x="411" y="371"/>
                      <a:pt x="409" y="374"/>
                    </a:cubicBezTo>
                    <a:cubicBezTo>
                      <a:pt x="409" y="375"/>
                      <a:pt x="408" y="375"/>
                      <a:pt x="408" y="376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7" y="378"/>
                      <a:pt x="407" y="378"/>
                      <a:pt x="407" y="378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399" y="393"/>
                      <a:pt x="399" y="393"/>
                      <a:pt x="399" y="393"/>
                    </a:cubicBezTo>
                    <a:cubicBezTo>
                      <a:pt x="393" y="406"/>
                      <a:pt x="393" y="406"/>
                      <a:pt x="393" y="406"/>
                    </a:cubicBezTo>
                    <a:cubicBezTo>
                      <a:pt x="393" y="406"/>
                      <a:pt x="392" y="406"/>
                      <a:pt x="392" y="406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4"/>
                      <a:pt x="388" y="404"/>
                      <a:pt x="388" y="404"/>
                    </a:cubicBezTo>
                    <a:cubicBezTo>
                      <a:pt x="386" y="403"/>
                      <a:pt x="385" y="403"/>
                      <a:pt x="383" y="402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1" y="400"/>
                      <a:pt x="381" y="400"/>
                      <a:pt x="381" y="400"/>
                    </a:cubicBezTo>
                    <a:cubicBezTo>
                      <a:pt x="380" y="400"/>
                      <a:pt x="380" y="400"/>
                      <a:pt x="379" y="399"/>
                    </a:cubicBezTo>
                    <a:cubicBezTo>
                      <a:pt x="378" y="398"/>
                      <a:pt x="377" y="398"/>
                      <a:pt x="376" y="397"/>
                    </a:cubicBezTo>
                    <a:cubicBezTo>
                      <a:pt x="372" y="394"/>
                      <a:pt x="368" y="390"/>
                      <a:pt x="365" y="386"/>
                    </a:cubicBezTo>
                    <a:cubicBezTo>
                      <a:pt x="362" y="381"/>
                      <a:pt x="359" y="377"/>
                      <a:pt x="357" y="373"/>
                    </a:cubicBezTo>
                    <a:cubicBezTo>
                      <a:pt x="356" y="370"/>
                      <a:pt x="355" y="368"/>
                      <a:pt x="354" y="366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1" y="359"/>
                      <a:pt x="350" y="357"/>
                      <a:pt x="350" y="356"/>
                    </a:cubicBezTo>
                    <a:cubicBezTo>
                      <a:pt x="352" y="354"/>
                      <a:pt x="354" y="353"/>
                      <a:pt x="356" y="352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9" y="350"/>
                      <a:pt x="359" y="350"/>
                      <a:pt x="359" y="350"/>
                    </a:cubicBezTo>
                    <a:cubicBezTo>
                      <a:pt x="359" y="349"/>
                      <a:pt x="360" y="349"/>
                      <a:pt x="360" y="349"/>
                    </a:cubicBezTo>
                    <a:cubicBezTo>
                      <a:pt x="363" y="347"/>
                      <a:pt x="365" y="345"/>
                      <a:pt x="367" y="342"/>
                    </a:cubicBezTo>
                    <a:cubicBezTo>
                      <a:pt x="372" y="338"/>
                      <a:pt x="376" y="333"/>
                      <a:pt x="378" y="328"/>
                    </a:cubicBezTo>
                    <a:cubicBezTo>
                      <a:pt x="380" y="322"/>
                      <a:pt x="382" y="317"/>
                      <a:pt x="380" y="311"/>
                    </a:cubicBezTo>
                    <a:cubicBezTo>
                      <a:pt x="380" y="308"/>
                      <a:pt x="379" y="306"/>
                      <a:pt x="377" y="303"/>
                    </a:cubicBezTo>
                    <a:cubicBezTo>
                      <a:pt x="377" y="302"/>
                      <a:pt x="376" y="301"/>
                      <a:pt x="375" y="300"/>
                    </a:cubicBezTo>
                    <a:cubicBezTo>
                      <a:pt x="374" y="299"/>
                      <a:pt x="373" y="297"/>
                      <a:pt x="372" y="297"/>
                    </a:cubicBezTo>
                    <a:cubicBezTo>
                      <a:pt x="368" y="293"/>
                      <a:pt x="362" y="292"/>
                      <a:pt x="357" y="293"/>
                    </a:cubicBezTo>
                    <a:cubicBezTo>
                      <a:pt x="354" y="294"/>
                      <a:pt x="352" y="295"/>
                      <a:pt x="349" y="296"/>
                    </a:cubicBezTo>
                    <a:cubicBezTo>
                      <a:pt x="347" y="298"/>
                      <a:pt x="345" y="300"/>
                      <a:pt x="343" y="302"/>
                    </a:cubicBezTo>
                    <a:cubicBezTo>
                      <a:pt x="338" y="306"/>
                      <a:pt x="336" y="311"/>
                      <a:pt x="334" y="317"/>
                    </a:cubicBezTo>
                    <a:cubicBezTo>
                      <a:pt x="332" y="323"/>
                      <a:pt x="332" y="329"/>
                      <a:pt x="333" y="335"/>
                    </a:cubicBezTo>
                    <a:cubicBezTo>
                      <a:pt x="332" y="329"/>
                      <a:pt x="332" y="323"/>
                      <a:pt x="334" y="317"/>
                    </a:cubicBezTo>
                    <a:cubicBezTo>
                      <a:pt x="335" y="312"/>
                      <a:pt x="338" y="307"/>
                      <a:pt x="342" y="302"/>
                    </a:cubicBezTo>
                    <a:cubicBezTo>
                      <a:pt x="343" y="301"/>
                      <a:pt x="344" y="300"/>
                      <a:pt x="345" y="299"/>
                    </a:cubicBezTo>
                    <a:cubicBezTo>
                      <a:pt x="346" y="299"/>
                      <a:pt x="346" y="298"/>
                      <a:pt x="347" y="298"/>
                    </a:cubicBezTo>
                    <a:cubicBezTo>
                      <a:pt x="348" y="297"/>
                      <a:pt x="348" y="297"/>
                      <a:pt x="349" y="297"/>
                    </a:cubicBezTo>
                    <a:cubicBezTo>
                      <a:pt x="351" y="295"/>
                      <a:pt x="354" y="294"/>
                      <a:pt x="356" y="293"/>
                    </a:cubicBezTo>
                    <a:cubicBezTo>
                      <a:pt x="362" y="292"/>
                      <a:pt x="368" y="293"/>
                      <a:pt x="372" y="296"/>
                    </a:cubicBezTo>
                    <a:cubicBezTo>
                      <a:pt x="372" y="297"/>
                      <a:pt x="373" y="297"/>
                      <a:pt x="373" y="297"/>
                    </a:cubicBezTo>
                    <a:cubicBezTo>
                      <a:pt x="374" y="298"/>
                      <a:pt x="374" y="299"/>
                      <a:pt x="375" y="299"/>
                    </a:cubicBezTo>
                    <a:cubicBezTo>
                      <a:pt x="375" y="300"/>
                      <a:pt x="376" y="301"/>
                      <a:pt x="377" y="303"/>
                    </a:cubicBezTo>
                    <a:cubicBezTo>
                      <a:pt x="379" y="305"/>
                      <a:pt x="380" y="308"/>
                      <a:pt x="380" y="310"/>
                    </a:cubicBezTo>
                    <a:cubicBezTo>
                      <a:pt x="382" y="316"/>
                      <a:pt x="381" y="322"/>
                      <a:pt x="378" y="327"/>
                    </a:cubicBezTo>
                    <a:cubicBezTo>
                      <a:pt x="376" y="333"/>
                      <a:pt x="372" y="338"/>
                      <a:pt x="368" y="342"/>
                    </a:cubicBezTo>
                    <a:cubicBezTo>
                      <a:pt x="366" y="345"/>
                      <a:pt x="363" y="347"/>
                      <a:pt x="361" y="349"/>
                    </a:cubicBezTo>
                    <a:cubicBezTo>
                      <a:pt x="360" y="349"/>
                      <a:pt x="359" y="350"/>
                      <a:pt x="359" y="350"/>
                    </a:cubicBezTo>
                    <a:cubicBezTo>
                      <a:pt x="358" y="351"/>
                      <a:pt x="358" y="351"/>
                      <a:pt x="358" y="351"/>
                    </a:cubicBezTo>
                    <a:cubicBezTo>
                      <a:pt x="356" y="352"/>
                      <a:pt x="356" y="352"/>
                      <a:pt x="356" y="352"/>
                    </a:cubicBezTo>
                    <a:cubicBezTo>
                      <a:pt x="354" y="353"/>
                      <a:pt x="352" y="354"/>
                      <a:pt x="350" y="356"/>
                    </a:cubicBezTo>
                    <a:cubicBezTo>
                      <a:pt x="350" y="356"/>
                      <a:pt x="350" y="356"/>
                      <a:pt x="350" y="356"/>
                    </a:cubicBezTo>
                    <a:cubicBezTo>
                      <a:pt x="351" y="357"/>
                      <a:pt x="351" y="357"/>
                      <a:pt x="351" y="357"/>
                    </a:cubicBezTo>
                    <a:cubicBezTo>
                      <a:pt x="351" y="358"/>
                      <a:pt x="351" y="358"/>
                      <a:pt x="351" y="358"/>
                    </a:cubicBezTo>
                    <a:cubicBezTo>
                      <a:pt x="352" y="361"/>
                      <a:pt x="352" y="361"/>
                      <a:pt x="352" y="361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54" y="366"/>
                      <a:pt x="354" y="366"/>
                      <a:pt x="354" y="366"/>
                    </a:cubicBezTo>
                    <a:cubicBezTo>
                      <a:pt x="355" y="368"/>
                      <a:pt x="356" y="370"/>
                      <a:pt x="357" y="372"/>
                    </a:cubicBezTo>
                    <a:cubicBezTo>
                      <a:pt x="359" y="377"/>
                      <a:pt x="362" y="381"/>
                      <a:pt x="365" y="385"/>
                    </a:cubicBezTo>
                    <a:cubicBezTo>
                      <a:pt x="368" y="389"/>
                      <a:pt x="372" y="393"/>
                      <a:pt x="376" y="397"/>
                    </a:cubicBezTo>
                    <a:cubicBezTo>
                      <a:pt x="377" y="397"/>
                      <a:pt x="378" y="398"/>
                      <a:pt x="379" y="399"/>
                    </a:cubicBezTo>
                    <a:cubicBezTo>
                      <a:pt x="380" y="399"/>
                      <a:pt x="380" y="400"/>
                      <a:pt x="381" y="400"/>
                    </a:cubicBezTo>
                    <a:cubicBezTo>
                      <a:pt x="382" y="401"/>
                      <a:pt x="382" y="401"/>
                      <a:pt x="382" y="401"/>
                    </a:cubicBezTo>
                    <a:cubicBezTo>
                      <a:pt x="383" y="401"/>
                      <a:pt x="383" y="401"/>
                      <a:pt x="383" y="401"/>
                    </a:cubicBezTo>
                    <a:cubicBezTo>
                      <a:pt x="385" y="402"/>
                      <a:pt x="386" y="403"/>
                      <a:pt x="388" y="404"/>
                    </a:cubicBezTo>
                    <a:cubicBezTo>
                      <a:pt x="390" y="405"/>
                      <a:pt x="390" y="405"/>
                      <a:pt x="390" y="405"/>
                    </a:cubicBezTo>
                    <a:cubicBezTo>
                      <a:pt x="392" y="405"/>
                      <a:pt x="392" y="405"/>
                      <a:pt x="392" y="405"/>
                    </a:cubicBezTo>
                    <a:cubicBezTo>
                      <a:pt x="392" y="405"/>
                      <a:pt x="393" y="406"/>
                      <a:pt x="393" y="406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04" y="383"/>
                      <a:pt x="404" y="383"/>
                      <a:pt x="404" y="383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407" y="377"/>
                      <a:pt x="407" y="377"/>
                      <a:pt x="407" y="377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08" y="375"/>
                      <a:pt x="409" y="374"/>
                      <a:pt x="409" y="374"/>
                    </a:cubicBezTo>
                    <a:cubicBezTo>
                      <a:pt x="411" y="371"/>
                      <a:pt x="414" y="368"/>
                      <a:pt x="416" y="366"/>
                    </a:cubicBezTo>
                    <a:cubicBezTo>
                      <a:pt x="421" y="361"/>
                      <a:pt x="427" y="358"/>
                      <a:pt x="432" y="359"/>
                    </a:cubicBezTo>
                    <a:cubicBezTo>
                      <a:pt x="435" y="360"/>
                      <a:pt x="438" y="361"/>
                      <a:pt x="440" y="363"/>
                    </a:cubicBezTo>
                    <a:cubicBezTo>
                      <a:pt x="443" y="365"/>
                      <a:pt x="444" y="368"/>
                      <a:pt x="446" y="371"/>
                    </a:cubicBezTo>
                    <a:cubicBezTo>
                      <a:pt x="448" y="377"/>
                      <a:pt x="449" y="384"/>
                      <a:pt x="448" y="390"/>
                    </a:cubicBezTo>
                    <a:cubicBezTo>
                      <a:pt x="447" y="394"/>
                      <a:pt x="447" y="397"/>
                      <a:pt x="445" y="400"/>
                    </a:cubicBezTo>
                    <a:cubicBezTo>
                      <a:pt x="444" y="403"/>
                      <a:pt x="442" y="406"/>
                      <a:pt x="440" y="408"/>
                    </a:cubicBezTo>
                    <a:cubicBezTo>
                      <a:pt x="436" y="413"/>
                      <a:pt x="430" y="417"/>
                      <a:pt x="423" y="419"/>
                    </a:cubicBezTo>
                    <a:cubicBezTo>
                      <a:pt x="420" y="420"/>
                      <a:pt x="416" y="420"/>
                      <a:pt x="413" y="420"/>
                    </a:cubicBezTo>
                    <a:cubicBezTo>
                      <a:pt x="411" y="421"/>
                      <a:pt x="410" y="421"/>
                      <a:pt x="408" y="421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1"/>
                      <a:pt x="407" y="421"/>
                      <a:pt x="406" y="421"/>
                    </a:cubicBezTo>
                    <a:cubicBezTo>
                      <a:pt x="405" y="421"/>
                      <a:pt x="405" y="421"/>
                      <a:pt x="404" y="420"/>
                    </a:cubicBezTo>
                    <a:cubicBezTo>
                      <a:pt x="400" y="420"/>
                      <a:pt x="400" y="420"/>
                      <a:pt x="400" y="420"/>
                    </a:cubicBezTo>
                    <a:cubicBezTo>
                      <a:pt x="399" y="422"/>
                      <a:pt x="399" y="423"/>
                      <a:pt x="398" y="425"/>
                    </a:cubicBezTo>
                    <a:cubicBezTo>
                      <a:pt x="396" y="429"/>
                      <a:pt x="396" y="429"/>
                      <a:pt x="396" y="429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88" y="447"/>
                      <a:pt x="388" y="447"/>
                      <a:pt x="388" y="447"/>
                    </a:cubicBezTo>
                    <a:cubicBezTo>
                      <a:pt x="384" y="456"/>
                      <a:pt x="381" y="464"/>
                      <a:pt x="378" y="472"/>
                    </a:cubicBezTo>
                    <a:cubicBezTo>
                      <a:pt x="371" y="489"/>
                      <a:pt x="365" y="506"/>
                      <a:pt x="359" y="523"/>
                    </a:cubicBezTo>
                    <a:cubicBezTo>
                      <a:pt x="353" y="539"/>
                      <a:pt x="347" y="556"/>
                      <a:pt x="342" y="573"/>
                    </a:cubicBezTo>
                    <a:cubicBezTo>
                      <a:pt x="340" y="581"/>
                      <a:pt x="337" y="590"/>
                      <a:pt x="335" y="598"/>
                    </a:cubicBezTo>
                    <a:cubicBezTo>
                      <a:pt x="330" y="612"/>
                      <a:pt x="330" y="612"/>
                      <a:pt x="330" y="612"/>
                    </a:cubicBezTo>
                    <a:cubicBezTo>
                      <a:pt x="329" y="617"/>
                      <a:pt x="329" y="617"/>
                      <a:pt x="329" y="617"/>
                    </a:cubicBezTo>
                    <a:cubicBezTo>
                      <a:pt x="328" y="620"/>
                      <a:pt x="328" y="620"/>
                      <a:pt x="328" y="620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8" y="621"/>
                      <a:pt x="328" y="621"/>
                      <a:pt x="328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29" y="621"/>
                      <a:pt x="329" y="621"/>
                      <a:pt x="329" y="621"/>
                    </a:cubicBezTo>
                    <a:cubicBezTo>
                      <a:pt x="339" y="621"/>
                      <a:pt x="339" y="621"/>
                      <a:pt x="339" y="621"/>
                    </a:cubicBezTo>
                    <a:cubicBezTo>
                      <a:pt x="392" y="621"/>
                      <a:pt x="392" y="621"/>
                      <a:pt x="392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3" y="621"/>
                      <a:pt x="393" y="621"/>
                      <a:pt x="393" y="621"/>
                    </a:cubicBezTo>
                    <a:cubicBezTo>
                      <a:pt x="394" y="621"/>
                      <a:pt x="395" y="621"/>
                      <a:pt x="395" y="621"/>
                    </a:cubicBezTo>
                    <a:cubicBezTo>
                      <a:pt x="397" y="621"/>
                      <a:pt x="398" y="620"/>
                      <a:pt x="399" y="620"/>
                    </a:cubicBezTo>
                    <a:cubicBezTo>
                      <a:pt x="402" y="619"/>
                      <a:pt x="404" y="618"/>
                      <a:pt x="406" y="616"/>
                    </a:cubicBezTo>
                    <a:cubicBezTo>
                      <a:pt x="410" y="613"/>
                      <a:pt x="413" y="608"/>
                      <a:pt x="414" y="603"/>
                    </a:cubicBezTo>
                    <a:cubicBezTo>
                      <a:pt x="414" y="602"/>
                      <a:pt x="414" y="601"/>
                      <a:pt x="414" y="601"/>
                    </a:cubicBezTo>
                    <a:cubicBezTo>
                      <a:pt x="414" y="600"/>
                      <a:pt x="414" y="600"/>
                      <a:pt x="414" y="600"/>
                    </a:cubicBezTo>
                    <a:cubicBezTo>
                      <a:pt x="414" y="599"/>
                      <a:pt x="414" y="599"/>
                      <a:pt x="414" y="599"/>
                    </a:cubicBezTo>
                    <a:cubicBezTo>
                      <a:pt x="414" y="596"/>
                      <a:pt x="414" y="596"/>
                      <a:pt x="414" y="596"/>
                    </a:cubicBezTo>
                    <a:cubicBezTo>
                      <a:pt x="414" y="590"/>
                      <a:pt x="414" y="590"/>
                      <a:pt x="414" y="590"/>
                    </a:cubicBezTo>
                    <a:cubicBezTo>
                      <a:pt x="414" y="577"/>
                      <a:pt x="414" y="577"/>
                      <a:pt x="414" y="577"/>
                    </a:cubicBezTo>
                    <a:cubicBezTo>
                      <a:pt x="414" y="552"/>
                      <a:pt x="414" y="552"/>
                      <a:pt x="414" y="552"/>
                    </a:cubicBezTo>
                    <a:cubicBezTo>
                      <a:pt x="414" y="548"/>
                      <a:pt x="414" y="548"/>
                      <a:pt x="414" y="548"/>
                    </a:cubicBezTo>
                    <a:cubicBezTo>
                      <a:pt x="414" y="547"/>
                      <a:pt x="415" y="547"/>
                      <a:pt x="415" y="547"/>
                    </a:cubicBezTo>
                    <a:cubicBezTo>
                      <a:pt x="416" y="546"/>
                      <a:pt x="416" y="546"/>
                      <a:pt x="416" y="546"/>
                    </a:cubicBezTo>
                    <a:cubicBezTo>
                      <a:pt x="420" y="545"/>
                      <a:pt x="424" y="543"/>
                      <a:pt x="428" y="541"/>
                    </a:cubicBezTo>
                    <a:cubicBezTo>
                      <a:pt x="442" y="533"/>
                      <a:pt x="456" y="523"/>
                      <a:pt x="470" y="513"/>
                    </a:cubicBezTo>
                    <a:cubicBezTo>
                      <a:pt x="496" y="493"/>
                      <a:pt x="518" y="468"/>
                      <a:pt x="535" y="440"/>
                    </a:cubicBezTo>
                    <a:cubicBezTo>
                      <a:pt x="553" y="412"/>
                      <a:pt x="565" y="382"/>
                      <a:pt x="572" y="350"/>
                    </a:cubicBezTo>
                    <a:cubicBezTo>
                      <a:pt x="580" y="319"/>
                      <a:pt x="581" y="286"/>
                      <a:pt x="578" y="255"/>
                    </a:cubicBezTo>
                    <a:cubicBezTo>
                      <a:pt x="574" y="223"/>
                      <a:pt x="566" y="192"/>
                      <a:pt x="552" y="164"/>
                    </a:cubicBezTo>
                    <a:cubicBezTo>
                      <a:pt x="539" y="135"/>
                      <a:pt x="521" y="109"/>
                      <a:pt x="499" y="86"/>
                    </a:cubicBezTo>
                    <a:cubicBezTo>
                      <a:pt x="477" y="63"/>
                      <a:pt x="451" y="44"/>
                      <a:pt x="424" y="30"/>
                    </a:cubicBezTo>
                    <a:cubicBezTo>
                      <a:pt x="412" y="23"/>
                      <a:pt x="399" y="18"/>
                      <a:pt x="386" y="13"/>
                    </a:cubicBezTo>
                    <a:cubicBezTo>
                      <a:pt x="369" y="8"/>
                      <a:pt x="353" y="4"/>
                      <a:pt x="339" y="2"/>
                    </a:cubicBezTo>
                    <a:cubicBezTo>
                      <a:pt x="325" y="0"/>
                      <a:pt x="313" y="0"/>
                      <a:pt x="305" y="0"/>
                    </a:cubicBezTo>
                    <a:cubicBezTo>
                      <a:pt x="296" y="0"/>
                      <a:pt x="291" y="0"/>
                      <a:pt x="291" y="1"/>
                    </a:cubicBezTo>
                    <a:cubicBezTo>
                      <a:pt x="291" y="1"/>
                      <a:pt x="296" y="2"/>
                      <a:pt x="308" y="3"/>
                    </a:cubicBezTo>
                    <a:cubicBezTo>
                      <a:pt x="314" y="3"/>
                      <a:pt x="322" y="4"/>
                      <a:pt x="331" y="6"/>
                    </a:cubicBezTo>
                    <a:cubicBezTo>
                      <a:pt x="341" y="7"/>
                      <a:pt x="352" y="10"/>
                      <a:pt x="365" y="13"/>
                    </a:cubicBezTo>
                    <a:cubicBezTo>
                      <a:pt x="372" y="15"/>
                      <a:pt x="380" y="18"/>
                      <a:pt x="388" y="21"/>
                    </a:cubicBezTo>
                    <a:cubicBezTo>
                      <a:pt x="397" y="24"/>
                      <a:pt x="405" y="28"/>
                      <a:pt x="413" y="31"/>
                    </a:cubicBezTo>
                    <a:cubicBezTo>
                      <a:pt x="429" y="39"/>
                      <a:pt x="440" y="46"/>
                      <a:pt x="440" y="46"/>
                    </a:cubicBezTo>
                    <a:cubicBezTo>
                      <a:pt x="445" y="49"/>
                      <a:pt x="445" y="50"/>
                      <a:pt x="444" y="50"/>
                    </a:cubicBezTo>
                    <a:cubicBezTo>
                      <a:pt x="443" y="50"/>
                      <a:pt x="440" y="48"/>
                      <a:pt x="437" y="47"/>
                    </a:cubicBezTo>
                    <a:cubicBezTo>
                      <a:pt x="475" y="70"/>
                      <a:pt x="507" y="102"/>
                      <a:pt x="530" y="139"/>
                    </a:cubicBezTo>
                    <a:cubicBezTo>
                      <a:pt x="553" y="176"/>
                      <a:pt x="567" y="219"/>
                      <a:pt x="571" y="263"/>
                    </a:cubicBezTo>
                    <a:cubicBezTo>
                      <a:pt x="572" y="285"/>
                      <a:pt x="572" y="307"/>
                      <a:pt x="568" y="329"/>
                    </a:cubicBezTo>
                    <a:cubicBezTo>
                      <a:pt x="565" y="350"/>
                      <a:pt x="559" y="371"/>
                      <a:pt x="551" y="392"/>
                    </a:cubicBezTo>
                    <a:cubicBezTo>
                      <a:pt x="535" y="432"/>
                      <a:pt x="509" y="469"/>
                      <a:pt x="475" y="498"/>
                    </a:cubicBezTo>
                    <a:cubicBezTo>
                      <a:pt x="462" y="510"/>
                      <a:pt x="448" y="520"/>
                      <a:pt x="432" y="529"/>
                    </a:cubicBezTo>
                    <a:cubicBezTo>
                      <a:pt x="428" y="531"/>
                      <a:pt x="425" y="533"/>
                      <a:pt x="421" y="535"/>
                    </a:cubicBezTo>
                    <a:cubicBezTo>
                      <a:pt x="419" y="536"/>
                      <a:pt x="417" y="537"/>
                      <a:pt x="415" y="538"/>
                    </a:cubicBezTo>
                    <a:cubicBezTo>
                      <a:pt x="413" y="539"/>
                      <a:pt x="410" y="541"/>
                      <a:pt x="407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4"/>
                      <a:pt x="406" y="544"/>
                      <a:pt x="406" y="544"/>
                    </a:cubicBezTo>
                    <a:cubicBezTo>
                      <a:pt x="406" y="547"/>
                      <a:pt x="406" y="547"/>
                      <a:pt x="406" y="547"/>
                    </a:cubicBezTo>
                    <a:cubicBezTo>
                      <a:pt x="406" y="551"/>
                      <a:pt x="406" y="551"/>
                      <a:pt x="406" y="551"/>
                    </a:cubicBezTo>
                    <a:cubicBezTo>
                      <a:pt x="406" y="558"/>
                      <a:pt x="406" y="558"/>
                      <a:pt x="406" y="558"/>
                    </a:cubicBezTo>
                    <a:cubicBezTo>
                      <a:pt x="406" y="571"/>
                      <a:pt x="406" y="571"/>
                      <a:pt x="406" y="571"/>
                    </a:cubicBezTo>
                    <a:cubicBezTo>
                      <a:pt x="406" y="598"/>
                      <a:pt x="406" y="598"/>
                      <a:pt x="406" y="598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6" y="601"/>
                      <a:pt x="406" y="601"/>
                      <a:pt x="406" y="601"/>
                    </a:cubicBezTo>
                    <a:cubicBezTo>
                      <a:pt x="406" y="602"/>
                      <a:pt x="406" y="603"/>
                      <a:pt x="406" y="604"/>
                    </a:cubicBezTo>
                    <a:cubicBezTo>
                      <a:pt x="405" y="605"/>
                      <a:pt x="404" y="607"/>
                      <a:pt x="403" y="608"/>
                    </a:cubicBezTo>
                    <a:cubicBezTo>
                      <a:pt x="401" y="611"/>
                      <a:pt x="398" y="613"/>
                      <a:pt x="394" y="613"/>
                    </a:cubicBezTo>
                    <a:cubicBezTo>
                      <a:pt x="394" y="613"/>
                      <a:pt x="393" y="613"/>
                      <a:pt x="393" y="613"/>
                    </a:cubicBezTo>
                    <a:cubicBezTo>
                      <a:pt x="391" y="613"/>
                      <a:pt x="391" y="613"/>
                      <a:pt x="391" y="613"/>
                    </a:cubicBezTo>
                    <a:cubicBezTo>
                      <a:pt x="388" y="613"/>
                      <a:pt x="388" y="613"/>
                      <a:pt x="388" y="613"/>
                    </a:cubicBezTo>
                    <a:cubicBezTo>
                      <a:pt x="381" y="613"/>
                      <a:pt x="381" y="613"/>
                      <a:pt x="381" y="613"/>
                    </a:cubicBezTo>
                    <a:cubicBezTo>
                      <a:pt x="368" y="613"/>
                      <a:pt x="368" y="613"/>
                      <a:pt x="368" y="613"/>
                    </a:cubicBezTo>
                    <a:cubicBezTo>
                      <a:pt x="342" y="613"/>
                      <a:pt x="342" y="613"/>
                      <a:pt x="342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8" y="613"/>
                      <a:pt x="339" y="613"/>
                      <a:pt x="339" y="613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0"/>
                      <a:pt x="339" y="610"/>
                      <a:pt x="339" y="610"/>
                    </a:cubicBezTo>
                    <a:cubicBezTo>
                      <a:pt x="342" y="599"/>
                      <a:pt x="342" y="599"/>
                      <a:pt x="342" y="599"/>
                    </a:cubicBezTo>
                    <a:cubicBezTo>
                      <a:pt x="345" y="591"/>
                      <a:pt x="348" y="582"/>
                      <a:pt x="350" y="574"/>
                    </a:cubicBezTo>
                    <a:cubicBezTo>
                      <a:pt x="355" y="557"/>
                      <a:pt x="361" y="540"/>
                      <a:pt x="367" y="524"/>
                    </a:cubicBezTo>
                    <a:cubicBezTo>
                      <a:pt x="373" y="507"/>
                      <a:pt x="379" y="490"/>
                      <a:pt x="385" y="474"/>
                    </a:cubicBezTo>
                    <a:cubicBezTo>
                      <a:pt x="389" y="466"/>
                      <a:pt x="392" y="458"/>
                      <a:pt x="396" y="450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403" y="432"/>
                      <a:pt x="403" y="432"/>
                      <a:pt x="403" y="432"/>
                    </a:cubicBezTo>
                    <a:cubicBezTo>
                      <a:pt x="404" y="430"/>
                      <a:pt x="404" y="430"/>
                      <a:pt x="404" y="430"/>
                    </a:cubicBezTo>
                    <a:cubicBezTo>
                      <a:pt x="405" y="429"/>
                      <a:pt x="405" y="429"/>
                      <a:pt x="405" y="428"/>
                    </a:cubicBezTo>
                    <a:cubicBezTo>
                      <a:pt x="405" y="428"/>
                      <a:pt x="406" y="428"/>
                      <a:pt x="406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8" y="429"/>
                      <a:pt x="408" y="429"/>
                      <a:pt x="408" y="429"/>
                    </a:cubicBezTo>
                    <a:cubicBezTo>
                      <a:pt x="410" y="429"/>
                      <a:pt x="412" y="429"/>
                      <a:pt x="414" y="428"/>
                    </a:cubicBezTo>
                    <a:cubicBezTo>
                      <a:pt x="418" y="428"/>
                      <a:pt x="422" y="427"/>
                      <a:pt x="426" y="426"/>
                    </a:cubicBezTo>
                    <a:cubicBezTo>
                      <a:pt x="433" y="424"/>
                      <a:pt x="441" y="420"/>
                      <a:pt x="446" y="413"/>
                    </a:cubicBezTo>
                    <a:cubicBezTo>
                      <a:pt x="449" y="410"/>
                      <a:pt x="451" y="407"/>
                      <a:pt x="453" y="403"/>
                    </a:cubicBezTo>
                    <a:cubicBezTo>
                      <a:pt x="454" y="399"/>
                      <a:pt x="455" y="395"/>
                      <a:pt x="456" y="391"/>
                    </a:cubicBezTo>
                    <a:cubicBezTo>
                      <a:pt x="457" y="383"/>
                      <a:pt x="457" y="375"/>
                      <a:pt x="453" y="367"/>
                    </a:cubicBezTo>
                    <a:cubicBezTo>
                      <a:pt x="451" y="363"/>
                      <a:pt x="449" y="360"/>
                      <a:pt x="446" y="357"/>
                    </a:cubicBezTo>
                    <a:cubicBezTo>
                      <a:pt x="442" y="354"/>
                      <a:pt x="438" y="352"/>
                      <a:pt x="434" y="351"/>
                    </a:cubicBezTo>
                    <a:cubicBezTo>
                      <a:pt x="433" y="351"/>
                      <a:pt x="431" y="351"/>
                      <a:pt x="430" y="351"/>
                    </a:cubicBezTo>
                    <a:cubicBezTo>
                      <a:pt x="429" y="351"/>
                      <a:pt x="428" y="351"/>
                      <a:pt x="427" y="351"/>
                    </a:cubicBezTo>
                    <a:cubicBezTo>
                      <a:pt x="424" y="351"/>
                      <a:pt x="422" y="352"/>
                      <a:pt x="420" y="353"/>
                    </a:cubicBezTo>
                    <a:cubicBezTo>
                      <a:pt x="416" y="355"/>
                      <a:pt x="413" y="357"/>
                      <a:pt x="410" y="360"/>
                    </a:cubicBezTo>
                    <a:cubicBezTo>
                      <a:pt x="407" y="363"/>
                      <a:pt x="405" y="366"/>
                      <a:pt x="402" y="369"/>
                    </a:cubicBezTo>
                    <a:cubicBezTo>
                      <a:pt x="402" y="369"/>
                      <a:pt x="401" y="370"/>
                      <a:pt x="401" y="371"/>
                    </a:cubicBezTo>
                    <a:cubicBezTo>
                      <a:pt x="400" y="372"/>
                      <a:pt x="400" y="372"/>
                      <a:pt x="400" y="372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5"/>
                      <a:pt x="389" y="395"/>
                      <a:pt x="389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7" y="394"/>
                      <a:pt x="387" y="394"/>
                      <a:pt x="387" y="394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385" y="392"/>
                      <a:pt x="384" y="392"/>
                      <a:pt x="383" y="391"/>
                    </a:cubicBezTo>
                    <a:cubicBezTo>
                      <a:pt x="380" y="389"/>
                      <a:pt x="377" y="386"/>
                      <a:pt x="375" y="383"/>
                    </a:cubicBezTo>
                    <a:cubicBezTo>
                      <a:pt x="369" y="377"/>
                      <a:pt x="365" y="370"/>
                      <a:pt x="362" y="363"/>
                    </a:cubicBezTo>
                    <a:cubicBezTo>
                      <a:pt x="365" y="370"/>
                      <a:pt x="369" y="377"/>
                      <a:pt x="375" y="383"/>
                    </a:cubicBezTo>
                    <a:cubicBezTo>
                      <a:pt x="377" y="386"/>
                      <a:pt x="380" y="389"/>
                      <a:pt x="383" y="391"/>
                    </a:cubicBezTo>
                    <a:cubicBezTo>
                      <a:pt x="384" y="392"/>
                      <a:pt x="385" y="392"/>
                      <a:pt x="385" y="393"/>
                    </a:cubicBezTo>
                    <a:cubicBezTo>
                      <a:pt x="386" y="393"/>
                      <a:pt x="386" y="393"/>
                      <a:pt x="386" y="393"/>
                    </a:cubicBezTo>
                    <a:cubicBezTo>
                      <a:pt x="387" y="393"/>
                      <a:pt x="387" y="393"/>
                      <a:pt x="387" y="393"/>
                    </a:cubicBezTo>
                    <a:cubicBezTo>
                      <a:pt x="387" y="394"/>
                      <a:pt x="387" y="394"/>
                      <a:pt x="388" y="394"/>
                    </a:cubicBezTo>
                    <a:cubicBezTo>
                      <a:pt x="388" y="394"/>
                      <a:pt x="388" y="394"/>
                      <a:pt x="388" y="394"/>
                    </a:cubicBezTo>
                    <a:cubicBezTo>
                      <a:pt x="389" y="394"/>
                      <a:pt x="389" y="394"/>
                      <a:pt x="389" y="394"/>
                    </a:cubicBezTo>
                    <a:cubicBezTo>
                      <a:pt x="389" y="394"/>
                      <a:pt x="389" y="395"/>
                      <a:pt x="389" y="394"/>
                    </a:cubicBezTo>
                    <a:cubicBezTo>
                      <a:pt x="392" y="389"/>
                      <a:pt x="392" y="389"/>
                      <a:pt x="392" y="389"/>
                    </a:cubicBezTo>
                    <a:cubicBezTo>
                      <a:pt x="396" y="379"/>
                      <a:pt x="396" y="379"/>
                      <a:pt x="396" y="379"/>
                    </a:cubicBezTo>
                    <a:cubicBezTo>
                      <a:pt x="399" y="374"/>
                      <a:pt x="399" y="374"/>
                      <a:pt x="399" y="374"/>
                    </a:cubicBezTo>
                    <a:cubicBezTo>
                      <a:pt x="399" y="373"/>
                      <a:pt x="399" y="373"/>
                      <a:pt x="400" y="372"/>
                    </a:cubicBezTo>
                    <a:cubicBezTo>
                      <a:pt x="401" y="371"/>
                      <a:pt x="401" y="371"/>
                      <a:pt x="401" y="371"/>
                    </a:cubicBezTo>
                    <a:cubicBezTo>
                      <a:pt x="401" y="370"/>
                      <a:pt x="402" y="369"/>
                      <a:pt x="402" y="369"/>
                    </a:cubicBezTo>
                    <a:cubicBezTo>
                      <a:pt x="405" y="365"/>
                      <a:pt x="407" y="362"/>
                      <a:pt x="410" y="360"/>
                    </a:cubicBezTo>
                    <a:cubicBezTo>
                      <a:pt x="413" y="357"/>
                      <a:pt x="417" y="354"/>
                      <a:pt x="421" y="353"/>
                    </a:cubicBezTo>
                    <a:cubicBezTo>
                      <a:pt x="423" y="352"/>
                      <a:pt x="425" y="351"/>
                      <a:pt x="427" y="351"/>
                    </a:cubicBezTo>
                    <a:cubicBezTo>
                      <a:pt x="429" y="350"/>
                      <a:pt x="432" y="350"/>
                      <a:pt x="434" y="351"/>
                    </a:cubicBezTo>
                    <a:cubicBezTo>
                      <a:pt x="439" y="352"/>
                      <a:pt x="443" y="354"/>
                      <a:pt x="446" y="357"/>
                    </a:cubicBezTo>
                    <a:cubicBezTo>
                      <a:pt x="449" y="360"/>
                      <a:pt x="452" y="364"/>
                      <a:pt x="453" y="368"/>
                    </a:cubicBezTo>
                    <a:cubicBezTo>
                      <a:pt x="457" y="375"/>
                      <a:pt x="457" y="384"/>
                      <a:pt x="456" y="392"/>
                    </a:cubicBezTo>
                    <a:cubicBezTo>
                      <a:pt x="455" y="396"/>
                      <a:pt x="454" y="400"/>
                      <a:pt x="453" y="403"/>
                    </a:cubicBezTo>
                    <a:cubicBezTo>
                      <a:pt x="451" y="407"/>
                      <a:pt x="449" y="411"/>
                      <a:pt x="446" y="414"/>
                    </a:cubicBezTo>
                    <a:cubicBezTo>
                      <a:pt x="441" y="420"/>
                      <a:pt x="433" y="424"/>
                      <a:pt x="425" y="426"/>
                    </a:cubicBezTo>
                    <a:cubicBezTo>
                      <a:pt x="422" y="428"/>
                      <a:pt x="418" y="428"/>
                      <a:pt x="414" y="429"/>
                    </a:cubicBezTo>
                    <a:cubicBezTo>
                      <a:pt x="412" y="429"/>
                      <a:pt x="410" y="429"/>
                      <a:pt x="408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7" y="429"/>
                      <a:pt x="407" y="429"/>
                      <a:pt x="407" y="429"/>
                    </a:cubicBezTo>
                    <a:cubicBezTo>
                      <a:pt x="406" y="429"/>
                      <a:pt x="406" y="429"/>
                      <a:pt x="406" y="429"/>
                    </a:cubicBezTo>
                    <a:cubicBezTo>
                      <a:pt x="406" y="429"/>
                      <a:pt x="405" y="429"/>
                      <a:pt x="405" y="429"/>
                    </a:cubicBezTo>
                    <a:cubicBezTo>
                      <a:pt x="405" y="429"/>
                      <a:pt x="405" y="429"/>
                      <a:pt x="404" y="430"/>
                    </a:cubicBezTo>
                    <a:cubicBezTo>
                      <a:pt x="404" y="432"/>
                      <a:pt x="404" y="432"/>
                      <a:pt x="404" y="432"/>
                    </a:cubicBezTo>
                    <a:cubicBezTo>
                      <a:pt x="401" y="438"/>
                      <a:pt x="401" y="438"/>
                      <a:pt x="401" y="438"/>
                    </a:cubicBezTo>
                    <a:cubicBezTo>
                      <a:pt x="396" y="450"/>
                      <a:pt x="396" y="450"/>
                      <a:pt x="396" y="450"/>
                    </a:cubicBezTo>
                    <a:cubicBezTo>
                      <a:pt x="392" y="458"/>
                      <a:pt x="389" y="466"/>
                      <a:pt x="385" y="475"/>
                    </a:cubicBezTo>
                    <a:cubicBezTo>
                      <a:pt x="379" y="491"/>
                      <a:pt x="373" y="508"/>
                      <a:pt x="367" y="525"/>
                    </a:cubicBezTo>
                    <a:cubicBezTo>
                      <a:pt x="361" y="541"/>
                      <a:pt x="355" y="558"/>
                      <a:pt x="350" y="575"/>
                    </a:cubicBezTo>
                    <a:cubicBezTo>
                      <a:pt x="347" y="584"/>
                      <a:pt x="345" y="592"/>
                      <a:pt x="342" y="601"/>
                    </a:cubicBezTo>
                    <a:cubicBezTo>
                      <a:pt x="339" y="611"/>
                      <a:pt x="339" y="611"/>
                      <a:pt x="339" y="611"/>
                    </a:cubicBezTo>
                    <a:cubicBezTo>
                      <a:pt x="339" y="612"/>
                      <a:pt x="339" y="612"/>
                      <a:pt x="339" y="612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40" y="613"/>
                      <a:pt x="340" y="613"/>
                      <a:pt x="340" y="613"/>
                    </a:cubicBezTo>
                    <a:cubicBezTo>
                      <a:pt x="343" y="613"/>
                      <a:pt x="343" y="613"/>
                      <a:pt x="343" y="613"/>
                    </a:cubicBezTo>
                    <a:cubicBezTo>
                      <a:pt x="369" y="613"/>
                      <a:pt x="369" y="613"/>
                      <a:pt x="369" y="613"/>
                    </a:cubicBezTo>
                    <a:cubicBezTo>
                      <a:pt x="382" y="613"/>
                      <a:pt x="382" y="613"/>
                      <a:pt x="382" y="613"/>
                    </a:cubicBezTo>
                    <a:cubicBezTo>
                      <a:pt x="389" y="613"/>
                      <a:pt x="389" y="613"/>
                      <a:pt x="389" y="613"/>
                    </a:cubicBezTo>
                    <a:cubicBezTo>
                      <a:pt x="392" y="613"/>
                      <a:pt x="392" y="613"/>
                      <a:pt x="392" y="613"/>
                    </a:cubicBezTo>
                    <a:cubicBezTo>
                      <a:pt x="393" y="613"/>
                      <a:pt x="393" y="613"/>
                      <a:pt x="394" y="613"/>
                    </a:cubicBezTo>
                    <a:cubicBezTo>
                      <a:pt x="394" y="613"/>
                      <a:pt x="395" y="613"/>
                      <a:pt x="395" y="613"/>
                    </a:cubicBezTo>
                    <a:cubicBezTo>
                      <a:pt x="398" y="612"/>
                      <a:pt x="402" y="610"/>
                      <a:pt x="404" y="607"/>
                    </a:cubicBezTo>
                    <a:cubicBezTo>
                      <a:pt x="405" y="606"/>
                      <a:pt x="405" y="604"/>
                      <a:pt x="406" y="603"/>
                    </a:cubicBezTo>
                    <a:cubicBezTo>
                      <a:pt x="406" y="602"/>
                      <a:pt x="406" y="601"/>
                      <a:pt x="406" y="600"/>
                    </a:cubicBezTo>
                    <a:cubicBezTo>
                      <a:pt x="406" y="597"/>
                      <a:pt x="406" y="597"/>
                      <a:pt x="406" y="597"/>
                    </a:cubicBezTo>
                    <a:cubicBezTo>
                      <a:pt x="406" y="570"/>
                      <a:pt x="406" y="570"/>
                      <a:pt x="406" y="570"/>
                    </a:cubicBezTo>
                    <a:cubicBezTo>
                      <a:pt x="406" y="557"/>
                      <a:pt x="406" y="557"/>
                      <a:pt x="406" y="557"/>
                    </a:cubicBezTo>
                    <a:cubicBezTo>
                      <a:pt x="406" y="550"/>
                      <a:pt x="406" y="550"/>
                      <a:pt x="406" y="550"/>
                    </a:cubicBezTo>
                    <a:cubicBezTo>
                      <a:pt x="406" y="545"/>
                      <a:pt x="406" y="545"/>
                      <a:pt x="406" y="545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3"/>
                      <a:pt x="406" y="543"/>
                      <a:pt x="406" y="543"/>
                    </a:cubicBezTo>
                    <a:cubicBezTo>
                      <a:pt x="406" y="542"/>
                      <a:pt x="406" y="542"/>
                      <a:pt x="406" y="542"/>
                    </a:cubicBezTo>
                    <a:cubicBezTo>
                      <a:pt x="407" y="542"/>
                      <a:pt x="407" y="542"/>
                      <a:pt x="407" y="542"/>
                    </a:cubicBezTo>
                    <a:cubicBezTo>
                      <a:pt x="408" y="542"/>
                      <a:pt x="408" y="542"/>
                      <a:pt x="408" y="542"/>
                    </a:cubicBezTo>
                    <a:cubicBezTo>
                      <a:pt x="412" y="540"/>
                      <a:pt x="412" y="540"/>
                      <a:pt x="412" y="540"/>
                    </a:cubicBezTo>
                    <a:cubicBezTo>
                      <a:pt x="415" y="538"/>
                      <a:pt x="415" y="538"/>
                      <a:pt x="415" y="538"/>
                    </a:cubicBezTo>
                    <a:cubicBezTo>
                      <a:pt x="417" y="537"/>
                      <a:pt x="419" y="536"/>
                      <a:pt x="421" y="535"/>
                    </a:cubicBezTo>
                    <a:cubicBezTo>
                      <a:pt x="425" y="533"/>
                      <a:pt x="429" y="531"/>
                      <a:pt x="433" y="529"/>
                    </a:cubicBezTo>
                    <a:cubicBezTo>
                      <a:pt x="448" y="520"/>
                      <a:pt x="462" y="509"/>
                      <a:pt x="475" y="498"/>
                    </a:cubicBezTo>
                    <a:cubicBezTo>
                      <a:pt x="509" y="469"/>
                      <a:pt x="535" y="432"/>
                      <a:pt x="551" y="391"/>
                    </a:cubicBezTo>
                    <a:cubicBezTo>
                      <a:pt x="568" y="350"/>
                      <a:pt x="574" y="305"/>
                      <a:pt x="570" y="261"/>
                    </a:cubicBezTo>
                    <a:cubicBezTo>
                      <a:pt x="566" y="217"/>
                      <a:pt x="552" y="174"/>
                      <a:pt x="528" y="136"/>
                    </a:cubicBezTo>
                    <a:cubicBezTo>
                      <a:pt x="504" y="99"/>
                      <a:pt x="471" y="67"/>
                      <a:pt x="432" y="44"/>
                    </a:cubicBezTo>
                    <a:cubicBezTo>
                      <a:pt x="430" y="43"/>
                      <a:pt x="429" y="43"/>
                      <a:pt x="432" y="45"/>
                    </a:cubicBezTo>
                    <a:cubicBezTo>
                      <a:pt x="442" y="52"/>
                      <a:pt x="442" y="52"/>
                      <a:pt x="442" y="52"/>
                    </a:cubicBezTo>
                    <a:cubicBezTo>
                      <a:pt x="446" y="55"/>
                      <a:pt x="452" y="59"/>
                      <a:pt x="460" y="65"/>
                    </a:cubicBezTo>
                    <a:cubicBezTo>
                      <a:pt x="470" y="73"/>
                      <a:pt x="487" y="88"/>
                      <a:pt x="505" y="108"/>
                    </a:cubicBezTo>
                    <a:cubicBezTo>
                      <a:pt x="513" y="119"/>
                      <a:pt x="522" y="131"/>
                      <a:pt x="530" y="144"/>
                    </a:cubicBezTo>
                    <a:cubicBezTo>
                      <a:pt x="538" y="157"/>
                      <a:pt x="545" y="172"/>
                      <a:pt x="551" y="188"/>
                    </a:cubicBezTo>
                    <a:cubicBezTo>
                      <a:pt x="557" y="203"/>
                      <a:pt x="562" y="220"/>
                      <a:pt x="565" y="237"/>
                    </a:cubicBezTo>
                    <a:cubicBezTo>
                      <a:pt x="568" y="254"/>
                      <a:pt x="569" y="271"/>
                      <a:pt x="569" y="288"/>
                    </a:cubicBezTo>
                    <a:cubicBezTo>
                      <a:pt x="569" y="305"/>
                      <a:pt x="568" y="321"/>
                      <a:pt x="565" y="337"/>
                    </a:cubicBezTo>
                    <a:cubicBezTo>
                      <a:pt x="562" y="352"/>
                      <a:pt x="558" y="366"/>
                      <a:pt x="554" y="379"/>
                    </a:cubicBezTo>
                    <a:cubicBezTo>
                      <a:pt x="539" y="422"/>
                      <a:pt x="513" y="461"/>
                      <a:pt x="478" y="492"/>
                    </a:cubicBezTo>
                    <a:cubicBezTo>
                      <a:pt x="461" y="508"/>
                      <a:pt x="442" y="521"/>
                      <a:pt x="421" y="532"/>
                    </a:cubicBezTo>
                    <a:cubicBezTo>
                      <a:pt x="419" y="534"/>
                      <a:pt x="416" y="535"/>
                      <a:pt x="413" y="536"/>
                    </a:cubicBezTo>
                    <a:cubicBezTo>
                      <a:pt x="408" y="539"/>
                      <a:pt x="408" y="539"/>
                      <a:pt x="408" y="539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1"/>
                      <a:pt x="404" y="541"/>
                      <a:pt x="404" y="541"/>
                    </a:cubicBezTo>
                    <a:cubicBezTo>
                      <a:pt x="404" y="542"/>
                      <a:pt x="404" y="542"/>
                      <a:pt x="404" y="542"/>
                    </a:cubicBezTo>
                    <a:cubicBezTo>
                      <a:pt x="404" y="543"/>
                      <a:pt x="404" y="543"/>
                      <a:pt x="404" y="543"/>
                    </a:cubicBezTo>
                    <a:cubicBezTo>
                      <a:pt x="404" y="545"/>
                      <a:pt x="404" y="545"/>
                      <a:pt x="404" y="545"/>
                    </a:cubicBezTo>
                    <a:cubicBezTo>
                      <a:pt x="404" y="565"/>
                      <a:pt x="404" y="565"/>
                      <a:pt x="404" y="565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3" y="602"/>
                      <a:pt x="403" y="604"/>
                      <a:pt x="402" y="606"/>
                    </a:cubicBezTo>
                    <a:cubicBezTo>
                      <a:pt x="401" y="607"/>
                      <a:pt x="399" y="609"/>
                      <a:pt x="397" y="609"/>
                    </a:cubicBezTo>
                    <a:cubicBezTo>
                      <a:pt x="397" y="610"/>
                      <a:pt x="396" y="610"/>
                      <a:pt x="395" y="610"/>
                    </a:cubicBezTo>
                    <a:cubicBezTo>
                      <a:pt x="394" y="610"/>
                      <a:pt x="393" y="610"/>
                      <a:pt x="391" y="610"/>
                    </a:cubicBezTo>
                    <a:cubicBezTo>
                      <a:pt x="382" y="610"/>
                      <a:pt x="382" y="610"/>
                      <a:pt x="382" y="610"/>
                    </a:cubicBezTo>
                    <a:cubicBezTo>
                      <a:pt x="346" y="610"/>
                      <a:pt x="346" y="610"/>
                      <a:pt x="346" y="610"/>
                    </a:cubicBezTo>
                    <a:cubicBezTo>
                      <a:pt x="343" y="610"/>
                      <a:pt x="343" y="610"/>
                      <a:pt x="343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09"/>
                      <a:pt x="342" y="609"/>
                      <a:pt x="342" y="609"/>
                    </a:cubicBezTo>
                    <a:cubicBezTo>
                      <a:pt x="346" y="596"/>
                      <a:pt x="346" y="596"/>
                      <a:pt x="346" y="596"/>
                    </a:cubicBezTo>
                    <a:cubicBezTo>
                      <a:pt x="350" y="584"/>
                      <a:pt x="353" y="573"/>
                      <a:pt x="357" y="561"/>
                    </a:cubicBezTo>
                    <a:cubicBezTo>
                      <a:pt x="364" y="539"/>
                      <a:pt x="372" y="516"/>
                      <a:pt x="381" y="493"/>
                    </a:cubicBezTo>
                    <a:cubicBezTo>
                      <a:pt x="385" y="482"/>
                      <a:pt x="389" y="471"/>
                      <a:pt x="394" y="460"/>
                    </a:cubicBezTo>
                    <a:cubicBezTo>
                      <a:pt x="396" y="454"/>
                      <a:pt x="399" y="449"/>
                      <a:pt x="401" y="443"/>
                    </a:cubicBezTo>
                    <a:cubicBezTo>
                      <a:pt x="405" y="435"/>
                      <a:pt x="405" y="435"/>
                      <a:pt x="405" y="435"/>
                    </a:cubicBezTo>
                    <a:cubicBezTo>
                      <a:pt x="406" y="432"/>
                      <a:pt x="406" y="432"/>
                      <a:pt x="406" y="432"/>
                    </a:cubicBezTo>
                    <a:cubicBezTo>
                      <a:pt x="406" y="431"/>
                      <a:pt x="406" y="431"/>
                      <a:pt x="406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7" y="431"/>
                      <a:pt x="407" y="431"/>
                      <a:pt x="407" y="431"/>
                    </a:cubicBezTo>
                    <a:cubicBezTo>
                      <a:pt x="408" y="431"/>
                      <a:pt x="408" y="431"/>
                      <a:pt x="408" y="431"/>
                    </a:cubicBezTo>
                    <a:cubicBezTo>
                      <a:pt x="410" y="431"/>
                      <a:pt x="412" y="431"/>
                      <a:pt x="414" y="431"/>
                    </a:cubicBezTo>
                    <a:cubicBezTo>
                      <a:pt x="418" y="430"/>
                      <a:pt x="422" y="430"/>
                      <a:pt x="426" y="429"/>
                    </a:cubicBezTo>
                    <a:cubicBezTo>
                      <a:pt x="434" y="426"/>
                      <a:pt x="442" y="422"/>
                      <a:pt x="448" y="415"/>
                    </a:cubicBezTo>
                    <a:cubicBezTo>
                      <a:pt x="451" y="412"/>
                      <a:pt x="453" y="408"/>
                      <a:pt x="455" y="404"/>
                    </a:cubicBezTo>
                    <a:cubicBezTo>
                      <a:pt x="457" y="400"/>
                      <a:pt x="458" y="396"/>
                      <a:pt x="458" y="392"/>
                    </a:cubicBezTo>
                    <a:cubicBezTo>
                      <a:pt x="460" y="383"/>
                      <a:pt x="459" y="374"/>
                      <a:pt x="455" y="366"/>
                    </a:cubicBezTo>
                    <a:cubicBezTo>
                      <a:pt x="453" y="362"/>
                      <a:pt x="450" y="358"/>
                      <a:pt x="447" y="355"/>
                    </a:cubicBezTo>
                    <a:cubicBezTo>
                      <a:pt x="444" y="352"/>
                      <a:pt x="439" y="350"/>
                      <a:pt x="434" y="349"/>
                    </a:cubicBezTo>
                    <a:cubicBezTo>
                      <a:pt x="433" y="348"/>
                      <a:pt x="432" y="348"/>
                      <a:pt x="430" y="348"/>
                    </a:cubicBezTo>
                    <a:cubicBezTo>
                      <a:pt x="429" y="348"/>
                      <a:pt x="428" y="348"/>
                      <a:pt x="426" y="349"/>
                    </a:cubicBezTo>
                    <a:cubicBezTo>
                      <a:pt x="424" y="349"/>
                      <a:pt x="421" y="350"/>
                      <a:pt x="419" y="351"/>
                    </a:cubicBezTo>
                    <a:cubicBezTo>
                      <a:pt x="415" y="353"/>
                      <a:pt x="412" y="355"/>
                      <a:pt x="409" y="358"/>
                    </a:cubicBezTo>
                    <a:cubicBezTo>
                      <a:pt x="406" y="361"/>
                      <a:pt x="403" y="364"/>
                      <a:pt x="401" y="367"/>
                    </a:cubicBezTo>
                    <a:cubicBezTo>
                      <a:pt x="400" y="368"/>
                      <a:pt x="399" y="369"/>
                      <a:pt x="399" y="370"/>
                    </a:cubicBezTo>
                    <a:cubicBezTo>
                      <a:pt x="398" y="370"/>
                      <a:pt x="398" y="370"/>
                      <a:pt x="398" y="370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97" y="373"/>
                      <a:pt x="397" y="373"/>
                      <a:pt x="397" y="373"/>
                    </a:cubicBezTo>
                    <a:cubicBezTo>
                      <a:pt x="395" y="378"/>
                      <a:pt x="395" y="378"/>
                      <a:pt x="395" y="378"/>
                    </a:cubicBezTo>
                    <a:cubicBezTo>
                      <a:pt x="388" y="392"/>
                      <a:pt x="388" y="392"/>
                      <a:pt x="388" y="392"/>
                    </a:cubicBezTo>
                    <a:cubicBezTo>
                      <a:pt x="388" y="392"/>
                      <a:pt x="387" y="391"/>
                      <a:pt x="387" y="391"/>
                    </a:cubicBezTo>
                    <a:cubicBezTo>
                      <a:pt x="387" y="391"/>
                      <a:pt x="387" y="391"/>
                      <a:pt x="387" y="391"/>
                    </a:cubicBezTo>
                    <a:cubicBezTo>
                      <a:pt x="385" y="390"/>
                      <a:pt x="385" y="390"/>
                      <a:pt x="385" y="390"/>
                    </a:cubicBezTo>
                    <a:cubicBezTo>
                      <a:pt x="384" y="390"/>
                      <a:pt x="384" y="389"/>
                      <a:pt x="383" y="388"/>
                    </a:cubicBezTo>
                    <a:cubicBezTo>
                      <a:pt x="379" y="386"/>
                      <a:pt x="376" y="382"/>
                      <a:pt x="374" y="379"/>
                    </a:cubicBezTo>
                    <a:cubicBezTo>
                      <a:pt x="371" y="375"/>
                      <a:pt x="369" y="372"/>
                      <a:pt x="367" y="367"/>
                    </a:cubicBezTo>
                    <a:cubicBezTo>
                      <a:pt x="366" y="365"/>
                      <a:pt x="365" y="363"/>
                      <a:pt x="364" y="361"/>
                    </a:cubicBezTo>
                    <a:cubicBezTo>
                      <a:pt x="363" y="361"/>
                      <a:pt x="363" y="361"/>
                      <a:pt x="363" y="361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3" y="360"/>
                      <a:pt x="363" y="360"/>
                      <a:pt x="363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4" y="360"/>
                      <a:pt x="364" y="360"/>
                      <a:pt x="364" y="360"/>
                    </a:cubicBezTo>
                    <a:cubicBezTo>
                      <a:pt x="365" y="359"/>
                      <a:pt x="365" y="359"/>
                      <a:pt x="365" y="359"/>
                    </a:cubicBezTo>
                    <a:cubicBezTo>
                      <a:pt x="368" y="357"/>
                      <a:pt x="370" y="355"/>
                      <a:pt x="372" y="353"/>
                    </a:cubicBezTo>
                    <a:cubicBezTo>
                      <a:pt x="376" y="349"/>
                      <a:pt x="380" y="345"/>
                      <a:pt x="383" y="340"/>
                    </a:cubicBezTo>
                    <a:cubicBezTo>
                      <a:pt x="387" y="336"/>
                      <a:pt x="390" y="330"/>
                      <a:pt x="391" y="324"/>
                    </a:cubicBezTo>
                    <a:cubicBezTo>
                      <a:pt x="392" y="318"/>
                      <a:pt x="392" y="311"/>
                      <a:pt x="390" y="305"/>
                    </a:cubicBezTo>
                    <a:cubicBezTo>
                      <a:pt x="389" y="302"/>
                      <a:pt x="388" y="299"/>
                      <a:pt x="386" y="296"/>
                    </a:cubicBezTo>
                    <a:cubicBezTo>
                      <a:pt x="385" y="295"/>
                      <a:pt x="384" y="294"/>
                      <a:pt x="383" y="292"/>
                    </a:cubicBezTo>
                    <a:cubicBezTo>
                      <a:pt x="383" y="292"/>
                      <a:pt x="382" y="291"/>
                      <a:pt x="382" y="291"/>
                    </a:cubicBezTo>
                    <a:cubicBezTo>
                      <a:pt x="381" y="290"/>
                      <a:pt x="381" y="290"/>
                      <a:pt x="381" y="290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77" y="287"/>
                      <a:pt x="374" y="285"/>
                      <a:pt x="371" y="283"/>
                    </a:cubicBezTo>
                    <a:cubicBezTo>
                      <a:pt x="368" y="282"/>
                      <a:pt x="364" y="282"/>
                      <a:pt x="361" y="282"/>
                    </a:cubicBezTo>
                    <a:cubicBezTo>
                      <a:pt x="354" y="282"/>
                      <a:pt x="348" y="284"/>
                      <a:pt x="343" y="287"/>
                    </a:cubicBezTo>
                    <a:cubicBezTo>
                      <a:pt x="340" y="289"/>
                      <a:pt x="338" y="291"/>
                      <a:pt x="336" y="293"/>
                    </a:cubicBezTo>
                    <a:cubicBezTo>
                      <a:pt x="333" y="295"/>
                      <a:pt x="331" y="298"/>
                      <a:pt x="330" y="300"/>
                    </a:cubicBezTo>
                    <a:cubicBezTo>
                      <a:pt x="327" y="304"/>
                      <a:pt x="325" y="308"/>
                      <a:pt x="324" y="312"/>
                    </a:cubicBezTo>
                    <a:cubicBezTo>
                      <a:pt x="322" y="316"/>
                      <a:pt x="322" y="321"/>
                      <a:pt x="321" y="325"/>
                    </a:cubicBezTo>
                    <a:cubicBezTo>
                      <a:pt x="321" y="329"/>
                      <a:pt x="321" y="333"/>
                      <a:pt x="322" y="337"/>
                    </a:cubicBezTo>
                    <a:cubicBezTo>
                      <a:pt x="322" y="340"/>
                      <a:pt x="322" y="340"/>
                      <a:pt x="322" y="340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3" y="343"/>
                      <a:pt x="323" y="343"/>
                      <a:pt x="323" y="343"/>
                    </a:cubicBezTo>
                    <a:cubicBezTo>
                      <a:pt x="322" y="343"/>
                      <a:pt x="322" y="343"/>
                      <a:pt x="322" y="343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0" y="344"/>
                      <a:pt x="318" y="345"/>
                      <a:pt x="315" y="345"/>
                    </a:cubicBezTo>
                    <a:cubicBezTo>
                      <a:pt x="311" y="346"/>
                      <a:pt x="307" y="347"/>
                      <a:pt x="302" y="347"/>
                    </a:cubicBezTo>
                    <a:cubicBezTo>
                      <a:pt x="298" y="346"/>
                      <a:pt x="293" y="346"/>
                      <a:pt x="289" y="345"/>
                    </a:cubicBezTo>
                    <a:cubicBezTo>
                      <a:pt x="287" y="345"/>
                      <a:pt x="287" y="345"/>
                      <a:pt x="287" y="345"/>
                    </a:cubicBezTo>
                    <a:cubicBezTo>
                      <a:pt x="286" y="345"/>
                      <a:pt x="286" y="345"/>
                      <a:pt x="286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5"/>
                      <a:pt x="285" y="345"/>
                      <a:pt x="285" y="345"/>
                    </a:cubicBezTo>
                    <a:cubicBezTo>
                      <a:pt x="285" y="344"/>
                      <a:pt x="285" y="344"/>
                      <a:pt x="285" y="344"/>
                    </a:cubicBezTo>
                    <a:cubicBezTo>
                      <a:pt x="286" y="343"/>
                      <a:pt x="286" y="343"/>
                      <a:pt x="286" y="343"/>
                    </a:cubicBezTo>
                    <a:cubicBezTo>
                      <a:pt x="290" y="339"/>
                      <a:pt x="293" y="334"/>
                      <a:pt x="295" y="330"/>
                    </a:cubicBezTo>
                    <a:cubicBezTo>
                      <a:pt x="298" y="325"/>
                      <a:pt x="300" y="320"/>
                      <a:pt x="302" y="314"/>
                    </a:cubicBezTo>
                    <a:cubicBezTo>
                      <a:pt x="302" y="311"/>
                      <a:pt x="303" y="308"/>
                      <a:pt x="302" y="305"/>
                    </a:cubicBezTo>
                    <a:cubicBezTo>
                      <a:pt x="302" y="301"/>
                      <a:pt x="302" y="298"/>
                      <a:pt x="300" y="295"/>
                    </a:cubicBezTo>
                    <a:cubicBezTo>
                      <a:pt x="298" y="289"/>
                      <a:pt x="293" y="284"/>
                      <a:pt x="289" y="280"/>
                    </a:cubicBezTo>
                    <a:cubicBezTo>
                      <a:pt x="284" y="277"/>
                      <a:pt x="278" y="274"/>
                      <a:pt x="271" y="274"/>
                    </a:cubicBezTo>
                    <a:cubicBezTo>
                      <a:pt x="268" y="273"/>
                      <a:pt x="264" y="274"/>
                      <a:pt x="261" y="275"/>
                    </a:cubicBezTo>
                    <a:cubicBezTo>
                      <a:pt x="258" y="276"/>
                      <a:pt x="255" y="277"/>
                      <a:pt x="252" y="279"/>
                    </a:cubicBezTo>
                    <a:cubicBezTo>
                      <a:pt x="247" y="282"/>
                      <a:pt x="243" y="287"/>
                      <a:pt x="240" y="291"/>
                    </a:cubicBezTo>
                    <a:cubicBezTo>
                      <a:pt x="237" y="296"/>
                      <a:pt x="234" y="301"/>
                      <a:pt x="232" y="306"/>
                    </a:cubicBezTo>
                    <a:cubicBezTo>
                      <a:pt x="230" y="311"/>
                      <a:pt x="229" y="316"/>
                      <a:pt x="228" y="322"/>
                    </a:cubicBezTo>
                    <a:cubicBezTo>
                      <a:pt x="228" y="325"/>
                      <a:pt x="228" y="328"/>
                      <a:pt x="228" y="331"/>
                    </a:cubicBezTo>
                    <a:cubicBezTo>
                      <a:pt x="228" y="331"/>
                      <a:pt x="228" y="332"/>
                      <a:pt x="228" y="333"/>
                    </a:cubicBezTo>
                    <a:cubicBezTo>
                      <a:pt x="228" y="334"/>
                      <a:pt x="228" y="334"/>
                      <a:pt x="228" y="335"/>
                    </a:cubicBezTo>
                    <a:cubicBezTo>
                      <a:pt x="229" y="337"/>
                      <a:pt x="229" y="338"/>
                      <a:pt x="229" y="339"/>
                    </a:cubicBezTo>
                    <a:cubicBezTo>
                      <a:pt x="230" y="342"/>
                      <a:pt x="231" y="345"/>
                      <a:pt x="232" y="348"/>
                    </a:cubicBezTo>
                    <a:cubicBezTo>
                      <a:pt x="233" y="348"/>
                      <a:pt x="233" y="349"/>
                      <a:pt x="233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33" y="351"/>
                      <a:pt x="233" y="351"/>
                      <a:pt x="233" y="351"/>
                    </a:cubicBezTo>
                    <a:cubicBezTo>
                      <a:pt x="231" y="353"/>
                      <a:pt x="229" y="355"/>
                      <a:pt x="228" y="357"/>
                    </a:cubicBezTo>
                    <a:cubicBezTo>
                      <a:pt x="224" y="360"/>
                      <a:pt x="221" y="363"/>
                      <a:pt x="217" y="366"/>
                    </a:cubicBezTo>
                    <a:cubicBezTo>
                      <a:pt x="213" y="369"/>
                      <a:pt x="209" y="372"/>
                      <a:pt x="205" y="375"/>
                    </a:cubicBezTo>
                    <a:cubicBezTo>
                      <a:pt x="204" y="376"/>
                      <a:pt x="203" y="376"/>
                      <a:pt x="202" y="377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200" y="378"/>
                      <a:pt x="200" y="378"/>
                      <a:pt x="200" y="378"/>
                    </a:cubicBezTo>
                    <a:cubicBezTo>
                      <a:pt x="198" y="375"/>
                      <a:pt x="198" y="375"/>
                      <a:pt x="198" y="375"/>
                    </a:cubicBezTo>
                    <a:cubicBezTo>
                      <a:pt x="196" y="370"/>
                      <a:pt x="196" y="370"/>
                      <a:pt x="196" y="370"/>
                    </a:cubicBezTo>
                    <a:cubicBezTo>
                      <a:pt x="195" y="368"/>
                      <a:pt x="194" y="366"/>
                      <a:pt x="192" y="365"/>
                    </a:cubicBezTo>
                    <a:cubicBezTo>
                      <a:pt x="188" y="358"/>
                      <a:pt x="182" y="351"/>
                      <a:pt x="174" y="346"/>
                    </a:cubicBezTo>
                    <a:cubicBezTo>
                      <a:pt x="170" y="344"/>
                      <a:pt x="166" y="342"/>
                      <a:pt x="161" y="342"/>
                    </a:cubicBezTo>
                    <a:cubicBezTo>
                      <a:pt x="157" y="341"/>
                      <a:pt x="152" y="341"/>
                      <a:pt x="147" y="342"/>
                    </a:cubicBezTo>
                    <a:cubicBezTo>
                      <a:pt x="145" y="343"/>
                      <a:pt x="142" y="344"/>
                      <a:pt x="140" y="345"/>
                    </a:cubicBezTo>
                    <a:cubicBezTo>
                      <a:pt x="138" y="346"/>
                      <a:pt x="136" y="347"/>
                      <a:pt x="134" y="348"/>
                    </a:cubicBezTo>
                    <a:cubicBezTo>
                      <a:pt x="131" y="351"/>
                      <a:pt x="127" y="355"/>
                      <a:pt x="125" y="359"/>
                    </a:cubicBezTo>
                    <a:cubicBezTo>
                      <a:pt x="123" y="364"/>
                      <a:pt x="122" y="369"/>
                      <a:pt x="122" y="374"/>
                    </a:cubicBezTo>
                    <a:cubicBezTo>
                      <a:pt x="122" y="379"/>
                      <a:pt x="123" y="383"/>
                      <a:pt x="125" y="387"/>
                    </a:cubicBezTo>
                    <a:cubicBezTo>
                      <a:pt x="126" y="391"/>
                      <a:pt x="128" y="395"/>
                      <a:pt x="131" y="399"/>
                    </a:cubicBezTo>
                    <a:cubicBezTo>
                      <a:pt x="133" y="402"/>
                      <a:pt x="136" y="405"/>
                      <a:pt x="139" y="408"/>
                    </a:cubicBezTo>
                    <a:cubicBezTo>
                      <a:pt x="146" y="414"/>
                      <a:pt x="154" y="418"/>
                      <a:pt x="162" y="421"/>
                    </a:cubicBezTo>
                    <a:cubicBezTo>
                      <a:pt x="166" y="422"/>
                      <a:pt x="171" y="422"/>
                      <a:pt x="175" y="422"/>
                    </a:cubicBezTo>
                    <a:cubicBezTo>
                      <a:pt x="177" y="422"/>
                      <a:pt x="179" y="422"/>
                      <a:pt x="181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2" y="422"/>
                      <a:pt x="182" y="422"/>
                      <a:pt x="182" y="422"/>
                    </a:cubicBezTo>
                    <a:cubicBezTo>
                      <a:pt x="183" y="425"/>
                      <a:pt x="183" y="425"/>
                      <a:pt x="183" y="425"/>
                    </a:cubicBezTo>
                    <a:cubicBezTo>
                      <a:pt x="186" y="432"/>
                      <a:pt x="186" y="432"/>
                      <a:pt x="186" y="432"/>
                    </a:cubicBezTo>
                    <a:cubicBezTo>
                      <a:pt x="189" y="438"/>
                      <a:pt x="191" y="443"/>
                      <a:pt x="193" y="448"/>
                    </a:cubicBezTo>
                    <a:cubicBezTo>
                      <a:pt x="198" y="458"/>
                      <a:pt x="202" y="469"/>
                      <a:pt x="206" y="480"/>
                    </a:cubicBezTo>
                    <a:cubicBezTo>
                      <a:pt x="215" y="501"/>
                      <a:pt x="222" y="522"/>
                      <a:pt x="230" y="544"/>
                    </a:cubicBezTo>
                    <a:cubicBezTo>
                      <a:pt x="236" y="562"/>
                      <a:pt x="241" y="580"/>
                      <a:pt x="247" y="598"/>
                    </a:cubicBezTo>
                    <a:cubicBezTo>
                      <a:pt x="250" y="609"/>
                      <a:pt x="250" y="609"/>
                      <a:pt x="250" y="609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24" y="610"/>
                      <a:pt x="224" y="610"/>
                      <a:pt x="224" y="610"/>
                    </a:cubicBezTo>
                    <a:cubicBezTo>
                      <a:pt x="196" y="610"/>
                      <a:pt x="196" y="610"/>
                      <a:pt x="196" y="610"/>
                    </a:cubicBezTo>
                    <a:cubicBezTo>
                      <a:pt x="188" y="610"/>
                      <a:pt x="188" y="610"/>
                      <a:pt x="188" y="610"/>
                    </a:cubicBezTo>
                    <a:cubicBezTo>
                      <a:pt x="187" y="610"/>
                      <a:pt x="186" y="609"/>
                      <a:pt x="184" y="609"/>
                    </a:cubicBezTo>
                    <a:cubicBezTo>
                      <a:pt x="182" y="608"/>
                      <a:pt x="180" y="605"/>
                      <a:pt x="179" y="603"/>
                    </a:cubicBezTo>
                    <a:cubicBezTo>
                      <a:pt x="179" y="602"/>
                      <a:pt x="179" y="601"/>
                      <a:pt x="179" y="600"/>
                    </a:cubicBezTo>
                    <a:cubicBezTo>
                      <a:pt x="179" y="600"/>
                      <a:pt x="179" y="600"/>
                      <a:pt x="179" y="600"/>
                    </a:cubicBezTo>
                    <a:cubicBezTo>
                      <a:pt x="179" y="599"/>
                      <a:pt x="179" y="599"/>
                      <a:pt x="179" y="599"/>
                    </a:cubicBezTo>
                    <a:cubicBezTo>
                      <a:pt x="179" y="597"/>
                      <a:pt x="179" y="597"/>
                      <a:pt x="179" y="597"/>
                    </a:cubicBezTo>
                    <a:cubicBezTo>
                      <a:pt x="179" y="590"/>
                      <a:pt x="179" y="590"/>
                      <a:pt x="179" y="590"/>
                    </a:cubicBezTo>
                    <a:cubicBezTo>
                      <a:pt x="179" y="576"/>
                      <a:pt x="179" y="576"/>
                      <a:pt x="179" y="576"/>
                    </a:cubicBezTo>
                    <a:cubicBezTo>
                      <a:pt x="179" y="544"/>
                      <a:pt x="179" y="544"/>
                      <a:pt x="179" y="544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9" y="540"/>
                      <a:pt x="179" y="540"/>
                      <a:pt x="179" y="540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7" y="540"/>
                      <a:pt x="177" y="540"/>
                      <a:pt x="177" y="540"/>
                    </a:cubicBezTo>
                    <a:cubicBezTo>
                      <a:pt x="176" y="539"/>
                      <a:pt x="176" y="539"/>
                      <a:pt x="176" y="539"/>
                    </a:cubicBezTo>
                    <a:cubicBezTo>
                      <a:pt x="170" y="536"/>
                      <a:pt x="170" y="536"/>
                      <a:pt x="170" y="536"/>
                    </a:cubicBezTo>
                    <a:cubicBezTo>
                      <a:pt x="168" y="535"/>
                      <a:pt x="166" y="534"/>
                      <a:pt x="164" y="533"/>
                    </a:cubicBezTo>
                    <a:cubicBezTo>
                      <a:pt x="160" y="531"/>
                      <a:pt x="155" y="528"/>
                      <a:pt x="151" y="526"/>
                    </a:cubicBezTo>
                    <a:cubicBezTo>
                      <a:pt x="143" y="521"/>
                      <a:pt x="135" y="516"/>
                      <a:pt x="128" y="511"/>
                    </a:cubicBezTo>
                    <a:cubicBezTo>
                      <a:pt x="113" y="500"/>
                      <a:pt x="99" y="487"/>
                      <a:pt x="86" y="473"/>
                    </a:cubicBezTo>
                    <a:cubicBezTo>
                      <a:pt x="61" y="446"/>
                      <a:pt x="41" y="413"/>
                      <a:pt x="29" y="378"/>
                    </a:cubicBezTo>
                    <a:cubicBezTo>
                      <a:pt x="17" y="344"/>
                      <a:pt x="12" y="307"/>
                      <a:pt x="14" y="271"/>
                    </a:cubicBezTo>
                    <a:cubicBezTo>
                      <a:pt x="16" y="235"/>
                      <a:pt x="25" y="201"/>
                      <a:pt x="40" y="170"/>
                    </a:cubicBezTo>
                    <a:cubicBezTo>
                      <a:pt x="54" y="139"/>
                      <a:pt x="74" y="111"/>
                      <a:pt x="97" y="89"/>
                    </a:cubicBezTo>
                    <a:cubicBezTo>
                      <a:pt x="120" y="66"/>
                      <a:pt x="147" y="48"/>
                      <a:pt x="174" y="35"/>
                    </a:cubicBezTo>
                    <a:cubicBezTo>
                      <a:pt x="198" y="24"/>
                      <a:pt x="220" y="18"/>
                      <a:pt x="237" y="14"/>
                    </a:cubicBezTo>
                    <a:cubicBezTo>
                      <a:pt x="255" y="10"/>
                      <a:pt x="268" y="9"/>
                      <a:pt x="278" y="8"/>
                    </a:cubicBezTo>
                    <a:cubicBezTo>
                      <a:pt x="283" y="8"/>
                      <a:pt x="287" y="8"/>
                      <a:pt x="290" y="8"/>
                    </a:cubicBezTo>
                    <a:cubicBezTo>
                      <a:pt x="293" y="7"/>
                      <a:pt x="295" y="7"/>
                      <a:pt x="296" y="7"/>
                    </a:cubicBezTo>
                    <a:cubicBezTo>
                      <a:pt x="298" y="7"/>
                      <a:pt x="296" y="6"/>
                      <a:pt x="291" y="6"/>
                    </a:cubicBezTo>
                    <a:cubicBezTo>
                      <a:pt x="286" y="6"/>
                      <a:pt x="277" y="5"/>
                      <a:pt x="266" y="6"/>
                    </a:cubicBezTo>
                    <a:cubicBezTo>
                      <a:pt x="254" y="7"/>
                      <a:pt x="239" y="8"/>
                      <a:pt x="222" y="12"/>
                    </a:cubicBezTo>
                    <a:cubicBezTo>
                      <a:pt x="205" y="16"/>
                      <a:pt x="186" y="22"/>
                      <a:pt x="165" y="32"/>
                    </a:cubicBezTo>
                    <a:cubicBezTo>
                      <a:pt x="145" y="42"/>
                      <a:pt x="123" y="56"/>
                      <a:pt x="102" y="74"/>
                    </a:cubicBezTo>
                    <a:cubicBezTo>
                      <a:pt x="101" y="73"/>
                      <a:pt x="101" y="73"/>
                      <a:pt x="101" y="73"/>
                    </a:cubicBezTo>
                    <a:cubicBezTo>
                      <a:pt x="122" y="55"/>
                      <a:pt x="141" y="43"/>
                      <a:pt x="157" y="34"/>
                    </a:cubicBezTo>
                    <a:cubicBezTo>
                      <a:pt x="173" y="26"/>
                      <a:pt x="186" y="20"/>
                      <a:pt x="196" y="17"/>
                    </a:cubicBezTo>
                    <a:cubicBezTo>
                      <a:pt x="206" y="13"/>
                      <a:pt x="213" y="11"/>
                      <a:pt x="218" y="10"/>
                    </a:cubicBezTo>
                    <a:cubicBezTo>
                      <a:pt x="222" y="8"/>
                      <a:pt x="225" y="8"/>
                      <a:pt x="225" y="7"/>
                    </a:cubicBezTo>
                    <a:cubicBezTo>
                      <a:pt x="227" y="6"/>
                      <a:pt x="223" y="7"/>
                      <a:pt x="220" y="7"/>
                    </a:cubicBezTo>
                    <a:cubicBezTo>
                      <a:pt x="217" y="8"/>
                      <a:pt x="215" y="7"/>
                      <a:pt x="221" y="5"/>
                    </a:cubicBezTo>
                    <a:cubicBezTo>
                      <a:pt x="194" y="12"/>
                      <a:pt x="168" y="23"/>
                      <a:pt x="144" y="37"/>
                    </a:cubicBezTo>
                    <a:cubicBezTo>
                      <a:pt x="120" y="51"/>
                      <a:pt x="98" y="69"/>
                      <a:pt x="78" y="89"/>
                    </a:cubicBezTo>
                    <a:cubicBezTo>
                      <a:pt x="59" y="110"/>
                      <a:pt x="43" y="133"/>
                      <a:pt x="30" y="158"/>
                    </a:cubicBezTo>
                    <a:cubicBezTo>
                      <a:pt x="18" y="183"/>
                      <a:pt x="9" y="210"/>
                      <a:pt x="4" y="237"/>
                    </a:cubicBezTo>
                    <a:cubicBezTo>
                      <a:pt x="3" y="244"/>
                      <a:pt x="1" y="253"/>
                      <a:pt x="1" y="263"/>
                    </a:cubicBezTo>
                    <a:cubicBezTo>
                      <a:pt x="0" y="272"/>
                      <a:pt x="0" y="283"/>
                      <a:pt x="0" y="293"/>
                    </a:cubicBezTo>
                    <a:cubicBezTo>
                      <a:pt x="0" y="304"/>
                      <a:pt x="1" y="314"/>
                      <a:pt x="2" y="324"/>
                    </a:cubicBezTo>
                    <a:cubicBezTo>
                      <a:pt x="3" y="334"/>
                      <a:pt x="5" y="342"/>
                      <a:pt x="6" y="349"/>
                    </a:cubicBezTo>
                    <a:cubicBezTo>
                      <a:pt x="12" y="376"/>
                      <a:pt x="22" y="402"/>
                      <a:pt x="35" y="426"/>
                    </a:cubicBezTo>
                    <a:cubicBezTo>
                      <a:pt x="48" y="450"/>
                      <a:pt x="64" y="472"/>
                      <a:pt x="83" y="491"/>
                    </a:cubicBezTo>
                    <a:cubicBezTo>
                      <a:pt x="102" y="510"/>
                      <a:pt x="124" y="527"/>
                      <a:pt x="148" y="540"/>
                    </a:cubicBezTo>
                    <a:cubicBezTo>
                      <a:pt x="151" y="542"/>
                      <a:pt x="154" y="544"/>
                      <a:pt x="157" y="545"/>
                    </a:cubicBezTo>
                    <a:cubicBezTo>
                      <a:pt x="161" y="547"/>
                      <a:pt x="161" y="547"/>
                      <a:pt x="161" y="547"/>
                    </a:cubicBezTo>
                    <a:cubicBezTo>
                      <a:pt x="164" y="549"/>
                      <a:pt x="164" y="549"/>
                      <a:pt x="164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5" y="561"/>
                      <a:pt x="165" y="561"/>
                      <a:pt x="165" y="561"/>
                    </a:cubicBezTo>
                    <a:cubicBezTo>
                      <a:pt x="165" y="601"/>
                      <a:pt x="165" y="601"/>
                      <a:pt x="165" y="601"/>
                    </a:cubicBezTo>
                    <a:cubicBezTo>
                      <a:pt x="165" y="605"/>
                      <a:pt x="167" y="610"/>
                      <a:pt x="169" y="614"/>
                    </a:cubicBezTo>
                    <a:cubicBezTo>
                      <a:pt x="172" y="618"/>
                      <a:pt x="176" y="621"/>
                      <a:pt x="180" y="622"/>
                    </a:cubicBezTo>
                    <a:cubicBezTo>
                      <a:pt x="180" y="622"/>
                      <a:pt x="180" y="622"/>
                      <a:pt x="181" y="622"/>
                    </a:cubicBezTo>
                    <a:cubicBezTo>
                      <a:pt x="176" y="623"/>
                      <a:pt x="172" y="626"/>
                      <a:pt x="169" y="629"/>
                    </a:cubicBezTo>
                    <a:cubicBezTo>
                      <a:pt x="166" y="633"/>
                      <a:pt x="164" y="637"/>
                      <a:pt x="164" y="641"/>
                    </a:cubicBezTo>
                    <a:cubicBezTo>
                      <a:pt x="163" y="646"/>
                      <a:pt x="163" y="650"/>
                      <a:pt x="165" y="654"/>
                    </a:cubicBezTo>
                    <a:cubicBezTo>
                      <a:pt x="166" y="658"/>
                      <a:pt x="169" y="662"/>
                      <a:pt x="172" y="665"/>
                    </a:cubicBezTo>
                    <a:cubicBezTo>
                      <a:pt x="174" y="667"/>
                      <a:pt x="176" y="668"/>
                      <a:pt x="178" y="669"/>
                    </a:cubicBezTo>
                    <a:cubicBezTo>
                      <a:pt x="181" y="670"/>
                      <a:pt x="183" y="670"/>
                      <a:pt x="185" y="670"/>
                    </a:cubicBezTo>
                    <a:cubicBezTo>
                      <a:pt x="205" y="670"/>
                      <a:pt x="205" y="670"/>
                      <a:pt x="205" y="670"/>
                    </a:cubicBezTo>
                    <a:cubicBezTo>
                      <a:pt x="244" y="670"/>
                      <a:pt x="244" y="670"/>
                      <a:pt x="244" y="670"/>
                    </a:cubicBezTo>
                    <a:cubicBezTo>
                      <a:pt x="268" y="670"/>
                      <a:pt x="268" y="670"/>
                      <a:pt x="268" y="670"/>
                    </a:cubicBezTo>
                    <a:cubicBezTo>
                      <a:pt x="232" y="670"/>
                      <a:pt x="232" y="670"/>
                      <a:pt x="232" y="670"/>
                    </a:cubicBezTo>
                    <a:cubicBezTo>
                      <a:pt x="192" y="670"/>
                      <a:pt x="192" y="670"/>
                      <a:pt x="192" y="670"/>
                    </a:cubicBezTo>
                    <a:cubicBezTo>
                      <a:pt x="188" y="670"/>
                      <a:pt x="188" y="670"/>
                      <a:pt x="188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3" y="671"/>
                      <a:pt x="181" y="671"/>
                    </a:cubicBezTo>
                    <a:cubicBezTo>
                      <a:pt x="177" y="672"/>
                      <a:pt x="172" y="674"/>
                      <a:pt x="169" y="678"/>
                    </a:cubicBezTo>
                    <a:cubicBezTo>
                      <a:pt x="166" y="681"/>
                      <a:pt x="164" y="686"/>
                      <a:pt x="164" y="690"/>
                    </a:cubicBezTo>
                    <a:cubicBezTo>
                      <a:pt x="163" y="694"/>
                      <a:pt x="163" y="699"/>
                      <a:pt x="165" y="703"/>
                    </a:cubicBezTo>
                    <a:cubicBezTo>
                      <a:pt x="166" y="707"/>
                      <a:pt x="169" y="711"/>
                      <a:pt x="172" y="714"/>
                    </a:cubicBezTo>
                    <a:cubicBezTo>
                      <a:pt x="174" y="715"/>
                      <a:pt x="176" y="717"/>
                      <a:pt x="178" y="717"/>
                    </a:cubicBezTo>
                    <a:cubicBezTo>
                      <a:pt x="181" y="718"/>
                      <a:pt x="183" y="719"/>
                      <a:pt x="18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244" y="719"/>
                      <a:pt x="244" y="719"/>
                      <a:pt x="244" y="719"/>
                    </a:cubicBezTo>
                    <a:cubicBezTo>
                      <a:pt x="265" y="719"/>
                      <a:pt x="265" y="719"/>
                      <a:pt x="265" y="719"/>
                    </a:cubicBezTo>
                    <a:cubicBezTo>
                      <a:pt x="205" y="719"/>
                      <a:pt x="205" y="719"/>
                      <a:pt x="205" y="719"/>
                    </a:cubicBezTo>
                    <a:cubicBezTo>
                      <a:pt x="193" y="719"/>
                      <a:pt x="193" y="719"/>
                      <a:pt x="193" y="719"/>
                    </a:cubicBezTo>
                    <a:cubicBezTo>
                      <a:pt x="187" y="719"/>
                      <a:pt x="187" y="719"/>
                      <a:pt x="187" y="719"/>
                    </a:cubicBezTo>
                    <a:cubicBezTo>
                      <a:pt x="186" y="719"/>
                      <a:pt x="186" y="719"/>
                      <a:pt x="186" y="719"/>
                    </a:cubicBezTo>
                    <a:cubicBezTo>
                      <a:pt x="185" y="719"/>
                      <a:pt x="185" y="719"/>
                      <a:pt x="185" y="719"/>
                    </a:cubicBezTo>
                    <a:cubicBezTo>
                      <a:pt x="184" y="719"/>
                      <a:pt x="184" y="719"/>
                      <a:pt x="184" y="719"/>
                    </a:cubicBezTo>
                    <a:cubicBezTo>
                      <a:pt x="182" y="719"/>
                      <a:pt x="181" y="719"/>
                      <a:pt x="179" y="720"/>
                    </a:cubicBezTo>
                    <a:cubicBezTo>
                      <a:pt x="174" y="722"/>
                      <a:pt x="169" y="726"/>
                      <a:pt x="167" y="730"/>
                    </a:cubicBezTo>
                    <a:cubicBezTo>
                      <a:pt x="164" y="735"/>
                      <a:pt x="163" y="740"/>
                      <a:pt x="163" y="746"/>
                    </a:cubicBezTo>
                    <a:cubicBezTo>
                      <a:pt x="164" y="751"/>
                      <a:pt x="166" y="756"/>
                      <a:pt x="169" y="760"/>
                    </a:cubicBezTo>
                    <a:cubicBezTo>
                      <a:pt x="171" y="762"/>
                      <a:pt x="173" y="764"/>
                      <a:pt x="176" y="765"/>
                    </a:cubicBezTo>
                    <a:cubicBezTo>
                      <a:pt x="179" y="766"/>
                      <a:pt x="181" y="767"/>
                      <a:pt x="184" y="767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22" y="805"/>
                      <a:pt x="222" y="805"/>
                      <a:pt x="222" y="805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5" y="810"/>
                      <a:pt x="225" y="810"/>
                      <a:pt x="225" y="810"/>
                    </a:cubicBezTo>
                    <a:cubicBezTo>
                      <a:pt x="225" y="810"/>
                      <a:pt x="225" y="811"/>
                      <a:pt x="225" y="811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9" y="815"/>
                      <a:pt x="229" y="815"/>
                      <a:pt x="229" y="815"/>
                    </a:cubicBezTo>
                    <a:cubicBezTo>
                      <a:pt x="230" y="817"/>
                      <a:pt x="231" y="818"/>
                      <a:pt x="232" y="820"/>
                    </a:cubicBezTo>
                    <a:cubicBezTo>
                      <a:pt x="234" y="821"/>
                      <a:pt x="235" y="822"/>
                      <a:pt x="236" y="824"/>
                    </a:cubicBezTo>
                    <a:cubicBezTo>
                      <a:pt x="238" y="825"/>
                      <a:pt x="239" y="826"/>
                      <a:pt x="241" y="828"/>
                    </a:cubicBezTo>
                    <a:cubicBezTo>
                      <a:pt x="242" y="828"/>
                      <a:pt x="243" y="829"/>
                      <a:pt x="245" y="830"/>
                    </a:cubicBezTo>
                    <a:cubicBezTo>
                      <a:pt x="246" y="830"/>
                      <a:pt x="247" y="830"/>
                      <a:pt x="247" y="830"/>
                    </a:cubicBezTo>
                    <a:cubicBezTo>
                      <a:pt x="249" y="831"/>
                      <a:pt x="249" y="831"/>
                      <a:pt x="249" y="831"/>
                    </a:cubicBezTo>
                    <a:cubicBezTo>
                      <a:pt x="250" y="831"/>
                      <a:pt x="252" y="831"/>
                      <a:pt x="254" y="831"/>
                    </a:cubicBezTo>
                    <a:cubicBezTo>
                      <a:pt x="268" y="833"/>
                      <a:pt x="282" y="834"/>
                      <a:pt x="296" y="834"/>
                    </a:cubicBezTo>
                    <a:cubicBezTo>
                      <a:pt x="303" y="835"/>
                      <a:pt x="310" y="835"/>
                      <a:pt x="318" y="834"/>
                    </a:cubicBezTo>
                    <a:cubicBezTo>
                      <a:pt x="321" y="834"/>
                      <a:pt x="325" y="834"/>
                      <a:pt x="329" y="833"/>
                    </a:cubicBezTo>
                    <a:cubicBezTo>
                      <a:pt x="331" y="833"/>
                      <a:pt x="332" y="832"/>
                      <a:pt x="334" y="832"/>
                    </a:cubicBezTo>
                    <a:cubicBezTo>
                      <a:pt x="335" y="832"/>
                      <a:pt x="336" y="831"/>
                      <a:pt x="337" y="831"/>
                    </a:cubicBezTo>
                    <a:cubicBezTo>
                      <a:pt x="338" y="831"/>
                      <a:pt x="338" y="831"/>
                      <a:pt x="339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2" y="829"/>
                      <a:pt x="342" y="829"/>
                      <a:pt x="343" y="829"/>
                    </a:cubicBezTo>
                    <a:cubicBezTo>
                      <a:pt x="342" y="829"/>
                      <a:pt x="342" y="829"/>
                      <a:pt x="341" y="829"/>
                    </a:cubicBezTo>
                    <a:cubicBezTo>
                      <a:pt x="341" y="830"/>
                      <a:pt x="341" y="830"/>
                      <a:pt x="341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40" y="830"/>
                      <a:pt x="340" y="830"/>
                      <a:pt x="340" y="830"/>
                    </a:cubicBezTo>
                    <a:cubicBezTo>
                      <a:pt x="339" y="830"/>
                      <a:pt x="339" y="830"/>
                      <a:pt x="339" y="830"/>
                    </a:cubicBezTo>
                    <a:cubicBezTo>
                      <a:pt x="338" y="831"/>
                      <a:pt x="338" y="831"/>
                      <a:pt x="337" y="831"/>
                    </a:cubicBezTo>
                    <a:cubicBezTo>
                      <a:pt x="336" y="831"/>
                      <a:pt x="335" y="832"/>
                      <a:pt x="334" y="832"/>
                    </a:cubicBezTo>
                    <a:cubicBezTo>
                      <a:pt x="332" y="832"/>
                      <a:pt x="330" y="833"/>
                      <a:pt x="329" y="833"/>
                    </a:cubicBezTo>
                    <a:cubicBezTo>
                      <a:pt x="325" y="834"/>
                      <a:pt x="321" y="834"/>
                      <a:pt x="317" y="834"/>
                    </a:cubicBezTo>
                    <a:cubicBezTo>
                      <a:pt x="310" y="834"/>
                      <a:pt x="303" y="834"/>
                      <a:pt x="296" y="834"/>
                    </a:cubicBezTo>
                    <a:cubicBezTo>
                      <a:pt x="282" y="834"/>
                      <a:pt x="268" y="833"/>
                      <a:pt x="254" y="831"/>
                    </a:cubicBezTo>
                    <a:cubicBezTo>
                      <a:pt x="252" y="831"/>
                      <a:pt x="250" y="830"/>
                      <a:pt x="248" y="830"/>
                    </a:cubicBezTo>
                    <a:cubicBezTo>
                      <a:pt x="247" y="830"/>
                      <a:pt x="247" y="830"/>
                      <a:pt x="247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6" y="830"/>
                      <a:pt x="246" y="830"/>
                      <a:pt x="246" y="830"/>
                    </a:cubicBezTo>
                    <a:cubicBezTo>
                      <a:pt x="245" y="829"/>
                      <a:pt x="245" y="829"/>
                      <a:pt x="245" y="829"/>
                    </a:cubicBezTo>
                    <a:cubicBezTo>
                      <a:pt x="243" y="829"/>
                      <a:pt x="242" y="828"/>
                      <a:pt x="241" y="827"/>
                    </a:cubicBezTo>
                    <a:cubicBezTo>
                      <a:pt x="239" y="826"/>
                      <a:pt x="238" y="825"/>
                      <a:pt x="236" y="823"/>
                    </a:cubicBezTo>
                    <a:cubicBezTo>
                      <a:pt x="235" y="822"/>
                      <a:pt x="234" y="821"/>
                      <a:pt x="232" y="819"/>
                    </a:cubicBezTo>
                    <a:cubicBezTo>
                      <a:pt x="231" y="818"/>
                      <a:pt x="230" y="817"/>
                      <a:pt x="229" y="815"/>
                    </a:cubicBezTo>
                    <a:cubicBezTo>
                      <a:pt x="227" y="813"/>
                      <a:pt x="227" y="813"/>
                      <a:pt x="227" y="813"/>
                    </a:cubicBezTo>
                    <a:cubicBezTo>
                      <a:pt x="225" y="811"/>
                      <a:pt x="225" y="811"/>
                      <a:pt x="225" y="811"/>
                    </a:cubicBezTo>
                    <a:cubicBezTo>
                      <a:pt x="225" y="810"/>
                      <a:pt x="225" y="810"/>
                      <a:pt x="225" y="809"/>
                    </a:cubicBezTo>
                    <a:cubicBezTo>
                      <a:pt x="224" y="809"/>
                      <a:pt x="224" y="809"/>
                      <a:pt x="224" y="809"/>
                    </a:cubicBezTo>
                    <a:cubicBezTo>
                      <a:pt x="224" y="808"/>
                      <a:pt x="224" y="808"/>
                      <a:pt x="224" y="808"/>
                    </a:cubicBezTo>
                    <a:cubicBezTo>
                      <a:pt x="223" y="805"/>
                      <a:pt x="223" y="805"/>
                      <a:pt x="223" y="805"/>
                    </a:cubicBezTo>
                    <a:cubicBezTo>
                      <a:pt x="220" y="801"/>
                      <a:pt x="220" y="801"/>
                      <a:pt x="220" y="801"/>
                    </a:cubicBezTo>
                    <a:cubicBezTo>
                      <a:pt x="204" y="767"/>
                      <a:pt x="204" y="767"/>
                      <a:pt x="204" y="767"/>
                    </a:cubicBezTo>
                    <a:cubicBezTo>
                      <a:pt x="194" y="767"/>
                      <a:pt x="194" y="767"/>
                      <a:pt x="194" y="767"/>
                    </a:cubicBezTo>
                    <a:cubicBezTo>
                      <a:pt x="187" y="767"/>
                      <a:pt x="187" y="767"/>
                      <a:pt x="187" y="767"/>
                    </a:cubicBezTo>
                    <a:cubicBezTo>
                      <a:pt x="186" y="767"/>
                      <a:pt x="184" y="767"/>
                      <a:pt x="182" y="767"/>
                    </a:cubicBezTo>
                    <a:cubicBezTo>
                      <a:pt x="180" y="766"/>
                      <a:pt x="178" y="766"/>
                      <a:pt x="177" y="765"/>
                    </a:cubicBezTo>
                    <a:cubicBezTo>
                      <a:pt x="171" y="762"/>
                      <a:pt x="166" y="756"/>
                      <a:pt x="165" y="750"/>
                    </a:cubicBezTo>
                    <a:cubicBezTo>
                      <a:pt x="163" y="744"/>
                      <a:pt x="164" y="737"/>
                      <a:pt x="167" y="731"/>
                    </a:cubicBezTo>
                    <a:cubicBezTo>
                      <a:pt x="166" y="732"/>
                      <a:pt x="166" y="733"/>
                      <a:pt x="166" y="733"/>
                    </a:cubicBezTo>
                    <a:cubicBezTo>
                      <a:pt x="166" y="733"/>
                      <a:pt x="167" y="733"/>
                      <a:pt x="167" y="731"/>
                    </a:cubicBezTo>
                    <a:cubicBezTo>
                      <a:pt x="164" y="737"/>
                      <a:pt x="164" y="743"/>
                      <a:pt x="165" y="749"/>
                    </a:cubicBezTo>
                    <a:cubicBezTo>
                      <a:pt x="167" y="755"/>
                      <a:pt x="171" y="761"/>
                      <a:pt x="177" y="764"/>
                    </a:cubicBezTo>
                    <a:cubicBezTo>
                      <a:pt x="178" y="765"/>
                      <a:pt x="180" y="765"/>
                      <a:pt x="182" y="766"/>
                    </a:cubicBezTo>
                    <a:cubicBezTo>
                      <a:pt x="183" y="766"/>
                      <a:pt x="183" y="766"/>
                      <a:pt x="184" y="766"/>
                    </a:cubicBezTo>
                    <a:cubicBezTo>
                      <a:pt x="185" y="766"/>
                      <a:pt x="185" y="766"/>
                      <a:pt x="185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205" y="766"/>
                      <a:pt x="205" y="766"/>
                      <a:pt x="205" y="766"/>
                    </a:cubicBezTo>
                    <a:cubicBezTo>
                      <a:pt x="221" y="800"/>
                      <a:pt x="221" y="800"/>
                      <a:pt x="221" y="800"/>
                    </a:cubicBezTo>
                    <a:cubicBezTo>
                      <a:pt x="224" y="805"/>
                      <a:pt x="224" y="805"/>
                      <a:pt x="224" y="805"/>
                    </a:cubicBezTo>
                    <a:cubicBezTo>
                      <a:pt x="225" y="807"/>
                      <a:pt x="225" y="807"/>
                      <a:pt x="225" y="807"/>
                    </a:cubicBezTo>
                    <a:cubicBezTo>
                      <a:pt x="225" y="808"/>
                      <a:pt x="225" y="808"/>
                      <a:pt x="225" y="808"/>
                    </a:cubicBezTo>
                    <a:cubicBezTo>
                      <a:pt x="226" y="809"/>
                      <a:pt x="226" y="809"/>
                      <a:pt x="226" y="809"/>
                    </a:cubicBezTo>
                    <a:cubicBezTo>
                      <a:pt x="226" y="809"/>
                      <a:pt x="226" y="810"/>
                      <a:pt x="226" y="810"/>
                    </a:cubicBezTo>
                    <a:cubicBezTo>
                      <a:pt x="228" y="812"/>
                      <a:pt x="228" y="812"/>
                      <a:pt x="228" y="812"/>
                    </a:cubicBezTo>
                    <a:cubicBezTo>
                      <a:pt x="230" y="815"/>
                      <a:pt x="230" y="815"/>
                      <a:pt x="230" y="815"/>
                    </a:cubicBezTo>
                    <a:cubicBezTo>
                      <a:pt x="231" y="816"/>
                      <a:pt x="232" y="817"/>
                      <a:pt x="233" y="819"/>
                    </a:cubicBezTo>
                    <a:cubicBezTo>
                      <a:pt x="234" y="820"/>
                      <a:pt x="236" y="821"/>
                      <a:pt x="237" y="823"/>
                    </a:cubicBezTo>
                    <a:cubicBezTo>
                      <a:pt x="238" y="824"/>
                      <a:pt x="240" y="825"/>
                      <a:pt x="242" y="827"/>
                    </a:cubicBezTo>
                    <a:cubicBezTo>
                      <a:pt x="243" y="827"/>
                      <a:pt x="244" y="828"/>
                      <a:pt x="245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6" y="829"/>
                      <a:pt x="246" y="829"/>
                      <a:pt x="246" y="829"/>
                    </a:cubicBezTo>
                    <a:cubicBezTo>
                      <a:pt x="247" y="829"/>
                      <a:pt x="247" y="829"/>
                      <a:pt x="247" y="829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250" y="830"/>
                      <a:pt x="252" y="830"/>
                      <a:pt x="254" y="830"/>
                    </a:cubicBezTo>
                    <a:cubicBezTo>
                      <a:pt x="268" y="832"/>
                      <a:pt x="282" y="833"/>
                      <a:pt x="296" y="834"/>
                    </a:cubicBezTo>
                    <a:cubicBezTo>
                      <a:pt x="303" y="834"/>
                      <a:pt x="310" y="834"/>
                      <a:pt x="317" y="833"/>
                    </a:cubicBezTo>
                    <a:cubicBezTo>
                      <a:pt x="321" y="833"/>
                      <a:pt x="325" y="833"/>
                      <a:pt x="328" y="832"/>
                    </a:cubicBezTo>
                    <a:cubicBezTo>
                      <a:pt x="330" y="832"/>
                      <a:pt x="332" y="831"/>
                      <a:pt x="334" y="831"/>
                    </a:cubicBezTo>
                    <a:cubicBezTo>
                      <a:pt x="335" y="831"/>
                      <a:pt x="336" y="830"/>
                      <a:pt x="337" y="830"/>
                    </a:cubicBezTo>
                    <a:cubicBezTo>
                      <a:pt x="337" y="830"/>
                      <a:pt x="338" y="830"/>
                      <a:pt x="338" y="829"/>
                    </a:cubicBezTo>
                    <a:cubicBezTo>
                      <a:pt x="339" y="829"/>
                      <a:pt x="339" y="829"/>
                      <a:pt x="339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0" y="829"/>
                      <a:pt x="340" y="829"/>
                      <a:pt x="340" y="829"/>
                    </a:cubicBezTo>
                    <a:cubicBezTo>
                      <a:pt x="341" y="829"/>
                      <a:pt x="341" y="829"/>
                      <a:pt x="341" y="829"/>
                    </a:cubicBezTo>
                    <a:cubicBezTo>
                      <a:pt x="341" y="828"/>
                      <a:pt x="341" y="828"/>
                      <a:pt x="341" y="828"/>
                    </a:cubicBezTo>
                    <a:cubicBezTo>
                      <a:pt x="342" y="828"/>
                      <a:pt x="342" y="828"/>
                      <a:pt x="343" y="827"/>
                    </a:cubicBezTo>
                    <a:cubicBezTo>
                      <a:pt x="344" y="827"/>
                      <a:pt x="345" y="826"/>
                      <a:pt x="346" y="826"/>
                    </a:cubicBezTo>
                    <a:cubicBezTo>
                      <a:pt x="346" y="827"/>
                      <a:pt x="346" y="827"/>
                      <a:pt x="346" y="827"/>
                    </a:cubicBezTo>
                    <a:cubicBezTo>
                      <a:pt x="352" y="823"/>
                      <a:pt x="357" y="817"/>
                      <a:pt x="360" y="812"/>
                    </a:cubicBezTo>
                    <a:cubicBezTo>
                      <a:pt x="369" y="796"/>
                      <a:pt x="369" y="796"/>
                      <a:pt x="369" y="796"/>
                    </a:cubicBezTo>
                    <a:cubicBezTo>
                      <a:pt x="377" y="780"/>
                      <a:pt x="377" y="780"/>
                      <a:pt x="377" y="780"/>
                    </a:cubicBezTo>
                    <a:cubicBezTo>
                      <a:pt x="382" y="772"/>
                      <a:pt x="382" y="772"/>
                      <a:pt x="382" y="772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4" y="768"/>
                      <a:pt x="384" y="768"/>
                      <a:pt x="384" y="768"/>
                    </a:cubicBezTo>
                    <a:cubicBezTo>
                      <a:pt x="385" y="768"/>
                      <a:pt x="385" y="768"/>
                      <a:pt x="385" y="768"/>
                    </a:cubicBezTo>
                    <a:cubicBezTo>
                      <a:pt x="391" y="768"/>
                      <a:pt x="391" y="768"/>
                      <a:pt x="391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6" y="768"/>
                      <a:pt x="396" y="768"/>
                      <a:pt x="396" y="768"/>
                    </a:cubicBezTo>
                    <a:cubicBezTo>
                      <a:pt x="397" y="768"/>
                      <a:pt x="397" y="768"/>
                      <a:pt x="397" y="768"/>
                    </a:cubicBezTo>
                    <a:cubicBezTo>
                      <a:pt x="398" y="768"/>
                      <a:pt x="398" y="768"/>
                      <a:pt x="399" y="768"/>
                    </a:cubicBezTo>
                    <a:cubicBezTo>
                      <a:pt x="400" y="768"/>
                      <a:pt x="401" y="768"/>
                      <a:pt x="402" y="767"/>
                    </a:cubicBezTo>
                    <a:cubicBezTo>
                      <a:pt x="406" y="766"/>
                      <a:pt x="409" y="764"/>
                      <a:pt x="412" y="761"/>
                    </a:cubicBezTo>
                    <a:cubicBezTo>
                      <a:pt x="416" y="756"/>
                      <a:pt x="418" y="749"/>
                      <a:pt x="418" y="744"/>
                    </a:cubicBezTo>
                    <a:cubicBezTo>
                      <a:pt x="417" y="748"/>
                      <a:pt x="416" y="753"/>
                      <a:pt x="414" y="757"/>
                    </a:cubicBezTo>
                    <a:cubicBezTo>
                      <a:pt x="411" y="761"/>
                      <a:pt x="407" y="764"/>
                      <a:pt x="402" y="765"/>
                    </a:cubicBezTo>
                    <a:cubicBezTo>
                      <a:pt x="401" y="766"/>
                      <a:pt x="400" y="766"/>
                      <a:pt x="399" y="766"/>
                    </a:cubicBezTo>
                    <a:cubicBezTo>
                      <a:pt x="398" y="766"/>
                      <a:pt x="397" y="766"/>
                      <a:pt x="397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85" y="766"/>
                      <a:pt x="385" y="766"/>
                      <a:pt x="385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4" y="766"/>
                      <a:pt x="384" y="766"/>
                      <a:pt x="384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3" y="766"/>
                      <a:pt x="383" y="766"/>
                      <a:pt x="383" y="766"/>
                    </a:cubicBezTo>
                    <a:cubicBezTo>
                      <a:pt x="382" y="767"/>
                      <a:pt x="382" y="767"/>
                      <a:pt x="382" y="767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75" y="780"/>
                      <a:pt x="375" y="780"/>
                      <a:pt x="375" y="780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61" y="805"/>
                      <a:pt x="361" y="805"/>
                      <a:pt x="361" y="805"/>
                    </a:cubicBezTo>
                    <a:cubicBezTo>
                      <a:pt x="359" y="809"/>
                      <a:pt x="359" y="809"/>
                      <a:pt x="359" y="809"/>
                    </a:cubicBezTo>
                    <a:cubicBezTo>
                      <a:pt x="358" y="811"/>
                      <a:pt x="357" y="812"/>
                      <a:pt x="356" y="814"/>
                    </a:cubicBezTo>
                    <a:cubicBezTo>
                      <a:pt x="354" y="816"/>
                      <a:pt x="352" y="819"/>
                      <a:pt x="349" y="822"/>
                    </a:cubicBezTo>
                    <a:cubicBezTo>
                      <a:pt x="346" y="824"/>
                      <a:pt x="343" y="826"/>
                      <a:pt x="339" y="828"/>
                    </a:cubicBezTo>
                    <a:cubicBezTo>
                      <a:pt x="339" y="828"/>
                      <a:pt x="339" y="828"/>
                      <a:pt x="339" y="828"/>
                    </a:cubicBezTo>
                    <a:cubicBezTo>
                      <a:pt x="336" y="829"/>
                      <a:pt x="333" y="830"/>
                      <a:pt x="330" y="830"/>
                    </a:cubicBezTo>
                    <a:cubicBezTo>
                      <a:pt x="327" y="831"/>
                      <a:pt x="324" y="831"/>
                      <a:pt x="321" y="831"/>
                    </a:cubicBezTo>
                    <a:cubicBezTo>
                      <a:pt x="315" y="832"/>
                      <a:pt x="309" y="832"/>
                      <a:pt x="303" y="832"/>
                    </a:cubicBezTo>
                    <a:cubicBezTo>
                      <a:pt x="291" y="832"/>
                      <a:pt x="279" y="831"/>
                      <a:pt x="267" y="830"/>
                    </a:cubicBezTo>
                    <a:cubicBezTo>
                      <a:pt x="261" y="829"/>
                      <a:pt x="255" y="829"/>
                      <a:pt x="249" y="828"/>
                    </a:cubicBezTo>
                    <a:cubicBezTo>
                      <a:pt x="248" y="828"/>
                      <a:pt x="247" y="828"/>
                      <a:pt x="246" y="827"/>
                    </a:cubicBezTo>
                    <a:cubicBezTo>
                      <a:pt x="245" y="827"/>
                      <a:pt x="244" y="826"/>
                      <a:pt x="243" y="826"/>
                    </a:cubicBezTo>
                    <a:cubicBezTo>
                      <a:pt x="241" y="825"/>
                      <a:pt x="240" y="824"/>
                      <a:pt x="239" y="823"/>
                    </a:cubicBezTo>
                    <a:cubicBezTo>
                      <a:pt x="238" y="822"/>
                      <a:pt x="237" y="820"/>
                      <a:pt x="236" y="819"/>
                    </a:cubicBezTo>
                    <a:cubicBezTo>
                      <a:pt x="240" y="823"/>
                      <a:pt x="246" y="827"/>
                      <a:pt x="253" y="828"/>
                    </a:cubicBezTo>
                    <a:cubicBezTo>
                      <a:pt x="263" y="829"/>
                      <a:pt x="273" y="830"/>
                      <a:pt x="283" y="831"/>
                    </a:cubicBezTo>
                    <a:cubicBezTo>
                      <a:pt x="292" y="831"/>
                      <a:pt x="302" y="832"/>
                      <a:pt x="311" y="832"/>
                    </a:cubicBezTo>
                    <a:cubicBezTo>
                      <a:pt x="316" y="832"/>
                      <a:pt x="321" y="831"/>
                      <a:pt x="325" y="831"/>
                    </a:cubicBezTo>
                    <a:cubicBezTo>
                      <a:pt x="330" y="830"/>
                      <a:pt x="335" y="829"/>
                      <a:pt x="339" y="827"/>
                    </a:cubicBezTo>
                    <a:cubicBezTo>
                      <a:pt x="339" y="827"/>
                      <a:pt x="339" y="827"/>
                      <a:pt x="339" y="827"/>
                    </a:cubicBezTo>
                    <a:cubicBezTo>
                      <a:pt x="343" y="826"/>
                      <a:pt x="346" y="824"/>
                      <a:pt x="349" y="821"/>
                    </a:cubicBezTo>
                    <a:cubicBezTo>
                      <a:pt x="352" y="819"/>
                      <a:pt x="354" y="816"/>
                      <a:pt x="356" y="813"/>
                    </a:cubicBezTo>
                    <a:cubicBezTo>
                      <a:pt x="357" y="812"/>
                      <a:pt x="358" y="810"/>
                      <a:pt x="359" y="809"/>
                    </a:cubicBezTo>
                    <a:cubicBezTo>
                      <a:pt x="361" y="804"/>
                      <a:pt x="361" y="804"/>
                      <a:pt x="361" y="804"/>
                    </a:cubicBezTo>
                    <a:cubicBezTo>
                      <a:pt x="366" y="796"/>
                      <a:pt x="366" y="796"/>
                      <a:pt x="366" y="796"/>
                    </a:cubicBezTo>
                    <a:cubicBezTo>
                      <a:pt x="375" y="779"/>
                      <a:pt x="375" y="779"/>
                      <a:pt x="375" y="779"/>
                    </a:cubicBezTo>
                    <a:cubicBezTo>
                      <a:pt x="379" y="771"/>
                      <a:pt x="379" y="771"/>
                      <a:pt x="379" y="771"/>
                    </a:cubicBezTo>
                    <a:cubicBezTo>
                      <a:pt x="381" y="767"/>
                      <a:pt x="381" y="767"/>
                      <a:pt x="381" y="767"/>
                    </a:cubicBezTo>
                    <a:cubicBezTo>
                      <a:pt x="382" y="765"/>
                      <a:pt x="382" y="765"/>
                      <a:pt x="382" y="765"/>
                    </a:cubicBezTo>
                    <a:cubicBezTo>
                      <a:pt x="390" y="766"/>
                      <a:pt x="390" y="766"/>
                      <a:pt x="390" y="766"/>
                    </a:cubicBezTo>
                    <a:cubicBezTo>
                      <a:pt x="395" y="766"/>
                      <a:pt x="395" y="766"/>
                      <a:pt x="395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6" y="766"/>
                      <a:pt x="396" y="766"/>
                      <a:pt x="396" y="766"/>
                    </a:cubicBezTo>
                    <a:cubicBezTo>
                      <a:pt x="397" y="766"/>
                      <a:pt x="397" y="766"/>
                      <a:pt x="397" y="766"/>
                    </a:cubicBezTo>
                    <a:cubicBezTo>
                      <a:pt x="397" y="766"/>
                      <a:pt x="398" y="766"/>
                      <a:pt x="398" y="765"/>
                    </a:cubicBezTo>
                    <a:cubicBezTo>
                      <a:pt x="400" y="765"/>
                      <a:pt x="401" y="765"/>
                      <a:pt x="402" y="765"/>
                    </a:cubicBezTo>
                    <a:cubicBezTo>
                      <a:pt x="407" y="763"/>
                      <a:pt x="410" y="760"/>
                      <a:pt x="413" y="756"/>
                    </a:cubicBezTo>
                    <a:cubicBezTo>
                      <a:pt x="415" y="752"/>
                      <a:pt x="417" y="748"/>
                      <a:pt x="417" y="743"/>
                    </a:cubicBezTo>
                    <a:cubicBezTo>
                      <a:pt x="417" y="740"/>
                      <a:pt x="416" y="737"/>
                      <a:pt x="415" y="734"/>
                    </a:cubicBezTo>
                    <a:cubicBezTo>
                      <a:pt x="413" y="730"/>
                      <a:pt x="410" y="727"/>
                      <a:pt x="407" y="725"/>
                    </a:cubicBezTo>
                    <a:cubicBezTo>
                      <a:pt x="405" y="723"/>
                      <a:pt x="402" y="723"/>
                      <a:pt x="399" y="723"/>
                    </a:cubicBezTo>
                    <a:cubicBezTo>
                      <a:pt x="397" y="723"/>
                      <a:pt x="396" y="723"/>
                      <a:pt x="396" y="724"/>
                    </a:cubicBezTo>
                    <a:cubicBezTo>
                      <a:pt x="396" y="724"/>
                      <a:pt x="397" y="725"/>
                      <a:pt x="400" y="726"/>
                    </a:cubicBezTo>
                    <a:cubicBezTo>
                      <a:pt x="402" y="727"/>
                      <a:pt x="405" y="729"/>
                      <a:pt x="408" y="733"/>
                    </a:cubicBezTo>
                    <a:cubicBezTo>
                      <a:pt x="408" y="734"/>
                      <a:pt x="409" y="735"/>
                      <a:pt x="410" y="737"/>
                    </a:cubicBezTo>
                    <a:cubicBezTo>
                      <a:pt x="410" y="739"/>
                      <a:pt x="410" y="740"/>
                      <a:pt x="411" y="742"/>
                    </a:cubicBezTo>
                    <a:cubicBezTo>
                      <a:pt x="411" y="745"/>
                      <a:pt x="410" y="747"/>
                      <a:pt x="410" y="747"/>
                    </a:cubicBezTo>
                    <a:cubicBezTo>
                      <a:pt x="409" y="749"/>
                      <a:pt x="409" y="748"/>
                      <a:pt x="408" y="747"/>
                    </a:cubicBezTo>
                    <a:cubicBezTo>
                      <a:pt x="408" y="749"/>
                      <a:pt x="406" y="752"/>
                      <a:pt x="405" y="754"/>
                    </a:cubicBezTo>
                    <a:cubicBezTo>
                      <a:pt x="403" y="756"/>
                      <a:pt x="401" y="757"/>
                      <a:pt x="398" y="758"/>
                    </a:cubicBezTo>
                    <a:cubicBezTo>
                      <a:pt x="397" y="758"/>
                      <a:pt x="397" y="758"/>
                      <a:pt x="396" y="758"/>
                    </a:cubicBezTo>
                    <a:cubicBezTo>
                      <a:pt x="394" y="758"/>
                      <a:pt x="394" y="758"/>
                      <a:pt x="394" y="758"/>
                    </a:cubicBezTo>
                    <a:cubicBezTo>
                      <a:pt x="389" y="758"/>
                      <a:pt x="389" y="758"/>
                      <a:pt x="389" y="758"/>
                    </a:cubicBezTo>
                    <a:cubicBezTo>
                      <a:pt x="377" y="758"/>
                      <a:pt x="377" y="758"/>
                      <a:pt x="377" y="758"/>
                    </a:cubicBezTo>
                    <a:cubicBezTo>
                      <a:pt x="362" y="787"/>
                      <a:pt x="362" y="787"/>
                      <a:pt x="362" y="787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52" y="804"/>
                      <a:pt x="352" y="804"/>
                      <a:pt x="352" y="804"/>
                    </a:cubicBezTo>
                    <a:cubicBezTo>
                      <a:pt x="352" y="805"/>
                      <a:pt x="351" y="806"/>
                      <a:pt x="350" y="807"/>
                    </a:cubicBezTo>
                    <a:cubicBezTo>
                      <a:pt x="349" y="809"/>
                      <a:pt x="348" y="811"/>
                      <a:pt x="346" y="813"/>
                    </a:cubicBezTo>
                    <a:cubicBezTo>
                      <a:pt x="345" y="815"/>
                      <a:pt x="343" y="816"/>
                      <a:pt x="342" y="817"/>
                    </a:cubicBezTo>
                    <a:cubicBezTo>
                      <a:pt x="341" y="817"/>
                      <a:pt x="341" y="818"/>
                      <a:pt x="341" y="818"/>
                    </a:cubicBezTo>
                    <a:cubicBezTo>
                      <a:pt x="341" y="818"/>
                      <a:pt x="341" y="817"/>
                      <a:pt x="342" y="817"/>
                    </a:cubicBezTo>
                    <a:cubicBezTo>
                      <a:pt x="343" y="816"/>
                      <a:pt x="345" y="815"/>
                      <a:pt x="346" y="813"/>
                    </a:cubicBezTo>
                    <a:cubicBezTo>
                      <a:pt x="348" y="811"/>
                      <a:pt x="349" y="809"/>
                      <a:pt x="350" y="807"/>
                    </a:cubicBezTo>
                    <a:cubicBezTo>
                      <a:pt x="351" y="806"/>
                      <a:pt x="352" y="805"/>
                      <a:pt x="352" y="804"/>
                    </a:cubicBezTo>
                    <a:cubicBezTo>
                      <a:pt x="354" y="801"/>
                      <a:pt x="354" y="801"/>
                      <a:pt x="354" y="801"/>
                    </a:cubicBezTo>
                    <a:cubicBezTo>
                      <a:pt x="361" y="787"/>
                      <a:pt x="361" y="787"/>
                      <a:pt x="361" y="787"/>
                    </a:cubicBezTo>
                    <a:cubicBezTo>
                      <a:pt x="377" y="757"/>
                      <a:pt x="377" y="757"/>
                      <a:pt x="377" y="757"/>
                    </a:cubicBezTo>
                    <a:cubicBezTo>
                      <a:pt x="389" y="757"/>
                      <a:pt x="389" y="757"/>
                      <a:pt x="389" y="757"/>
                    </a:cubicBezTo>
                    <a:cubicBezTo>
                      <a:pt x="394" y="757"/>
                      <a:pt x="394" y="757"/>
                      <a:pt x="394" y="757"/>
                    </a:cubicBezTo>
                    <a:cubicBezTo>
                      <a:pt x="396" y="757"/>
                      <a:pt x="396" y="757"/>
                      <a:pt x="396" y="757"/>
                    </a:cubicBezTo>
                    <a:cubicBezTo>
                      <a:pt x="397" y="757"/>
                      <a:pt x="398" y="757"/>
                      <a:pt x="398" y="757"/>
                    </a:cubicBezTo>
                    <a:cubicBezTo>
                      <a:pt x="401" y="757"/>
                      <a:pt x="403" y="755"/>
                      <a:pt x="405" y="753"/>
                    </a:cubicBezTo>
                    <a:cubicBezTo>
                      <a:pt x="406" y="751"/>
                      <a:pt x="407" y="748"/>
                      <a:pt x="408" y="746"/>
                    </a:cubicBezTo>
                    <a:cubicBezTo>
                      <a:pt x="408" y="745"/>
                      <a:pt x="407" y="745"/>
                      <a:pt x="407" y="746"/>
                    </a:cubicBezTo>
                    <a:cubicBezTo>
                      <a:pt x="406" y="746"/>
                      <a:pt x="406" y="748"/>
                      <a:pt x="405" y="750"/>
                    </a:cubicBezTo>
                    <a:cubicBezTo>
                      <a:pt x="404" y="751"/>
                      <a:pt x="403" y="752"/>
                      <a:pt x="402" y="753"/>
                    </a:cubicBezTo>
                    <a:cubicBezTo>
                      <a:pt x="401" y="754"/>
                      <a:pt x="399" y="755"/>
                      <a:pt x="398" y="755"/>
                    </a:cubicBezTo>
                    <a:cubicBezTo>
                      <a:pt x="397" y="755"/>
                      <a:pt x="397" y="755"/>
                      <a:pt x="397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6" y="755"/>
                      <a:pt x="396" y="755"/>
                      <a:pt x="396" y="755"/>
                    </a:cubicBezTo>
                    <a:cubicBezTo>
                      <a:pt x="394" y="755"/>
                      <a:pt x="394" y="755"/>
                      <a:pt x="394" y="755"/>
                    </a:cubicBezTo>
                    <a:cubicBezTo>
                      <a:pt x="390" y="755"/>
                      <a:pt x="390" y="755"/>
                      <a:pt x="390" y="755"/>
                    </a:cubicBezTo>
                    <a:cubicBezTo>
                      <a:pt x="376" y="755"/>
                      <a:pt x="376" y="755"/>
                      <a:pt x="376" y="755"/>
                    </a:cubicBezTo>
                    <a:cubicBezTo>
                      <a:pt x="366" y="774"/>
                      <a:pt x="366" y="774"/>
                      <a:pt x="366" y="774"/>
                    </a:cubicBezTo>
                    <a:cubicBezTo>
                      <a:pt x="363" y="780"/>
                      <a:pt x="360" y="785"/>
                      <a:pt x="358" y="789"/>
                    </a:cubicBezTo>
                    <a:cubicBezTo>
                      <a:pt x="353" y="798"/>
                      <a:pt x="353" y="798"/>
                      <a:pt x="353" y="798"/>
                    </a:cubicBezTo>
                    <a:cubicBezTo>
                      <a:pt x="351" y="802"/>
                      <a:pt x="351" y="802"/>
                      <a:pt x="351" y="802"/>
                    </a:cubicBezTo>
                    <a:cubicBezTo>
                      <a:pt x="350" y="803"/>
                      <a:pt x="350" y="804"/>
                      <a:pt x="349" y="804"/>
                    </a:cubicBezTo>
                    <a:cubicBezTo>
                      <a:pt x="349" y="805"/>
                      <a:pt x="349" y="806"/>
                      <a:pt x="348" y="806"/>
                    </a:cubicBezTo>
                    <a:cubicBezTo>
                      <a:pt x="347" y="809"/>
                      <a:pt x="345" y="811"/>
                      <a:pt x="342" y="813"/>
                    </a:cubicBezTo>
                    <a:cubicBezTo>
                      <a:pt x="340" y="815"/>
                      <a:pt x="338" y="817"/>
                      <a:pt x="336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1" y="819"/>
                      <a:pt x="326" y="820"/>
                      <a:pt x="320" y="821"/>
                    </a:cubicBezTo>
                    <a:cubicBezTo>
                      <a:pt x="315" y="821"/>
                      <a:pt x="310" y="821"/>
                      <a:pt x="304" y="821"/>
                    </a:cubicBezTo>
                    <a:cubicBezTo>
                      <a:pt x="293" y="821"/>
                      <a:pt x="282" y="821"/>
                      <a:pt x="270" y="820"/>
                    </a:cubicBezTo>
                    <a:cubicBezTo>
                      <a:pt x="265" y="819"/>
                      <a:pt x="259" y="818"/>
                      <a:pt x="254" y="818"/>
                    </a:cubicBezTo>
                    <a:cubicBezTo>
                      <a:pt x="252" y="817"/>
                      <a:pt x="251" y="817"/>
                      <a:pt x="250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6"/>
                    </a:cubicBezTo>
                    <a:cubicBezTo>
                      <a:pt x="247" y="815"/>
                      <a:pt x="245" y="814"/>
                      <a:pt x="244" y="812"/>
                    </a:cubicBezTo>
                    <a:cubicBezTo>
                      <a:pt x="242" y="810"/>
                      <a:pt x="240" y="808"/>
                      <a:pt x="239" y="806"/>
                    </a:cubicBezTo>
                    <a:cubicBezTo>
                      <a:pt x="237" y="804"/>
                      <a:pt x="237" y="804"/>
                      <a:pt x="237" y="804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7" y="803"/>
                      <a:pt x="237" y="803"/>
                      <a:pt x="237" y="803"/>
                    </a:cubicBezTo>
                    <a:cubicBezTo>
                      <a:pt x="235" y="800"/>
                      <a:pt x="235" y="800"/>
                      <a:pt x="235" y="800"/>
                    </a:cubicBezTo>
                    <a:cubicBezTo>
                      <a:pt x="228" y="785"/>
                      <a:pt x="228" y="785"/>
                      <a:pt x="228" y="785"/>
                    </a:cubicBezTo>
                    <a:cubicBezTo>
                      <a:pt x="221" y="771"/>
                      <a:pt x="221" y="771"/>
                      <a:pt x="221" y="771"/>
                    </a:cubicBezTo>
                    <a:cubicBezTo>
                      <a:pt x="213" y="753"/>
                      <a:pt x="213" y="753"/>
                      <a:pt x="213" y="753"/>
                    </a:cubicBezTo>
                    <a:cubicBezTo>
                      <a:pt x="185" y="753"/>
                      <a:pt x="185" y="753"/>
                      <a:pt x="185" y="753"/>
                    </a:cubicBezTo>
                    <a:cubicBezTo>
                      <a:pt x="183" y="753"/>
                      <a:pt x="182" y="752"/>
                      <a:pt x="180" y="750"/>
                    </a:cubicBezTo>
                    <a:cubicBezTo>
                      <a:pt x="179" y="749"/>
                      <a:pt x="178" y="746"/>
                      <a:pt x="178" y="744"/>
                    </a:cubicBezTo>
                    <a:cubicBezTo>
                      <a:pt x="178" y="741"/>
                      <a:pt x="178" y="739"/>
                      <a:pt x="179" y="737"/>
                    </a:cubicBezTo>
                    <a:cubicBezTo>
                      <a:pt x="181" y="735"/>
                      <a:pt x="182" y="734"/>
                      <a:pt x="184" y="733"/>
                    </a:cubicBezTo>
                    <a:cubicBezTo>
                      <a:pt x="184" y="733"/>
                      <a:pt x="185" y="733"/>
                      <a:pt x="185" y="733"/>
                    </a:cubicBezTo>
                    <a:cubicBezTo>
                      <a:pt x="188" y="733"/>
                      <a:pt x="188" y="733"/>
                      <a:pt x="188" y="733"/>
                    </a:cubicBezTo>
                    <a:cubicBezTo>
                      <a:pt x="194" y="733"/>
                      <a:pt x="194" y="733"/>
                      <a:pt x="194" y="733"/>
                    </a:cubicBezTo>
                    <a:cubicBezTo>
                      <a:pt x="206" y="733"/>
                      <a:pt x="206" y="733"/>
                      <a:pt x="206" y="733"/>
                    </a:cubicBezTo>
                    <a:cubicBezTo>
                      <a:pt x="263" y="732"/>
                      <a:pt x="326" y="734"/>
                      <a:pt x="373" y="732"/>
                    </a:cubicBezTo>
                    <a:cubicBezTo>
                      <a:pt x="414" y="731"/>
                      <a:pt x="399" y="727"/>
                      <a:pt x="357" y="725"/>
                    </a:cubicBezTo>
                    <a:cubicBezTo>
                      <a:pt x="357" y="724"/>
                      <a:pt x="357" y="724"/>
                      <a:pt x="357" y="724"/>
                    </a:cubicBezTo>
                    <a:cubicBezTo>
                      <a:pt x="399" y="725"/>
                      <a:pt x="378" y="722"/>
                      <a:pt x="383" y="720"/>
                    </a:cubicBezTo>
                    <a:cubicBezTo>
                      <a:pt x="364" y="720"/>
                      <a:pt x="346" y="720"/>
                      <a:pt x="327" y="719"/>
                    </a:cubicBezTo>
                    <a:cubicBezTo>
                      <a:pt x="361" y="719"/>
                      <a:pt x="361" y="719"/>
                      <a:pt x="361" y="719"/>
                    </a:cubicBezTo>
                    <a:cubicBezTo>
                      <a:pt x="380" y="719"/>
                      <a:pt x="380" y="719"/>
                      <a:pt x="380" y="719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3" y="720"/>
                      <a:pt x="393" y="720"/>
                      <a:pt x="393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6" y="720"/>
                      <a:pt x="396" y="720"/>
                      <a:pt x="396" y="720"/>
                    </a:cubicBezTo>
                    <a:cubicBezTo>
                      <a:pt x="397" y="720"/>
                      <a:pt x="397" y="720"/>
                      <a:pt x="397" y="720"/>
                    </a:cubicBezTo>
                    <a:cubicBezTo>
                      <a:pt x="398" y="720"/>
                      <a:pt x="398" y="720"/>
                      <a:pt x="399" y="719"/>
                    </a:cubicBezTo>
                    <a:cubicBezTo>
                      <a:pt x="403" y="719"/>
                      <a:pt x="407" y="717"/>
                      <a:pt x="409" y="715"/>
                    </a:cubicBezTo>
                    <a:cubicBezTo>
                      <a:pt x="412" y="713"/>
                      <a:pt x="414" y="710"/>
                      <a:pt x="416" y="707"/>
                    </a:cubicBezTo>
                    <a:cubicBezTo>
                      <a:pt x="418" y="701"/>
                      <a:pt x="418" y="696"/>
                      <a:pt x="417" y="691"/>
                    </a:cubicBezTo>
                    <a:cubicBezTo>
                      <a:pt x="418" y="697"/>
                      <a:pt x="417" y="703"/>
                      <a:pt x="413" y="708"/>
                    </a:cubicBezTo>
                    <a:cubicBezTo>
                      <a:pt x="412" y="711"/>
                      <a:pt x="409" y="713"/>
                      <a:pt x="406" y="715"/>
                    </a:cubicBezTo>
                    <a:cubicBezTo>
                      <a:pt x="404" y="716"/>
                      <a:pt x="400" y="717"/>
                      <a:pt x="397" y="718"/>
                    </a:cubicBezTo>
                    <a:cubicBezTo>
                      <a:pt x="369" y="717"/>
                      <a:pt x="369" y="717"/>
                      <a:pt x="369" y="717"/>
                    </a:cubicBezTo>
                    <a:cubicBezTo>
                      <a:pt x="350" y="717"/>
                      <a:pt x="330" y="717"/>
                      <a:pt x="311" y="716"/>
                    </a:cubicBezTo>
                    <a:cubicBezTo>
                      <a:pt x="195" y="716"/>
                      <a:pt x="195" y="716"/>
                      <a:pt x="195" y="716"/>
                    </a:cubicBezTo>
                    <a:cubicBezTo>
                      <a:pt x="227" y="716"/>
                      <a:pt x="264" y="715"/>
                      <a:pt x="296" y="716"/>
                    </a:cubicBezTo>
                    <a:cubicBezTo>
                      <a:pt x="319" y="716"/>
                      <a:pt x="341" y="717"/>
                      <a:pt x="362" y="717"/>
                    </a:cubicBezTo>
                    <a:cubicBezTo>
                      <a:pt x="394" y="717"/>
                      <a:pt x="394" y="717"/>
                      <a:pt x="394" y="717"/>
                    </a:cubicBezTo>
                    <a:cubicBezTo>
                      <a:pt x="395" y="717"/>
                      <a:pt x="396" y="717"/>
                      <a:pt x="398" y="717"/>
                    </a:cubicBezTo>
                    <a:cubicBezTo>
                      <a:pt x="400" y="717"/>
                      <a:pt x="402" y="716"/>
                      <a:pt x="403" y="716"/>
                    </a:cubicBezTo>
                    <a:cubicBezTo>
                      <a:pt x="406" y="714"/>
                      <a:pt x="409" y="712"/>
                      <a:pt x="411" y="709"/>
                    </a:cubicBezTo>
                    <a:cubicBezTo>
                      <a:pt x="416" y="704"/>
                      <a:pt x="417" y="697"/>
                      <a:pt x="416" y="691"/>
                    </a:cubicBezTo>
                    <a:cubicBezTo>
                      <a:pt x="416" y="688"/>
                      <a:pt x="415" y="685"/>
                      <a:pt x="414" y="683"/>
                    </a:cubicBezTo>
                    <a:cubicBezTo>
                      <a:pt x="412" y="679"/>
                      <a:pt x="409" y="677"/>
                      <a:pt x="406" y="676"/>
                    </a:cubicBezTo>
                    <a:cubicBezTo>
                      <a:pt x="404" y="674"/>
                      <a:pt x="401" y="674"/>
                      <a:pt x="399" y="674"/>
                    </a:cubicBezTo>
                    <a:cubicBezTo>
                      <a:pt x="397" y="674"/>
                      <a:pt x="396" y="675"/>
                      <a:pt x="396" y="675"/>
                    </a:cubicBezTo>
                    <a:cubicBezTo>
                      <a:pt x="396" y="676"/>
                      <a:pt x="397" y="676"/>
                      <a:pt x="399" y="677"/>
                    </a:cubicBezTo>
                    <a:cubicBezTo>
                      <a:pt x="401" y="678"/>
                      <a:pt x="404" y="679"/>
                      <a:pt x="407" y="683"/>
                    </a:cubicBezTo>
                    <a:cubicBezTo>
                      <a:pt x="408" y="685"/>
                      <a:pt x="410" y="688"/>
                      <a:pt x="410" y="690"/>
                    </a:cubicBezTo>
                    <a:cubicBezTo>
                      <a:pt x="411" y="693"/>
                      <a:pt x="411" y="695"/>
                      <a:pt x="411" y="695"/>
                    </a:cubicBezTo>
                    <a:cubicBezTo>
                      <a:pt x="410" y="697"/>
                      <a:pt x="409" y="696"/>
                      <a:pt x="409" y="695"/>
                    </a:cubicBezTo>
                    <a:cubicBezTo>
                      <a:pt x="409" y="698"/>
                      <a:pt x="408" y="701"/>
                      <a:pt x="406" y="704"/>
                    </a:cubicBezTo>
                    <a:cubicBezTo>
                      <a:pt x="404" y="706"/>
                      <a:pt x="401" y="708"/>
                      <a:pt x="398" y="709"/>
                    </a:cubicBezTo>
                    <a:cubicBezTo>
                      <a:pt x="398" y="709"/>
                      <a:pt x="397" y="709"/>
                      <a:pt x="396" y="709"/>
                    </a:cubicBezTo>
                    <a:cubicBezTo>
                      <a:pt x="393" y="709"/>
                      <a:pt x="393" y="709"/>
                      <a:pt x="393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32" y="708"/>
                      <a:pt x="332" y="708"/>
                      <a:pt x="332" y="708"/>
                    </a:cubicBezTo>
                    <a:cubicBezTo>
                      <a:pt x="295" y="708"/>
                      <a:pt x="259" y="708"/>
                      <a:pt x="223" y="707"/>
                    </a:cubicBezTo>
                    <a:cubicBezTo>
                      <a:pt x="259" y="708"/>
                      <a:pt x="296" y="708"/>
                      <a:pt x="332" y="708"/>
                    </a:cubicBezTo>
                    <a:cubicBezTo>
                      <a:pt x="377" y="709"/>
                      <a:pt x="377" y="709"/>
                      <a:pt x="377" y="709"/>
                    </a:cubicBezTo>
                    <a:cubicBezTo>
                      <a:pt x="388" y="709"/>
                      <a:pt x="388" y="709"/>
                      <a:pt x="388" y="709"/>
                    </a:cubicBezTo>
                    <a:cubicBezTo>
                      <a:pt x="394" y="709"/>
                      <a:pt x="394" y="709"/>
                      <a:pt x="394" y="709"/>
                    </a:cubicBezTo>
                    <a:cubicBezTo>
                      <a:pt x="395" y="709"/>
                      <a:pt x="395" y="709"/>
                      <a:pt x="395" y="709"/>
                    </a:cubicBezTo>
                    <a:cubicBezTo>
                      <a:pt x="396" y="709"/>
                      <a:pt x="396" y="709"/>
                      <a:pt x="396" y="709"/>
                    </a:cubicBezTo>
                    <a:cubicBezTo>
                      <a:pt x="397" y="709"/>
                      <a:pt x="397" y="709"/>
                      <a:pt x="397" y="709"/>
                    </a:cubicBezTo>
                    <a:cubicBezTo>
                      <a:pt x="397" y="709"/>
                      <a:pt x="398" y="708"/>
                      <a:pt x="399" y="708"/>
                    </a:cubicBezTo>
                    <a:cubicBezTo>
                      <a:pt x="401" y="708"/>
                      <a:pt x="404" y="706"/>
                      <a:pt x="406" y="703"/>
                    </a:cubicBezTo>
                    <a:cubicBezTo>
                      <a:pt x="407" y="701"/>
                      <a:pt x="408" y="697"/>
                      <a:pt x="408" y="694"/>
                    </a:cubicBezTo>
                    <a:cubicBezTo>
                      <a:pt x="408" y="694"/>
                      <a:pt x="407" y="694"/>
                      <a:pt x="407" y="694"/>
                    </a:cubicBezTo>
                    <a:cubicBezTo>
                      <a:pt x="407" y="695"/>
                      <a:pt x="407" y="696"/>
                      <a:pt x="406" y="699"/>
                    </a:cubicBezTo>
                    <a:cubicBezTo>
                      <a:pt x="405" y="700"/>
                      <a:pt x="404" y="703"/>
                      <a:pt x="402" y="704"/>
                    </a:cubicBezTo>
                    <a:cubicBezTo>
                      <a:pt x="400" y="705"/>
                      <a:pt x="399" y="706"/>
                      <a:pt x="397" y="706"/>
                    </a:cubicBezTo>
                    <a:cubicBezTo>
                      <a:pt x="397" y="706"/>
                      <a:pt x="397" y="706"/>
                      <a:pt x="396" y="706"/>
                    </a:cubicBezTo>
                    <a:cubicBezTo>
                      <a:pt x="394" y="706"/>
                      <a:pt x="394" y="706"/>
                      <a:pt x="394" y="706"/>
                    </a:cubicBezTo>
                    <a:cubicBezTo>
                      <a:pt x="390" y="706"/>
                      <a:pt x="390" y="706"/>
                      <a:pt x="390" y="706"/>
                    </a:cubicBezTo>
                    <a:cubicBezTo>
                      <a:pt x="379" y="707"/>
                      <a:pt x="366" y="707"/>
                      <a:pt x="357" y="707"/>
                    </a:cubicBezTo>
                    <a:cubicBezTo>
                      <a:pt x="306" y="705"/>
                      <a:pt x="251" y="706"/>
                      <a:pt x="201" y="705"/>
                    </a:cubicBezTo>
                    <a:cubicBezTo>
                      <a:pt x="187" y="705"/>
                      <a:pt x="187" y="705"/>
                      <a:pt x="187" y="705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5" y="704"/>
                      <a:pt x="185" y="704"/>
                      <a:pt x="185" y="704"/>
                    </a:cubicBezTo>
                    <a:cubicBezTo>
                      <a:pt x="184" y="704"/>
                      <a:pt x="184" y="704"/>
                      <a:pt x="183" y="704"/>
                    </a:cubicBezTo>
                    <a:cubicBezTo>
                      <a:pt x="182" y="704"/>
                      <a:pt x="181" y="703"/>
                      <a:pt x="180" y="702"/>
                    </a:cubicBezTo>
                    <a:cubicBezTo>
                      <a:pt x="179" y="700"/>
                      <a:pt x="178" y="697"/>
                      <a:pt x="178" y="694"/>
                    </a:cubicBezTo>
                    <a:cubicBezTo>
                      <a:pt x="178" y="692"/>
                      <a:pt x="179" y="689"/>
                      <a:pt x="181" y="687"/>
                    </a:cubicBezTo>
                    <a:cubicBezTo>
                      <a:pt x="181" y="686"/>
                      <a:pt x="182" y="686"/>
                      <a:pt x="183" y="685"/>
                    </a:cubicBezTo>
                    <a:cubicBezTo>
                      <a:pt x="184" y="685"/>
                      <a:pt x="184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5" y="685"/>
                      <a:pt x="185" y="685"/>
                      <a:pt x="185" y="685"/>
                    </a:cubicBezTo>
                    <a:cubicBezTo>
                      <a:pt x="186" y="685"/>
                      <a:pt x="186" y="685"/>
                      <a:pt x="186" y="685"/>
                    </a:cubicBezTo>
                    <a:cubicBezTo>
                      <a:pt x="187" y="685"/>
                      <a:pt x="187" y="685"/>
                      <a:pt x="187" y="685"/>
                    </a:cubicBezTo>
                    <a:cubicBezTo>
                      <a:pt x="201" y="685"/>
                      <a:pt x="201" y="685"/>
                      <a:pt x="201" y="685"/>
                    </a:cubicBezTo>
                    <a:cubicBezTo>
                      <a:pt x="229" y="685"/>
                      <a:pt x="229" y="685"/>
                      <a:pt x="229" y="685"/>
                    </a:cubicBezTo>
                    <a:cubicBezTo>
                      <a:pt x="279" y="684"/>
                      <a:pt x="334" y="685"/>
                      <a:pt x="376" y="684"/>
                    </a:cubicBezTo>
                    <a:cubicBezTo>
                      <a:pt x="412" y="683"/>
                      <a:pt x="398" y="678"/>
                      <a:pt x="362" y="677"/>
                    </a:cubicBezTo>
                    <a:cubicBezTo>
                      <a:pt x="362" y="675"/>
                      <a:pt x="362" y="675"/>
                      <a:pt x="362" y="675"/>
                    </a:cubicBezTo>
                    <a:cubicBezTo>
                      <a:pt x="398" y="676"/>
                      <a:pt x="380" y="673"/>
                      <a:pt x="385" y="671"/>
                    </a:cubicBezTo>
                    <a:cubicBezTo>
                      <a:pt x="369" y="671"/>
                      <a:pt x="353" y="671"/>
                      <a:pt x="337" y="671"/>
                    </a:cubicBezTo>
                    <a:cubicBezTo>
                      <a:pt x="361" y="671"/>
                      <a:pt x="361" y="671"/>
                      <a:pt x="361" y="671"/>
                    </a:cubicBezTo>
                    <a:cubicBezTo>
                      <a:pt x="380" y="671"/>
                      <a:pt x="380" y="671"/>
                      <a:pt x="380" y="671"/>
                    </a:cubicBezTo>
                    <a:cubicBezTo>
                      <a:pt x="389" y="671"/>
                      <a:pt x="389" y="671"/>
                      <a:pt x="389" y="671"/>
                    </a:cubicBezTo>
                    <a:cubicBezTo>
                      <a:pt x="393" y="671"/>
                      <a:pt x="393" y="671"/>
                      <a:pt x="393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6" y="671"/>
                      <a:pt x="396" y="671"/>
                      <a:pt x="396" y="671"/>
                    </a:cubicBezTo>
                    <a:cubicBezTo>
                      <a:pt x="397" y="671"/>
                      <a:pt x="397" y="671"/>
                      <a:pt x="397" y="671"/>
                    </a:cubicBezTo>
                    <a:cubicBezTo>
                      <a:pt x="398" y="671"/>
                      <a:pt x="399" y="671"/>
                      <a:pt x="399" y="671"/>
                    </a:cubicBezTo>
                    <a:cubicBezTo>
                      <a:pt x="403" y="670"/>
                      <a:pt x="407" y="668"/>
                      <a:pt x="409" y="666"/>
                    </a:cubicBezTo>
                    <a:cubicBezTo>
                      <a:pt x="412" y="664"/>
                      <a:pt x="414" y="661"/>
                      <a:pt x="416" y="658"/>
                    </a:cubicBezTo>
                    <a:cubicBezTo>
                      <a:pt x="418" y="653"/>
                      <a:pt x="418" y="647"/>
                      <a:pt x="417" y="642"/>
                    </a:cubicBezTo>
                    <a:cubicBezTo>
                      <a:pt x="418" y="648"/>
                      <a:pt x="417" y="655"/>
                      <a:pt x="413" y="660"/>
                    </a:cubicBezTo>
                    <a:cubicBezTo>
                      <a:pt x="412" y="662"/>
                      <a:pt x="409" y="665"/>
                      <a:pt x="407" y="666"/>
                    </a:cubicBezTo>
                    <a:cubicBezTo>
                      <a:pt x="404" y="668"/>
                      <a:pt x="400" y="669"/>
                      <a:pt x="397" y="669"/>
                    </a:cubicBezTo>
                    <a:cubicBezTo>
                      <a:pt x="369" y="669"/>
                      <a:pt x="369" y="669"/>
                      <a:pt x="369" y="669"/>
                    </a:cubicBezTo>
                    <a:cubicBezTo>
                      <a:pt x="350" y="668"/>
                      <a:pt x="330" y="668"/>
                      <a:pt x="311" y="668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227" y="667"/>
                      <a:pt x="264" y="667"/>
                      <a:pt x="296" y="668"/>
                    </a:cubicBezTo>
                    <a:cubicBezTo>
                      <a:pt x="319" y="668"/>
                      <a:pt x="341" y="668"/>
                      <a:pt x="362" y="668"/>
                    </a:cubicBezTo>
                    <a:cubicBezTo>
                      <a:pt x="394" y="668"/>
                      <a:pt x="394" y="668"/>
                      <a:pt x="394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6" y="668"/>
                      <a:pt x="396" y="668"/>
                      <a:pt x="396" y="668"/>
                    </a:cubicBezTo>
                    <a:cubicBezTo>
                      <a:pt x="397" y="668"/>
                      <a:pt x="397" y="668"/>
                      <a:pt x="397" y="668"/>
                    </a:cubicBezTo>
                    <a:cubicBezTo>
                      <a:pt x="397" y="668"/>
                      <a:pt x="398" y="668"/>
                      <a:pt x="398" y="668"/>
                    </a:cubicBezTo>
                    <a:cubicBezTo>
                      <a:pt x="400" y="668"/>
                      <a:pt x="402" y="668"/>
                      <a:pt x="403" y="667"/>
                    </a:cubicBezTo>
                    <a:cubicBezTo>
                      <a:pt x="407" y="666"/>
                      <a:pt x="409" y="663"/>
                      <a:pt x="411" y="661"/>
                    </a:cubicBezTo>
                    <a:cubicBezTo>
                      <a:pt x="416" y="656"/>
                      <a:pt x="417" y="649"/>
                      <a:pt x="416" y="642"/>
                    </a:cubicBezTo>
                    <a:cubicBezTo>
                      <a:pt x="416" y="639"/>
                      <a:pt x="415" y="637"/>
                      <a:pt x="414" y="634"/>
                    </a:cubicBezTo>
                    <a:cubicBezTo>
                      <a:pt x="412" y="631"/>
                      <a:pt x="409" y="629"/>
                      <a:pt x="406" y="627"/>
                    </a:cubicBezTo>
                    <a:cubicBezTo>
                      <a:pt x="404" y="626"/>
                      <a:pt x="401" y="625"/>
                      <a:pt x="399" y="626"/>
                    </a:cubicBezTo>
                    <a:cubicBezTo>
                      <a:pt x="397" y="626"/>
                      <a:pt x="396" y="626"/>
                      <a:pt x="396" y="627"/>
                    </a:cubicBezTo>
                    <a:cubicBezTo>
                      <a:pt x="396" y="627"/>
                      <a:pt x="397" y="628"/>
                      <a:pt x="399" y="628"/>
                    </a:cubicBezTo>
                    <a:cubicBezTo>
                      <a:pt x="401" y="629"/>
                      <a:pt x="404" y="631"/>
                      <a:pt x="407" y="634"/>
                    </a:cubicBezTo>
                    <a:cubicBezTo>
                      <a:pt x="408" y="636"/>
                      <a:pt x="410" y="639"/>
                      <a:pt x="410" y="642"/>
                    </a:cubicBezTo>
                    <a:cubicBezTo>
                      <a:pt x="411" y="645"/>
                      <a:pt x="411" y="647"/>
                      <a:pt x="411" y="647"/>
                    </a:cubicBezTo>
                    <a:cubicBezTo>
                      <a:pt x="410" y="648"/>
                      <a:pt x="409" y="647"/>
                      <a:pt x="409" y="646"/>
                    </a:cubicBezTo>
                    <a:cubicBezTo>
                      <a:pt x="409" y="650"/>
                      <a:pt x="408" y="653"/>
                      <a:pt x="406" y="655"/>
                    </a:cubicBezTo>
                    <a:cubicBezTo>
                      <a:pt x="404" y="658"/>
                      <a:pt x="401" y="660"/>
                      <a:pt x="398" y="660"/>
                    </a:cubicBezTo>
                    <a:cubicBezTo>
                      <a:pt x="398" y="660"/>
                      <a:pt x="397" y="660"/>
                      <a:pt x="396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32" y="660"/>
                      <a:pt x="332" y="660"/>
                      <a:pt x="332" y="660"/>
                    </a:cubicBezTo>
                    <a:cubicBezTo>
                      <a:pt x="295" y="660"/>
                      <a:pt x="259" y="659"/>
                      <a:pt x="223" y="658"/>
                    </a:cubicBezTo>
                    <a:cubicBezTo>
                      <a:pt x="259" y="659"/>
                      <a:pt x="296" y="660"/>
                      <a:pt x="332" y="660"/>
                    </a:cubicBezTo>
                    <a:cubicBezTo>
                      <a:pt x="377" y="660"/>
                      <a:pt x="377" y="660"/>
                      <a:pt x="377" y="660"/>
                    </a:cubicBezTo>
                    <a:cubicBezTo>
                      <a:pt x="388" y="660"/>
                      <a:pt x="388" y="660"/>
                      <a:pt x="388" y="660"/>
                    </a:cubicBezTo>
                    <a:cubicBezTo>
                      <a:pt x="394" y="660"/>
                      <a:pt x="394" y="660"/>
                      <a:pt x="394" y="660"/>
                    </a:cubicBezTo>
                    <a:cubicBezTo>
                      <a:pt x="395" y="660"/>
                      <a:pt x="395" y="660"/>
                      <a:pt x="395" y="660"/>
                    </a:cubicBezTo>
                    <a:cubicBezTo>
                      <a:pt x="396" y="660"/>
                      <a:pt x="396" y="660"/>
                      <a:pt x="396" y="660"/>
                    </a:cubicBezTo>
                    <a:cubicBezTo>
                      <a:pt x="397" y="660"/>
                      <a:pt x="397" y="660"/>
                      <a:pt x="397" y="660"/>
                    </a:cubicBezTo>
                    <a:cubicBezTo>
                      <a:pt x="397" y="660"/>
                      <a:pt x="398" y="660"/>
                      <a:pt x="399" y="660"/>
                    </a:cubicBezTo>
                    <a:cubicBezTo>
                      <a:pt x="402" y="659"/>
                      <a:pt x="404" y="657"/>
                      <a:pt x="406" y="654"/>
                    </a:cubicBezTo>
                    <a:cubicBezTo>
                      <a:pt x="407" y="652"/>
                      <a:pt x="408" y="649"/>
                      <a:pt x="408" y="646"/>
                    </a:cubicBezTo>
                    <a:cubicBezTo>
                      <a:pt x="408" y="645"/>
                      <a:pt x="407" y="645"/>
                      <a:pt x="407" y="646"/>
                    </a:cubicBezTo>
                    <a:cubicBezTo>
                      <a:pt x="407" y="646"/>
                      <a:pt x="407" y="648"/>
                      <a:pt x="406" y="650"/>
                    </a:cubicBezTo>
                    <a:cubicBezTo>
                      <a:pt x="405" y="651"/>
                      <a:pt x="404" y="654"/>
                      <a:pt x="402" y="656"/>
                    </a:cubicBezTo>
                    <a:cubicBezTo>
                      <a:pt x="400" y="657"/>
                      <a:pt x="399" y="658"/>
                      <a:pt x="397" y="658"/>
                    </a:cubicBezTo>
                    <a:cubicBezTo>
                      <a:pt x="397" y="658"/>
                      <a:pt x="397" y="658"/>
                      <a:pt x="396" y="658"/>
                    </a:cubicBezTo>
                    <a:cubicBezTo>
                      <a:pt x="394" y="658"/>
                      <a:pt x="394" y="658"/>
                      <a:pt x="394" y="658"/>
                    </a:cubicBezTo>
                    <a:cubicBezTo>
                      <a:pt x="390" y="658"/>
                      <a:pt x="390" y="658"/>
                      <a:pt x="390" y="658"/>
                    </a:cubicBezTo>
                    <a:cubicBezTo>
                      <a:pt x="379" y="658"/>
                      <a:pt x="366" y="658"/>
                      <a:pt x="357" y="658"/>
                    </a:cubicBezTo>
                    <a:cubicBezTo>
                      <a:pt x="306" y="657"/>
                      <a:pt x="251" y="657"/>
                      <a:pt x="201" y="656"/>
                    </a:cubicBezTo>
                    <a:cubicBezTo>
                      <a:pt x="187" y="656"/>
                      <a:pt x="187" y="656"/>
                      <a:pt x="187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5" y="656"/>
                      <a:pt x="185" y="656"/>
                      <a:pt x="185" y="656"/>
                    </a:cubicBezTo>
                    <a:cubicBezTo>
                      <a:pt x="184" y="656"/>
                      <a:pt x="184" y="656"/>
                      <a:pt x="183" y="655"/>
                    </a:cubicBezTo>
                    <a:cubicBezTo>
                      <a:pt x="182" y="655"/>
                      <a:pt x="181" y="654"/>
                      <a:pt x="180" y="653"/>
                    </a:cubicBezTo>
                    <a:cubicBezTo>
                      <a:pt x="179" y="652"/>
                      <a:pt x="178" y="649"/>
                      <a:pt x="178" y="646"/>
                    </a:cubicBezTo>
                    <a:cubicBezTo>
                      <a:pt x="178" y="643"/>
                      <a:pt x="179" y="640"/>
                      <a:pt x="181" y="638"/>
                    </a:cubicBezTo>
                    <a:cubicBezTo>
                      <a:pt x="181" y="638"/>
                      <a:pt x="182" y="637"/>
                      <a:pt x="183" y="637"/>
                    </a:cubicBezTo>
                    <a:cubicBezTo>
                      <a:pt x="184" y="636"/>
                      <a:pt x="184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5" y="636"/>
                      <a:pt x="185" y="636"/>
                      <a:pt x="185" y="636"/>
                    </a:cubicBezTo>
                    <a:cubicBezTo>
                      <a:pt x="186" y="636"/>
                      <a:pt x="186" y="636"/>
                      <a:pt x="186" y="636"/>
                    </a:cubicBezTo>
                    <a:cubicBezTo>
                      <a:pt x="187" y="636"/>
                      <a:pt x="187" y="636"/>
                      <a:pt x="187" y="636"/>
                    </a:cubicBezTo>
                    <a:cubicBezTo>
                      <a:pt x="201" y="636"/>
                      <a:pt x="201" y="636"/>
                      <a:pt x="201" y="636"/>
                    </a:cubicBezTo>
                    <a:cubicBezTo>
                      <a:pt x="229" y="636"/>
                      <a:pt x="229" y="636"/>
                      <a:pt x="229" y="636"/>
                    </a:cubicBezTo>
                    <a:cubicBezTo>
                      <a:pt x="279" y="635"/>
                      <a:pt x="334" y="636"/>
                      <a:pt x="376" y="635"/>
                    </a:cubicBezTo>
                    <a:cubicBezTo>
                      <a:pt x="412" y="634"/>
                      <a:pt x="398" y="630"/>
                      <a:pt x="362" y="628"/>
                    </a:cubicBezTo>
                    <a:cubicBezTo>
                      <a:pt x="362" y="627"/>
                      <a:pt x="362" y="627"/>
                      <a:pt x="362" y="627"/>
                    </a:cubicBezTo>
                    <a:cubicBezTo>
                      <a:pt x="393" y="627"/>
                      <a:pt x="385" y="625"/>
                      <a:pt x="384" y="624"/>
                    </a:cubicBezTo>
                    <a:cubicBezTo>
                      <a:pt x="391" y="624"/>
                      <a:pt x="391" y="624"/>
                      <a:pt x="391" y="624"/>
                    </a:cubicBezTo>
                    <a:cubicBezTo>
                      <a:pt x="392" y="624"/>
                      <a:pt x="392" y="624"/>
                      <a:pt x="392" y="624"/>
                    </a:cubicBezTo>
                    <a:cubicBezTo>
                      <a:pt x="393" y="624"/>
                      <a:pt x="393" y="624"/>
                      <a:pt x="393" y="624"/>
                    </a:cubicBezTo>
                    <a:cubicBezTo>
                      <a:pt x="394" y="624"/>
                      <a:pt x="394" y="624"/>
                      <a:pt x="394" y="624"/>
                    </a:cubicBezTo>
                    <a:cubicBezTo>
                      <a:pt x="395" y="624"/>
                      <a:pt x="397" y="623"/>
                      <a:pt x="398" y="623"/>
                    </a:cubicBezTo>
                    <a:cubicBezTo>
                      <a:pt x="400" y="623"/>
                      <a:pt x="403" y="622"/>
                      <a:pt x="405" y="620"/>
                    </a:cubicBezTo>
                    <a:cubicBezTo>
                      <a:pt x="410" y="617"/>
                      <a:pt x="414" y="613"/>
                      <a:pt x="415" y="608"/>
                    </a:cubicBezTo>
                    <a:cubicBezTo>
                      <a:pt x="416" y="605"/>
                      <a:pt x="417" y="603"/>
                      <a:pt x="417" y="600"/>
                    </a:cubicBezTo>
                    <a:cubicBezTo>
                      <a:pt x="417" y="594"/>
                      <a:pt x="417" y="594"/>
                      <a:pt x="417" y="594"/>
                    </a:cubicBezTo>
                    <a:cubicBezTo>
                      <a:pt x="417" y="571"/>
                      <a:pt x="417" y="571"/>
                      <a:pt x="417" y="571"/>
                    </a:cubicBezTo>
                    <a:cubicBezTo>
                      <a:pt x="417" y="550"/>
                      <a:pt x="417" y="550"/>
                      <a:pt x="417" y="550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23" y="546"/>
                      <a:pt x="427" y="544"/>
                      <a:pt x="430" y="542"/>
                    </a:cubicBezTo>
                    <a:cubicBezTo>
                      <a:pt x="427" y="544"/>
                      <a:pt x="423" y="546"/>
                      <a:pt x="420" y="548"/>
                    </a:cubicBezTo>
                    <a:cubicBezTo>
                      <a:pt x="417" y="549"/>
                      <a:pt x="417" y="549"/>
                      <a:pt x="417" y="549"/>
                    </a:cubicBezTo>
                    <a:cubicBezTo>
                      <a:pt x="417" y="549"/>
                      <a:pt x="417" y="549"/>
                      <a:pt x="417" y="550"/>
                    </a:cubicBezTo>
                    <a:cubicBezTo>
                      <a:pt x="417" y="572"/>
                      <a:pt x="417" y="572"/>
                      <a:pt x="417" y="572"/>
                    </a:cubicBezTo>
                    <a:cubicBezTo>
                      <a:pt x="417" y="595"/>
                      <a:pt x="417" y="595"/>
                      <a:pt x="417" y="595"/>
                    </a:cubicBezTo>
                    <a:cubicBezTo>
                      <a:pt x="417" y="601"/>
                      <a:pt x="417" y="601"/>
                      <a:pt x="417" y="601"/>
                    </a:cubicBezTo>
                    <a:cubicBezTo>
                      <a:pt x="417" y="603"/>
                      <a:pt x="416" y="606"/>
                      <a:pt x="415" y="609"/>
                    </a:cubicBezTo>
                    <a:cubicBezTo>
                      <a:pt x="413" y="614"/>
                      <a:pt x="409" y="618"/>
                      <a:pt x="405" y="621"/>
                    </a:cubicBezTo>
                    <a:cubicBezTo>
                      <a:pt x="402" y="622"/>
                      <a:pt x="400" y="623"/>
                      <a:pt x="397" y="623"/>
                    </a:cubicBezTo>
                    <a:cubicBezTo>
                      <a:pt x="396" y="623"/>
                      <a:pt x="394" y="624"/>
                      <a:pt x="393" y="624"/>
                    </a:cubicBezTo>
                    <a:cubicBezTo>
                      <a:pt x="390" y="624"/>
                      <a:pt x="390" y="624"/>
                      <a:pt x="390" y="624"/>
                    </a:cubicBezTo>
                    <a:cubicBezTo>
                      <a:pt x="384" y="624"/>
                      <a:pt x="384" y="624"/>
                      <a:pt x="384" y="624"/>
                    </a:cubicBezTo>
                    <a:cubicBezTo>
                      <a:pt x="384" y="623"/>
                      <a:pt x="384" y="623"/>
                      <a:pt x="385" y="623"/>
                    </a:cubicBezTo>
                    <a:cubicBezTo>
                      <a:pt x="379" y="623"/>
                      <a:pt x="374" y="623"/>
                      <a:pt x="369" y="623"/>
                    </a:cubicBezTo>
                    <a:cubicBezTo>
                      <a:pt x="390" y="623"/>
                      <a:pt x="390" y="623"/>
                      <a:pt x="390" y="623"/>
                    </a:cubicBezTo>
                    <a:cubicBezTo>
                      <a:pt x="393" y="623"/>
                      <a:pt x="393" y="623"/>
                      <a:pt x="393" y="623"/>
                    </a:cubicBezTo>
                    <a:cubicBezTo>
                      <a:pt x="394" y="623"/>
                      <a:pt x="395" y="623"/>
                      <a:pt x="397" y="622"/>
                    </a:cubicBezTo>
                    <a:cubicBezTo>
                      <a:pt x="399" y="622"/>
                      <a:pt x="402" y="621"/>
                      <a:pt x="404" y="620"/>
                    </a:cubicBezTo>
                    <a:cubicBezTo>
                      <a:pt x="409" y="617"/>
                      <a:pt x="413" y="612"/>
                      <a:pt x="414" y="607"/>
                    </a:cubicBezTo>
                    <a:cubicBezTo>
                      <a:pt x="415" y="606"/>
                      <a:pt x="415" y="605"/>
                      <a:pt x="415" y="603"/>
                    </a:cubicBezTo>
                    <a:cubicBezTo>
                      <a:pt x="416" y="603"/>
                      <a:pt x="416" y="602"/>
                      <a:pt x="416" y="601"/>
                    </a:cubicBezTo>
                    <a:cubicBezTo>
                      <a:pt x="416" y="601"/>
                      <a:pt x="416" y="600"/>
                      <a:pt x="416" y="599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81"/>
                      <a:pt x="416" y="581"/>
                      <a:pt x="416" y="581"/>
                    </a:cubicBezTo>
                    <a:cubicBezTo>
                      <a:pt x="416" y="557"/>
                      <a:pt x="416" y="557"/>
                      <a:pt x="416" y="557"/>
                    </a:cubicBezTo>
                    <a:cubicBezTo>
                      <a:pt x="416" y="549"/>
                      <a:pt x="416" y="549"/>
                      <a:pt x="416" y="549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6" y="548"/>
                      <a:pt x="416" y="548"/>
                      <a:pt x="416" y="548"/>
                    </a:cubicBezTo>
                    <a:cubicBezTo>
                      <a:pt x="417" y="548"/>
                      <a:pt x="417" y="548"/>
                      <a:pt x="417" y="548"/>
                    </a:cubicBezTo>
                    <a:cubicBezTo>
                      <a:pt x="419" y="547"/>
                      <a:pt x="421" y="546"/>
                      <a:pt x="423" y="545"/>
                    </a:cubicBezTo>
                    <a:cubicBezTo>
                      <a:pt x="430" y="541"/>
                      <a:pt x="437" y="537"/>
                      <a:pt x="444" y="533"/>
                    </a:cubicBezTo>
                    <a:cubicBezTo>
                      <a:pt x="445" y="534"/>
                      <a:pt x="445" y="534"/>
                      <a:pt x="445" y="534"/>
                    </a:cubicBezTo>
                    <a:cubicBezTo>
                      <a:pt x="476" y="514"/>
                      <a:pt x="504" y="488"/>
                      <a:pt x="526" y="458"/>
                    </a:cubicBezTo>
                    <a:cubicBezTo>
                      <a:pt x="548" y="428"/>
                      <a:pt x="564" y="394"/>
                      <a:pt x="574" y="357"/>
                    </a:cubicBezTo>
                    <a:cubicBezTo>
                      <a:pt x="583" y="321"/>
                      <a:pt x="585" y="283"/>
                      <a:pt x="579" y="245"/>
                    </a:cubicBezTo>
                    <a:cubicBezTo>
                      <a:pt x="574" y="208"/>
                      <a:pt x="561" y="171"/>
                      <a:pt x="542" y="139"/>
                    </a:cubicBezTo>
                    <a:close/>
                    <a:moveTo>
                      <a:pt x="338" y="819"/>
                    </a:moveTo>
                    <a:cubicBezTo>
                      <a:pt x="339" y="819"/>
                      <a:pt x="340" y="819"/>
                      <a:pt x="340" y="818"/>
                    </a:cubicBezTo>
                    <a:cubicBezTo>
                      <a:pt x="340" y="819"/>
                      <a:pt x="339" y="819"/>
                      <a:pt x="338" y="819"/>
                    </a:cubicBezTo>
                    <a:close/>
                    <a:moveTo>
                      <a:pt x="256" y="820"/>
                    </a:moveTo>
                    <a:cubicBezTo>
                      <a:pt x="265" y="821"/>
                      <a:pt x="274" y="822"/>
                      <a:pt x="283" y="823"/>
                    </a:cubicBezTo>
                    <a:cubicBezTo>
                      <a:pt x="292" y="823"/>
                      <a:pt x="301" y="824"/>
                      <a:pt x="310" y="824"/>
                    </a:cubicBezTo>
                    <a:cubicBezTo>
                      <a:pt x="315" y="824"/>
                      <a:pt x="319" y="823"/>
                      <a:pt x="324" y="823"/>
                    </a:cubicBezTo>
                    <a:cubicBezTo>
                      <a:pt x="328" y="822"/>
                      <a:pt x="333" y="822"/>
                      <a:pt x="336" y="820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7" y="820"/>
                      <a:pt x="337" y="820"/>
                      <a:pt x="338" y="819"/>
                    </a:cubicBezTo>
                    <a:cubicBezTo>
                      <a:pt x="337" y="820"/>
                      <a:pt x="337" y="820"/>
                      <a:pt x="337" y="820"/>
                    </a:cubicBezTo>
                    <a:cubicBezTo>
                      <a:pt x="336" y="820"/>
                      <a:pt x="336" y="820"/>
                      <a:pt x="336" y="820"/>
                    </a:cubicBezTo>
                    <a:cubicBezTo>
                      <a:pt x="332" y="822"/>
                      <a:pt x="328" y="822"/>
                      <a:pt x="324" y="823"/>
                    </a:cubicBezTo>
                    <a:cubicBezTo>
                      <a:pt x="319" y="823"/>
                      <a:pt x="315" y="824"/>
                      <a:pt x="310" y="824"/>
                    </a:cubicBezTo>
                    <a:cubicBezTo>
                      <a:pt x="301" y="824"/>
                      <a:pt x="292" y="824"/>
                      <a:pt x="283" y="823"/>
                    </a:cubicBezTo>
                    <a:cubicBezTo>
                      <a:pt x="274" y="822"/>
                      <a:pt x="264" y="821"/>
                      <a:pt x="256" y="820"/>
                    </a:cubicBezTo>
                    <a:cubicBezTo>
                      <a:pt x="253" y="820"/>
                      <a:pt x="251" y="820"/>
                      <a:pt x="249" y="819"/>
                    </a:cubicBezTo>
                    <a:cubicBezTo>
                      <a:pt x="249" y="819"/>
                      <a:pt x="249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51" y="820"/>
                      <a:pt x="254" y="820"/>
                      <a:pt x="256" y="820"/>
                    </a:cubicBezTo>
                    <a:close/>
                    <a:moveTo>
                      <a:pt x="249" y="817"/>
                    </a:move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ubicBezTo>
                      <a:pt x="249" y="817"/>
                      <a:pt x="249" y="817"/>
                      <a:pt x="249" y="817"/>
                    </a:cubicBezTo>
                    <a:close/>
                    <a:moveTo>
                      <a:pt x="249" y="819"/>
                    </a:moveTo>
                    <a:cubicBezTo>
                      <a:pt x="249" y="819"/>
                      <a:pt x="249" y="819"/>
                      <a:pt x="249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9" y="819"/>
                      <a:pt x="249" y="819"/>
                      <a:pt x="249" y="819"/>
                    </a:cubicBezTo>
                    <a:close/>
                    <a:moveTo>
                      <a:pt x="246" y="817"/>
                    </a:moveTo>
                    <a:cubicBezTo>
                      <a:pt x="246" y="818"/>
                      <a:pt x="247" y="818"/>
                      <a:pt x="248" y="818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9"/>
                    </a:cubicBezTo>
                    <a:cubicBezTo>
                      <a:pt x="248" y="819"/>
                      <a:pt x="248" y="819"/>
                      <a:pt x="248" y="818"/>
                    </a:cubicBezTo>
                    <a:cubicBezTo>
                      <a:pt x="247" y="818"/>
                      <a:pt x="246" y="817"/>
                      <a:pt x="245" y="817"/>
                    </a:cubicBezTo>
                    <a:cubicBezTo>
                      <a:pt x="243" y="814"/>
                      <a:pt x="240" y="811"/>
                      <a:pt x="237" y="807"/>
                    </a:cubicBezTo>
                    <a:cubicBezTo>
                      <a:pt x="240" y="811"/>
                      <a:pt x="243" y="814"/>
                      <a:pt x="246" y="817"/>
                    </a:cubicBezTo>
                    <a:close/>
                    <a:moveTo>
                      <a:pt x="230" y="813"/>
                    </a:moveTo>
                    <a:cubicBezTo>
                      <a:pt x="230" y="812"/>
                      <a:pt x="230" y="812"/>
                      <a:pt x="230" y="812"/>
                    </a:cubicBezTo>
                    <a:cubicBezTo>
                      <a:pt x="228" y="811"/>
                      <a:pt x="228" y="811"/>
                      <a:pt x="228" y="811"/>
                    </a:cubicBezTo>
                    <a:cubicBezTo>
                      <a:pt x="228" y="810"/>
                      <a:pt x="228" y="810"/>
                      <a:pt x="228" y="810"/>
                    </a:cubicBezTo>
                    <a:cubicBezTo>
                      <a:pt x="227" y="809"/>
                      <a:pt x="227" y="809"/>
                      <a:pt x="227" y="809"/>
                    </a:cubicBezTo>
                    <a:cubicBezTo>
                      <a:pt x="227" y="808"/>
                      <a:pt x="227" y="808"/>
                      <a:pt x="227" y="808"/>
                    </a:cubicBezTo>
                    <a:cubicBezTo>
                      <a:pt x="223" y="800"/>
                      <a:pt x="223" y="800"/>
                      <a:pt x="223" y="800"/>
                    </a:cubicBezTo>
                    <a:cubicBezTo>
                      <a:pt x="215" y="784"/>
                      <a:pt x="215" y="784"/>
                      <a:pt x="215" y="784"/>
                    </a:cubicBezTo>
                    <a:cubicBezTo>
                      <a:pt x="220" y="793"/>
                      <a:pt x="224" y="804"/>
                      <a:pt x="230" y="813"/>
                    </a:cubicBezTo>
                    <a:close/>
                    <a:moveTo>
                      <a:pt x="190" y="672"/>
                    </a:moveTo>
                    <a:cubicBezTo>
                      <a:pt x="187" y="672"/>
                      <a:pt x="187" y="672"/>
                      <a:pt x="187" y="672"/>
                    </a:cubicBezTo>
                    <a:cubicBezTo>
                      <a:pt x="185" y="672"/>
                      <a:pt x="185" y="672"/>
                      <a:pt x="185" y="672"/>
                    </a:cubicBezTo>
                    <a:cubicBezTo>
                      <a:pt x="185" y="672"/>
                      <a:pt x="184" y="672"/>
                      <a:pt x="183" y="672"/>
                    </a:cubicBezTo>
                    <a:cubicBezTo>
                      <a:pt x="180" y="672"/>
                      <a:pt x="177" y="673"/>
                      <a:pt x="175" y="675"/>
                    </a:cubicBezTo>
                    <a:cubicBezTo>
                      <a:pt x="172" y="677"/>
                      <a:pt x="170" y="679"/>
                      <a:pt x="169" y="681"/>
                    </a:cubicBezTo>
                    <a:cubicBezTo>
                      <a:pt x="166" y="686"/>
                      <a:pt x="165" y="691"/>
                      <a:pt x="165" y="696"/>
                    </a:cubicBezTo>
                    <a:cubicBezTo>
                      <a:pt x="165" y="702"/>
                      <a:pt x="167" y="707"/>
                      <a:pt x="171" y="711"/>
                    </a:cubicBezTo>
                    <a:cubicBezTo>
                      <a:pt x="173" y="713"/>
                      <a:pt x="175" y="715"/>
                      <a:pt x="178" y="716"/>
                    </a:cubicBezTo>
                    <a:cubicBezTo>
                      <a:pt x="179" y="716"/>
                      <a:pt x="181" y="717"/>
                      <a:pt x="182" y="717"/>
                    </a:cubicBezTo>
                    <a:cubicBezTo>
                      <a:pt x="183" y="717"/>
                      <a:pt x="184" y="717"/>
                      <a:pt x="184" y="717"/>
                    </a:cubicBezTo>
                    <a:cubicBezTo>
                      <a:pt x="185" y="717"/>
                      <a:pt x="185" y="717"/>
                      <a:pt x="185" y="717"/>
                    </a:cubicBezTo>
                    <a:cubicBezTo>
                      <a:pt x="186" y="717"/>
                      <a:pt x="186" y="717"/>
                      <a:pt x="186" y="717"/>
                    </a:cubicBezTo>
                    <a:cubicBezTo>
                      <a:pt x="199" y="717"/>
                      <a:pt x="199" y="717"/>
                      <a:pt x="199" y="717"/>
                    </a:cubicBezTo>
                    <a:cubicBezTo>
                      <a:pt x="224" y="718"/>
                      <a:pt x="224" y="718"/>
                      <a:pt x="224" y="718"/>
                    </a:cubicBezTo>
                    <a:cubicBezTo>
                      <a:pt x="257" y="718"/>
                      <a:pt x="290" y="718"/>
                      <a:pt x="325" y="718"/>
                    </a:cubicBezTo>
                    <a:cubicBezTo>
                      <a:pt x="325" y="719"/>
                      <a:pt x="325" y="719"/>
                      <a:pt x="325" y="719"/>
                    </a:cubicBezTo>
                    <a:cubicBezTo>
                      <a:pt x="323" y="719"/>
                      <a:pt x="322" y="719"/>
                      <a:pt x="321" y="719"/>
                    </a:cubicBezTo>
                    <a:cubicBezTo>
                      <a:pt x="300" y="719"/>
                      <a:pt x="300" y="719"/>
                      <a:pt x="300" y="719"/>
                    </a:cubicBezTo>
                    <a:cubicBezTo>
                      <a:pt x="297" y="719"/>
                      <a:pt x="297" y="719"/>
                      <a:pt x="297" y="719"/>
                    </a:cubicBezTo>
                    <a:cubicBezTo>
                      <a:pt x="272" y="719"/>
                      <a:pt x="247" y="718"/>
                      <a:pt x="223" y="718"/>
                    </a:cubicBezTo>
                    <a:cubicBezTo>
                      <a:pt x="198" y="718"/>
                      <a:pt x="198" y="718"/>
                      <a:pt x="198" y="718"/>
                    </a:cubicBezTo>
                    <a:cubicBezTo>
                      <a:pt x="186" y="718"/>
                      <a:pt x="186" y="718"/>
                      <a:pt x="186" y="718"/>
                    </a:cubicBezTo>
                    <a:cubicBezTo>
                      <a:pt x="185" y="718"/>
                      <a:pt x="185" y="718"/>
                      <a:pt x="185" y="718"/>
                    </a:cubicBezTo>
                    <a:cubicBezTo>
                      <a:pt x="184" y="718"/>
                      <a:pt x="184" y="718"/>
                      <a:pt x="184" y="718"/>
                    </a:cubicBezTo>
                    <a:cubicBezTo>
                      <a:pt x="183" y="718"/>
                      <a:pt x="182" y="718"/>
                      <a:pt x="181" y="718"/>
                    </a:cubicBezTo>
                    <a:cubicBezTo>
                      <a:pt x="180" y="718"/>
                      <a:pt x="178" y="717"/>
                      <a:pt x="177" y="716"/>
                    </a:cubicBezTo>
                    <a:cubicBezTo>
                      <a:pt x="174" y="715"/>
                      <a:pt x="172" y="713"/>
                      <a:pt x="170" y="711"/>
                    </a:cubicBezTo>
                    <a:cubicBezTo>
                      <a:pt x="166" y="707"/>
                      <a:pt x="164" y="702"/>
                      <a:pt x="164" y="696"/>
                    </a:cubicBezTo>
                    <a:cubicBezTo>
                      <a:pt x="164" y="691"/>
                      <a:pt x="165" y="685"/>
                      <a:pt x="168" y="680"/>
                    </a:cubicBezTo>
                    <a:cubicBezTo>
                      <a:pt x="170" y="678"/>
                      <a:pt x="172" y="676"/>
                      <a:pt x="174" y="674"/>
                    </a:cubicBezTo>
                    <a:cubicBezTo>
                      <a:pt x="177" y="673"/>
                      <a:pt x="180" y="671"/>
                      <a:pt x="183" y="671"/>
                    </a:cubicBezTo>
                    <a:cubicBezTo>
                      <a:pt x="183" y="671"/>
                      <a:pt x="184" y="671"/>
                      <a:pt x="185" y="671"/>
                    </a:cubicBezTo>
                    <a:cubicBezTo>
                      <a:pt x="187" y="671"/>
                      <a:pt x="187" y="671"/>
                      <a:pt x="187" y="671"/>
                    </a:cubicBezTo>
                    <a:cubicBezTo>
                      <a:pt x="190" y="671"/>
                      <a:pt x="190" y="671"/>
                      <a:pt x="190" y="671"/>
                    </a:cubicBezTo>
                    <a:cubicBezTo>
                      <a:pt x="196" y="671"/>
                      <a:pt x="196" y="671"/>
                      <a:pt x="196" y="671"/>
                    </a:cubicBezTo>
                    <a:cubicBezTo>
                      <a:pt x="196" y="671"/>
                      <a:pt x="194" y="671"/>
                      <a:pt x="197" y="671"/>
                    </a:cubicBezTo>
                    <a:lnTo>
                      <a:pt x="190" y="672"/>
                    </a:lnTo>
                    <a:close/>
                    <a:moveTo>
                      <a:pt x="136" y="380"/>
                    </a:moveTo>
                    <a:cubicBezTo>
                      <a:pt x="135" y="376"/>
                      <a:pt x="135" y="371"/>
                      <a:pt x="136" y="368"/>
                    </a:cubicBezTo>
                    <a:cubicBezTo>
                      <a:pt x="137" y="364"/>
                      <a:pt x="139" y="361"/>
                      <a:pt x="143" y="359"/>
                    </a:cubicBezTo>
                    <a:cubicBezTo>
                      <a:pt x="146" y="356"/>
                      <a:pt x="150" y="355"/>
                      <a:pt x="154" y="354"/>
                    </a:cubicBezTo>
                    <a:cubicBezTo>
                      <a:pt x="158" y="354"/>
                      <a:pt x="162" y="355"/>
                      <a:pt x="166" y="357"/>
                    </a:cubicBezTo>
                    <a:cubicBezTo>
                      <a:pt x="170" y="359"/>
                      <a:pt x="174" y="362"/>
                      <a:pt x="177" y="366"/>
                    </a:cubicBezTo>
                    <a:cubicBezTo>
                      <a:pt x="180" y="369"/>
                      <a:pt x="183" y="373"/>
                      <a:pt x="185" y="377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94" y="396"/>
                      <a:pt x="194" y="396"/>
                      <a:pt x="194" y="396"/>
                    </a:cubicBezTo>
                    <a:cubicBezTo>
                      <a:pt x="196" y="395"/>
                      <a:pt x="198" y="394"/>
                      <a:pt x="200" y="393"/>
                    </a:cubicBezTo>
                    <a:cubicBezTo>
                      <a:pt x="201" y="393"/>
                      <a:pt x="201" y="392"/>
                      <a:pt x="202" y="392"/>
                    </a:cubicBezTo>
                    <a:cubicBezTo>
                      <a:pt x="203" y="391"/>
                      <a:pt x="204" y="391"/>
                      <a:pt x="205" y="390"/>
                    </a:cubicBezTo>
                    <a:cubicBezTo>
                      <a:pt x="207" y="389"/>
                      <a:pt x="207" y="389"/>
                      <a:pt x="207" y="389"/>
                    </a:cubicBezTo>
                    <a:cubicBezTo>
                      <a:pt x="209" y="388"/>
                      <a:pt x="209" y="388"/>
                      <a:pt x="209" y="388"/>
                    </a:cubicBezTo>
                    <a:cubicBezTo>
                      <a:pt x="210" y="387"/>
                      <a:pt x="211" y="386"/>
                      <a:pt x="213" y="386"/>
                    </a:cubicBezTo>
                    <a:cubicBezTo>
                      <a:pt x="217" y="383"/>
                      <a:pt x="221" y="380"/>
                      <a:pt x="225" y="376"/>
                    </a:cubicBezTo>
                    <a:cubicBezTo>
                      <a:pt x="229" y="373"/>
                      <a:pt x="233" y="369"/>
                      <a:pt x="237" y="366"/>
                    </a:cubicBezTo>
                    <a:cubicBezTo>
                      <a:pt x="239" y="364"/>
                      <a:pt x="240" y="362"/>
                      <a:pt x="242" y="360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46" y="356"/>
                      <a:pt x="246" y="356"/>
                      <a:pt x="246" y="356"/>
                    </a:cubicBezTo>
                    <a:cubicBezTo>
                      <a:pt x="247" y="354"/>
                      <a:pt x="249" y="353"/>
                      <a:pt x="250" y="351"/>
                    </a:cubicBezTo>
                    <a:cubicBezTo>
                      <a:pt x="249" y="349"/>
                      <a:pt x="247" y="348"/>
                      <a:pt x="246" y="346"/>
                    </a:cubicBezTo>
                    <a:cubicBezTo>
                      <a:pt x="245" y="345"/>
                      <a:pt x="245" y="345"/>
                      <a:pt x="245" y="345"/>
                    </a:cubicBezTo>
                    <a:cubicBezTo>
                      <a:pt x="245" y="344"/>
                      <a:pt x="245" y="344"/>
                      <a:pt x="245" y="344"/>
                    </a:cubicBezTo>
                    <a:cubicBezTo>
                      <a:pt x="245" y="343"/>
                      <a:pt x="244" y="343"/>
                      <a:pt x="244" y="342"/>
                    </a:cubicBezTo>
                    <a:cubicBezTo>
                      <a:pt x="243" y="340"/>
                      <a:pt x="242" y="338"/>
                      <a:pt x="242" y="336"/>
                    </a:cubicBezTo>
                    <a:cubicBezTo>
                      <a:pt x="242" y="335"/>
                      <a:pt x="241" y="334"/>
                      <a:pt x="241" y="333"/>
                    </a:cubicBezTo>
                    <a:cubicBezTo>
                      <a:pt x="241" y="332"/>
                      <a:pt x="241" y="332"/>
                      <a:pt x="241" y="331"/>
                    </a:cubicBezTo>
                    <a:cubicBezTo>
                      <a:pt x="241" y="331"/>
                      <a:pt x="241" y="330"/>
                      <a:pt x="241" y="330"/>
                    </a:cubicBezTo>
                    <a:cubicBezTo>
                      <a:pt x="241" y="328"/>
                      <a:pt x="241" y="325"/>
                      <a:pt x="241" y="323"/>
                    </a:cubicBezTo>
                    <a:cubicBezTo>
                      <a:pt x="242" y="314"/>
                      <a:pt x="246" y="306"/>
                      <a:pt x="251" y="298"/>
                    </a:cubicBezTo>
                    <a:cubicBezTo>
                      <a:pt x="253" y="295"/>
                      <a:pt x="256" y="291"/>
                      <a:pt x="260" y="289"/>
                    </a:cubicBezTo>
                    <a:cubicBezTo>
                      <a:pt x="263" y="287"/>
                      <a:pt x="267" y="286"/>
                      <a:pt x="271" y="286"/>
                    </a:cubicBezTo>
                    <a:cubicBezTo>
                      <a:pt x="274" y="287"/>
                      <a:pt x="278" y="288"/>
                      <a:pt x="281" y="291"/>
                    </a:cubicBezTo>
                    <a:cubicBezTo>
                      <a:pt x="285" y="293"/>
                      <a:pt x="287" y="297"/>
                      <a:pt x="288" y="300"/>
                    </a:cubicBezTo>
                    <a:cubicBezTo>
                      <a:pt x="291" y="307"/>
                      <a:pt x="288" y="316"/>
                      <a:pt x="284" y="324"/>
                    </a:cubicBezTo>
                    <a:cubicBezTo>
                      <a:pt x="282" y="328"/>
                      <a:pt x="279" y="332"/>
                      <a:pt x="276" y="335"/>
                    </a:cubicBezTo>
                    <a:cubicBezTo>
                      <a:pt x="275" y="337"/>
                      <a:pt x="275" y="337"/>
                      <a:pt x="275" y="337"/>
                    </a:cubicBezTo>
                    <a:cubicBezTo>
                      <a:pt x="273" y="339"/>
                      <a:pt x="273" y="339"/>
                      <a:pt x="273" y="339"/>
                    </a:cubicBezTo>
                    <a:cubicBezTo>
                      <a:pt x="269" y="344"/>
                      <a:pt x="269" y="344"/>
                      <a:pt x="269" y="344"/>
                    </a:cubicBezTo>
                    <a:cubicBezTo>
                      <a:pt x="268" y="346"/>
                      <a:pt x="267" y="347"/>
                      <a:pt x="267" y="349"/>
                    </a:cubicBezTo>
                    <a:cubicBezTo>
                      <a:pt x="267" y="349"/>
                      <a:pt x="267" y="350"/>
                      <a:pt x="267" y="350"/>
                    </a:cubicBezTo>
                    <a:cubicBezTo>
                      <a:pt x="267" y="351"/>
                      <a:pt x="267" y="351"/>
                      <a:pt x="267" y="351"/>
                    </a:cubicBezTo>
                    <a:cubicBezTo>
                      <a:pt x="267" y="351"/>
                      <a:pt x="267" y="351"/>
                      <a:pt x="268" y="351"/>
                    </a:cubicBezTo>
                    <a:cubicBezTo>
                      <a:pt x="268" y="352"/>
                      <a:pt x="268" y="352"/>
                      <a:pt x="268" y="352"/>
                    </a:cubicBezTo>
                    <a:cubicBezTo>
                      <a:pt x="268" y="352"/>
                      <a:pt x="269" y="353"/>
                      <a:pt x="270" y="353"/>
                    </a:cubicBezTo>
                    <a:cubicBezTo>
                      <a:pt x="270" y="354"/>
                      <a:pt x="271" y="354"/>
                      <a:pt x="272" y="354"/>
                    </a:cubicBezTo>
                    <a:cubicBezTo>
                      <a:pt x="274" y="355"/>
                      <a:pt x="276" y="356"/>
                      <a:pt x="277" y="356"/>
                    </a:cubicBezTo>
                    <a:cubicBezTo>
                      <a:pt x="278" y="356"/>
                      <a:pt x="279" y="357"/>
                      <a:pt x="280" y="357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5" y="358"/>
                      <a:pt x="286" y="358"/>
                      <a:pt x="287" y="358"/>
                    </a:cubicBezTo>
                    <a:cubicBezTo>
                      <a:pt x="292" y="359"/>
                      <a:pt x="297" y="359"/>
                      <a:pt x="303" y="359"/>
                    </a:cubicBezTo>
                    <a:cubicBezTo>
                      <a:pt x="308" y="359"/>
                      <a:pt x="313" y="359"/>
                      <a:pt x="318" y="358"/>
                    </a:cubicBezTo>
                    <a:cubicBezTo>
                      <a:pt x="321" y="357"/>
                      <a:pt x="323" y="356"/>
                      <a:pt x="326" y="355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8" y="355"/>
                      <a:pt x="328" y="355"/>
                      <a:pt x="328" y="355"/>
                    </a:cubicBezTo>
                    <a:cubicBezTo>
                      <a:pt x="331" y="353"/>
                      <a:pt x="331" y="353"/>
                      <a:pt x="331" y="353"/>
                    </a:cubicBezTo>
                    <a:cubicBezTo>
                      <a:pt x="333" y="353"/>
                      <a:pt x="335" y="352"/>
                      <a:pt x="337" y="351"/>
                    </a:cubicBezTo>
                    <a:cubicBezTo>
                      <a:pt x="336" y="348"/>
                      <a:pt x="336" y="345"/>
                      <a:pt x="335" y="342"/>
                    </a:cubicBezTo>
                    <a:cubicBezTo>
                      <a:pt x="335" y="340"/>
                      <a:pt x="335" y="340"/>
                      <a:pt x="335" y="340"/>
                    </a:cubicBezTo>
                    <a:cubicBezTo>
                      <a:pt x="335" y="339"/>
                      <a:pt x="335" y="339"/>
                      <a:pt x="335" y="339"/>
                    </a:cubicBezTo>
                    <a:cubicBezTo>
                      <a:pt x="334" y="337"/>
                      <a:pt x="334" y="337"/>
                      <a:pt x="334" y="337"/>
                    </a:cubicBezTo>
                    <a:cubicBezTo>
                      <a:pt x="334" y="333"/>
                      <a:pt x="334" y="330"/>
                      <a:pt x="334" y="327"/>
                    </a:cubicBezTo>
                    <a:cubicBezTo>
                      <a:pt x="334" y="320"/>
                      <a:pt x="336" y="314"/>
                      <a:pt x="339" y="309"/>
                    </a:cubicBezTo>
                    <a:cubicBezTo>
                      <a:pt x="340" y="307"/>
                      <a:pt x="342" y="304"/>
                      <a:pt x="345" y="302"/>
                    </a:cubicBezTo>
                    <a:cubicBezTo>
                      <a:pt x="346" y="301"/>
                      <a:pt x="347" y="300"/>
                      <a:pt x="348" y="299"/>
                    </a:cubicBezTo>
                    <a:cubicBezTo>
                      <a:pt x="349" y="298"/>
                      <a:pt x="350" y="297"/>
                      <a:pt x="352" y="297"/>
                    </a:cubicBezTo>
                    <a:cubicBezTo>
                      <a:pt x="357" y="294"/>
                      <a:pt x="363" y="294"/>
                      <a:pt x="367" y="296"/>
                    </a:cubicBezTo>
                    <a:cubicBezTo>
                      <a:pt x="369" y="296"/>
                      <a:pt x="370" y="297"/>
                      <a:pt x="371" y="297"/>
                    </a:cubicBezTo>
                    <a:cubicBezTo>
                      <a:pt x="371" y="298"/>
                      <a:pt x="372" y="298"/>
                      <a:pt x="372" y="299"/>
                    </a:cubicBezTo>
                    <a:cubicBezTo>
                      <a:pt x="373" y="299"/>
                      <a:pt x="373" y="300"/>
                      <a:pt x="374" y="300"/>
                    </a:cubicBezTo>
                    <a:cubicBezTo>
                      <a:pt x="375" y="303"/>
                      <a:pt x="377" y="305"/>
                      <a:pt x="378" y="308"/>
                    </a:cubicBezTo>
                    <a:cubicBezTo>
                      <a:pt x="380" y="313"/>
                      <a:pt x="380" y="319"/>
                      <a:pt x="378" y="325"/>
                    </a:cubicBezTo>
                    <a:cubicBezTo>
                      <a:pt x="376" y="330"/>
                      <a:pt x="372" y="336"/>
                      <a:pt x="367" y="340"/>
                    </a:cubicBezTo>
                    <a:cubicBezTo>
                      <a:pt x="365" y="343"/>
                      <a:pt x="363" y="345"/>
                      <a:pt x="360" y="347"/>
                    </a:cubicBezTo>
                    <a:cubicBezTo>
                      <a:pt x="359" y="347"/>
                      <a:pt x="359" y="348"/>
                      <a:pt x="358" y="348"/>
                    </a:cubicBezTo>
                    <a:cubicBezTo>
                      <a:pt x="357" y="349"/>
                      <a:pt x="357" y="349"/>
                      <a:pt x="357" y="349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53" y="352"/>
                      <a:pt x="351" y="353"/>
                      <a:pt x="348" y="355"/>
                    </a:cubicBezTo>
                    <a:cubicBezTo>
                      <a:pt x="349" y="357"/>
                      <a:pt x="349" y="359"/>
                      <a:pt x="350" y="361"/>
                    </a:cubicBezTo>
                    <a:cubicBezTo>
                      <a:pt x="350" y="362"/>
                      <a:pt x="351" y="363"/>
                      <a:pt x="351" y="364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3" y="369"/>
                      <a:pt x="354" y="371"/>
                      <a:pt x="356" y="373"/>
                    </a:cubicBezTo>
                    <a:cubicBezTo>
                      <a:pt x="358" y="378"/>
                      <a:pt x="361" y="382"/>
                      <a:pt x="364" y="387"/>
                    </a:cubicBezTo>
                    <a:cubicBezTo>
                      <a:pt x="367" y="391"/>
                      <a:pt x="371" y="395"/>
                      <a:pt x="375" y="398"/>
                    </a:cubicBezTo>
                    <a:cubicBezTo>
                      <a:pt x="376" y="399"/>
                      <a:pt x="377" y="400"/>
                      <a:pt x="378" y="400"/>
                    </a:cubicBezTo>
                    <a:cubicBezTo>
                      <a:pt x="379" y="401"/>
                      <a:pt x="379" y="401"/>
                      <a:pt x="380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1" y="402"/>
                      <a:pt x="381" y="402"/>
                      <a:pt x="381" y="402"/>
                    </a:cubicBezTo>
                    <a:cubicBezTo>
                      <a:pt x="383" y="403"/>
                      <a:pt x="383" y="403"/>
                      <a:pt x="383" y="403"/>
                    </a:cubicBezTo>
                    <a:cubicBezTo>
                      <a:pt x="384" y="404"/>
                      <a:pt x="386" y="405"/>
                      <a:pt x="388" y="406"/>
                    </a:cubicBezTo>
                    <a:cubicBezTo>
                      <a:pt x="391" y="407"/>
                      <a:pt x="391" y="407"/>
                      <a:pt x="391" y="407"/>
                    </a:cubicBezTo>
                    <a:cubicBezTo>
                      <a:pt x="392" y="408"/>
                      <a:pt x="392" y="408"/>
                      <a:pt x="392" y="408"/>
                    </a:cubicBezTo>
                    <a:cubicBezTo>
                      <a:pt x="393" y="408"/>
                      <a:pt x="393" y="408"/>
                      <a:pt x="394" y="408"/>
                    </a:cubicBezTo>
                    <a:cubicBezTo>
                      <a:pt x="401" y="393"/>
                      <a:pt x="401" y="393"/>
                      <a:pt x="401" y="393"/>
                    </a:cubicBezTo>
                    <a:cubicBezTo>
                      <a:pt x="406" y="383"/>
                      <a:pt x="406" y="383"/>
                      <a:pt x="406" y="383"/>
                    </a:cubicBezTo>
                    <a:cubicBezTo>
                      <a:pt x="408" y="379"/>
                      <a:pt x="408" y="379"/>
                      <a:pt x="408" y="379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7"/>
                      <a:pt x="409" y="377"/>
                      <a:pt x="409" y="377"/>
                    </a:cubicBezTo>
                    <a:cubicBezTo>
                      <a:pt x="410" y="376"/>
                      <a:pt x="410" y="375"/>
                      <a:pt x="411" y="375"/>
                    </a:cubicBezTo>
                    <a:cubicBezTo>
                      <a:pt x="413" y="372"/>
                      <a:pt x="415" y="370"/>
                      <a:pt x="417" y="367"/>
                    </a:cubicBezTo>
                    <a:cubicBezTo>
                      <a:pt x="420" y="365"/>
                      <a:pt x="422" y="363"/>
                      <a:pt x="425" y="362"/>
                    </a:cubicBezTo>
                    <a:cubicBezTo>
                      <a:pt x="426" y="361"/>
                      <a:pt x="427" y="361"/>
                      <a:pt x="429" y="361"/>
                    </a:cubicBezTo>
                    <a:cubicBezTo>
                      <a:pt x="430" y="361"/>
                      <a:pt x="431" y="361"/>
                      <a:pt x="432" y="361"/>
                    </a:cubicBezTo>
                    <a:cubicBezTo>
                      <a:pt x="437" y="362"/>
                      <a:pt x="441" y="366"/>
                      <a:pt x="444" y="372"/>
                    </a:cubicBezTo>
                    <a:cubicBezTo>
                      <a:pt x="446" y="377"/>
                      <a:pt x="447" y="384"/>
                      <a:pt x="446" y="390"/>
                    </a:cubicBezTo>
                    <a:cubicBezTo>
                      <a:pt x="445" y="393"/>
                      <a:pt x="445" y="396"/>
                      <a:pt x="443" y="399"/>
                    </a:cubicBezTo>
                    <a:cubicBezTo>
                      <a:pt x="442" y="402"/>
                      <a:pt x="440" y="405"/>
                      <a:pt x="438" y="407"/>
                    </a:cubicBezTo>
                    <a:cubicBezTo>
                      <a:pt x="434" y="411"/>
                      <a:pt x="429" y="415"/>
                      <a:pt x="423" y="417"/>
                    </a:cubicBezTo>
                    <a:cubicBezTo>
                      <a:pt x="420" y="418"/>
                      <a:pt x="416" y="418"/>
                      <a:pt x="413" y="418"/>
                    </a:cubicBezTo>
                    <a:cubicBezTo>
                      <a:pt x="411" y="418"/>
                      <a:pt x="410" y="419"/>
                      <a:pt x="408" y="419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8"/>
                      <a:pt x="404" y="418"/>
                      <a:pt x="404" y="418"/>
                    </a:cubicBezTo>
                    <a:cubicBezTo>
                      <a:pt x="399" y="418"/>
                      <a:pt x="399" y="418"/>
                      <a:pt x="399" y="418"/>
                    </a:cubicBezTo>
                    <a:cubicBezTo>
                      <a:pt x="398" y="419"/>
                      <a:pt x="397" y="421"/>
                      <a:pt x="397" y="423"/>
                    </a:cubicBezTo>
                    <a:cubicBezTo>
                      <a:pt x="395" y="427"/>
                      <a:pt x="395" y="427"/>
                      <a:pt x="395" y="427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3"/>
                      <a:pt x="387" y="443"/>
                      <a:pt x="387" y="443"/>
                    </a:cubicBezTo>
                    <a:cubicBezTo>
                      <a:pt x="384" y="451"/>
                      <a:pt x="381" y="458"/>
                      <a:pt x="378" y="465"/>
                    </a:cubicBezTo>
                    <a:cubicBezTo>
                      <a:pt x="372" y="480"/>
                      <a:pt x="367" y="495"/>
                      <a:pt x="361" y="510"/>
                    </a:cubicBezTo>
                    <a:cubicBezTo>
                      <a:pt x="351" y="539"/>
                      <a:pt x="341" y="570"/>
                      <a:pt x="332" y="600"/>
                    </a:cubicBezTo>
                    <a:cubicBezTo>
                      <a:pt x="327" y="617"/>
                      <a:pt x="327" y="617"/>
                      <a:pt x="327" y="617"/>
                    </a:cubicBezTo>
                    <a:cubicBezTo>
                      <a:pt x="326" y="622"/>
                      <a:pt x="326" y="622"/>
                      <a:pt x="326" y="622"/>
                    </a:cubicBezTo>
                    <a:cubicBezTo>
                      <a:pt x="325" y="622"/>
                      <a:pt x="325" y="622"/>
                      <a:pt x="325" y="622"/>
                    </a:cubicBezTo>
                    <a:cubicBezTo>
                      <a:pt x="330" y="603"/>
                      <a:pt x="330" y="603"/>
                      <a:pt x="330" y="603"/>
                    </a:cubicBezTo>
                    <a:cubicBezTo>
                      <a:pt x="334" y="592"/>
                      <a:pt x="334" y="592"/>
                      <a:pt x="334" y="592"/>
                    </a:cubicBezTo>
                    <a:cubicBezTo>
                      <a:pt x="342" y="563"/>
                      <a:pt x="352" y="534"/>
                      <a:pt x="362" y="506"/>
                    </a:cubicBezTo>
                    <a:cubicBezTo>
                      <a:pt x="367" y="491"/>
                      <a:pt x="373" y="477"/>
                      <a:pt x="378" y="463"/>
                    </a:cubicBezTo>
                    <a:cubicBezTo>
                      <a:pt x="381" y="456"/>
                      <a:pt x="384" y="449"/>
                      <a:pt x="387" y="442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403" y="418"/>
                      <a:pt x="403" y="418"/>
                      <a:pt x="403" y="418"/>
                    </a:cubicBezTo>
                    <a:cubicBezTo>
                      <a:pt x="404" y="418"/>
                      <a:pt x="405" y="418"/>
                      <a:pt x="406" y="418"/>
                    </a:cubicBezTo>
                    <a:cubicBezTo>
                      <a:pt x="406" y="418"/>
                      <a:pt x="407" y="418"/>
                      <a:pt x="407" y="418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410" y="418"/>
                      <a:pt x="411" y="418"/>
                      <a:pt x="413" y="418"/>
                    </a:cubicBezTo>
                    <a:cubicBezTo>
                      <a:pt x="416" y="417"/>
                      <a:pt x="419" y="417"/>
                      <a:pt x="422" y="416"/>
                    </a:cubicBezTo>
                    <a:cubicBezTo>
                      <a:pt x="428" y="414"/>
                      <a:pt x="434" y="411"/>
                      <a:pt x="438" y="406"/>
                    </a:cubicBezTo>
                    <a:cubicBezTo>
                      <a:pt x="440" y="404"/>
                      <a:pt x="442" y="402"/>
                      <a:pt x="443" y="399"/>
                    </a:cubicBezTo>
                    <a:cubicBezTo>
                      <a:pt x="444" y="396"/>
                      <a:pt x="445" y="393"/>
                      <a:pt x="445" y="390"/>
                    </a:cubicBezTo>
                    <a:cubicBezTo>
                      <a:pt x="446" y="384"/>
                      <a:pt x="446" y="377"/>
                      <a:pt x="443" y="372"/>
                    </a:cubicBezTo>
                    <a:cubicBezTo>
                      <a:pt x="441" y="367"/>
                      <a:pt x="436" y="362"/>
                      <a:pt x="432" y="362"/>
                    </a:cubicBezTo>
                    <a:cubicBezTo>
                      <a:pt x="431" y="362"/>
                      <a:pt x="431" y="362"/>
                      <a:pt x="430" y="361"/>
                    </a:cubicBezTo>
                    <a:cubicBezTo>
                      <a:pt x="430" y="361"/>
                      <a:pt x="429" y="362"/>
                      <a:pt x="429" y="362"/>
                    </a:cubicBezTo>
                    <a:cubicBezTo>
                      <a:pt x="428" y="362"/>
                      <a:pt x="426" y="362"/>
                      <a:pt x="425" y="363"/>
                    </a:cubicBezTo>
                    <a:cubicBezTo>
                      <a:pt x="423" y="364"/>
                      <a:pt x="420" y="366"/>
                      <a:pt x="418" y="368"/>
                    </a:cubicBezTo>
                    <a:cubicBezTo>
                      <a:pt x="415" y="370"/>
                      <a:pt x="413" y="373"/>
                      <a:pt x="411" y="375"/>
                    </a:cubicBezTo>
                    <a:cubicBezTo>
                      <a:pt x="411" y="376"/>
                      <a:pt x="410" y="377"/>
                      <a:pt x="410" y="377"/>
                    </a:cubicBezTo>
                    <a:cubicBezTo>
                      <a:pt x="409" y="378"/>
                      <a:pt x="409" y="378"/>
                      <a:pt x="409" y="378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06" y="384"/>
                      <a:pt x="406" y="384"/>
                      <a:pt x="406" y="38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4" y="409"/>
                      <a:pt x="394" y="409"/>
                      <a:pt x="394" y="409"/>
                    </a:cubicBezTo>
                    <a:cubicBezTo>
                      <a:pt x="394" y="409"/>
                      <a:pt x="393" y="409"/>
                      <a:pt x="393" y="409"/>
                    </a:cubicBezTo>
                    <a:cubicBezTo>
                      <a:pt x="391" y="408"/>
                      <a:pt x="391" y="408"/>
                      <a:pt x="391" y="408"/>
                    </a:cubicBezTo>
                    <a:cubicBezTo>
                      <a:pt x="388" y="407"/>
                      <a:pt x="388" y="407"/>
                      <a:pt x="388" y="407"/>
                    </a:cubicBezTo>
                    <a:cubicBezTo>
                      <a:pt x="386" y="406"/>
                      <a:pt x="384" y="405"/>
                      <a:pt x="382" y="404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0" y="402"/>
                      <a:pt x="380" y="402"/>
                      <a:pt x="380" y="402"/>
                    </a:cubicBezTo>
                    <a:cubicBezTo>
                      <a:pt x="379" y="402"/>
                      <a:pt x="378" y="402"/>
                      <a:pt x="378" y="401"/>
                    </a:cubicBezTo>
                    <a:cubicBezTo>
                      <a:pt x="377" y="400"/>
                      <a:pt x="376" y="400"/>
                      <a:pt x="375" y="399"/>
                    </a:cubicBezTo>
                    <a:cubicBezTo>
                      <a:pt x="370" y="395"/>
                      <a:pt x="367" y="391"/>
                      <a:pt x="363" y="387"/>
                    </a:cubicBezTo>
                    <a:cubicBezTo>
                      <a:pt x="360" y="383"/>
                      <a:pt x="357" y="378"/>
                      <a:pt x="355" y="374"/>
                    </a:cubicBezTo>
                    <a:cubicBezTo>
                      <a:pt x="354" y="371"/>
                      <a:pt x="352" y="369"/>
                      <a:pt x="351" y="367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0" y="364"/>
                      <a:pt x="350" y="364"/>
                      <a:pt x="350" y="364"/>
                    </a:cubicBezTo>
                    <a:cubicBezTo>
                      <a:pt x="350" y="363"/>
                      <a:pt x="350" y="362"/>
                      <a:pt x="349" y="361"/>
                    </a:cubicBezTo>
                    <a:cubicBezTo>
                      <a:pt x="348" y="359"/>
                      <a:pt x="348" y="357"/>
                      <a:pt x="347" y="355"/>
                    </a:cubicBezTo>
                    <a:cubicBezTo>
                      <a:pt x="350" y="353"/>
                      <a:pt x="352" y="351"/>
                      <a:pt x="355" y="349"/>
                    </a:cubicBezTo>
                    <a:cubicBezTo>
                      <a:pt x="357" y="348"/>
                      <a:pt x="357" y="348"/>
                      <a:pt x="357" y="348"/>
                    </a:cubicBezTo>
                    <a:cubicBezTo>
                      <a:pt x="358" y="348"/>
                      <a:pt x="358" y="348"/>
                      <a:pt x="358" y="348"/>
                    </a:cubicBezTo>
                    <a:cubicBezTo>
                      <a:pt x="358" y="347"/>
                      <a:pt x="359" y="347"/>
                      <a:pt x="359" y="346"/>
                    </a:cubicBezTo>
                    <a:cubicBezTo>
                      <a:pt x="362" y="344"/>
                      <a:pt x="364" y="342"/>
                      <a:pt x="367" y="340"/>
                    </a:cubicBezTo>
                    <a:cubicBezTo>
                      <a:pt x="371" y="335"/>
                      <a:pt x="375" y="330"/>
                      <a:pt x="377" y="325"/>
                    </a:cubicBezTo>
                    <a:cubicBezTo>
                      <a:pt x="379" y="319"/>
                      <a:pt x="379" y="313"/>
                      <a:pt x="377" y="308"/>
                    </a:cubicBezTo>
                    <a:cubicBezTo>
                      <a:pt x="376" y="306"/>
                      <a:pt x="375" y="303"/>
                      <a:pt x="373" y="301"/>
                    </a:cubicBezTo>
                    <a:cubicBezTo>
                      <a:pt x="372" y="301"/>
                      <a:pt x="372" y="300"/>
                      <a:pt x="371" y="299"/>
                    </a:cubicBezTo>
                    <a:cubicBezTo>
                      <a:pt x="371" y="299"/>
                      <a:pt x="371" y="299"/>
                      <a:pt x="370" y="298"/>
                    </a:cubicBezTo>
                    <a:cubicBezTo>
                      <a:pt x="369" y="297"/>
                      <a:pt x="368" y="297"/>
                      <a:pt x="367" y="296"/>
                    </a:cubicBezTo>
                    <a:cubicBezTo>
                      <a:pt x="363" y="295"/>
                      <a:pt x="357" y="295"/>
                      <a:pt x="352" y="298"/>
                    </a:cubicBezTo>
                    <a:cubicBezTo>
                      <a:pt x="351" y="298"/>
                      <a:pt x="350" y="299"/>
                      <a:pt x="349" y="300"/>
                    </a:cubicBezTo>
                    <a:cubicBezTo>
                      <a:pt x="347" y="301"/>
                      <a:pt x="346" y="302"/>
                      <a:pt x="345" y="303"/>
                    </a:cubicBezTo>
                    <a:cubicBezTo>
                      <a:pt x="343" y="305"/>
                      <a:pt x="341" y="307"/>
                      <a:pt x="340" y="310"/>
                    </a:cubicBezTo>
                    <a:cubicBezTo>
                      <a:pt x="337" y="315"/>
                      <a:pt x="335" y="321"/>
                      <a:pt x="335" y="327"/>
                    </a:cubicBezTo>
                    <a:cubicBezTo>
                      <a:pt x="335" y="330"/>
                      <a:pt x="335" y="333"/>
                      <a:pt x="335" y="337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42"/>
                      <a:pt x="336" y="342"/>
                      <a:pt x="336" y="342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7"/>
                      <a:pt x="337" y="347"/>
                      <a:pt x="337" y="347"/>
                    </a:cubicBezTo>
                    <a:cubicBezTo>
                      <a:pt x="338" y="351"/>
                      <a:pt x="338" y="351"/>
                      <a:pt x="338" y="351"/>
                    </a:cubicBezTo>
                    <a:cubicBezTo>
                      <a:pt x="336" y="352"/>
                      <a:pt x="334" y="353"/>
                      <a:pt x="332" y="354"/>
                    </a:cubicBezTo>
                    <a:cubicBezTo>
                      <a:pt x="331" y="355"/>
                      <a:pt x="330" y="355"/>
                      <a:pt x="329" y="355"/>
                    </a:cubicBezTo>
                    <a:cubicBezTo>
                      <a:pt x="328" y="356"/>
                      <a:pt x="328" y="356"/>
                      <a:pt x="328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4" y="357"/>
                      <a:pt x="321" y="358"/>
                      <a:pt x="318" y="359"/>
                    </a:cubicBezTo>
                    <a:cubicBezTo>
                      <a:pt x="313" y="360"/>
                      <a:pt x="308" y="360"/>
                      <a:pt x="303" y="360"/>
                    </a:cubicBezTo>
                    <a:cubicBezTo>
                      <a:pt x="297" y="360"/>
                      <a:pt x="292" y="360"/>
                      <a:pt x="287" y="359"/>
                    </a:cubicBezTo>
                    <a:cubicBezTo>
                      <a:pt x="286" y="359"/>
                      <a:pt x="284" y="359"/>
                      <a:pt x="283" y="358"/>
                    </a:cubicBezTo>
                    <a:cubicBezTo>
                      <a:pt x="282" y="358"/>
                      <a:pt x="281" y="358"/>
                      <a:pt x="280" y="358"/>
                    </a:cubicBezTo>
                    <a:cubicBezTo>
                      <a:pt x="279" y="358"/>
                      <a:pt x="278" y="357"/>
                      <a:pt x="277" y="357"/>
                    </a:cubicBezTo>
                    <a:cubicBezTo>
                      <a:pt x="275" y="357"/>
                      <a:pt x="273" y="356"/>
                      <a:pt x="271" y="355"/>
                    </a:cubicBezTo>
                    <a:cubicBezTo>
                      <a:pt x="270" y="355"/>
                      <a:pt x="269" y="354"/>
                      <a:pt x="268" y="354"/>
                    </a:cubicBezTo>
                    <a:cubicBezTo>
                      <a:pt x="268" y="353"/>
                      <a:pt x="267" y="353"/>
                      <a:pt x="267" y="352"/>
                    </a:cubicBezTo>
                    <a:cubicBezTo>
                      <a:pt x="266" y="352"/>
                      <a:pt x="266" y="351"/>
                      <a:pt x="266" y="351"/>
                    </a:cubicBezTo>
                    <a:cubicBezTo>
                      <a:pt x="266" y="350"/>
                      <a:pt x="266" y="350"/>
                      <a:pt x="266" y="350"/>
                    </a:cubicBezTo>
                    <a:cubicBezTo>
                      <a:pt x="266" y="350"/>
                      <a:pt x="266" y="349"/>
                      <a:pt x="265" y="349"/>
                    </a:cubicBezTo>
                    <a:cubicBezTo>
                      <a:pt x="265" y="348"/>
                      <a:pt x="266" y="346"/>
                      <a:pt x="268" y="344"/>
                    </a:cubicBezTo>
                    <a:cubicBezTo>
                      <a:pt x="272" y="339"/>
                      <a:pt x="272" y="339"/>
                      <a:pt x="272" y="339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5" y="335"/>
                      <a:pt x="275" y="335"/>
                      <a:pt x="275" y="335"/>
                    </a:cubicBezTo>
                    <a:cubicBezTo>
                      <a:pt x="278" y="331"/>
                      <a:pt x="281" y="327"/>
                      <a:pt x="283" y="323"/>
                    </a:cubicBezTo>
                    <a:cubicBezTo>
                      <a:pt x="285" y="319"/>
                      <a:pt x="287" y="315"/>
                      <a:pt x="288" y="311"/>
                    </a:cubicBezTo>
                    <a:cubicBezTo>
                      <a:pt x="289" y="307"/>
                      <a:pt x="289" y="304"/>
                      <a:pt x="288" y="300"/>
                    </a:cubicBezTo>
                    <a:cubicBezTo>
                      <a:pt x="286" y="297"/>
                      <a:pt x="284" y="294"/>
                      <a:pt x="281" y="292"/>
                    </a:cubicBezTo>
                    <a:cubicBezTo>
                      <a:pt x="277" y="289"/>
                      <a:pt x="274" y="288"/>
                      <a:pt x="270" y="287"/>
                    </a:cubicBezTo>
                    <a:cubicBezTo>
                      <a:pt x="267" y="287"/>
                      <a:pt x="264" y="288"/>
                      <a:pt x="260" y="290"/>
                    </a:cubicBezTo>
                    <a:cubicBezTo>
                      <a:pt x="257" y="292"/>
                      <a:pt x="254" y="295"/>
                      <a:pt x="252" y="299"/>
                    </a:cubicBezTo>
                    <a:cubicBezTo>
                      <a:pt x="247" y="306"/>
                      <a:pt x="243" y="315"/>
                      <a:pt x="242" y="323"/>
                    </a:cubicBezTo>
                    <a:cubicBezTo>
                      <a:pt x="242" y="326"/>
                      <a:pt x="242" y="328"/>
                      <a:pt x="242" y="330"/>
                    </a:cubicBezTo>
                    <a:cubicBezTo>
                      <a:pt x="242" y="330"/>
                      <a:pt x="242" y="331"/>
                      <a:pt x="242" y="331"/>
                    </a:cubicBezTo>
                    <a:cubicBezTo>
                      <a:pt x="242" y="332"/>
                      <a:pt x="242" y="332"/>
                      <a:pt x="242" y="333"/>
                    </a:cubicBezTo>
                    <a:cubicBezTo>
                      <a:pt x="242" y="334"/>
                      <a:pt x="243" y="335"/>
                      <a:pt x="243" y="336"/>
                    </a:cubicBezTo>
                    <a:cubicBezTo>
                      <a:pt x="243" y="338"/>
                      <a:pt x="244" y="340"/>
                      <a:pt x="245" y="342"/>
                    </a:cubicBezTo>
                    <a:cubicBezTo>
                      <a:pt x="245" y="342"/>
                      <a:pt x="245" y="343"/>
                      <a:pt x="246" y="343"/>
                    </a:cubicBezTo>
                    <a:cubicBezTo>
                      <a:pt x="246" y="343"/>
                      <a:pt x="246" y="343"/>
                      <a:pt x="246" y="344"/>
                    </a:cubicBezTo>
                    <a:cubicBezTo>
                      <a:pt x="247" y="346"/>
                      <a:pt x="247" y="346"/>
                      <a:pt x="247" y="346"/>
                    </a:cubicBezTo>
                    <a:cubicBezTo>
                      <a:pt x="248" y="347"/>
                      <a:pt x="250" y="349"/>
                      <a:pt x="251" y="351"/>
                    </a:cubicBezTo>
                    <a:cubicBezTo>
                      <a:pt x="250" y="353"/>
                      <a:pt x="248" y="355"/>
                      <a:pt x="247" y="356"/>
                    </a:cubicBezTo>
                    <a:cubicBezTo>
                      <a:pt x="246" y="357"/>
                      <a:pt x="245" y="358"/>
                      <a:pt x="244" y="359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41" y="363"/>
                      <a:pt x="239" y="365"/>
                      <a:pt x="237" y="366"/>
                    </a:cubicBezTo>
                    <a:cubicBezTo>
                      <a:pt x="234" y="370"/>
                      <a:pt x="230" y="374"/>
                      <a:pt x="226" y="377"/>
                    </a:cubicBezTo>
                    <a:cubicBezTo>
                      <a:pt x="222" y="380"/>
                      <a:pt x="217" y="384"/>
                      <a:pt x="213" y="387"/>
                    </a:cubicBezTo>
                    <a:cubicBezTo>
                      <a:pt x="212" y="387"/>
                      <a:pt x="211" y="388"/>
                      <a:pt x="210" y="389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07" y="390"/>
                      <a:pt x="207" y="390"/>
                      <a:pt x="207" y="390"/>
                    </a:cubicBezTo>
                    <a:cubicBezTo>
                      <a:pt x="206" y="391"/>
                      <a:pt x="206" y="391"/>
                      <a:pt x="206" y="391"/>
                    </a:cubicBezTo>
                    <a:cubicBezTo>
                      <a:pt x="205" y="392"/>
                      <a:pt x="204" y="392"/>
                      <a:pt x="203" y="393"/>
                    </a:cubicBezTo>
                    <a:cubicBezTo>
                      <a:pt x="202" y="393"/>
                      <a:pt x="201" y="394"/>
                      <a:pt x="200" y="394"/>
                    </a:cubicBezTo>
                    <a:cubicBezTo>
                      <a:pt x="198" y="395"/>
                      <a:pt x="196" y="396"/>
                      <a:pt x="194" y="397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184" y="378"/>
                      <a:pt x="184" y="378"/>
                      <a:pt x="184" y="378"/>
                    </a:cubicBezTo>
                    <a:cubicBezTo>
                      <a:pt x="182" y="374"/>
                      <a:pt x="179" y="370"/>
                      <a:pt x="177" y="367"/>
                    </a:cubicBezTo>
                    <a:cubicBezTo>
                      <a:pt x="174" y="363"/>
                      <a:pt x="170" y="360"/>
                      <a:pt x="167" y="358"/>
                    </a:cubicBezTo>
                    <a:cubicBezTo>
                      <a:pt x="163" y="356"/>
                      <a:pt x="159" y="355"/>
                      <a:pt x="155" y="355"/>
                    </a:cubicBezTo>
                    <a:cubicBezTo>
                      <a:pt x="152" y="355"/>
                      <a:pt x="148" y="356"/>
                      <a:pt x="144" y="358"/>
                    </a:cubicBezTo>
                    <a:cubicBezTo>
                      <a:pt x="141" y="361"/>
                      <a:pt x="138" y="363"/>
                      <a:pt x="137" y="367"/>
                    </a:cubicBezTo>
                    <a:cubicBezTo>
                      <a:pt x="136" y="370"/>
                      <a:pt x="135" y="374"/>
                      <a:pt x="136" y="378"/>
                    </a:cubicBezTo>
                    <a:cubicBezTo>
                      <a:pt x="137" y="382"/>
                      <a:pt x="139" y="386"/>
                      <a:pt x="141" y="389"/>
                    </a:cubicBezTo>
                    <a:cubicBezTo>
                      <a:pt x="141" y="388"/>
                      <a:pt x="139" y="386"/>
                      <a:pt x="139" y="386"/>
                    </a:cubicBezTo>
                    <a:cubicBezTo>
                      <a:pt x="139" y="385"/>
                      <a:pt x="139" y="386"/>
                      <a:pt x="139" y="387"/>
                    </a:cubicBezTo>
                    <a:cubicBezTo>
                      <a:pt x="140" y="388"/>
                      <a:pt x="141" y="389"/>
                      <a:pt x="142" y="392"/>
                    </a:cubicBezTo>
                    <a:cubicBezTo>
                      <a:pt x="140" y="388"/>
                      <a:pt x="137" y="384"/>
                      <a:pt x="136" y="380"/>
                    </a:cubicBezTo>
                    <a:close/>
                    <a:moveTo>
                      <a:pt x="183" y="623"/>
                    </a:moveTo>
                    <a:cubicBezTo>
                      <a:pt x="180" y="624"/>
                      <a:pt x="177" y="625"/>
                      <a:pt x="175" y="626"/>
                    </a:cubicBezTo>
                    <a:cubicBezTo>
                      <a:pt x="172" y="628"/>
                      <a:pt x="170" y="630"/>
                      <a:pt x="169" y="632"/>
                    </a:cubicBezTo>
                    <a:cubicBezTo>
                      <a:pt x="166" y="637"/>
                      <a:pt x="165" y="642"/>
                      <a:pt x="165" y="648"/>
                    </a:cubicBezTo>
                    <a:cubicBezTo>
                      <a:pt x="165" y="653"/>
                      <a:pt x="167" y="658"/>
                      <a:pt x="171" y="662"/>
                    </a:cubicBezTo>
                    <a:cubicBezTo>
                      <a:pt x="173" y="664"/>
                      <a:pt x="175" y="666"/>
                      <a:pt x="178" y="667"/>
                    </a:cubicBezTo>
                    <a:cubicBezTo>
                      <a:pt x="179" y="668"/>
                      <a:pt x="181" y="668"/>
                      <a:pt x="182" y="668"/>
                    </a:cubicBezTo>
                    <a:cubicBezTo>
                      <a:pt x="183" y="669"/>
                      <a:pt x="184" y="669"/>
                      <a:pt x="184" y="669"/>
                    </a:cubicBezTo>
                    <a:cubicBezTo>
                      <a:pt x="185" y="669"/>
                      <a:pt x="185" y="669"/>
                      <a:pt x="185" y="669"/>
                    </a:cubicBezTo>
                    <a:cubicBezTo>
                      <a:pt x="186" y="669"/>
                      <a:pt x="186" y="669"/>
                      <a:pt x="186" y="669"/>
                    </a:cubicBezTo>
                    <a:cubicBezTo>
                      <a:pt x="199" y="669"/>
                      <a:pt x="199" y="669"/>
                      <a:pt x="199" y="669"/>
                    </a:cubicBezTo>
                    <a:cubicBezTo>
                      <a:pt x="224" y="669"/>
                      <a:pt x="224" y="669"/>
                      <a:pt x="224" y="669"/>
                    </a:cubicBezTo>
                    <a:cubicBezTo>
                      <a:pt x="257" y="669"/>
                      <a:pt x="290" y="670"/>
                      <a:pt x="325" y="669"/>
                    </a:cubicBezTo>
                    <a:cubicBezTo>
                      <a:pt x="325" y="670"/>
                      <a:pt x="325" y="670"/>
                      <a:pt x="325" y="670"/>
                    </a:cubicBezTo>
                    <a:cubicBezTo>
                      <a:pt x="311" y="670"/>
                      <a:pt x="311" y="670"/>
                      <a:pt x="311" y="670"/>
                    </a:cubicBezTo>
                    <a:cubicBezTo>
                      <a:pt x="298" y="670"/>
                      <a:pt x="298" y="670"/>
                      <a:pt x="298" y="670"/>
                    </a:cubicBezTo>
                    <a:cubicBezTo>
                      <a:pt x="273" y="670"/>
                      <a:pt x="248" y="670"/>
                      <a:pt x="223" y="670"/>
                    </a:cubicBezTo>
                    <a:cubicBezTo>
                      <a:pt x="198" y="670"/>
                      <a:pt x="198" y="670"/>
                      <a:pt x="198" y="670"/>
                    </a:cubicBezTo>
                    <a:cubicBezTo>
                      <a:pt x="186" y="670"/>
                      <a:pt x="186" y="670"/>
                      <a:pt x="186" y="670"/>
                    </a:cubicBezTo>
                    <a:cubicBezTo>
                      <a:pt x="185" y="670"/>
                      <a:pt x="185" y="670"/>
                      <a:pt x="185" y="670"/>
                    </a:cubicBezTo>
                    <a:cubicBezTo>
                      <a:pt x="184" y="670"/>
                      <a:pt x="184" y="670"/>
                      <a:pt x="184" y="670"/>
                    </a:cubicBezTo>
                    <a:cubicBezTo>
                      <a:pt x="183" y="670"/>
                      <a:pt x="182" y="669"/>
                      <a:pt x="181" y="669"/>
                    </a:cubicBezTo>
                    <a:cubicBezTo>
                      <a:pt x="180" y="669"/>
                      <a:pt x="178" y="669"/>
                      <a:pt x="177" y="668"/>
                    </a:cubicBezTo>
                    <a:cubicBezTo>
                      <a:pt x="174" y="667"/>
                      <a:pt x="172" y="665"/>
                      <a:pt x="170" y="663"/>
                    </a:cubicBezTo>
                    <a:cubicBezTo>
                      <a:pt x="166" y="658"/>
                      <a:pt x="164" y="653"/>
                      <a:pt x="164" y="648"/>
                    </a:cubicBezTo>
                    <a:cubicBezTo>
                      <a:pt x="164" y="642"/>
                      <a:pt x="165" y="637"/>
                      <a:pt x="168" y="632"/>
                    </a:cubicBezTo>
                    <a:cubicBezTo>
                      <a:pt x="170" y="630"/>
                      <a:pt x="172" y="627"/>
                      <a:pt x="174" y="626"/>
                    </a:cubicBezTo>
                    <a:cubicBezTo>
                      <a:pt x="176" y="624"/>
                      <a:pt x="179" y="623"/>
                      <a:pt x="182" y="623"/>
                    </a:cubicBezTo>
                    <a:cubicBezTo>
                      <a:pt x="182" y="623"/>
                      <a:pt x="183" y="623"/>
                      <a:pt x="183" y="623"/>
                    </a:cubicBezTo>
                    <a:cubicBezTo>
                      <a:pt x="183" y="623"/>
                      <a:pt x="183" y="623"/>
                      <a:pt x="183" y="623"/>
                    </a:cubicBezTo>
                    <a:close/>
                    <a:moveTo>
                      <a:pt x="248" y="379"/>
                    </a:moveTo>
                    <a:cubicBezTo>
                      <a:pt x="251" y="377"/>
                      <a:pt x="253" y="375"/>
                      <a:pt x="255" y="372"/>
                    </a:cubicBezTo>
                    <a:cubicBezTo>
                      <a:pt x="259" y="368"/>
                      <a:pt x="259" y="368"/>
                      <a:pt x="259" y="368"/>
                    </a:cubicBezTo>
                    <a:cubicBezTo>
                      <a:pt x="260" y="368"/>
                      <a:pt x="261" y="369"/>
                      <a:pt x="262" y="369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4" y="370"/>
                      <a:pt x="264" y="370"/>
                      <a:pt x="264" y="370"/>
                    </a:cubicBezTo>
                    <a:cubicBezTo>
                      <a:pt x="266" y="371"/>
                      <a:pt x="266" y="371"/>
                      <a:pt x="266" y="371"/>
                    </a:cubicBezTo>
                    <a:cubicBezTo>
                      <a:pt x="270" y="372"/>
                      <a:pt x="273" y="373"/>
                      <a:pt x="276" y="374"/>
                    </a:cubicBezTo>
                    <a:cubicBezTo>
                      <a:pt x="283" y="376"/>
                      <a:pt x="290" y="377"/>
                      <a:pt x="297" y="377"/>
                    </a:cubicBezTo>
                    <a:cubicBezTo>
                      <a:pt x="304" y="377"/>
                      <a:pt x="311" y="377"/>
                      <a:pt x="318" y="376"/>
                    </a:cubicBezTo>
                    <a:cubicBezTo>
                      <a:pt x="321" y="375"/>
                      <a:pt x="324" y="375"/>
                      <a:pt x="328" y="374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32" y="372"/>
                      <a:pt x="332" y="372"/>
                      <a:pt x="332" y="372"/>
                    </a:cubicBezTo>
                    <a:cubicBezTo>
                      <a:pt x="333" y="372"/>
                      <a:pt x="334" y="372"/>
                      <a:pt x="334" y="371"/>
                    </a:cubicBezTo>
                    <a:cubicBezTo>
                      <a:pt x="334" y="372"/>
                      <a:pt x="334" y="372"/>
                      <a:pt x="335" y="372"/>
                    </a:cubicBezTo>
                    <a:cubicBezTo>
                      <a:pt x="335" y="373"/>
                      <a:pt x="335" y="373"/>
                      <a:pt x="335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6"/>
                      <a:pt x="337" y="377"/>
                      <a:pt x="337" y="378"/>
                    </a:cubicBezTo>
                    <a:cubicBezTo>
                      <a:pt x="338" y="380"/>
                      <a:pt x="340" y="383"/>
                      <a:pt x="341" y="386"/>
                    </a:cubicBezTo>
                    <a:cubicBezTo>
                      <a:pt x="345" y="391"/>
                      <a:pt x="348" y="396"/>
                      <a:pt x="352" y="400"/>
                    </a:cubicBezTo>
                    <a:cubicBezTo>
                      <a:pt x="356" y="405"/>
                      <a:pt x="361" y="409"/>
                      <a:pt x="365" y="413"/>
                    </a:cubicBezTo>
                    <a:cubicBezTo>
                      <a:pt x="368" y="415"/>
                      <a:pt x="370" y="416"/>
                      <a:pt x="373" y="418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6" y="420"/>
                      <a:pt x="376" y="420"/>
                      <a:pt x="376" y="420"/>
                    </a:cubicBezTo>
                    <a:cubicBezTo>
                      <a:pt x="376" y="420"/>
                      <a:pt x="377" y="420"/>
                      <a:pt x="378" y="421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69" y="440"/>
                      <a:pt x="367" y="445"/>
                      <a:pt x="364" y="451"/>
                    </a:cubicBezTo>
                    <a:cubicBezTo>
                      <a:pt x="359" y="462"/>
                      <a:pt x="355" y="473"/>
                      <a:pt x="350" y="484"/>
                    </a:cubicBezTo>
                    <a:cubicBezTo>
                      <a:pt x="355" y="473"/>
                      <a:pt x="359" y="462"/>
                      <a:pt x="364" y="451"/>
                    </a:cubicBezTo>
                    <a:cubicBezTo>
                      <a:pt x="367" y="445"/>
                      <a:pt x="369" y="439"/>
                      <a:pt x="371" y="434"/>
                    </a:cubicBezTo>
                    <a:cubicBezTo>
                      <a:pt x="377" y="421"/>
                      <a:pt x="377" y="421"/>
                      <a:pt x="377" y="421"/>
                    </a:cubicBezTo>
                    <a:cubicBezTo>
                      <a:pt x="377" y="420"/>
                      <a:pt x="376" y="420"/>
                      <a:pt x="376" y="420"/>
                    </a:cubicBezTo>
                    <a:cubicBezTo>
                      <a:pt x="375" y="419"/>
                      <a:pt x="375" y="419"/>
                      <a:pt x="375" y="419"/>
                    </a:cubicBezTo>
                    <a:cubicBezTo>
                      <a:pt x="373" y="418"/>
                      <a:pt x="373" y="418"/>
                      <a:pt x="373" y="418"/>
                    </a:cubicBezTo>
                    <a:cubicBezTo>
                      <a:pt x="370" y="417"/>
                      <a:pt x="368" y="415"/>
                      <a:pt x="365" y="413"/>
                    </a:cubicBezTo>
                    <a:cubicBezTo>
                      <a:pt x="360" y="409"/>
                      <a:pt x="356" y="405"/>
                      <a:pt x="352" y="400"/>
                    </a:cubicBezTo>
                    <a:cubicBezTo>
                      <a:pt x="348" y="396"/>
                      <a:pt x="344" y="391"/>
                      <a:pt x="341" y="386"/>
                    </a:cubicBezTo>
                    <a:cubicBezTo>
                      <a:pt x="340" y="383"/>
                      <a:pt x="338" y="380"/>
                      <a:pt x="337" y="378"/>
                    </a:cubicBezTo>
                    <a:cubicBezTo>
                      <a:pt x="336" y="376"/>
                      <a:pt x="336" y="376"/>
                      <a:pt x="336" y="376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5" y="374"/>
                      <a:pt x="335" y="374"/>
                      <a:pt x="335" y="374"/>
                    </a:cubicBezTo>
                    <a:cubicBezTo>
                      <a:pt x="335" y="373"/>
                      <a:pt x="335" y="373"/>
                      <a:pt x="335" y="372"/>
                    </a:cubicBezTo>
                    <a:cubicBezTo>
                      <a:pt x="334" y="372"/>
                      <a:pt x="334" y="372"/>
                      <a:pt x="334" y="371"/>
                    </a:cubicBezTo>
                    <a:cubicBezTo>
                      <a:pt x="334" y="372"/>
                      <a:pt x="333" y="372"/>
                      <a:pt x="332" y="372"/>
                    </a:cubicBezTo>
                    <a:cubicBezTo>
                      <a:pt x="330" y="373"/>
                      <a:pt x="330" y="373"/>
                      <a:pt x="330" y="373"/>
                    </a:cubicBezTo>
                    <a:cubicBezTo>
                      <a:pt x="328" y="374"/>
                      <a:pt x="328" y="374"/>
                      <a:pt x="328" y="374"/>
                    </a:cubicBezTo>
                    <a:cubicBezTo>
                      <a:pt x="324" y="375"/>
                      <a:pt x="321" y="375"/>
                      <a:pt x="318" y="376"/>
                    </a:cubicBezTo>
                    <a:cubicBezTo>
                      <a:pt x="311" y="377"/>
                      <a:pt x="304" y="378"/>
                      <a:pt x="297" y="377"/>
                    </a:cubicBezTo>
                    <a:cubicBezTo>
                      <a:pt x="290" y="377"/>
                      <a:pt x="283" y="376"/>
                      <a:pt x="276" y="374"/>
                    </a:cubicBezTo>
                    <a:cubicBezTo>
                      <a:pt x="273" y="374"/>
                      <a:pt x="270" y="373"/>
                      <a:pt x="266" y="371"/>
                    </a:cubicBezTo>
                    <a:cubicBezTo>
                      <a:pt x="265" y="371"/>
                      <a:pt x="265" y="371"/>
                      <a:pt x="264" y="370"/>
                    </a:cubicBezTo>
                    <a:cubicBezTo>
                      <a:pt x="263" y="370"/>
                      <a:pt x="263" y="370"/>
                      <a:pt x="263" y="370"/>
                    </a:cubicBezTo>
                    <a:cubicBezTo>
                      <a:pt x="262" y="370"/>
                      <a:pt x="262" y="370"/>
                      <a:pt x="262" y="370"/>
                    </a:cubicBezTo>
                    <a:cubicBezTo>
                      <a:pt x="262" y="369"/>
                      <a:pt x="262" y="369"/>
                      <a:pt x="262" y="369"/>
                    </a:cubicBezTo>
                    <a:cubicBezTo>
                      <a:pt x="261" y="369"/>
                      <a:pt x="260" y="369"/>
                      <a:pt x="259" y="368"/>
                    </a:cubicBezTo>
                    <a:cubicBezTo>
                      <a:pt x="258" y="369"/>
                      <a:pt x="257" y="370"/>
                      <a:pt x="255" y="373"/>
                    </a:cubicBezTo>
                    <a:cubicBezTo>
                      <a:pt x="253" y="375"/>
                      <a:pt x="250" y="377"/>
                      <a:pt x="248" y="379"/>
                    </a:cubicBezTo>
                    <a:cubicBezTo>
                      <a:pt x="244" y="384"/>
                      <a:pt x="239" y="388"/>
                      <a:pt x="235" y="392"/>
                    </a:cubicBezTo>
                    <a:cubicBezTo>
                      <a:pt x="234" y="393"/>
                      <a:pt x="235" y="393"/>
                      <a:pt x="236" y="393"/>
                    </a:cubicBezTo>
                    <a:cubicBezTo>
                      <a:pt x="236" y="392"/>
                      <a:pt x="238" y="391"/>
                      <a:pt x="242" y="388"/>
                    </a:cubicBezTo>
                    <a:cubicBezTo>
                      <a:pt x="244" y="386"/>
                      <a:pt x="247" y="384"/>
                      <a:pt x="251" y="380"/>
                    </a:cubicBezTo>
                    <a:cubicBezTo>
                      <a:pt x="252" y="378"/>
                      <a:pt x="254" y="377"/>
                      <a:pt x="256" y="374"/>
                    </a:cubicBezTo>
                    <a:cubicBezTo>
                      <a:pt x="259" y="372"/>
                      <a:pt x="259" y="372"/>
                      <a:pt x="259" y="372"/>
                    </a:cubicBezTo>
                    <a:cubicBezTo>
                      <a:pt x="259" y="371"/>
                      <a:pt x="259" y="371"/>
                      <a:pt x="260" y="371"/>
                    </a:cubicBezTo>
                    <a:cubicBezTo>
                      <a:pt x="260" y="371"/>
                      <a:pt x="260" y="371"/>
                      <a:pt x="260" y="371"/>
                    </a:cubicBezTo>
                    <a:cubicBezTo>
                      <a:pt x="261" y="371"/>
                      <a:pt x="261" y="371"/>
                      <a:pt x="261" y="371"/>
                    </a:cubicBezTo>
                    <a:cubicBezTo>
                      <a:pt x="262" y="372"/>
                      <a:pt x="262" y="372"/>
                      <a:pt x="262" y="372"/>
                    </a:cubicBezTo>
                    <a:cubicBezTo>
                      <a:pt x="264" y="373"/>
                      <a:pt x="266" y="374"/>
                      <a:pt x="268" y="374"/>
                    </a:cubicBezTo>
                    <a:cubicBezTo>
                      <a:pt x="273" y="376"/>
                      <a:pt x="277" y="377"/>
                      <a:pt x="282" y="378"/>
                    </a:cubicBezTo>
                    <a:cubicBezTo>
                      <a:pt x="291" y="379"/>
                      <a:pt x="299" y="379"/>
                      <a:pt x="307" y="379"/>
                    </a:cubicBezTo>
                    <a:cubicBezTo>
                      <a:pt x="312" y="379"/>
                      <a:pt x="317" y="378"/>
                      <a:pt x="323" y="377"/>
                    </a:cubicBezTo>
                    <a:cubicBezTo>
                      <a:pt x="325" y="377"/>
                      <a:pt x="328" y="376"/>
                      <a:pt x="331" y="375"/>
                    </a:cubicBezTo>
                    <a:cubicBezTo>
                      <a:pt x="332" y="375"/>
                      <a:pt x="332" y="375"/>
                      <a:pt x="332" y="375"/>
                    </a:cubicBezTo>
                    <a:cubicBezTo>
                      <a:pt x="333" y="374"/>
                      <a:pt x="333" y="374"/>
                      <a:pt x="333" y="374"/>
                    </a:cubicBezTo>
                    <a:cubicBezTo>
                      <a:pt x="333" y="375"/>
                      <a:pt x="333" y="375"/>
                      <a:pt x="333" y="375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6"/>
                      <a:pt x="334" y="376"/>
                      <a:pt x="334" y="376"/>
                    </a:cubicBezTo>
                    <a:cubicBezTo>
                      <a:pt x="334" y="377"/>
                      <a:pt x="334" y="377"/>
                      <a:pt x="334" y="377"/>
                    </a:cubicBezTo>
                    <a:cubicBezTo>
                      <a:pt x="334" y="378"/>
                      <a:pt x="334" y="378"/>
                      <a:pt x="334" y="378"/>
                    </a:cubicBezTo>
                    <a:cubicBezTo>
                      <a:pt x="336" y="380"/>
                      <a:pt x="337" y="383"/>
                      <a:pt x="339" y="386"/>
                    </a:cubicBezTo>
                    <a:cubicBezTo>
                      <a:pt x="342" y="391"/>
                      <a:pt x="345" y="397"/>
                      <a:pt x="350" y="401"/>
                    </a:cubicBezTo>
                    <a:cubicBezTo>
                      <a:pt x="354" y="406"/>
                      <a:pt x="358" y="411"/>
                      <a:pt x="363" y="415"/>
                    </a:cubicBezTo>
                    <a:cubicBezTo>
                      <a:pt x="366" y="417"/>
                      <a:pt x="369" y="418"/>
                      <a:pt x="371" y="420"/>
                    </a:cubicBezTo>
                    <a:cubicBezTo>
                      <a:pt x="374" y="421"/>
                      <a:pt x="374" y="421"/>
                      <a:pt x="374" y="421"/>
                    </a:cubicBezTo>
                    <a:cubicBezTo>
                      <a:pt x="374" y="422"/>
                      <a:pt x="374" y="422"/>
                      <a:pt x="374" y="422"/>
                    </a:cubicBezTo>
                    <a:cubicBezTo>
                      <a:pt x="374" y="422"/>
                      <a:pt x="374" y="422"/>
                      <a:pt x="374" y="423"/>
                    </a:cubicBezTo>
                    <a:cubicBezTo>
                      <a:pt x="372" y="428"/>
                      <a:pt x="372" y="428"/>
                      <a:pt x="372" y="428"/>
                    </a:cubicBezTo>
                    <a:cubicBezTo>
                      <a:pt x="366" y="440"/>
                      <a:pt x="366" y="440"/>
                      <a:pt x="366" y="440"/>
                    </a:cubicBezTo>
                    <a:cubicBezTo>
                      <a:pt x="363" y="448"/>
                      <a:pt x="360" y="456"/>
                      <a:pt x="356" y="464"/>
                    </a:cubicBezTo>
                    <a:cubicBezTo>
                      <a:pt x="350" y="480"/>
                      <a:pt x="344" y="495"/>
                      <a:pt x="338" y="511"/>
                    </a:cubicBezTo>
                    <a:cubicBezTo>
                      <a:pt x="330" y="534"/>
                      <a:pt x="322" y="557"/>
                      <a:pt x="315" y="580"/>
                    </a:cubicBezTo>
                    <a:cubicBezTo>
                      <a:pt x="314" y="585"/>
                      <a:pt x="312" y="591"/>
                      <a:pt x="310" y="597"/>
                    </a:cubicBezTo>
                    <a:cubicBezTo>
                      <a:pt x="308" y="606"/>
                      <a:pt x="308" y="606"/>
                      <a:pt x="308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7" y="609"/>
                      <a:pt x="307" y="609"/>
                      <a:pt x="307" y="609"/>
                    </a:cubicBezTo>
                    <a:cubicBezTo>
                      <a:pt x="306" y="609"/>
                      <a:pt x="306" y="609"/>
                      <a:pt x="306" y="609"/>
                    </a:cubicBezTo>
                    <a:cubicBezTo>
                      <a:pt x="304" y="609"/>
                      <a:pt x="304" y="609"/>
                      <a:pt x="304" y="609"/>
                    </a:cubicBezTo>
                    <a:cubicBezTo>
                      <a:pt x="295" y="609"/>
                      <a:pt x="295" y="609"/>
                      <a:pt x="295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6" y="609"/>
                      <a:pt x="286" y="609"/>
                      <a:pt x="286" y="609"/>
                    </a:cubicBezTo>
                    <a:cubicBezTo>
                      <a:pt x="280" y="587"/>
                      <a:pt x="280" y="587"/>
                      <a:pt x="280" y="587"/>
                    </a:cubicBezTo>
                    <a:cubicBezTo>
                      <a:pt x="277" y="579"/>
                      <a:pt x="275" y="571"/>
                      <a:pt x="272" y="563"/>
                    </a:cubicBezTo>
                    <a:cubicBezTo>
                      <a:pt x="267" y="547"/>
                      <a:pt x="262" y="531"/>
                      <a:pt x="256" y="515"/>
                    </a:cubicBezTo>
                    <a:cubicBezTo>
                      <a:pt x="246" y="484"/>
                      <a:pt x="234" y="454"/>
                      <a:pt x="222" y="429"/>
                    </a:cubicBezTo>
                    <a:cubicBezTo>
                      <a:pt x="217" y="418"/>
                      <a:pt x="214" y="411"/>
                      <a:pt x="211" y="408"/>
                    </a:cubicBezTo>
                    <a:cubicBezTo>
                      <a:pt x="210" y="406"/>
                      <a:pt x="210" y="405"/>
                      <a:pt x="209" y="405"/>
                    </a:cubicBezTo>
                    <a:cubicBezTo>
                      <a:pt x="212" y="404"/>
                      <a:pt x="215" y="402"/>
                      <a:pt x="220" y="400"/>
                    </a:cubicBezTo>
                    <a:cubicBezTo>
                      <a:pt x="223" y="398"/>
                      <a:pt x="226" y="395"/>
                      <a:pt x="229" y="393"/>
                    </a:cubicBezTo>
                    <a:cubicBezTo>
                      <a:pt x="232" y="391"/>
                      <a:pt x="234" y="389"/>
                      <a:pt x="234" y="389"/>
                    </a:cubicBezTo>
                    <a:cubicBezTo>
                      <a:pt x="237" y="388"/>
                      <a:pt x="236" y="389"/>
                      <a:pt x="235" y="391"/>
                    </a:cubicBezTo>
                    <a:cubicBezTo>
                      <a:pt x="240" y="387"/>
                      <a:pt x="244" y="383"/>
                      <a:pt x="248" y="379"/>
                    </a:cubicBezTo>
                    <a:close/>
                    <a:moveTo>
                      <a:pt x="318" y="622"/>
                    </a:moveTo>
                    <a:cubicBezTo>
                      <a:pt x="319" y="621"/>
                      <a:pt x="319" y="621"/>
                      <a:pt x="319" y="621"/>
                    </a:cubicBezTo>
                    <a:cubicBezTo>
                      <a:pt x="323" y="606"/>
                      <a:pt x="323" y="606"/>
                      <a:pt x="323" y="606"/>
                    </a:cubicBezTo>
                    <a:cubicBezTo>
                      <a:pt x="325" y="599"/>
                      <a:pt x="327" y="592"/>
                      <a:pt x="329" y="585"/>
                    </a:cubicBezTo>
                    <a:cubicBezTo>
                      <a:pt x="337" y="557"/>
                      <a:pt x="346" y="530"/>
                      <a:pt x="356" y="502"/>
                    </a:cubicBezTo>
                    <a:cubicBezTo>
                      <a:pt x="361" y="489"/>
                      <a:pt x="366" y="475"/>
                      <a:pt x="372" y="462"/>
                    </a:cubicBezTo>
                    <a:cubicBezTo>
                      <a:pt x="374" y="455"/>
                      <a:pt x="377" y="448"/>
                      <a:pt x="380" y="442"/>
                    </a:cubicBezTo>
                    <a:cubicBezTo>
                      <a:pt x="385" y="432"/>
                      <a:pt x="385" y="432"/>
                      <a:pt x="385" y="432"/>
                    </a:cubicBezTo>
                    <a:cubicBezTo>
                      <a:pt x="392" y="416"/>
                      <a:pt x="392" y="416"/>
                      <a:pt x="392" y="416"/>
                    </a:cubicBezTo>
                    <a:cubicBezTo>
                      <a:pt x="386" y="413"/>
                      <a:pt x="386" y="413"/>
                      <a:pt x="386" y="413"/>
                    </a:cubicBezTo>
                    <a:cubicBezTo>
                      <a:pt x="385" y="412"/>
                      <a:pt x="384" y="412"/>
                      <a:pt x="383" y="411"/>
                    </a:cubicBezTo>
                    <a:cubicBezTo>
                      <a:pt x="381" y="410"/>
                      <a:pt x="381" y="410"/>
                      <a:pt x="381" y="410"/>
                    </a:cubicBezTo>
                    <a:cubicBezTo>
                      <a:pt x="381" y="410"/>
                      <a:pt x="381" y="410"/>
                      <a:pt x="380" y="410"/>
                    </a:cubicBezTo>
                    <a:cubicBezTo>
                      <a:pt x="380" y="410"/>
                      <a:pt x="380" y="410"/>
                      <a:pt x="380" y="410"/>
                    </a:cubicBezTo>
                    <a:cubicBezTo>
                      <a:pt x="378" y="409"/>
                      <a:pt x="376" y="407"/>
                      <a:pt x="374" y="406"/>
                    </a:cubicBezTo>
                    <a:cubicBezTo>
                      <a:pt x="371" y="404"/>
                      <a:pt x="367" y="401"/>
                      <a:pt x="364" y="398"/>
                    </a:cubicBezTo>
                    <a:cubicBezTo>
                      <a:pt x="358" y="392"/>
                      <a:pt x="353" y="385"/>
                      <a:pt x="349" y="377"/>
                    </a:cubicBezTo>
                    <a:cubicBezTo>
                      <a:pt x="353" y="385"/>
                      <a:pt x="358" y="392"/>
                      <a:pt x="364" y="398"/>
                    </a:cubicBezTo>
                    <a:cubicBezTo>
                      <a:pt x="367" y="401"/>
                      <a:pt x="371" y="404"/>
                      <a:pt x="374" y="406"/>
                    </a:cubicBezTo>
                    <a:cubicBezTo>
                      <a:pt x="376" y="407"/>
                      <a:pt x="378" y="409"/>
                      <a:pt x="380" y="410"/>
                    </a:cubicBezTo>
                    <a:cubicBezTo>
                      <a:pt x="383" y="412"/>
                      <a:pt x="388" y="414"/>
                      <a:pt x="391" y="416"/>
                    </a:cubicBezTo>
                    <a:cubicBezTo>
                      <a:pt x="384" y="433"/>
                      <a:pt x="384" y="433"/>
                      <a:pt x="384" y="433"/>
                    </a:cubicBezTo>
                    <a:cubicBezTo>
                      <a:pt x="379" y="445"/>
                      <a:pt x="379" y="445"/>
                      <a:pt x="379" y="445"/>
                    </a:cubicBezTo>
                    <a:cubicBezTo>
                      <a:pt x="375" y="452"/>
                      <a:pt x="372" y="460"/>
                      <a:pt x="369" y="468"/>
                    </a:cubicBezTo>
                    <a:cubicBezTo>
                      <a:pt x="363" y="483"/>
                      <a:pt x="357" y="499"/>
                      <a:pt x="351" y="515"/>
                    </a:cubicBezTo>
                    <a:cubicBezTo>
                      <a:pt x="340" y="546"/>
                      <a:pt x="330" y="578"/>
                      <a:pt x="321" y="612"/>
                    </a:cubicBezTo>
                    <a:cubicBezTo>
                      <a:pt x="321" y="611"/>
                      <a:pt x="321" y="609"/>
                      <a:pt x="320" y="612"/>
                    </a:cubicBezTo>
                    <a:cubicBezTo>
                      <a:pt x="329" y="579"/>
                      <a:pt x="339" y="546"/>
                      <a:pt x="350" y="515"/>
                    </a:cubicBezTo>
                    <a:cubicBezTo>
                      <a:pt x="356" y="499"/>
                      <a:pt x="362" y="483"/>
                      <a:pt x="368" y="468"/>
                    </a:cubicBezTo>
                    <a:cubicBezTo>
                      <a:pt x="371" y="460"/>
                      <a:pt x="375" y="452"/>
                      <a:pt x="378" y="444"/>
                    </a:cubicBezTo>
                    <a:cubicBezTo>
                      <a:pt x="383" y="433"/>
                      <a:pt x="383" y="433"/>
                      <a:pt x="383" y="433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84" y="413"/>
                      <a:pt x="384" y="413"/>
                      <a:pt x="384" y="413"/>
                    </a:cubicBezTo>
                    <a:cubicBezTo>
                      <a:pt x="383" y="413"/>
                      <a:pt x="383" y="412"/>
                      <a:pt x="382" y="412"/>
                    </a:cubicBezTo>
                    <a:cubicBezTo>
                      <a:pt x="380" y="411"/>
                      <a:pt x="380" y="411"/>
                      <a:pt x="380" y="411"/>
                    </a:cubicBezTo>
                    <a:cubicBezTo>
                      <a:pt x="379" y="410"/>
                      <a:pt x="379" y="410"/>
                      <a:pt x="379" y="410"/>
                    </a:cubicBezTo>
                    <a:cubicBezTo>
                      <a:pt x="377" y="409"/>
                      <a:pt x="375" y="408"/>
                      <a:pt x="373" y="406"/>
                    </a:cubicBezTo>
                    <a:cubicBezTo>
                      <a:pt x="369" y="404"/>
                      <a:pt x="366" y="401"/>
                      <a:pt x="363" y="397"/>
                    </a:cubicBezTo>
                    <a:cubicBezTo>
                      <a:pt x="356" y="391"/>
                      <a:pt x="350" y="383"/>
                      <a:pt x="346" y="374"/>
                    </a:cubicBezTo>
                    <a:cubicBezTo>
                      <a:pt x="347" y="374"/>
                      <a:pt x="347" y="374"/>
                      <a:pt x="347" y="374"/>
                    </a:cubicBezTo>
                    <a:cubicBezTo>
                      <a:pt x="347" y="373"/>
                      <a:pt x="346" y="372"/>
                      <a:pt x="346" y="372"/>
                    </a:cubicBezTo>
                    <a:cubicBezTo>
                      <a:pt x="346" y="371"/>
                      <a:pt x="346" y="371"/>
                      <a:pt x="346" y="371"/>
                    </a:cubicBezTo>
                    <a:cubicBezTo>
                      <a:pt x="345" y="371"/>
                      <a:pt x="345" y="371"/>
                      <a:pt x="345" y="371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4" y="368"/>
                      <a:pt x="344" y="368"/>
                      <a:pt x="344" y="368"/>
                    </a:cubicBezTo>
                    <a:cubicBezTo>
                      <a:pt x="343" y="364"/>
                      <a:pt x="342" y="361"/>
                      <a:pt x="340" y="358"/>
                    </a:cubicBezTo>
                    <a:cubicBezTo>
                      <a:pt x="337" y="359"/>
                      <a:pt x="334" y="360"/>
                      <a:pt x="331" y="361"/>
                    </a:cubicBezTo>
                    <a:cubicBezTo>
                      <a:pt x="330" y="362"/>
                      <a:pt x="330" y="362"/>
                      <a:pt x="329" y="362"/>
                    </a:cubicBezTo>
                    <a:cubicBezTo>
                      <a:pt x="327" y="363"/>
                      <a:pt x="327" y="363"/>
                      <a:pt x="327" y="363"/>
                    </a:cubicBezTo>
                    <a:cubicBezTo>
                      <a:pt x="325" y="363"/>
                      <a:pt x="325" y="363"/>
                      <a:pt x="325" y="363"/>
                    </a:cubicBezTo>
                    <a:cubicBezTo>
                      <a:pt x="322" y="364"/>
                      <a:pt x="319" y="365"/>
                      <a:pt x="316" y="365"/>
                    </a:cubicBezTo>
                    <a:cubicBezTo>
                      <a:pt x="310" y="366"/>
                      <a:pt x="304" y="367"/>
                      <a:pt x="297" y="367"/>
                    </a:cubicBezTo>
                    <a:cubicBezTo>
                      <a:pt x="291" y="366"/>
                      <a:pt x="285" y="365"/>
                      <a:pt x="279" y="364"/>
                    </a:cubicBezTo>
                    <a:cubicBezTo>
                      <a:pt x="276" y="363"/>
                      <a:pt x="273" y="362"/>
                      <a:pt x="270" y="361"/>
                    </a:cubicBezTo>
                    <a:cubicBezTo>
                      <a:pt x="269" y="361"/>
                      <a:pt x="269" y="361"/>
                      <a:pt x="268" y="360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66" y="360"/>
                      <a:pt x="266" y="360"/>
                      <a:pt x="266" y="360"/>
                    </a:cubicBezTo>
                    <a:cubicBezTo>
                      <a:pt x="265" y="359"/>
                      <a:pt x="265" y="359"/>
                      <a:pt x="265" y="359"/>
                    </a:cubicBezTo>
                    <a:cubicBezTo>
                      <a:pt x="263" y="358"/>
                      <a:pt x="263" y="358"/>
                      <a:pt x="263" y="358"/>
                    </a:cubicBezTo>
                    <a:cubicBezTo>
                      <a:pt x="261" y="357"/>
                      <a:pt x="261" y="357"/>
                      <a:pt x="261" y="357"/>
                    </a:cubicBezTo>
                    <a:cubicBezTo>
                      <a:pt x="256" y="354"/>
                      <a:pt x="256" y="354"/>
                      <a:pt x="256" y="354"/>
                    </a:cubicBezTo>
                    <a:cubicBezTo>
                      <a:pt x="251" y="361"/>
                      <a:pt x="251" y="361"/>
                      <a:pt x="251" y="361"/>
                    </a:cubicBez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3" y="369"/>
                      <a:pt x="243" y="369"/>
                      <a:pt x="243" y="369"/>
                    </a:cubicBezTo>
                    <a:cubicBezTo>
                      <a:pt x="241" y="371"/>
                      <a:pt x="239" y="373"/>
                      <a:pt x="237" y="375"/>
                    </a:cubicBezTo>
                    <a:cubicBezTo>
                      <a:pt x="233" y="379"/>
                      <a:pt x="230" y="383"/>
                      <a:pt x="226" y="386"/>
                    </a:cubicBezTo>
                    <a:cubicBezTo>
                      <a:pt x="231" y="383"/>
                      <a:pt x="236" y="378"/>
                      <a:pt x="241" y="374"/>
                    </a:cubicBezTo>
                    <a:cubicBezTo>
                      <a:pt x="243" y="372"/>
                      <a:pt x="245" y="370"/>
                      <a:pt x="247" y="367"/>
                    </a:cubicBezTo>
                    <a:cubicBezTo>
                      <a:pt x="249" y="366"/>
                      <a:pt x="249" y="366"/>
                      <a:pt x="249" y="366"/>
                    </a:cubicBezTo>
                    <a:cubicBezTo>
                      <a:pt x="250" y="365"/>
                      <a:pt x="250" y="365"/>
                      <a:pt x="250" y="365"/>
                    </a:cubicBezTo>
                    <a:cubicBezTo>
                      <a:pt x="251" y="363"/>
                      <a:pt x="251" y="363"/>
                      <a:pt x="251" y="363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61" y="359"/>
                      <a:pt x="261" y="359"/>
                      <a:pt x="261" y="359"/>
                    </a:cubicBezTo>
                    <a:cubicBezTo>
                      <a:pt x="263" y="360"/>
                      <a:pt x="263" y="360"/>
                      <a:pt x="263" y="360"/>
                    </a:cubicBezTo>
                    <a:cubicBezTo>
                      <a:pt x="264" y="361"/>
                      <a:pt x="264" y="361"/>
                      <a:pt x="264" y="361"/>
                    </a:cubicBezTo>
                    <a:cubicBezTo>
                      <a:pt x="266" y="362"/>
                      <a:pt x="266" y="362"/>
                      <a:pt x="267" y="362"/>
                    </a:cubicBezTo>
                    <a:cubicBezTo>
                      <a:pt x="269" y="363"/>
                      <a:pt x="269" y="363"/>
                      <a:pt x="269" y="363"/>
                    </a:cubicBezTo>
                    <a:cubicBezTo>
                      <a:pt x="272" y="364"/>
                      <a:pt x="275" y="365"/>
                      <a:pt x="278" y="366"/>
                    </a:cubicBezTo>
                    <a:cubicBezTo>
                      <a:pt x="284" y="367"/>
                      <a:pt x="291" y="368"/>
                      <a:pt x="297" y="369"/>
                    </a:cubicBezTo>
                    <a:cubicBezTo>
                      <a:pt x="303" y="369"/>
                      <a:pt x="310" y="369"/>
                      <a:pt x="316" y="368"/>
                    </a:cubicBezTo>
                    <a:cubicBezTo>
                      <a:pt x="319" y="367"/>
                      <a:pt x="322" y="367"/>
                      <a:pt x="325" y="366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9" y="365"/>
                      <a:pt x="329" y="365"/>
                      <a:pt x="329" y="365"/>
                    </a:cubicBezTo>
                    <a:cubicBezTo>
                      <a:pt x="330" y="364"/>
                      <a:pt x="331" y="364"/>
                      <a:pt x="331" y="364"/>
                    </a:cubicBezTo>
                    <a:cubicBezTo>
                      <a:pt x="334" y="363"/>
                      <a:pt x="336" y="362"/>
                      <a:pt x="339" y="361"/>
                    </a:cubicBezTo>
                    <a:cubicBezTo>
                      <a:pt x="342" y="368"/>
                      <a:pt x="342" y="368"/>
                      <a:pt x="342" y="368"/>
                    </a:cubicBezTo>
                    <a:cubicBezTo>
                      <a:pt x="342" y="369"/>
                      <a:pt x="342" y="370"/>
                      <a:pt x="343" y="371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4" y="373"/>
                      <a:pt x="344" y="373"/>
                      <a:pt x="344" y="373"/>
                    </a:cubicBezTo>
                    <a:cubicBezTo>
                      <a:pt x="345" y="376"/>
                      <a:pt x="346" y="378"/>
                      <a:pt x="348" y="381"/>
                    </a:cubicBezTo>
                    <a:cubicBezTo>
                      <a:pt x="351" y="386"/>
                      <a:pt x="354" y="390"/>
                      <a:pt x="358" y="394"/>
                    </a:cubicBezTo>
                    <a:cubicBezTo>
                      <a:pt x="361" y="399"/>
                      <a:pt x="366" y="403"/>
                      <a:pt x="370" y="406"/>
                    </a:cubicBezTo>
                    <a:cubicBezTo>
                      <a:pt x="372" y="408"/>
                      <a:pt x="375" y="409"/>
                      <a:pt x="377" y="411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79" y="412"/>
                      <a:pt x="379" y="412"/>
                      <a:pt x="379" y="412"/>
                    </a:cubicBezTo>
                    <a:cubicBezTo>
                      <a:pt x="380" y="413"/>
                      <a:pt x="381" y="413"/>
                      <a:pt x="382" y="414"/>
                    </a:cubicBezTo>
                    <a:cubicBezTo>
                      <a:pt x="384" y="415"/>
                      <a:pt x="386" y="416"/>
                      <a:pt x="388" y="417"/>
                    </a:cubicBezTo>
                    <a:cubicBezTo>
                      <a:pt x="381" y="433"/>
                      <a:pt x="381" y="433"/>
                      <a:pt x="381" y="433"/>
                    </a:cubicBezTo>
                    <a:cubicBezTo>
                      <a:pt x="376" y="445"/>
                      <a:pt x="376" y="445"/>
                      <a:pt x="376" y="445"/>
                    </a:cubicBezTo>
                    <a:cubicBezTo>
                      <a:pt x="372" y="454"/>
                      <a:pt x="369" y="462"/>
                      <a:pt x="365" y="471"/>
                    </a:cubicBezTo>
                    <a:cubicBezTo>
                      <a:pt x="359" y="488"/>
                      <a:pt x="352" y="504"/>
                      <a:pt x="346" y="521"/>
                    </a:cubicBezTo>
                    <a:cubicBezTo>
                      <a:pt x="352" y="505"/>
                      <a:pt x="358" y="488"/>
                      <a:pt x="365" y="471"/>
                    </a:cubicBezTo>
                    <a:cubicBezTo>
                      <a:pt x="368" y="462"/>
                      <a:pt x="372" y="454"/>
                      <a:pt x="375" y="445"/>
                    </a:cubicBezTo>
                    <a:cubicBezTo>
                      <a:pt x="377" y="441"/>
                      <a:pt x="379" y="437"/>
                      <a:pt x="381" y="433"/>
                    </a:cubicBezTo>
                    <a:cubicBezTo>
                      <a:pt x="388" y="417"/>
                      <a:pt x="388" y="417"/>
                      <a:pt x="388" y="417"/>
                    </a:cubicBezTo>
                    <a:cubicBezTo>
                      <a:pt x="385" y="416"/>
                      <a:pt x="382" y="414"/>
                      <a:pt x="380" y="413"/>
                    </a:cubicBezTo>
                    <a:cubicBezTo>
                      <a:pt x="380" y="413"/>
                      <a:pt x="379" y="413"/>
                      <a:pt x="379" y="412"/>
                    </a:cubicBezTo>
                    <a:cubicBezTo>
                      <a:pt x="378" y="412"/>
                      <a:pt x="378" y="412"/>
                      <a:pt x="378" y="412"/>
                    </a:cubicBezTo>
                    <a:cubicBezTo>
                      <a:pt x="377" y="411"/>
                      <a:pt x="377" y="411"/>
                      <a:pt x="377" y="411"/>
                    </a:cubicBezTo>
                    <a:cubicBezTo>
                      <a:pt x="376" y="411"/>
                      <a:pt x="375" y="410"/>
                      <a:pt x="375" y="410"/>
                    </a:cubicBezTo>
                    <a:cubicBezTo>
                      <a:pt x="372" y="408"/>
                      <a:pt x="369" y="406"/>
                      <a:pt x="366" y="403"/>
                    </a:cubicBezTo>
                    <a:cubicBezTo>
                      <a:pt x="360" y="398"/>
                      <a:pt x="355" y="392"/>
                      <a:pt x="351" y="386"/>
                    </a:cubicBezTo>
                    <a:cubicBezTo>
                      <a:pt x="349" y="382"/>
                      <a:pt x="347" y="379"/>
                      <a:pt x="345" y="376"/>
                    </a:cubicBezTo>
                    <a:cubicBezTo>
                      <a:pt x="345" y="375"/>
                      <a:pt x="344" y="374"/>
                      <a:pt x="344" y="373"/>
                    </a:cubicBezTo>
                    <a:cubicBezTo>
                      <a:pt x="343" y="372"/>
                      <a:pt x="343" y="372"/>
                      <a:pt x="343" y="372"/>
                    </a:cubicBezTo>
                    <a:cubicBezTo>
                      <a:pt x="342" y="370"/>
                      <a:pt x="342" y="370"/>
                      <a:pt x="342" y="370"/>
                    </a:cubicBezTo>
                    <a:cubicBezTo>
                      <a:pt x="341" y="367"/>
                      <a:pt x="340" y="364"/>
                      <a:pt x="339" y="361"/>
                    </a:cubicBezTo>
                    <a:cubicBezTo>
                      <a:pt x="336" y="362"/>
                      <a:pt x="334" y="363"/>
                      <a:pt x="331" y="364"/>
                    </a:cubicBezTo>
                    <a:cubicBezTo>
                      <a:pt x="330" y="364"/>
                      <a:pt x="330" y="365"/>
                      <a:pt x="329" y="365"/>
                    </a:cubicBezTo>
                    <a:cubicBezTo>
                      <a:pt x="328" y="365"/>
                      <a:pt x="328" y="365"/>
                      <a:pt x="328" y="365"/>
                    </a:cubicBezTo>
                    <a:cubicBezTo>
                      <a:pt x="325" y="366"/>
                      <a:pt x="325" y="366"/>
                      <a:pt x="325" y="366"/>
                    </a:cubicBezTo>
                    <a:cubicBezTo>
                      <a:pt x="322" y="367"/>
                      <a:pt x="319" y="368"/>
                      <a:pt x="316" y="368"/>
                    </a:cubicBezTo>
                    <a:cubicBezTo>
                      <a:pt x="309" y="369"/>
                      <a:pt x="303" y="369"/>
                      <a:pt x="297" y="369"/>
                    </a:cubicBezTo>
                    <a:cubicBezTo>
                      <a:pt x="290" y="369"/>
                      <a:pt x="284" y="368"/>
                      <a:pt x="278" y="366"/>
                    </a:cubicBezTo>
                    <a:cubicBezTo>
                      <a:pt x="275" y="366"/>
                      <a:pt x="272" y="365"/>
                      <a:pt x="269" y="364"/>
                    </a:cubicBezTo>
                    <a:cubicBezTo>
                      <a:pt x="268" y="363"/>
                      <a:pt x="267" y="363"/>
                      <a:pt x="267" y="363"/>
                    </a:cubicBezTo>
                    <a:cubicBezTo>
                      <a:pt x="266" y="362"/>
                      <a:pt x="266" y="362"/>
                      <a:pt x="264" y="362"/>
                    </a:cubicBezTo>
                    <a:cubicBezTo>
                      <a:pt x="262" y="361"/>
                      <a:pt x="262" y="361"/>
                      <a:pt x="262" y="361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57" y="358"/>
                      <a:pt x="257" y="358"/>
                      <a:pt x="257" y="358"/>
                    </a:cubicBezTo>
                    <a:cubicBezTo>
                      <a:pt x="252" y="364"/>
                      <a:pt x="252" y="364"/>
                      <a:pt x="252" y="364"/>
                    </a:cubicBezTo>
                    <a:cubicBezTo>
                      <a:pt x="250" y="366"/>
                      <a:pt x="250" y="366"/>
                      <a:pt x="250" y="366"/>
                    </a:cubicBezTo>
                    <a:cubicBezTo>
                      <a:pt x="248" y="368"/>
                      <a:pt x="248" y="368"/>
                      <a:pt x="248" y="368"/>
                    </a:cubicBezTo>
                    <a:cubicBezTo>
                      <a:pt x="246" y="370"/>
                      <a:pt x="244" y="372"/>
                      <a:pt x="241" y="375"/>
                    </a:cubicBezTo>
                    <a:cubicBezTo>
                      <a:pt x="237" y="379"/>
                      <a:pt x="232" y="383"/>
                      <a:pt x="227" y="387"/>
                    </a:cubicBezTo>
                    <a:cubicBezTo>
                      <a:pt x="225" y="389"/>
                      <a:pt x="222" y="391"/>
                      <a:pt x="220" y="392"/>
                    </a:cubicBezTo>
                    <a:cubicBezTo>
                      <a:pt x="217" y="395"/>
                      <a:pt x="215" y="397"/>
                      <a:pt x="212" y="398"/>
                    </a:cubicBezTo>
                    <a:cubicBezTo>
                      <a:pt x="208" y="402"/>
                      <a:pt x="204" y="405"/>
                      <a:pt x="204" y="406"/>
                    </a:cubicBezTo>
                    <a:cubicBezTo>
                      <a:pt x="205" y="406"/>
                      <a:pt x="206" y="406"/>
                      <a:pt x="208" y="405"/>
                    </a:cubicBezTo>
                    <a:cubicBezTo>
                      <a:pt x="208" y="405"/>
                      <a:pt x="208" y="406"/>
                      <a:pt x="208" y="406"/>
                    </a:cubicBezTo>
                    <a:cubicBezTo>
                      <a:pt x="209" y="411"/>
                      <a:pt x="214" y="426"/>
                      <a:pt x="223" y="449"/>
                    </a:cubicBezTo>
                    <a:cubicBezTo>
                      <a:pt x="222" y="449"/>
                      <a:pt x="222" y="449"/>
                      <a:pt x="222" y="449"/>
                    </a:cubicBezTo>
                    <a:cubicBezTo>
                      <a:pt x="217" y="438"/>
                      <a:pt x="214" y="431"/>
                      <a:pt x="212" y="427"/>
                    </a:cubicBezTo>
                    <a:cubicBezTo>
                      <a:pt x="210" y="423"/>
                      <a:pt x="209" y="422"/>
                      <a:pt x="209" y="422"/>
                    </a:cubicBezTo>
                    <a:cubicBezTo>
                      <a:pt x="207" y="421"/>
                      <a:pt x="208" y="426"/>
                      <a:pt x="206" y="423"/>
                    </a:cubicBezTo>
                    <a:cubicBezTo>
                      <a:pt x="216" y="445"/>
                      <a:pt x="225" y="467"/>
                      <a:pt x="232" y="490"/>
                    </a:cubicBezTo>
                    <a:cubicBezTo>
                      <a:pt x="234" y="496"/>
                      <a:pt x="238" y="507"/>
                      <a:pt x="240" y="513"/>
                    </a:cubicBezTo>
                    <a:cubicBezTo>
                      <a:pt x="251" y="541"/>
                      <a:pt x="260" y="569"/>
                      <a:pt x="268" y="598"/>
                    </a:cubicBezTo>
                    <a:cubicBezTo>
                      <a:pt x="271" y="608"/>
                      <a:pt x="271" y="608"/>
                      <a:pt x="271" y="608"/>
                    </a:cubicBezTo>
                    <a:cubicBezTo>
                      <a:pt x="273" y="614"/>
                      <a:pt x="273" y="614"/>
                      <a:pt x="273" y="614"/>
                    </a:cubicBezTo>
                    <a:cubicBezTo>
                      <a:pt x="274" y="619"/>
                      <a:pt x="274" y="619"/>
                      <a:pt x="274" y="619"/>
                    </a:cubicBezTo>
                    <a:cubicBezTo>
                      <a:pt x="275" y="622"/>
                      <a:pt x="275" y="622"/>
                      <a:pt x="275" y="622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8" y="621"/>
                      <a:pt x="268" y="621"/>
                      <a:pt x="268" y="621"/>
                    </a:cubicBezTo>
                    <a:cubicBezTo>
                      <a:pt x="263" y="604"/>
                      <a:pt x="263" y="604"/>
                      <a:pt x="263" y="604"/>
                    </a:cubicBezTo>
                    <a:cubicBezTo>
                      <a:pt x="261" y="595"/>
                      <a:pt x="261" y="595"/>
                      <a:pt x="261" y="595"/>
                    </a:cubicBezTo>
                    <a:cubicBezTo>
                      <a:pt x="257" y="582"/>
                      <a:pt x="253" y="570"/>
                      <a:pt x="249" y="557"/>
                    </a:cubicBezTo>
                    <a:cubicBezTo>
                      <a:pt x="241" y="532"/>
                      <a:pt x="232" y="507"/>
                      <a:pt x="223" y="483"/>
                    </a:cubicBezTo>
                    <a:cubicBezTo>
                      <a:pt x="218" y="471"/>
                      <a:pt x="213" y="459"/>
                      <a:pt x="208" y="447"/>
                    </a:cubicBezTo>
                    <a:cubicBezTo>
                      <a:pt x="206" y="441"/>
                      <a:pt x="203" y="435"/>
                      <a:pt x="201" y="429"/>
                    </a:cubicBezTo>
                    <a:cubicBezTo>
                      <a:pt x="196" y="420"/>
                      <a:pt x="196" y="420"/>
                      <a:pt x="196" y="420"/>
                    </a:cubicBezTo>
                    <a:cubicBezTo>
                      <a:pt x="190" y="406"/>
                      <a:pt x="190" y="406"/>
                      <a:pt x="190" y="406"/>
                    </a:cubicBezTo>
                    <a:cubicBezTo>
                      <a:pt x="185" y="407"/>
                      <a:pt x="185" y="407"/>
                      <a:pt x="185" y="407"/>
                    </a:cubicBezTo>
                    <a:cubicBezTo>
                      <a:pt x="182" y="407"/>
                      <a:pt x="182" y="407"/>
                      <a:pt x="182" y="407"/>
                    </a:cubicBezTo>
                    <a:cubicBezTo>
                      <a:pt x="182" y="407"/>
                      <a:pt x="181" y="408"/>
                      <a:pt x="181" y="408"/>
                    </a:cubicBezTo>
                    <a:cubicBezTo>
                      <a:pt x="180" y="408"/>
                      <a:pt x="180" y="408"/>
                      <a:pt x="180" y="408"/>
                    </a:cubicBezTo>
                    <a:cubicBezTo>
                      <a:pt x="178" y="408"/>
                      <a:pt x="177" y="408"/>
                      <a:pt x="175" y="408"/>
                    </a:cubicBezTo>
                    <a:cubicBezTo>
                      <a:pt x="172" y="408"/>
                      <a:pt x="169" y="407"/>
                      <a:pt x="166" y="407"/>
                    </a:cubicBezTo>
                    <a:cubicBezTo>
                      <a:pt x="159" y="405"/>
                      <a:pt x="154" y="402"/>
                      <a:pt x="149" y="397"/>
                    </a:cubicBezTo>
                    <a:cubicBezTo>
                      <a:pt x="144" y="393"/>
                      <a:pt x="140" y="388"/>
                      <a:pt x="138" y="382"/>
                    </a:cubicBezTo>
                    <a:cubicBezTo>
                      <a:pt x="136" y="376"/>
                      <a:pt x="136" y="370"/>
                      <a:pt x="138" y="366"/>
                    </a:cubicBezTo>
                    <a:cubicBezTo>
                      <a:pt x="139" y="364"/>
                      <a:pt x="141" y="362"/>
                      <a:pt x="143" y="360"/>
                    </a:cubicBezTo>
                    <a:cubicBezTo>
                      <a:pt x="145" y="358"/>
                      <a:pt x="148" y="357"/>
                      <a:pt x="151" y="356"/>
                    </a:cubicBezTo>
                    <a:cubicBezTo>
                      <a:pt x="156" y="355"/>
                      <a:pt x="162" y="356"/>
                      <a:pt x="167" y="359"/>
                    </a:cubicBezTo>
                    <a:cubicBezTo>
                      <a:pt x="172" y="362"/>
                      <a:pt x="177" y="367"/>
                      <a:pt x="180" y="373"/>
                    </a:cubicBezTo>
                    <a:cubicBezTo>
                      <a:pt x="181" y="374"/>
                      <a:pt x="182" y="375"/>
                      <a:pt x="183" y="37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93" y="398"/>
                      <a:pt x="193" y="398"/>
                      <a:pt x="193" y="398"/>
                    </a:cubicBezTo>
                    <a:cubicBezTo>
                      <a:pt x="195" y="397"/>
                      <a:pt x="197" y="396"/>
                      <a:pt x="200" y="395"/>
                    </a:cubicBezTo>
                    <a:cubicBezTo>
                      <a:pt x="201" y="394"/>
                      <a:pt x="202" y="394"/>
                      <a:pt x="203" y="393"/>
                    </a:cubicBezTo>
                    <a:cubicBezTo>
                      <a:pt x="204" y="393"/>
                      <a:pt x="205" y="392"/>
                      <a:pt x="206" y="392"/>
                    </a:cubicBezTo>
                    <a:cubicBezTo>
                      <a:pt x="207" y="391"/>
                      <a:pt x="207" y="391"/>
                      <a:pt x="207" y="391"/>
                    </a:cubicBezTo>
                    <a:cubicBezTo>
                      <a:pt x="208" y="390"/>
                      <a:pt x="208" y="390"/>
                      <a:pt x="208" y="390"/>
                    </a:cubicBezTo>
                    <a:cubicBezTo>
                      <a:pt x="210" y="389"/>
                      <a:pt x="210" y="389"/>
                      <a:pt x="210" y="389"/>
                    </a:cubicBezTo>
                    <a:cubicBezTo>
                      <a:pt x="211" y="388"/>
                      <a:pt x="212" y="388"/>
                      <a:pt x="213" y="387"/>
                    </a:cubicBezTo>
                    <a:cubicBezTo>
                      <a:pt x="218" y="384"/>
                      <a:pt x="222" y="381"/>
                      <a:pt x="226" y="378"/>
                    </a:cubicBezTo>
                    <a:cubicBezTo>
                      <a:pt x="230" y="374"/>
                      <a:pt x="234" y="371"/>
                      <a:pt x="238" y="367"/>
                    </a:cubicBezTo>
                    <a:cubicBezTo>
                      <a:pt x="240" y="365"/>
                      <a:pt x="242" y="363"/>
                      <a:pt x="243" y="361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45" y="359"/>
                      <a:pt x="245" y="359"/>
                      <a:pt x="245" y="359"/>
                    </a:cubicBezTo>
                    <a:cubicBezTo>
                      <a:pt x="246" y="358"/>
                      <a:pt x="246" y="358"/>
                      <a:pt x="247" y="357"/>
                    </a:cubicBezTo>
                    <a:cubicBezTo>
                      <a:pt x="249" y="355"/>
                      <a:pt x="250" y="353"/>
                      <a:pt x="252" y="351"/>
                    </a:cubicBezTo>
                    <a:cubicBezTo>
                      <a:pt x="250" y="349"/>
                      <a:pt x="249" y="347"/>
                      <a:pt x="248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344"/>
                      <a:pt x="246" y="343"/>
                      <a:pt x="246" y="343"/>
                    </a:cubicBezTo>
                    <a:cubicBezTo>
                      <a:pt x="246" y="343"/>
                      <a:pt x="246" y="343"/>
                      <a:pt x="246" y="343"/>
                    </a:cubicBezTo>
                    <a:cubicBezTo>
                      <a:pt x="246" y="342"/>
                      <a:pt x="246" y="342"/>
                      <a:pt x="245" y="341"/>
                    </a:cubicBezTo>
                    <a:cubicBezTo>
                      <a:pt x="245" y="340"/>
                      <a:pt x="244" y="338"/>
                      <a:pt x="243" y="336"/>
                    </a:cubicBezTo>
                    <a:cubicBezTo>
                      <a:pt x="243" y="335"/>
                      <a:pt x="243" y="334"/>
                      <a:pt x="243" y="333"/>
                    </a:cubicBezTo>
                    <a:cubicBezTo>
                      <a:pt x="243" y="332"/>
                      <a:pt x="243" y="332"/>
                      <a:pt x="242" y="331"/>
                    </a:cubicBezTo>
                    <a:cubicBezTo>
                      <a:pt x="242" y="331"/>
                      <a:pt x="242" y="330"/>
                      <a:pt x="242" y="330"/>
                    </a:cubicBezTo>
                    <a:cubicBezTo>
                      <a:pt x="242" y="328"/>
                      <a:pt x="242" y="326"/>
                      <a:pt x="243" y="324"/>
                    </a:cubicBezTo>
                    <a:cubicBezTo>
                      <a:pt x="244" y="315"/>
                      <a:pt x="247" y="306"/>
                      <a:pt x="252" y="299"/>
                    </a:cubicBezTo>
                    <a:cubicBezTo>
                      <a:pt x="254" y="296"/>
                      <a:pt x="257" y="293"/>
                      <a:pt x="260" y="291"/>
                    </a:cubicBezTo>
                    <a:cubicBezTo>
                      <a:pt x="263" y="289"/>
                      <a:pt x="267" y="288"/>
                      <a:pt x="270" y="288"/>
                    </a:cubicBezTo>
                    <a:cubicBezTo>
                      <a:pt x="274" y="288"/>
                      <a:pt x="277" y="290"/>
                      <a:pt x="280" y="292"/>
                    </a:cubicBezTo>
                    <a:cubicBezTo>
                      <a:pt x="283" y="294"/>
                      <a:pt x="286" y="297"/>
                      <a:pt x="287" y="300"/>
                    </a:cubicBezTo>
                    <a:cubicBezTo>
                      <a:pt x="288" y="304"/>
                      <a:pt x="288" y="307"/>
                      <a:pt x="287" y="311"/>
                    </a:cubicBezTo>
                    <a:cubicBezTo>
                      <a:pt x="287" y="315"/>
                      <a:pt x="285" y="319"/>
                      <a:pt x="283" y="323"/>
                    </a:cubicBezTo>
                    <a:cubicBezTo>
                      <a:pt x="280" y="327"/>
                      <a:pt x="278" y="330"/>
                      <a:pt x="275" y="33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272" y="338"/>
                      <a:pt x="272" y="338"/>
                      <a:pt x="272" y="338"/>
                    </a:cubicBezTo>
                    <a:cubicBezTo>
                      <a:pt x="267" y="344"/>
                      <a:pt x="267" y="344"/>
                      <a:pt x="267" y="344"/>
                    </a:cubicBezTo>
                    <a:cubicBezTo>
                      <a:pt x="266" y="346"/>
                      <a:pt x="265" y="347"/>
                      <a:pt x="265" y="349"/>
                    </a:cubicBezTo>
                    <a:cubicBezTo>
                      <a:pt x="265" y="349"/>
                      <a:pt x="265" y="350"/>
                      <a:pt x="265" y="350"/>
                    </a:cubicBezTo>
                    <a:cubicBezTo>
                      <a:pt x="265" y="351"/>
                      <a:pt x="266" y="351"/>
                      <a:pt x="266" y="351"/>
                    </a:cubicBezTo>
                    <a:cubicBezTo>
                      <a:pt x="266" y="351"/>
                      <a:pt x="266" y="351"/>
                      <a:pt x="266" y="351"/>
                    </a:cubicBezTo>
                    <a:cubicBezTo>
                      <a:pt x="266" y="352"/>
                      <a:pt x="266" y="352"/>
                      <a:pt x="266" y="352"/>
                    </a:cubicBezTo>
                    <a:cubicBezTo>
                      <a:pt x="267" y="354"/>
                      <a:pt x="268" y="354"/>
                      <a:pt x="270" y="355"/>
                    </a:cubicBezTo>
                    <a:cubicBezTo>
                      <a:pt x="272" y="356"/>
                      <a:pt x="274" y="357"/>
                      <a:pt x="276" y="357"/>
                    </a:cubicBezTo>
                    <a:cubicBezTo>
                      <a:pt x="277" y="358"/>
                      <a:pt x="278" y="358"/>
                      <a:pt x="280" y="358"/>
                    </a:cubicBezTo>
                    <a:cubicBezTo>
                      <a:pt x="281" y="358"/>
                      <a:pt x="282" y="359"/>
                      <a:pt x="283" y="359"/>
                    </a:cubicBezTo>
                    <a:cubicBezTo>
                      <a:pt x="285" y="359"/>
                      <a:pt x="285" y="359"/>
                      <a:pt x="285" y="359"/>
                    </a:cubicBezTo>
                    <a:cubicBezTo>
                      <a:pt x="287" y="360"/>
                      <a:pt x="287" y="360"/>
                      <a:pt x="287" y="360"/>
                    </a:cubicBezTo>
                    <a:cubicBezTo>
                      <a:pt x="292" y="360"/>
                      <a:pt x="297" y="361"/>
                      <a:pt x="302" y="361"/>
                    </a:cubicBezTo>
                    <a:cubicBezTo>
                      <a:pt x="308" y="361"/>
                      <a:pt x="313" y="360"/>
                      <a:pt x="318" y="359"/>
                    </a:cubicBezTo>
                    <a:cubicBezTo>
                      <a:pt x="321" y="359"/>
                      <a:pt x="324" y="358"/>
                      <a:pt x="327" y="357"/>
                    </a:cubicBezTo>
                    <a:cubicBezTo>
                      <a:pt x="327" y="357"/>
                      <a:pt x="328" y="356"/>
                      <a:pt x="329" y="356"/>
                    </a:cubicBezTo>
                    <a:cubicBezTo>
                      <a:pt x="330" y="355"/>
                      <a:pt x="331" y="355"/>
                      <a:pt x="332" y="355"/>
                    </a:cubicBezTo>
                    <a:cubicBezTo>
                      <a:pt x="338" y="352"/>
                      <a:pt x="338" y="352"/>
                      <a:pt x="338" y="352"/>
                    </a:cubicBezTo>
                    <a:cubicBezTo>
                      <a:pt x="338" y="347"/>
                      <a:pt x="338" y="347"/>
                      <a:pt x="338" y="347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37" y="343"/>
                      <a:pt x="337" y="343"/>
                      <a:pt x="337" y="343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6" y="340"/>
                      <a:pt x="336" y="340"/>
                      <a:pt x="336" y="340"/>
                    </a:cubicBezTo>
                    <a:cubicBezTo>
                      <a:pt x="336" y="339"/>
                      <a:pt x="336" y="339"/>
                      <a:pt x="336" y="339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336" y="333"/>
                      <a:pt x="335" y="330"/>
                      <a:pt x="335" y="327"/>
                    </a:cubicBezTo>
                    <a:cubicBezTo>
                      <a:pt x="336" y="321"/>
                      <a:pt x="337" y="315"/>
                      <a:pt x="340" y="310"/>
                    </a:cubicBezTo>
                    <a:cubicBezTo>
                      <a:pt x="342" y="307"/>
                      <a:pt x="343" y="305"/>
                      <a:pt x="345" y="303"/>
                    </a:cubicBezTo>
                    <a:cubicBezTo>
                      <a:pt x="347" y="302"/>
                      <a:pt x="348" y="301"/>
                      <a:pt x="349" y="300"/>
                    </a:cubicBezTo>
                    <a:cubicBezTo>
                      <a:pt x="350" y="299"/>
                      <a:pt x="351" y="299"/>
                      <a:pt x="352" y="298"/>
                    </a:cubicBezTo>
                    <a:cubicBezTo>
                      <a:pt x="357" y="296"/>
                      <a:pt x="363" y="295"/>
                      <a:pt x="367" y="297"/>
                    </a:cubicBezTo>
                    <a:cubicBezTo>
                      <a:pt x="368" y="297"/>
                      <a:pt x="369" y="298"/>
                      <a:pt x="370" y="299"/>
                    </a:cubicBezTo>
                    <a:cubicBezTo>
                      <a:pt x="370" y="299"/>
                      <a:pt x="371" y="299"/>
                      <a:pt x="371" y="300"/>
                    </a:cubicBezTo>
                    <a:cubicBezTo>
                      <a:pt x="372" y="300"/>
                      <a:pt x="372" y="301"/>
                      <a:pt x="373" y="301"/>
                    </a:cubicBezTo>
                    <a:cubicBezTo>
                      <a:pt x="374" y="304"/>
                      <a:pt x="376" y="306"/>
                      <a:pt x="377" y="308"/>
                    </a:cubicBezTo>
                    <a:cubicBezTo>
                      <a:pt x="378" y="311"/>
                      <a:pt x="378" y="313"/>
                      <a:pt x="378" y="316"/>
                    </a:cubicBezTo>
                    <a:cubicBezTo>
                      <a:pt x="378" y="319"/>
                      <a:pt x="377" y="322"/>
                      <a:pt x="376" y="324"/>
                    </a:cubicBezTo>
                    <a:cubicBezTo>
                      <a:pt x="374" y="330"/>
                      <a:pt x="371" y="335"/>
                      <a:pt x="366" y="339"/>
                    </a:cubicBezTo>
                    <a:cubicBezTo>
                      <a:pt x="364" y="342"/>
                      <a:pt x="362" y="344"/>
                      <a:pt x="359" y="346"/>
                    </a:cubicBezTo>
                    <a:cubicBezTo>
                      <a:pt x="359" y="346"/>
                      <a:pt x="358" y="347"/>
                      <a:pt x="357" y="347"/>
                    </a:cubicBezTo>
                    <a:cubicBezTo>
                      <a:pt x="356" y="348"/>
                      <a:pt x="356" y="348"/>
                      <a:pt x="356" y="348"/>
                    </a:cubicBezTo>
                    <a:cubicBezTo>
                      <a:pt x="355" y="349"/>
                      <a:pt x="355" y="349"/>
                      <a:pt x="355" y="349"/>
                    </a:cubicBezTo>
                    <a:cubicBezTo>
                      <a:pt x="352" y="351"/>
                      <a:pt x="349" y="353"/>
                      <a:pt x="346" y="355"/>
                    </a:cubicBezTo>
                    <a:cubicBezTo>
                      <a:pt x="347" y="357"/>
                      <a:pt x="348" y="359"/>
                      <a:pt x="349" y="361"/>
                    </a:cubicBezTo>
                    <a:cubicBezTo>
                      <a:pt x="349" y="362"/>
                      <a:pt x="350" y="363"/>
                      <a:pt x="350" y="364"/>
                    </a:cubicBezTo>
                    <a:cubicBezTo>
                      <a:pt x="351" y="366"/>
                      <a:pt x="351" y="366"/>
                      <a:pt x="351" y="366"/>
                    </a:cubicBezTo>
                    <a:cubicBezTo>
                      <a:pt x="351" y="367"/>
                      <a:pt x="351" y="367"/>
                      <a:pt x="351" y="367"/>
                    </a:cubicBezTo>
                    <a:cubicBezTo>
                      <a:pt x="352" y="369"/>
                      <a:pt x="353" y="372"/>
                      <a:pt x="354" y="374"/>
                    </a:cubicBezTo>
                    <a:cubicBezTo>
                      <a:pt x="357" y="378"/>
                      <a:pt x="360" y="383"/>
                      <a:pt x="363" y="387"/>
                    </a:cubicBezTo>
                    <a:cubicBezTo>
                      <a:pt x="366" y="392"/>
                      <a:pt x="370" y="396"/>
                      <a:pt x="374" y="399"/>
                    </a:cubicBezTo>
                    <a:cubicBezTo>
                      <a:pt x="375" y="400"/>
                      <a:pt x="377" y="401"/>
                      <a:pt x="378" y="401"/>
                    </a:cubicBezTo>
                    <a:cubicBezTo>
                      <a:pt x="378" y="402"/>
                      <a:pt x="379" y="402"/>
                      <a:pt x="379" y="403"/>
                    </a:cubicBezTo>
                    <a:cubicBezTo>
                      <a:pt x="380" y="403"/>
                      <a:pt x="380" y="403"/>
                      <a:pt x="380" y="403"/>
                    </a:cubicBezTo>
                    <a:cubicBezTo>
                      <a:pt x="381" y="403"/>
                      <a:pt x="381" y="403"/>
                      <a:pt x="381" y="403"/>
                    </a:cubicBezTo>
                    <a:cubicBezTo>
                      <a:pt x="382" y="404"/>
                      <a:pt x="382" y="404"/>
                      <a:pt x="382" y="404"/>
                    </a:cubicBezTo>
                    <a:cubicBezTo>
                      <a:pt x="384" y="405"/>
                      <a:pt x="386" y="406"/>
                      <a:pt x="388" y="407"/>
                    </a:cubicBezTo>
                    <a:cubicBezTo>
                      <a:pt x="390" y="408"/>
                      <a:pt x="392" y="409"/>
                      <a:pt x="394" y="410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407" y="384"/>
                      <a:pt x="407" y="384"/>
                      <a:pt x="407" y="384"/>
                    </a:cubicBezTo>
                    <a:cubicBezTo>
                      <a:pt x="409" y="379"/>
                      <a:pt x="409" y="379"/>
                      <a:pt x="409" y="379"/>
                    </a:cubicBezTo>
                    <a:cubicBezTo>
                      <a:pt x="410" y="378"/>
                      <a:pt x="410" y="378"/>
                      <a:pt x="410" y="378"/>
                    </a:cubicBezTo>
                    <a:cubicBezTo>
                      <a:pt x="410" y="377"/>
                      <a:pt x="410" y="377"/>
                      <a:pt x="410" y="377"/>
                    </a:cubicBezTo>
                    <a:cubicBezTo>
                      <a:pt x="411" y="377"/>
                      <a:pt x="411" y="376"/>
                      <a:pt x="412" y="375"/>
                    </a:cubicBezTo>
                    <a:cubicBezTo>
                      <a:pt x="414" y="373"/>
                      <a:pt x="416" y="370"/>
                      <a:pt x="418" y="368"/>
                    </a:cubicBezTo>
                    <a:cubicBezTo>
                      <a:pt x="420" y="366"/>
                      <a:pt x="423" y="364"/>
                      <a:pt x="425" y="363"/>
                    </a:cubicBezTo>
                    <a:cubicBezTo>
                      <a:pt x="426" y="362"/>
                      <a:pt x="428" y="362"/>
                      <a:pt x="429" y="362"/>
                    </a:cubicBezTo>
                    <a:cubicBezTo>
                      <a:pt x="429" y="362"/>
                      <a:pt x="430" y="362"/>
                      <a:pt x="430" y="362"/>
                    </a:cubicBezTo>
                    <a:cubicBezTo>
                      <a:pt x="431" y="362"/>
                      <a:pt x="431" y="362"/>
                      <a:pt x="432" y="362"/>
                    </a:cubicBezTo>
                    <a:cubicBezTo>
                      <a:pt x="436" y="363"/>
                      <a:pt x="441" y="367"/>
                      <a:pt x="443" y="372"/>
                    </a:cubicBezTo>
                    <a:cubicBezTo>
                      <a:pt x="445" y="377"/>
                      <a:pt x="446" y="384"/>
                      <a:pt x="445" y="390"/>
                    </a:cubicBezTo>
                    <a:cubicBezTo>
                      <a:pt x="445" y="393"/>
                      <a:pt x="444" y="396"/>
                      <a:pt x="442" y="399"/>
                    </a:cubicBezTo>
                    <a:cubicBezTo>
                      <a:pt x="441" y="402"/>
                      <a:pt x="440" y="404"/>
                      <a:pt x="438" y="406"/>
                    </a:cubicBezTo>
                    <a:cubicBezTo>
                      <a:pt x="434" y="411"/>
                      <a:pt x="428" y="414"/>
                      <a:pt x="422" y="416"/>
                    </a:cubicBezTo>
                    <a:cubicBezTo>
                      <a:pt x="419" y="417"/>
                      <a:pt x="416" y="417"/>
                      <a:pt x="413" y="417"/>
                    </a:cubicBezTo>
                    <a:cubicBezTo>
                      <a:pt x="411" y="418"/>
                      <a:pt x="410" y="418"/>
                      <a:pt x="408" y="418"/>
                    </a:cubicBezTo>
                    <a:cubicBezTo>
                      <a:pt x="407" y="418"/>
                      <a:pt x="407" y="418"/>
                      <a:pt x="407" y="418"/>
                    </a:cubicBezTo>
                    <a:cubicBezTo>
                      <a:pt x="407" y="418"/>
                      <a:pt x="406" y="418"/>
                      <a:pt x="406" y="418"/>
                    </a:cubicBezTo>
                    <a:cubicBezTo>
                      <a:pt x="405" y="417"/>
                      <a:pt x="404" y="417"/>
                      <a:pt x="403" y="417"/>
                    </a:cubicBezTo>
                    <a:cubicBezTo>
                      <a:pt x="398" y="417"/>
                      <a:pt x="398" y="417"/>
                      <a:pt x="398" y="417"/>
                    </a:cubicBez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2" y="432"/>
                      <a:pt x="392" y="432"/>
                      <a:pt x="392" y="432"/>
                    </a:cubicBezTo>
                    <a:cubicBezTo>
                      <a:pt x="387" y="442"/>
                      <a:pt x="387" y="442"/>
                      <a:pt x="387" y="442"/>
                    </a:cubicBezTo>
                    <a:cubicBezTo>
                      <a:pt x="384" y="449"/>
                      <a:pt x="381" y="456"/>
                      <a:pt x="378" y="463"/>
                    </a:cubicBezTo>
                    <a:cubicBezTo>
                      <a:pt x="372" y="477"/>
                      <a:pt x="367" y="492"/>
                      <a:pt x="362" y="506"/>
                    </a:cubicBezTo>
                    <a:cubicBezTo>
                      <a:pt x="351" y="535"/>
                      <a:pt x="342" y="564"/>
                      <a:pt x="333" y="593"/>
                    </a:cubicBezTo>
                    <a:cubicBezTo>
                      <a:pt x="330" y="604"/>
                      <a:pt x="330" y="604"/>
                      <a:pt x="330" y="604"/>
                    </a:cubicBezTo>
                    <a:cubicBezTo>
                      <a:pt x="327" y="613"/>
                      <a:pt x="327" y="613"/>
                      <a:pt x="327" y="613"/>
                    </a:cubicBezTo>
                    <a:cubicBezTo>
                      <a:pt x="326" y="619"/>
                      <a:pt x="326" y="619"/>
                      <a:pt x="326" y="619"/>
                    </a:cubicBezTo>
                    <a:cubicBezTo>
                      <a:pt x="325" y="621"/>
                      <a:pt x="325" y="621"/>
                      <a:pt x="325" y="621"/>
                    </a:cubicBezTo>
                    <a:cubicBezTo>
                      <a:pt x="325" y="622"/>
                      <a:pt x="325" y="622"/>
                      <a:pt x="325" y="622"/>
                    </a:cubicBezTo>
                    <a:lnTo>
                      <a:pt x="318" y="6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75" name="Freeform 5"/>
              <p:cNvSpPr/>
              <p:nvPr/>
            </p:nvSpPr>
            <p:spPr bwMode="auto">
              <a:xfrm>
                <a:off x="5026026" y="1547813"/>
                <a:ext cx="2144713" cy="2363788"/>
              </a:xfrm>
              <a:custGeom>
                <a:avLst/>
                <a:gdLst>
                  <a:gd name="T0" fmla="*/ 518 w 570"/>
                  <a:gd name="T1" fmla="*/ 231 h 629"/>
                  <a:gd name="T2" fmla="*/ 454 w 570"/>
                  <a:gd name="T3" fmla="*/ 271 h 629"/>
                  <a:gd name="T4" fmla="*/ 496 w 570"/>
                  <a:gd name="T5" fmla="*/ 135 h 629"/>
                  <a:gd name="T6" fmla="*/ 393 w 570"/>
                  <a:gd name="T7" fmla="*/ 205 h 629"/>
                  <a:gd name="T8" fmla="*/ 326 w 570"/>
                  <a:gd name="T9" fmla="*/ 264 h 629"/>
                  <a:gd name="T10" fmla="*/ 474 w 570"/>
                  <a:gd name="T11" fmla="*/ 89 h 629"/>
                  <a:gd name="T12" fmla="*/ 385 w 570"/>
                  <a:gd name="T13" fmla="*/ 100 h 629"/>
                  <a:gd name="T14" fmla="*/ 322 w 570"/>
                  <a:gd name="T15" fmla="*/ 156 h 629"/>
                  <a:gd name="T16" fmla="*/ 401 w 570"/>
                  <a:gd name="T17" fmla="*/ 66 h 629"/>
                  <a:gd name="T18" fmla="*/ 279 w 570"/>
                  <a:gd name="T19" fmla="*/ 80 h 629"/>
                  <a:gd name="T20" fmla="*/ 223 w 570"/>
                  <a:gd name="T21" fmla="*/ 103 h 629"/>
                  <a:gd name="T22" fmla="*/ 280 w 570"/>
                  <a:gd name="T23" fmla="*/ 61 h 629"/>
                  <a:gd name="T24" fmla="*/ 212 w 570"/>
                  <a:gd name="T25" fmla="*/ 33 h 629"/>
                  <a:gd name="T26" fmla="*/ 78 w 570"/>
                  <a:gd name="T27" fmla="*/ 109 h 629"/>
                  <a:gd name="T28" fmla="*/ 29 w 570"/>
                  <a:gd name="T29" fmla="*/ 198 h 629"/>
                  <a:gd name="T30" fmla="*/ 35 w 570"/>
                  <a:gd name="T31" fmla="*/ 232 h 629"/>
                  <a:gd name="T32" fmla="*/ 42 w 570"/>
                  <a:gd name="T33" fmla="*/ 311 h 629"/>
                  <a:gd name="T34" fmla="*/ 20 w 570"/>
                  <a:gd name="T35" fmla="*/ 366 h 629"/>
                  <a:gd name="T36" fmla="*/ 73 w 570"/>
                  <a:gd name="T37" fmla="*/ 388 h 629"/>
                  <a:gd name="T38" fmla="*/ 178 w 570"/>
                  <a:gd name="T39" fmla="*/ 311 h 629"/>
                  <a:gd name="T40" fmla="*/ 102 w 570"/>
                  <a:gd name="T41" fmla="*/ 390 h 629"/>
                  <a:gd name="T42" fmla="*/ 92 w 570"/>
                  <a:gd name="T43" fmla="*/ 469 h 629"/>
                  <a:gd name="T44" fmla="*/ 196 w 570"/>
                  <a:gd name="T45" fmla="*/ 407 h 629"/>
                  <a:gd name="T46" fmla="*/ 265 w 570"/>
                  <a:gd name="T47" fmla="*/ 373 h 629"/>
                  <a:gd name="T48" fmla="*/ 196 w 570"/>
                  <a:gd name="T49" fmla="*/ 450 h 629"/>
                  <a:gd name="T50" fmla="*/ 179 w 570"/>
                  <a:gd name="T51" fmla="*/ 542 h 629"/>
                  <a:gd name="T52" fmla="*/ 261 w 570"/>
                  <a:gd name="T53" fmla="*/ 489 h 629"/>
                  <a:gd name="T54" fmla="*/ 270 w 570"/>
                  <a:gd name="T55" fmla="*/ 506 h 629"/>
                  <a:gd name="T56" fmla="*/ 208 w 570"/>
                  <a:gd name="T57" fmla="*/ 588 h 629"/>
                  <a:gd name="T58" fmla="*/ 303 w 570"/>
                  <a:gd name="T59" fmla="*/ 597 h 629"/>
                  <a:gd name="T60" fmla="*/ 332 w 570"/>
                  <a:gd name="T61" fmla="*/ 603 h 629"/>
                  <a:gd name="T62" fmla="*/ 406 w 570"/>
                  <a:gd name="T63" fmla="*/ 554 h 629"/>
                  <a:gd name="T64" fmla="*/ 430 w 570"/>
                  <a:gd name="T65" fmla="*/ 535 h 629"/>
                  <a:gd name="T66" fmla="*/ 504 w 570"/>
                  <a:gd name="T67" fmla="*/ 444 h 629"/>
                  <a:gd name="T68" fmla="*/ 549 w 570"/>
                  <a:gd name="T69" fmla="*/ 342 h 629"/>
                  <a:gd name="T70" fmla="*/ 563 w 570"/>
                  <a:gd name="T71" fmla="*/ 266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0" h="629">
                    <a:moveTo>
                      <a:pt x="558" y="231"/>
                    </a:moveTo>
                    <a:cubicBezTo>
                      <a:pt x="547" y="219"/>
                      <a:pt x="530" y="221"/>
                      <a:pt x="518" y="231"/>
                    </a:cubicBezTo>
                    <a:cubicBezTo>
                      <a:pt x="477" y="265"/>
                      <a:pt x="437" y="300"/>
                      <a:pt x="395" y="332"/>
                    </a:cubicBezTo>
                    <a:cubicBezTo>
                      <a:pt x="415" y="313"/>
                      <a:pt x="434" y="292"/>
                      <a:pt x="454" y="271"/>
                    </a:cubicBezTo>
                    <a:cubicBezTo>
                      <a:pt x="482" y="243"/>
                      <a:pt x="510" y="213"/>
                      <a:pt x="528" y="177"/>
                    </a:cubicBezTo>
                    <a:cubicBezTo>
                      <a:pt x="539" y="156"/>
                      <a:pt x="521" y="127"/>
                      <a:pt x="496" y="135"/>
                    </a:cubicBezTo>
                    <a:cubicBezTo>
                      <a:pt x="475" y="142"/>
                      <a:pt x="458" y="154"/>
                      <a:pt x="441" y="168"/>
                    </a:cubicBezTo>
                    <a:cubicBezTo>
                      <a:pt x="425" y="180"/>
                      <a:pt x="408" y="191"/>
                      <a:pt x="393" y="205"/>
                    </a:cubicBezTo>
                    <a:cubicBezTo>
                      <a:pt x="377" y="218"/>
                      <a:pt x="364" y="234"/>
                      <a:pt x="349" y="247"/>
                    </a:cubicBezTo>
                    <a:cubicBezTo>
                      <a:pt x="342" y="253"/>
                      <a:pt x="334" y="259"/>
                      <a:pt x="326" y="264"/>
                    </a:cubicBezTo>
                    <a:cubicBezTo>
                      <a:pt x="353" y="239"/>
                      <a:pt x="378" y="210"/>
                      <a:pt x="407" y="186"/>
                    </a:cubicBezTo>
                    <a:cubicBezTo>
                      <a:pt x="437" y="160"/>
                      <a:pt x="471" y="131"/>
                      <a:pt x="474" y="89"/>
                    </a:cubicBezTo>
                    <a:cubicBezTo>
                      <a:pt x="475" y="66"/>
                      <a:pt x="448" y="54"/>
                      <a:pt x="430" y="64"/>
                    </a:cubicBezTo>
                    <a:cubicBezTo>
                      <a:pt x="413" y="73"/>
                      <a:pt x="399" y="87"/>
                      <a:pt x="385" y="100"/>
                    </a:cubicBezTo>
                    <a:cubicBezTo>
                      <a:pt x="369" y="115"/>
                      <a:pt x="353" y="130"/>
                      <a:pt x="336" y="144"/>
                    </a:cubicBezTo>
                    <a:cubicBezTo>
                      <a:pt x="331" y="148"/>
                      <a:pt x="326" y="152"/>
                      <a:pt x="322" y="156"/>
                    </a:cubicBezTo>
                    <a:cubicBezTo>
                      <a:pt x="323" y="155"/>
                      <a:pt x="323" y="154"/>
                      <a:pt x="324" y="153"/>
                    </a:cubicBezTo>
                    <a:cubicBezTo>
                      <a:pt x="351" y="125"/>
                      <a:pt x="374" y="93"/>
                      <a:pt x="401" y="66"/>
                    </a:cubicBezTo>
                    <a:cubicBezTo>
                      <a:pt x="423" y="43"/>
                      <a:pt x="393" y="1"/>
                      <a:pt x="366" y="21"/>
                    </a:cubicBezTo>
                    <a:cubicBezTo>
                      <a:pt x="337" y="41"/>
                      <a:pt x="309" y="62"/>
                      <a:pt x="279" y="80"/>
                    </a:cubicBezTo>
                    <a:cubicBezTo>
                      <a:pt x="256" y="95"/>
                      <a:pt x="232" y="107"/>
                      <a:pt x="208" y="119"/>
                    </a:cubicBezTo>
                    <a:cubicBezTo>
                      <a:pt x="213" y="113"/>
                      <a:pt x="218" y="108"/>
                      <a:pt x="223" y="103"/>
                    </a:cubicBezTo>
                    <a:cubicBezTo>
                      <a:pt x="229" y="96"/>
                      <a:pt x="236" y="88"/>
                      <a:pt x="244" y="81"/>
                    </a:cubicBezTo>
                    <a:cubicBezTo>
                      <a:pt x="256" y="75"/>
                      <a:pt x="268" y="69"/>
                      <a:pt x="280" y="61"/>
                    </a:cubicBezTo>
                    <a:cubicBezTo>
                      <a:pt x="306" y="42"/>
                      <a:pt x="291" y="0"/>
                      <a:pt x="257" y="8"/>
                    </a:cubicBezTo>
                    <a:cubicBezTo>
                      <a:pt x="240" y="12"/>
                      <a:pt x="225" y="22"/>
                      <a:pt x="212" y="33"/>
                    </a:cubicBezTo>
                    <a:cubicBezTo>
                      <a:pt x="187" y="45"/>
                      <a:pt x="161" y="54"/>
                      <a:pt x="138" y="68"/>
                    </a:cubicBezTo>
                    <a:cubicBezTo>
                      <a:pt x="116" y="79"/>
                      <a:pt x="97" y="94"/>
                      <a:pt x="78" y="109"/>
                    </a:cubicBezTo>
                    <a:cubicBezTo>
                      <a:pt x="59" y="123"/>
                      <a:pt x="47" y="142"/>
                      <a:pt x="29" y="157"/>
                    </a:cubicBezTo>
                    <a:cubicBezTo>
                      <a:pt x="17" y="167"/>
                      <a:pt x="19" y="187"/>
                      <a:pt x="29" y="198"/>
                    </a:cubicBezTo>
                    <a:cubicBezTo>
                      <a:pt x="36" y="205"/>
                      <a:pt x="45" y="207"/>
                      <a:pt x="54" y="205"/>
                    </a:cubicBezTo>
                    <a:cubicBezTo>
                      <a:pt x="48" y="215"/>
                      <a:pt x="42" y="224"/>
                      <a:pt x="35" y="232"/>
                    </a:cubicBezTo>
                    <a:cubicBezTo>
                      <a:pt x="23" y="245"/>
                      <a:pt x="11" y="258"/>
                      <a:pt x="7" y="275"/>
                    </a:cubicBezTo>
                    <a:cubicBezTo>
                      <a:pt x="0" y="298"/>
                      <a:pt x="21" y="314"/>
                      <a:pt x="42" y="311"/>
                    </a:cubicBezTo>
                    <a:cubicBezTo>
                      <a:pt x="46" y="310"/>
                      <a:pt x="49" y="309"/>
                      <a:pt x="52" y="308"/>
                    </a:cubicBezTo>
                    <a:cubicBezTo>
                      <a:pt x="39" y="326"/>
                      <a:pt x="28" y="345"/>
                      <a:pt x="20" y="366"/>
                    </a:cubicBezTo>
                    <a:cubicBezTo>
                      <a:pt x="15" y="378"/>
                      <a:pt x="23" y="392"/>
                      <a:pt x="33" y="398"/>
                    </a:cubicBezTo>
                    <a:cubicBezTo>
                      <a:pt x="47" y="407"/>
                      <a:pt x="64" y="401"/>
                      <a:pt x="73" y="388"/>
                    </a:cubicBezTo>
                    <a:cubicBezTo>
                      <a:pt x="93" y="358"/>
                      <a:pt x="122" y="337"/>
                      <a:pt x="155" y="321"/>
                    </a:cubicBezTo>
                    <a:cubicBezTo>
                      <a:pt x="162" y="317"/>
                      <a:pt x="170" y="314"/>
                      <a:pt x="178" y="311"/>
                    </a:cubicBezTo>
                    <a:cubicBezTo>
                      <a:pt x="167" y="323"/>
                      <a:pt x="157" y="337"/>
                      <a:pt x="146" y="349"/>
                    </a:cubicBezTo>
                    <a:cubicBezTo>
                      <a:pt x="134" y="364"/>
                      <a:pt x="118" y="379"/>
                      <a:pt x="102" y="390"/>
                    </a:cubicBezTo>
                    <a:cubicBezTo>
                      <a:pt x="87" y="400"/>
                      <a:pt x="68" y="410"/>
                      <a:pt x="59" y="427"/>
                    </a:cubicBezTo>
                    <a:cubicBezTo>
                      <a:pt x="48" y="450"/>
                      <a:pt x="67" y="476"/>
                      <a:pt x="92" y="469"/>
                    </a:cubicBezTo>
                    <a:cubicBezTo>
                      <a:pt x="112" y="465"/>
                      <a:pt x="127" y="451"/>
                      <a:pt x="142" y="438"/>
                    </a:cubicBezTo>
                    <a:cubicBezTo>
                      <a:pt x="158" y="426"/>
                      <a:pt x="178" y="417"/>
                      <a:pt x="196" y="407"/>
                    </a:cubicBezTo>
                    <a:cubicBezTo>
                      <a:pt x="216" y="397"/>
                      <a:pt x="237" y="388"/>
                      <a:pt x="258" y="377"/>
                    </a:cubicBezTo>
                    <a:cubicBezTo>
                      <a:pt x="260" y="376"/>
                      <a:pt x="263" y="375"/>
                      <a:pt x="265" y="373"/>
                    </a:cubicBezTo>
                    <a:cubicBezTo>
                      <a:pt x="255" y="384"/>
                      <a:pt x="245" y="394"/>
                      <a:pt x="236" y="405"/>
                    </a:cubicBezTo>
                    <a:cubicBezTo>
                      <a:pt x="223" y="421"/>
                      <a:pt x="210" y="436"/>
                      <a:pt x="196" y="450"/>
                    </a:cubicBezTo>
                    <a:cubicBezTo>
                      <a:pt x="180" y="465"/>
                      <a:pt x="164" y="477"/>
                      <a:pt x="150" y="493"/>
                    </a:cubicBezTo>
                    <a:cubicBezTo>
                      <a:pt x="131" y="516"/>
                      <a:pt x="150" y="546"/>
                      <a:pt x="179" y="542"/>
                    </a:cubicBezTo>
                    <a:cubicBezTo>
                      <a:pt x="193" y="539"/>
                      <a:pt x="204" y="525"/>
                      <a:pt x="211" y="519"/>
                    </a:cubicBezTo>
                    <a:cubicBezTo>
                      <a:pt x="227" y="508"/>
                      <a:pt x="244" y="498"/>
                      <a:pt x="261" y="489"/>
                    </a:cubicBezTo>
                    <a:cubicBezTo>
                      <a:pt x="279" y="479"/>
                      <a:pt x="298" y="468"/>
                      <a:pt x="316" y="457"/>
                    </a:cubicBezTo>
                    <a:cubicBezTo>
                      <a:pt x="300" y="473"/>
                      <a:pt x="286" y="490"/>
                      <a:pt x="270" y="506"/>
                    </a:cubicBezTo>
                    <a:cubicBezTo>
                      <a:pt x="258" y="517"/>
                      <a:pt x="247" y="531"/>
                      <a:pt x="236" y="543"/>
                    </a:cubicBezTo>
                    <a:cubicBezTo>
                      <a:pt x="225" y="557"/>
                      <a:pt x="214" y="571"/>
                      <a:pt x="208" y="588"/>
                    </a:cubicBezTo>
                    <a:cubicBezTo>
                      <a:pt x="204" y="602"/>
                      <a:pt x="214" y="620"/>
                      <a:pt x="229" y="623"/>
                    </a:cubicBezTo>
                    <a:cubicBezTo>
                      <a:pt x="256" y="629"/>
                      <a:pt x="281" y="611"/>
                      <a:pt x="303" y="597"/>
                    </a:cubicBezTo>
                    <a:cubicBezTo>
                      <a:pt x="310" y="592"/>
                      <a:pt x="317" y="588"/>
                      <a:pt x="324" y="583"/>
                    </a:cubicBezTo>
                    <a:cubicBezTo>
                      <a:pt x="324" y="590"/>
                      <a:pt x="326" y="597"/>
                      <a:pt x="332" y="603"/>
                    </a:cubicBezTo>
                    <a:cubicBezTo>
                      <a:pt x="343" y="614"/>
                      <a:pt x="363" y="615"/>
                      <a:pt x="373" y="603"/>
                    </a:cubicBezTo>
                    <a:cubicBezTo>
                      <a:pt x="386" y="588"/>
                      <a:pt x="401" y="574"/>
                      <a:pt x="406" y="554"/>
                    </a:cubicBezTo>
                    <a:cubicBezTo>
                      <a:pt x="407" y="550"/>
                      <a:pt x="407" y="547"/>
                      <a:pt x="407" y="543"/>
                    </a:cubicBezTo>
                    <a:cubicBezTo>
                      <a:pt x="415" y="544"/>
                      <a:pt x="423" y="541"/>
                      <a:pt x="430" y="535"/>
                    </a:cubicBezTo>
                    <a:cubicBezTo>
                      <a:pt x="444" y="523"/>
                      <a:pt x="457" y="511"/>
                      <a:pt x="469" y="497"/>
                    </a:cubicBezTo>
                    <a:cubicBezTo>
                      <a:pt x="483" y="481"/>
                      <a:pt x="494" y="462"/>
                      <a:pt x="504" y="444"/>
                    </a:cubicBezTo>
                    <a:cubicBezTo>
                      <a:pt x="514" y="427"/>
                      <a:pt x="523" y="413"/>
                      <a:pt x="536" y="400"/>
                    </a:cubicBezTo>
                    <a:cubicBezTo>
                      <a:pt x="553" y="383"/>
                      <a:pt x="558" y="364"/>
                      <a:pt x="549" y="342"/>
                    </a:cubicBezTo>
                    <a:cubicBezTo>
                      <a:pt x="544" y="332"/>
                      <a:pt x="527" y="325"/>
                      <a:pt x="516" y="329"/>
                    </a:cubicBezTo>
                    <a:cubicBezTo>
                      <a:pt x="533" y="309"/>
                      <a:pt x="549" y="288"/>
                      <a:pt x="563" y="266"/>
                    </a:cubicBezTo>
                    <a:cubicBezTo>
                      <a:pt x="570" y="255"/>
                      <a:pt x="567" y="240"/>
                      <a:pt x="558" y="2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234" name="Rectangle 233"/>
            <p:cNvSpPr/>
            <p:nvPr/>
          </p:nvSpPr>
          <p:spPr>
            <a:xfrm>
              <a:off x="371087" y="2240546"/>
              <a:ext cx="393057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3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31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7288</TotalTime>
  <Words>363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Ideas Bulb Diagram for PowerPoint</vt:lpstr>
      <vt:lpstr>Ideas Bulb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Bulb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2017-01-13T05:56:33Z</dcterms:modified>
</cp:coreProperties>
</file>