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3" r:id="rId4"/>
    <p:sldId id="33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5316" autoAdjust="0"/>
  </p:normalViewPr>
  <p:slideViewPr>
    <p:cSldViewPr snapToGrid="0" showGuides="1">
      <p:cViewPr>
        <p:scale>
          <a:sx n="100" d="100"/>
          <a:sy n="100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BD6C5-1B38-4654-9ADC-4F3819B4545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ECD9C-060E-4D66-B6DE-0BBAB179B36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50000"/>
            <a:lumOff val="50000"/>
          </a:schemeClr>
        </a:solidFill>
        <a:ln w="76200">
          <a:solidFill>
            <a:schemeClr val="bg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endParaRPr lang="en-US" sz="3200" b="1" kern="120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B381DE4D-9164-40DD-A10C-BA5E3362E1FD}" type="parTrans" cxnId="{1D7E11E1-6A00-41FF-881E-7D620FD820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077520-9AF4-40D6-928D-C7498DE6F166}" type="sibTrans" cxnId="{1D7E11E1-6A00-41FF-881E-7D620FD820F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121B0A-2606-4BD7-8401-2D4DE2AC03E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90000"/>
            <a:lumOff val="10000"/>
          </a:schemeClr>
        </a:solidFill>
        <a:ln w="57150">
          <a:solidFill>
            <a:schemeClr val="tx2"/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gm:t>
    </dgm:pt>
    <dgm:pt modelId="{6BC73C20-21A3-4192-A8C5-97516D0A265F}" type="parTrans" cxnId="{A3123B86-7994-4945-9DF0-D67D7438FEA0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E0F6EF-1A01-46F1-9FBE-9A6732450BA5}" type="sibTrans" cxnId="{A3123B86-7994-4945-9DF0-D67D7438FEA0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73CE91-13C9-47F9-B9E6-337A1879555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57150">
          <a:solidFill>
            <a:schemeClr val="accent1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gm:t>
    </dgm:pt>
    <dgm:pt modelId="{7AACAB3A-1CA6-437E-A22C-2DED2E5BC709}" type="parTrans" cxnId="{AD4B77C2-BA63-422C-BAB0-53F3F3C3B178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B0E9D27-2C62-4A23-BFE0-BAF5D1DE7A50}" type="sibTrans" cxnId="{AD4B77C2-BA63-422C-BAB0-53F3F3C3B17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BF1BEC-34B5-49F0-BC8A-DA2CE09BC7BF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7150">
          <a:solidFill>
            <a:schemeClr val="accent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gm:t>
    </dgm:pt>
    <dgm:pt modelId="{5F6BE6C4-38A4-403E-AD33-6B233D0BD313}" type="parTrans" cxnId="{9E7EBD9B-B765-4B87-88F4-95FA253DF799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E90464-4BF3-444C-949F-670DB097DF17}" type="sibTrans" cxnId="{9E7EBD9B-B765-4B87-88F4-95FA253DF799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15990E-480C-45E4-849D-312318170B2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7150">
          <a:solidFill>
            <a:schemeClr val="accent3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sz="3200">
              <a:solidFill>
                <a:schemeClr val="bg1"/>
              </a:solidFill>
            </a:rPr>
            <a:t>4</a:t>
          </a:r>
        </a:p>
      </dgm:t>
    </dgm:pt>
    <dgm:pt modelId="{5819584F-DBCC-4871-8BE7-795F648355D9}" type="parTrans" cxnId="{D68ABE6A-A6D3-4079-B46D-434C6D26B0A1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558C5-8E4C-4166-899F-A12591BE7F54}" type="sibTrans" cxnId="{D68ABE6A-A6D3-4079-B46D-434C6D26B0A1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BAA1AF-B9CA-490D-A1CD-63079D956C8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7150">
          <a:solidFill>
            <a:schemeClr val="accent4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gm:t>
    </dgm:pt>
    <dgm:pt modelId="{F3B38715-7B7F-43D8-B4C9-E2E0463C9D39}" type="parTrans" cxnId="{70263112-FE42-4D7E-B147-26224BC9028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4F95FE-F38E-4A72-99F5-DF0E31237C4B}" type="sibTrans" cxnId="{70263112-FE42-4D7E-B147-26224BC9028A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0DFF39-27BD-4514-99E6-ED1B0C7F89F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7150">
          <a:solidFill>
            <a:schemeClr val="accent5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gm:t>
    </dgm:pt>
    <dgm:pt modelId="{4DB372E0-5BBC-48A5-AE0B-89E8D592FEFE}" type="parTrans" cxnId="{D9E5AB3A-C978-468F-8F77-C18A2AFA7FF3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86D5B3-E84D-477C-9B2F-B7732D005B25}" type="sibTrans" cxnId="{D9E5AB3A-C978-468F-8F77-C18A2AFA7FF3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40CEFF9-C49F-4D1A-AE5C-D8D2B9971AB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6"/>
        </a:solidFill>
        <a:ln w="57150">
          <a:solidFill>
            <a:schemeClr val="accent6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gm:t>
    </dgm:pt>
    <dgm:pt modelId="{738F63C7-69F0-4FEA-893F-8BEF4BEA5FF6}" type="parTrans" cxnId="{06B7D766-2E4E-4221-BB14-FBA16297DE5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D9164C4-FC05-48E3-8D59-921CF579FE4A}" type="sibTrans" cxnId="{06B7D766-2E4E-4221-BB14-FBA16297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2DEAB6-EA35-4BDF-BCA8-2B09716F3A95}" type="pres">
      <dgm:prSet presAssocID="{9D9BD6C5-1B38-4654-9ADC-4F3819B454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C5EE08-8987-4976-90FC-6FED64FE0577}" type="pres">
      <dgm:prSet presAssocID="{0FDECD9C-060E-4D66-B6DE-0BBAB179B365}" presName="centerShape" presStyleLbl="node0" presStyleIdx="0" presStyleCnt="1"/>
      <dgm:spPr/>
    </dgm:pt>
    <dgm:pt modelId="{B5402ADC-F7ED-460B-A9C6-D99FBECB9232}" type="pres">
      <dgm:prSet presAssocID="{6BC73C20-21A3-4192-A8C5-97516D0A265F}" presName="Name9" presStyleLbl="parChTrans1D2" presStyleIdx="0" presStyleCnt="7"/>
      <dgm:spPr/>
    </dgm:pt>
    <dgm:pt modelId="{DFDE2FA0-3994-4599-9E33-6F4168DF3AF8}" type="pres">
      <dgm:prSet presAssocID="{6BC73C20-21A3-4192-A8C5-97516D0A265F}" presName="connTx" presStyleLbl="parChTrans1D2" presStyleIdx="0" presStyleCnt="7"/>
      <dgm:spPr/>
    </dgm:pt>
    <dgm:pt modelId="{6AB4DF9B-6E8F-4F75-9A5F-D146A3D56669}" type="pres">
      <dgm:prSet presAssocID="{DE121B0A-2606-4BD7-8401-2D4DE2AC03E0}" presName="node" presStyleLbl="node1" presStyleIdx="0" presStyleCnt="7" custScaleX="57310" custScaleY="57310">
        <dgm:presLayoutVars>
          <dgm:bulletEnabled val="1"/>
        </dgm:presLayoutVars>
      </dgm:prSet>
      <dgm:spPr/>
    </dgm:pt>
    <dgm:pt modelId="{DBF8EB02-37E7-4786-91FD-3103A8E76AE5}" type="pres">
      <dgm:prSet presAssocID="{7AACAB3A-1CA6-437E-A22C-2DED2E5BC709}" presName="Name9" presStyleLbl="parChTrans1D2" presStyleIdx="1" presStyleCnt="7"/>
      <dgm:spPr/>
    </dgm:pt>
    <dgm:pt modelId="{DE179C8B-BB1B-4298-A153-79AEC735E12A}" type="pres">
      <dgm:prSet presAssocID="{7AACAB3A-1CA6-437E-A22C-2DED2E5BC709}" presName="connTx" presStyleLbl="parChTrans1D2" presStyleIdx="1" presStyleCnt="7"/>
      <dgm:spPr/>
    </dgm:pt>
    <dgm:pt modelId="{6AD0F53D-60CF-4E05-BD9F-D7FCFF1B1164}" type="pres">
      <dgm:prSet presAssocID="{0C73CE91-13C9-47F9-B9E6-337A1879555C}" presName="node" presStyleLbl="node1" presStyleIdx="1" presStyleCnt="7" custScaleX="57310" custScaleY="57310">
        <dgm:presLayoutVars>
          <dgm:bulletEnabled val="1"/>
        </dgm:presLayoutVars>
      </dgm:prSet>
      <dgm:spPr/>
    </dgm:pt>
    <dgm:pt modelId="{E8556FC2-1959-4697-8439-0843C5593147}" type="pres">
      <dgm:prSet presAssocID="{5F6BE6C4-38A4-403E-AD33-6B233D0BD313}" presName="Name9" presStyleLbl="parChTrans1D2" presStyleIdx="2" presStyleCnt="7"/>
      <dgm:spPr/>
    </dgm:pt>
    <dgm:pt modelId="{DED6145F-411F-4158-BA7B-3201A1E810B1}" type="pres">
      <dgm:prSet presAssocID="{5F6BE6C4-38A4-403E-AD33-6B233D0BD313}" presName="connTx" presStyleLbl="parChTrans1D2" presStyleIdx="2" presStyleCnt="7"/>
      <dgm:spPr/>
    </dgm:pt>
    <dgm:pt modelId="{DCC8631D-1C5B-49D6-A399-73AAB6B9A331}" type="pres">
      <dgm:prSet presAssocID="{4FBF1BEC-34B5-49F0-BC8A-DA2CE09BC7BF}" presName="node" presStyleLbl="node1" presStyleIdx="2" presStyleCnt="7" custScaleX="57310" custScaleY="57310">
        <dgm:presLayoutVars>
          <dgm:bulletEnabled val="1"/>
        </dgm:presLayoutVars>
      </dgm:prSet>
      <dgm:spPr/>
    </dgm:pt>
    <dgm:pt modelId="{5ACD60D0-8C65-452D-B0C4-6E9479D8DAB3}" type="pres">
      <dgm:prSet presAssocID="{5819584F-DBCC-4871-8BE7-795F648355D9}" presName="Name9" presStyleLbl="parChTrans1D2" presStyleIdx="3" presStyleCnt="7"/>
      <dgm:spPr/>
    </dgm:pt>
    <dgm:pt modelId="{207F11E5-A55B-4736-9864-2E2313BBD81F}" type="pres">
      <dgm:prSet presAssocID="{5819584F-DBCC-4871-8BE7-795F648355D9}" presName="connTx" presStyleLbl="parChTrans1D2" presStyleIdx="3" presStyleCnt="7"/>
      <dgm:spPr/>
    </dgm:pt>
    <dgm:pt modelId="{3ADF440F-FCFA-4D1A-B92B-6A5821700A10}" type="pres">
      <dgm:prSet presAssocID="{B615990E-480C-45E4-849D-312318170B2C}" presName="node" presStyleLbl="node1" presStyleIdx="3" presStyleCnt="7" custScaleX="57310" custScaleY="57310">
        <dgm:presLayoutVars>
          <dgm:bulletEnabled val="1"/>
        </dgm:presLayoutVars>
      </dgm:prSet>
      <dgm:spPr/>
    </dgm:pt>
    <dgm:pt modelId="{37248FEC-CA5D-4D81-A4AF-161808C552FB}" type="pres">
      <dgm:prSet presAssocID="{F3B38715-7B7F-43D8-B4C9-E2E0463C9D39}" presName="Name9" presStyleLbl="parChTrans1D2" presStyleIdx="4" presStyleCnt="7"/>
      <dgm:spPr/>
    </dgm:pt>
    <dgm:pt modelId="{6B344E1D-791F-4A44-ACF3-A7BBEC86063C}" type="pres">
      <dgm:prSet presAssocID="{F3B38715-7B7F-43D8-B4C9-E2E0463C9D39}" presName="connTx" presStyleLbl="parChTrans1D2" presStyleIdx="4" presStyleCnt="7"/>
      <dgm:spPr/>
    </dgm:pt>
    <dgm:pt modelId="{6CCE99C3-DB8B-4A60-BC36-FB3D2C49071A}" type="pres">
      <dgm:prSet presAssocID="{C2BAA1AF-B9CA-490D-A1CD-63079D956C86}" presName="node" presStyleLbl="node1" presStyleIdx="4" presStyleCnt="7" custScaleX="57310" custScaleY="57310">
        <dgm:presLayoutVars>
          <dgm:bulletEnabled val="1"/>
        </dgm:presLayoutVars>
      </dgm:prSet>
      <dgm:spPr/>
    </dgm:pt>
    <dgm:pt modelId="{D0E9B6E3-2ABA-474E-B6C3-F3659FBDF2A8}" type="pres">
      <dgm:prSet presAssocID="{4DB372E0-5BBC-48A5-AE0B-89E8D592FEFE}" presName="Name9" presStyleLbl="parChTrans1D2" presStyleIdx="5" presStyleCnt="7"/>
      <dgm:spPr/>
    </dgm:pt>
    <dgm:pt modelId="{A27EF12C-8EDC-4544-A61E-B41457CB09E9}" type="pres">
      <dgm:prSet presAssocID="{4DB372E0-5BBC-48A5-AE0B-89E8D592FEFE}" presName="connTx" presStyleLbl="parChTrans1D2" presStyleIdx="5" presStyleCnt="7"/>
      <dgm:spPr/>
    </dgm:pt>
    <dgm:pt modelId="{1224D329-AB6D-47BE-89B7-C75DD6558D52}" type="pres">
      <dgm:prSet presAssocID="{4D0DFF39-27BD-4514-99E6-ED1B0C7F89FD}" presName="node" presStyleLbl="node1" presStyleIdx="5" presStyleCnt="7" custScaleX="57310" custScaleY="57310">
        <dgm:presLayoutVars>
          <dgm:bulletEnabled val="1"/>
        </dgm:presLayoutVars>
      </dgm:prSet>
      <dgm:spPr/>
    </dgm:pt>
    <dgm:pt modelId="{96675D40-010E-427F-8333-7A5AFAE8C748}" type="pres">
      <dgm:prSet presAssocID="{738F63C7-69F0-4FEA-893F-8BEF4BEA5FF6}" presName="Name9" presStyleLbl="parChTrans1D2" presStyleIdx="6" presStyleCnt="7"/>
      <dgm:spPr/>
    </dgm:pt>
    <dgm:pt modelId="{144CF9E3-52AE-4749-A369-0816368F0265}" type="pres">
      <dgm:prSet presAssocID="{738F63C7-69F0-4FEA-893F-8BEF4BEA5FF6}" presName="connTx" presStyleLbl="parChTrans1D2" presStyleIdx="6" presStyleCnt="7"/>
      <dgm:spPr/>
    </dgm:pt>
    <dgm:pt modelId="{5D511413-1BFE-43B9-B5D4-0C8095DB77F1}" type="pres">
      <dgm:prSet presAssocID="{F40CEFF9-C49F-4D1A-AE5C-D8D2B9971ABD}" presName="node" presStyleLbl="node1" presStyleIdx="6" presStyleCnt="7" custScaleX="57310" custScaleY="57310">
        <dgm:presLayoutVars>
          <dgm:bulletEnabled val="1"/>
        </dgm:presLayoutVars>
      </dgm:prSet>
      <dgm:spPr/>
    </dgm:pt>
  </dgm:ptLst>
  <dgm:cxnLst>
    <dgm:cxn modelId="{DE399C02-15A5-4ED6-992B-C8197712D04E}" type="presOf" srcId="{6BC73C20-21A3-4192-A8C5-97516D0A265F}" destId="{B5402ADC-F7ED-460B-A9C6-D99FBECB9232}" srcOrd="0" destOrd="0" presId="urn:microsoft.com/office/officeart/2005/8/layout/radial1"/>
    <dgm:cxn modelId="{6530CB09-DB23-463B-98FD-918D422D0AD6}" type="presOf" srcId="{B615990E-480C-45E4-849D-312318170B2C}" destId="{3ADF440F-FCFA-4D1A-B92B-6A5821700A10}" srcOrd="0" destOrd="0" presId="urn:microsoft.com/office/officeart/2005/8/layout/radial1"/>
    <dgm:cxn modelId="{70263112-FE42-4D7E-B147-26224BC9028A}" srcId="{0FDECD9C-060E-4D66-B6DE-0BBAB179B365}" destId="{C2BAA1AF-B9CA-490D-A1CD-63079D956C86}" srcOrd="4" destOrd="0" parTransId="{F3B38715-7B7F-43D8-B4C9-E2E0463C9D39}" sibTransId="{244F95FE-F38E-4A72-99F5-DF0E31237C4B}"/>
    <dgm:cxn modelId="{DF167A1D-7C65-4EFE-A1E0-9CC3A7FACAD0}" type="presOf" srcId="{7AACAB3A-1CA6-437E-A22C-2DED2E5BC709}" destId="{DE179C8B-BB1B-4298-A153-79AEC735E12A}" srcOrd="1" destOrd="0" presId="urn:microsoft.com/office/officeart/2005/8/layout/radial1"/>
    <dgm:cxn modelId="{443EAC1D-183C-4345-862D-7E94210A7F14}" type="presOf" srcId="{5819584F-DBCC-4871-8BE7-795F648355D9}" destId="{207F11E5-A55B-4736-9864-2E2313BBD81F}" srcOrd="1" destOrd="0" presId="urn:microsoft.com/office/officeart/2005/8/layout/radial1"/>
    <dgm:cxn modelId="{5E73451E-B6DB-4E1C-AD75-2F1F9153A271}" type="presOf" srcId="{738F63C7-69F0-4FEA-893F-8BEF4BEA5FF6}" destId="{96675D40-010E-427F-8333-7A5AFAE8C748}" srcOrd="0" destOrd="0" presId="urn:microsoft.com/office/officeart/2005/8/layout/radial1"/>
    <dgm:cxn modelId="{96943C3A-FBF5-4EA8-841E-8349B0BE6CAB}" type="presOf" srcId="{4DB372E0-5BBC-48A5-AE0B-89E8D592FEFE}" destId="{A27EF12C-8EDC-4544-A61E-B41457CB09E9}" srcOrd="1" destOrd="0" presId="urn:microsoft.com/office/officeart/2005/8/layout/radial1"/>
    <dgm:cxn modelId="{D9E5AB3A-C978-468F-8F77-C18A2AFA7FF3}" srcId="{0FDECD9C-060E-4D66-B6DE-0BBAB179B365}" destId="{4D0DFF39-27BD-4514-99E6-ED1B0C7F89FD}" srcOrd="5" destOrd="0" parTransId="{4DB372E0-5BBC-48A5-AE0B-89E8D592FEFE}" sibTransId="{4B86D5B3-E84D-477C-9B2F-B7732D005B25}"/>
    <dgm:cxn modelId="{06B7D766-2E4E-4221-BB14-FBA16297DE5B}" srcId="{0FDECD9C-060E-4D66-B6DE-0BBAB179B365}" destId="{F40CEFF9-C49F-4D1A-AE5C-D8D2B9971ABD}" srcOrd="6" destOrd="0" parTransId="{738F63C7-69F0-4FEA-893F-8BEF4BEA5FF6}" sibTransId="{9D9164C4-FC05-48E3-8D59-921CF579FE4A}"/>
    <dgm:cxn modelId="{D68ABE6A-A6D3-4079-B46D-434C6D26B0A1}" srcId="{0FDECD9C-060E-4D66-B6DE-0BBAB179B365}" destId="{B615990E-480C-45E4-849D-312318170B2C}" srcOrd="3" destOrd="0" parTransId="{5819584F-DBCC-4871-8BE7-795F648355D9}" sibTransId="{929558C5-8E4C-4166-899F-A12591BE7F54}"/>
    <dgm:cxn modelId="{5D92F34A-ADC2-4827-BE19-2F905A97FD6E}" type="presOf" srcId="{0C73CE91-13C9-47F9-B9E6-337A1879555C}" destId="{6AD0F53D-60CF-4E05-BD9F-D7FCFF1B1164}" srcOrd="0" destOrd="0" presId="urn:microsoft.com/office/officeart/2005/8/layout/radial1"/>
    <dgm:cxn modelId="{1B886972-8E59-4D52-945C-39C6F307B129}" type="presOf" srcId="{4D0DFF39-27BD-4514-99E6-ED1B0C7F89FD}" destId="{1224D329-AB6D-47BE-89B7-C75DD6558D52}" srcOrd="0" destOrd="0" presId="urn:microsoft.com/office/officeart/2005/8/layout/radial1"/>
    <dgm:cxn modelId="{D32B4653-4DDA-4557-9F09-4C56A8A7E65D}" type="presOf" srcId="{7AACAB3A-1CA6-437E-A22C-2DED2E5BC709}" destId="{DBF8EB02-37E7-4786-91FD-3103A8E76AE5}" srcOrd="0" destOrd="0" presId="urn:microsoft.com/office/officeart/2005/8/layout/radial1"/>
    <dgm:cxn modelId="{A850B884-9A45-4AAE-AD60-44677CFB069E}" type="presOf" srcId="{5819584F-DBCC-4871-8BE7-795F648355D9}" destId="{5ACD60D0-8C65-452D-B0C4-6E9479D8DAB3}" srcOrd="0" destOrd="0" presId="urn:microsoft.com/office/officeart/2005/8/layout/radial1"/>
    <dgm:cxn modelId="{A3123B86-7994-4945-9DF0-D67D7438FEA0}" srcId="{0FDECD9C-060E-4D66-B6DE-0BBAB179B365}" destId="{DE121B0A-2606-4BD7-8401-2D4DE2AC03E0}" srcOrd="0" destOrd="0" parTransId="{6BC73C20-21A3-4192-A8C5-97516D0A265F}" sibTransId="{8BE0F6EF-1A01-46F1-9FBE-9A6732450BA5}"/>
    <dgm:cxn modelId="{C6D5FE88-755A-4CC1-A359-A3C78B82F233}" type="presOf" srcId="{0FDECD9C-060E-4D66-B6DE-0BBAB179B365}" destId="{34C5EE08-8987-4976-90FC-6FED64FE0577}" srcOrd="0" destOrd="0" presId="urn:microsoft.com/office/officeart/2005/8/layout/radial1"/>
    <dgm:cxn modelId="{37109493-78E4-4787-AFF8-4854D0CBFC8B}" type="presOf" srcId="{F3B38715-7B7F-43D8-B4C9-E2E0463C9D39}" destId="{37248FEC-CA5D-4D81-A4AF-161808C552FB}" srcOrd="0" destOrd="0" presId="urn:microsoft.com/office/officeart/2005/8/layout/radial1"/>
    <dgm:cxn modelId="{9E7EBD9B-B765-4B87-88F4-95FA253DF799}" srcId="{0FDECD9C-060E-4D66-B6DE-0BBAB179B365}" destId="{4FBF1BEC-34B5-49F0-BC8A-DA2CE09BC7BF}" srcOrd="2" destOrd="0" parTransId="{5F6BE6C4-38A4-403E-AD33-6B233D0BD313}" sibTransId="{BDE90464-4BF3-444C-949F-670DB097DF17}"/>
    <dgm:cxn modelId="{C85D039E-F3CE-47FA-98FD-4E8BAD55FD05}" type="presOf" srcId="{5F6BE6C4-38A4-403E-AD33-6B233D0BD313}" destId="{DED6145F-411F-4158-BA7B-3201A1E810B1}" srcOrd="1" destOrd="0" presId="urn:microsoft.com/office/officeart/2005/8/layout/radial1"/>
    <dgm:cxn modelId="{F58E50A3-C88B-482D-BBF6-F68074998E67}" type="presOf" srcId="{F40CEFF9-C49F-4D1A-AE5C-D8D2B9971ABD}" destId="{5D511413-1BFE-43B9-B5D4-0C8095DB77F1}" srcOrd="0" destOrd="0" presId="urn:microsoft.com/office/officeart/2005/8/layout/radial1"/>
    <dgm:cxn modelId="{0266B6A5-C8EF-42FA-886D-FA6430B1BF18}" type="presOf" srcId="{F3B38715-7B7F-43D8-B4C9-E2E0463C9D39}" destId="{6B344E1D-791F-4A44-ACF3-A7BBEC86063C}" srcOrd="1" destOrd="0" presId="urn:microsoft.com/office/officeart/2005/8/layout/radial1"/>
    <dgm:cxn modelId="{4393C5A8-89D5-4308-8EF8-013E21049069}" type="presOf" srcId="{738F63C7-69F0-4FEA-893F-8BEF4BEA5FF6}" destId="{144CF9E3-52AE-4749-A369-0816368F0265}" srcOrd="1" destOrd="0" presId="urn:microsoft.com/office/officeart/2005/8/layout/radial1"/>
    <dgm:cxn modelId="{163157BF-B8B4-40EE-82FA-867DAFCB727A}" type="presOf" srcId="{6BC73C20-21A3-4192-A8C5-97516D0A265F}" destId="{DFDE2FA0-3994-4599-9E33-6F4168DF3AF8}" srcOrd="1" destOrd="0" presId="urn:microsoft.com/office/officeart/2005/8/layout/radial1"/>
    <dgm:cxn modelId="{6A9810C2-A2D2-4A06-9709-8F33EDD55263}" type="presOf" srcId="{4DB372E0-5BBC-48A5-AE0B-89E8D592FEFE}" destId="{D0E9B6E3-2ABA-474E-B6C3-F3659FBDF2A8}" srcOrd="0" destOrd="0" presId="urn:microsoft.com/office/officeart/2005/8/layout/radial1"/>
    <dgm:cxn modelId="{AD4B77C2-BA63-422C-BAB0-53F3F3C3B178}" srcId="{0FDECD9C-060E-4D66-B6DE-0BBAB179B365}" destId="{0C73CE91-13C9-47F9-B9E6-337A1879555C}" srcOrd="1" destOrd="0" parTransId="{7AACAB3A-1CA6-437E-A22C-2DED2E5BC709}" sibTransId="{BB0E9D27-2C62-4A23-BFE0-BAF5D1DE7A50}"/>
    <dgm:cxn modelId="{66C07BD1-91CB-4C21-96A3-01B2F7A09E97}" type="presOf" srcId="{C2BAA1AF-B9CA-490D-A1CD-63079D956C86}" destId="{6CCE99C3-DB8B-4A60-BC36-FB3D2C49071A}" srcOrd="0" destOrd="0" presId="urn:microsoft.com/office/officeart/2005/8/layout/radial1"/>
    <dgm:cxn modelId="{532BB3DE-A4C8-41B1-9123-FC481AFAA111}" type="presOf" srcId="{5F6BE6C4-38A4-403E-AD33-6B233D0BD313}" destId="{E8556FC2-1959-4697-8439-0843C5593147}" srcOrd="0" destOrd="0" presId="urn:microsoft.com/office/officeart/2005/8/layout/radial1"/>
    <dgm:cxn modelId="{1D7E11E1-6A00-41FF-881E-7D620FD820F8}" srcId="{9D9BD6C5-1B38-4654-9ADC-4F3819B4545D}" destId="{0FDECD9C-060E-4D66-B6DE-0BBAB179B365}" srcOrd="0" destOrd="0" parTransId="{B381DE4D-9164-40DD-A10C-BA5E3362E1FD}" sibTransId="{11077520-9AF4-40D6-928D-C7498DE6F166}"/>
    <dgm:cxn modelId="{DBF983E3-8F1C-42EF-A687-69679A8DD430}" type="presOf" srcId="{4FBF1BEC-34B5-49F0-BC8A-DA2CE09BC7BF}" destId="{DCC8631D-1C5B-49D6-A399-73AAB6B9A331}" srcOrd="0" destOrd="0" presId="urn:microsoft.com/office/officeart/2005/8/layout/radial1"/>
    <dgm:cxn modelId="{BABC10F8-8BD0-48FA-956D-9CD2A62C90AB}" type="presOf" srcId="{9D9BD6C5-1B38-4654-9ADC-4F3819B4545D}" destId="{A22DEAB6-EA35-4BDF-BCA8-2B09716F3A95}" srcOrd="0" destOrd="0" presId="urn:microsoft.com/office/officeart/2005/8/layout/radial1"/>
    <dgm:cxn modelId="{E9984EFF-C3A8-403A-8B43-B34AC2386505}" type="presOf" srcId="{DE121B0A-2606-4BD7-8401-2D4DE2AC03E0}" destId="{6AB4DF9B-6E8F-4F75-9A5F-D146A3D56669}" srcOrd="0" destOrd="0" presId="urn:microsoft.com/office/officeart/2005/8/layout/radial1"/>
    <dgm:cxn modelId="{E028D921-1FC4-4FD3-95CC-E6AE119E53CF}" type="presParOf" srcId="{A22DEAB6-EA35-4BDF-BCA8-2B09716F3A95}" destId="{34C5EE08-8987-4976-90FC-6FED64FE0577}" srcOrd="0" destOrd="0" presId="urn:microsoft.com/office/officeart/2005/8/layout/radial1"/>
    <dgm:cxn modelId="{009055F0-1D1D-416E-9C13-1FD0D3FD4DF8}" type="presParOf" srcId="{A22DEAB6-EA35-4BDF-BCA8-2B09716F3A95}" destId="{B5402ADC-F7ED-460B-A9C6-D99FBECB9232}" srcOrd="1" destOrd="0" presId="urn:microsoft.com/office/officeart/2005/8/layout/radial1"/>
    <dgm:cxn modelId="{2773171A-8832-4194-828D-F83E4B410991}" type="presParOf" srcId="{B5402ADC-F7ED-460B-A9C6-D99FBECB9232}" destId="{DFDE2FA0-3994-4599-9E33-6F4168DF3AF8}" srcOrd="0" destOrd="0" presId="urn:microsoft.com/office/officeart/2005/8/layout/radial1"/>
    <dgm:cxn modelId="{28E45EFE-7753-4806-BDC8-11D0F6F503D3}" type="presParOf" srcId="{A22DEAB6-EA35-4BDF-BCA8-2B09716F3A95}" destId="{6AB4DF9B-6E8F-4F75-9A5F-D146A3D56669}" srcOrd="2" destOrd="0" presId="urn:microsoft.com/office/officeart/2005/8/layout/radial1"/>
    <dgm:cxn modelId="{CDDA9820-B0CF-4981-B921-05B88170DAF7}" type="presParOf" srcId="{A22DEAB6-EA35-4BDF-BCA8-2B09716F3A95}" destId="{DBF8EB02-37E7-4786-91FD-3103A8E76AE5}" srcOrd="3" destOrd="0" presId="urn:microsoft.com/office/officeart/2005/8/layout/radial1"/>
    <dgm:cxn modelId="{DDBCB20A-A0FC-4829-840D-A9ABF5E480C1}" type="presParOf" srcId="{DBF8EB02-37E7-4786-91FD-3103A8E76AE5}" destId="{DE179C8B-BB1B-4298-A153-79AEC735E12A}" srcOrd="0" destOrd="0" presId="urn:microsoft.com/office/officeart/2005/8/layout/radial1"/>
    <dgm:cxn modelId="{65BD8C84-7073-4D9B-B102-66A61E3052DC}" type="presParOf" srcId="{A22DEAB6-EA35-4BDF-BCA8-2B09716F3A95}" destId="{6AD0F53D-60CF-4E05-BD9F-D7FCFF1B1164}" srcOrd="4" destOrd="0" presId="urn:microsoft.com/office/officeart/2005/8/layout/radial1"/>
    <dgm:cxn modelId="{20A6CED1-36FC-48CE-A33C-477DAC9359E1}" type="presParOf" srcId="{A22DEAB6-EA35-4BDF-BCA8-2B09716F3A95}" destId="{E8556FC2-1959-4697-8439-0843C5593147}" srcOrd="5" destOrd="0" presId="urn:microsoft.com/office/officeart/2005/8/layout/radial1"/>
    <dgm:cxn modelId="{39F1C5A1-B7AA-4B42-9B60-3C05C11F7EBA}" type="presParOf" srcId="{E8556FC2-1959-4697-8439-0843C5593147}" destId="{DED6145F-411F-4158-BA7B-3201A1E810B1}" srcOrd="0" destOrd="0" presId="urn:microsoft.com/office/officeart/2005/8/layout/radial1"/>
    <dgm:cxn modelId="{A0D399A7-3450-4B16-80F7-6E398E1E3B7F}" type="presParOf" srcId="{A22DEAB6-EA35-4BDF-BCA8-2B09716F3A95}" destId="{DCC8631D-1C5B-49D6-A399-73AAB6B9A331}" srcOrd="6" destOrd="0" presId="urn:microsoft.com/office/officeart/2005/8/layout/radial1"/>
    <dgm:cxn modelId="{156D0426-3458-45CA-AD50-6E894410AF42}" type="presParOf" srcId="{A22DEAB6-EA35-4BDF-BCA8-2B09716F3A95}" destId="{5ACD60D0-8C65-452D-B0C4-6E9479D8DAB3}" srcOrd="7" destOrd="0" presId="urn:microsoft.com/office/officeart/2005/8/layout/radial1"/>
    <dgm:cxn modelId="{7113481B-CBC0-4A69-920E-3EBC299B829C}" type="presParOf" srcId="{5ACD60D0-8C65-452D-B0C4-6E9479D8DAB3}" destId="{207F11E5-A55B-4736-9864-2E2313BBD81F}" srcOrd="0" destOrd="0" presId="urn:microsoft.com/office/officeart/2005/8/layout/radial1"/>
    <dgm:cxn modelId="{EA3DC4DA-F673-4464-9264-22F426421E8D}" type="presParOf" srcId="{A22DEAB6-EA35-4BDF-BCA8-2B09716F3A95}" destId="{3ADF440F-FCFA-4D1A-B92B-6A5821700A10}" srcOrd="8" destOrd="0" presId="urn:microsoft.com/office/officeart/2005/8/layout/radial1"/>
    <dgm:cxn modelId="{5D42A4E0-3D7E-4DD6-8782-73365CAB1243}" type="presParOf" srcId="{A22DEAB6-EA35-4BDF-BCA8-2B09716F3A95}" destId="{37248FEC-CA5D-4D81-A4AF-161808C552FB}" srcOrd="9" destOrd="0" presId="urn:microsoft.com/office/officeart/2005/8/layout/radial1"/>
    <dgm:cxn modelId="{7BFBEFA2-9C68-4B48-8BF0-2811995FEB23}" type="presParOf" srcId="{37248FEC-CA5D-4D81-A4AF-161808C552FB}" destId="{6B344E1D-791F-4A44-ACF3-A7BBEC86063C}" srcOrd="0" destOrd="0" presId="urn:microsoft.com/office/officeart/2005/8/layout/radial1"/>
    <dgm:cxn modelId="{C2FCFC4D-4593-43D7-850C-C3C014D7A7D6}" type="presParOf" srcId="{A22DEAB6-EA35-4BDF-BCA8-2B09716F3A95}" destId="{6CCE99C3-DB8B-4A60-BC36-FB3D2C49071A}" srcOrd="10" destOrd="0" presId="urn:microsoft.com/office/officeart/2005/8/layout/radial1"/>
    <dgm:cxn modelId="{6E422076-0D95-401C-A8B1-9CB0534458AE}" type="presParOf" srcId="{A22DEAB6-EA35-4BDF-BCA8-2B09716F3A95}" destId="{D0E9B6E3-2ABA-474E-B6C3-F3659FBDF2A8}" srcOrd="11" destOrd="0" presId="urn:microsoft.com/office/officeart/2005/8/layout/radial1"/>
    <dgm:cxn modelId="{12FDEDBD-7FF3-4677-B3A3-1646E50B1BA1}" type="presParOf" srcId="{D0E9B6E3-2ABA-474E-B6C3-F3659FBDF2A8}" destId="{A27EF12C-8EDC-4544-A61E-B41457CB09E9}" srcOrd="0" destOrd="0" presId="urn:microsoft.com/office/officeart/2005/8/layout/radial1"/>
    <dgm:cxn modelId="{F125C027-3773-435D-BBAE-F9AE24EDA89D}" type="presParOf" srcId="{A22DEAB6-EA35-4BDF-BCA8-2B09716F3A95}" destId="{1224D329-AB6D-47BE-89B7-C75DD6558D52}" srcOrd="12" destOrd="0" presId="urn:microsoft.com/office/officeart/2005/8/layout/radial1"/>
    <dgm:cxn modelId="{0393F61B-7976-4CE9-B16E-2D2FDDC8E025}" type="presParOf" srcId="{A22DEAB6-EA35-4BDF-BCA8-2B09716F3A95}" destId="{96675D40-010E-427F-8333-7A5AFAE8C748}" srcOrd="13" destOrd="0" presId="urn:microsoft.com/office/officeart/2005/8/layout/radial1"/>
    <dgm:cxn modelId="{BE672D04-16AC-4E9F-B1EA-2C2342296CD4}" type="presParOf" srcId="{96675D40-010E-427F-8333-7A5AFAE8C748}" destId="{144CF9E3-52AE-4749-A369-0816368F0265}" srcOrd="0" destOrd="0" presId="urn:microsoft.com/office/officeart/2005/8/layout/radial1"/>
    <dgm:cxn modelId="{24E87A8A-DB5F-4D9C-9596-B32AFC9034FE}" type="presParOf" srcId="{A22DEAB6-EA35-4BDF-BCA8-2B09716F3A95}" destId="{5D511413-1BFE-43B9-B5D4-0C8095DB77F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BD6C5-1B38-4654-9ADC-4F3819B4545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ECD9C-060E-4D66-B6DE-0BBAB179B36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50000"/>
            <a:lumOff val="50000"/>
          </a:schemeClr>
        </a:solidFill>
        <a:ln w="76200">
          <a:solidFill>
            <a:schemeClr val="bg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endParaRPr lang="en-US" sz="3200" b="1" kern="120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B381DE4D-9164-40DD-A10C-BA5E3362E1FD}" type="parTrans" cxnId="{1D7E11E1-6A00-41FF-881E-7D620FD820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077520-9AF4-40D6-928D-C7498DE6F166}" type="sibTrans" cxnId="{1D7E11E1-6A00-41FF-881E-7D620FD820F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121B0A-2606-4BD7-8401-2D4DE2AC03E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90000"/>
            <a:lumOff val="10000"/>
          </a:schemeClr>
        </a:solidFill>
        <a:ln w="57150">
          <a:solidFill>
            <a:schemeClr val="tx2"/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gm:t>
    </dgm:pt>
    <dgm:pt modelId="{6BC73C20-21A3-4192-A8C5-97516D0A265F}" type="parTrans" cxnId="{A3123B86-7994-4945-9DF0-D67D7438FEA0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E0F6EF-1A01-46F1-9FBE-9A6732450BA5}" type="sibTrans" cxnId="{A3123B86-7994-4945-9DF0-D67D7438FEA0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73CE91-13C9-47F9-B9E6-337A1879555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57150">
          <a:solidFill>
            <a:schemeClr val="accent1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gm:t>
    </dgm:pt>
    <dgm:pt modelId="{7AACAB3A-1CA6-437E-A22C-2DED2E5BC709}" type="parTrans" cxnId="{AD4B77C2-BA63-422C-BAB0-53F3F3C3B178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B0E9D27-2C62-4A23-BFE0-BAF5D1DE7A50}" type="sibTrans" cxnId="{AD4B77C2-BA63-422C-BAB0-53F3F3C3B17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BF1BEC-34B5-49F0-BC8A-DA2CE09BC7BF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7150">
          <a:solidFill>
            <a:schemeClr val="accent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gm:t>
    </dgm:pt>
    <dgm:pt modelId="{5F6BE6C4-38A4-403E-AD33-6B233D0BD313}" type="parTrans" cxnId="{9E7EBD9B-B765-4B87-88F4-95FA253DF799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E90464-4BF3-444C-949F-670DB097DF17}" type="sibTrans" cxnId="{9E7EBD9B-B765-4B87-88F4-95FA253DF799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15990E-480C-45E4-849D-312318170B2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7150">
          <a:solidFill>
            <a:schemeClr val="accent3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sz="3200">
              <a:solidFill>
                <a:schemeClr val="bg1"/>
              </a:solidFill>
            </a:rPr>
            <a:t>4</a:t>
          </a:r>
        </a:p>
      </dgm:t>
    </dgm:pt>
    <dgm:pt modelId="{5819584F-DBCC-4871-8BE7-795F648355D9}" type="parTrans" cxnId="{D68ABE6A-A6D3-4079-B46D-434C6D26B0A1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558C5-8E4C-4166-899F-A12591BE7F54}" type="sibTrans" cxnId="{D68ABE6A-A6D3-4079-B46D-434C6D26B0A1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BAA1AF-B9CA-490D-A1CD-63079D956C8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7150">
          <a:solidFill>
            <a:schemeClr val="accent4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gm:t>
    </dgm:pt>
    <dgm:pt modelId="{F3B38715-7B7F-43D8-B4C9-E2E0463C9D39}" type="parTrans" cxnId="{70263112-FE42-4D7E-B147-26224BC9028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4F95FE-F38E-4A72-99F5-DF0E31237C4B}" type="sibTrans" cxnId="{70263112-FE42-4D7E-B147-26224BC9028A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0DFF39-27BD-4514-99E6-ED1B0C7F89F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7150">
          <a:solidFill>
            <a:schemeClr val="accent5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gm:t>
    </dgm:pt>
    <dgm:pt modelId="{4DB372E0-5BBC-48A5-AE0B-89E8D592FEFE}" type="parTrans" cxnId="{D9E5AB3A-C978-468F-8F77-C18A2AFA7FF3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86D5B3-E84D-477C-9B2F-B7732D005B25}" type="sibTrans" cxnId="{D9E5AB3A-C978-468F-8F77-C18A2AFA7FF3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40CEFF9-C49F-4D1A-AE5C-D8D2B9971AB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6"/>
        </a:solidFill>
        <a:ln w="57150">
          <a:solidFill>
            <a:schemeClr val="accent6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gm:t>
    </dgm:pt>
    <dgm:pt modelId="{738F63C7-69F0-4FEA-893F-8BEF4BEA5FF6}" type="parTrans" cxnId="{06B7D766-2E4E-4221-BB14-FBA16297DE5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D9164C4-FC05-48E3-8D59-921CF579FE4A}" type="sibTrans" cxnId="{06B7D766-2E4E-4221-BB14-FBA16297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2DEAB6-EA35-4BDF-BCA8-2B09716F3A95}" type="pres">
      <dgm:prSet presAssocID="{9D9BD6C5-1B38-4654-9ADC-4F3819B454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C5EE08-8987-4976-90FC-6FED64FE0577}" type="pres">
      <dgm:prSet presAssocID="{0FDECD9C-060E-4D66-B6DE-0BBAB179B365}" presName="centerShape" presStyleLbl="node0" presStyleIdx="0" presStyleCnt="1"/>
      <dgm:spPr/>
    </dgm:pt>
    <dgm:pt modelId="{B5402ADC-F7ED-460B-A9C6-D99FBECB9232}" type="pres">
      <dgm:prSet presAssocID="{6BC73C20-21A3-4192-A8C5-97516D0A265F}" presName="Name9" presStyleLbl="parChTrans1D2" presStyleIdx="0" presStyleCnt="7"/>
      <dgm:spPr/>
    </dgm:pt>
    <dgm:pt modelId="{DFDE2FA0-3994-4599-9E33-6F4168DF3AF8}" type="pres">
      <dgm:prSet presAssocID="{6BC73C20-21A3-4192-A8C5-97516D0A265F}" presName="connTx" presStyleLbl="parChTrans1D2" presStyleIdx="0" presStyleCnt="7"/>
      <dgm:spPr/>
    </dgm:pt>
    <dgm:pt modelId="{6AB4DF9B-6E8F-4F75-9A5F-D146A3D56669}" type="pres">
      <dgm:prSet presAssocID="{DE121B0A-2606-4BD7-8401-2D4DE2AC03E0}" presName="node" presStyleLbl="node1" presStyleIdx="0" presStyleCnt="7" custScaleX="57310" custScaleY="57310">
        <dgm:presLayoutVars>
          <dgm:bulletEnabled val="1"/>
        </dgm:presLayoutVars>
      </dgm:prSet>
      <dgm:spPr/>
    </dgm:pt>
    <dgm:pt modelId="{DBF8EB02-37E7-4786-91FD-3103A8E76AE5}" type="pres">
      <dgm:prSet presAssocID="{7AACAB3A-1CA6-437E-A22C-2DED2E5BC709}" presName="Name9" presStyleLbl="parChTrans1D2" presStyleIdx="1" presStyleCnt="7"/>
      <dgm:spPr/>
    </dgm:pt>
    <dgm:pt modelId="{DE179C8B-BB1B-4298-A153-79AEC735E12A}" type="pres">
      <dgm:prSet presAssocID="{7AACAB3A-1CA6-437E-A22C-2DED2E5BC709}" presName="connTx" presStyleLbl="parChTrans1D2" presStyleIdx="1" presStyleCnt="7"/>
      <dgm:spPr/>
    </dgm:pt>
    <dgm:pt modelId="{6AD0F53D-60CF-4E05-BD9F-D7FCFF1B1164}" type="pres">
      <dgm:prSet presAssocID="{0C73CE91-13C9-47F9-B9E6-337A1879555C}" presName="node" presStyleLbl="node1" presStyleIdx="1" presStyleCnt="7" custScaleX="57310" custScaleY="57310">
        <dgm:presLayoutVars>
          <dgm:bulletEnabled val="1"/>
        </dgm:presLayoutVars>
      </dgm:prSet>
      <dgm:spPr/>
    </dgm:pt>
    <dgm:pt modelId="{E8556FC2-1959-4697-8439-0843C5593147}" type="pres">
      <dgm:prSet presAssocID="{5F6BE6C4-38A4-403E-AD33-6B233D0BD313}" presName="Name9" presStyleLbl="parChTrans1D2" presStyleIdx="2" presStyleCnt="7"/>
      <dgm:spPr/>
    </dgm:pt>
    <dgm:pt modelId="{DED6145F-411F-4158-BA7B-3201A1E810B1}" type="pres">
      <dgm:prSet presAssocID="{5F6BE6C4-38A4-403E-AD33-6B233D0BD313}" presName="connTx" presStyleLbl="parChTrans1D2" presStyleIdx="2" presStyleCnt="7"/>
      <dgm:spPr/>
    </dgm:pt>
    <dgm:pt modelId="{DCC8631D-1C5B-49D6-A399-73AAB6B9A331}" type="pres">
      <dgm:prSet presAssocID="{4FBF1BEC-34B5-49F0-BC8A-DA2CE09BC7BF}" presName="node" presStyleLbl="node1" presStyleIdx="2" presStyleCnt="7" custScaleX="57310" custScaleY="57310">
        <dgm:presLayoutVars>
          <dgm:bulletEnabled val="1"/>
        </dgm:presLayoutVars>
      </dgm:prSet>
      <dgm:spPr/>
    </dgm:pt>
    <dgm:pt modelId="{5ACD60D0-8C65-452D-B0C4-6E9479D8DAB3}" type="pres">
      <dgm:prSet presAssocID="{5819584F-DBCC-4871-8BE7-795F648355D9}" presName="Name9" presStyleLbl="parChTrans1D2" presStyleIdx="3" presStyleCnt="7"/>
      <dgm:spPr/>
    </dgm:pt>
    <dgm:pt modelId="{207F11E5-A55B-4736-9864-2E2313BBD81F}" type="pres">
      <dgm:prSet presAssocID="{5819584F-DBCC-4871-8BE7-795F648355D9}" presName="connTx" presStyleLbl="parChTrans1D2" presStyleIdx="3" presStyleCnt="7"/>
      <dgm:spPr/>
    </dgm:pt>
    <dgm:pt modelId="{3ADF440F-FCFA-4D1A-B92B-6A5821700A10}" type="pres">
      <dgm:prSet presAssocID="{B615990E-480C-45E4-849D-312318170B2C}" presName="node" presStyleLbl="node1" presStyleIdx="3" presStyleCnt="7" custScaleX="57310" custScaleY="57310">
        <dgm:presLayoutVars>
          <dgm:bulletEnabled val="1"/>
        </dgm:presLayoutVars>
      </dgm:prSet>
      <dgm:spPr/>
    </dgm:pt>
    <dgm:pt modelId="{37248FEC-CA5D-4D81-A4AF-161808C552FB}" type="pres">
      <dgm:prSet presAssocID="{F3B38715-7B7F-43D8-B4C9-E2E0463C9D39}" presName="Name9" presStyleLbl="parChTrans1D2" presStyleIdx="4" presStyleCnt="7"/>
      <dgm:spPr/>
    </dgm:pt>
    <dgm:pt modelId="{6B344E1D-791F-4A44-ACF3-A7BBEC86063C}" type="pres">
      <dgm:prSet presAssocID="{F3B38715-7B7F-43D8-B4C9-E2E0463C9D39}" presName="connTx" presStyleLbl="parChTrans1D2" presStyleIdx="4" presStyleCnt="7"/>
      <dgm:spPr/>
    </dgm:pt>
    <dgm:pt modelId="{6CCE99C3-DB8B-4A60-BC36-FB3D2C49071A}" type="pres">
      <dgm:prSet presAssocID="{C2BAA1AF-B9CA-490D-A1CD-63079D956C86}" presName="node" presStyleLbl="node1" presStyleIdx="4" presStyleCnt="7" custScaleX="57310" custScaleY="57310">
        <dgm:presLayoutVars>
          <dgm:bulletEnabled val="1"/>
        </dgm:presLayoutVars>
      </dgm:prSet>
      <dgm:spPr/>
    </dgm:pt>
    <dgm:pt modelId="{D0E9B6E3-2ABA-474E-B6C3-F3659FBDF2A8}" type="pres">
      <dgm:prSet presAssocID="{4DB372E0-5BBC-48A5-AE0B-89E8D592FEFE}" presName="Name9" presStyleLbl="parChTrans1D2" presStyleIdx="5" presStyleCnt="7"/>
      <dgm:spPr/>
    </dgm:pt>
    <dgm:pt modelId="{A27EF12C-8EDC-4544-A61E-B41457CB09E9}" type="pres">
      <dgm:prSet presAssocID="{4DB372E0-5BBC-48A5-AE0B-89E8D592FEFE}" presName="connTx" presStyleLbl="parChTrans1D2" presStyleIdx="5" presStyleCnt="7"/>
      <dgm:spPr/>
    </dgm:pt>
    <dgm:pt modelId="{1224D329-AB6D-47BE-89B7-C75DD6558D52}" type="pres">
      <dgm:prSet presAssocID="{4D0DFF39-27BD-4514-99E6-ED1B0C7F89FD}" presName="node" presStyleLbl="node1" presStyleIdx="5" presStyleCnt="7" custScaleX="57310" custScaleY="57310">
        <dgm:presLayoutVars>
          <dgm:bulletEnabled val="1"/>
        </dgm:presLayoutVars>
      </dgm:prSet>
      <dgm:spPr/>
    </dgm:pt>
    <dgm:pt modelId="{96675D40-010E-427F-8333-7A5AFAE8C748}" type="pres">
      <dgm:prSet presAssocID="{738F63C7-69F0-4FEA-893F-8BEF4BEA5FF6}" presName="Name9" presStyleLbl="parChTrans1D2" presStyleIdx="6" presStyleCnt="7"/>
      <dgm:spPr/>
    </dgm:pt>
    <dgm:pt modelId="{144CF9E3-52AE-4749-A369-0816368F0265}" type="pres">
      <dgm:prSet presAssocID="{738F63C7-69F0-4FEA-893F-8BEF4BEA5FF6}" presName="connTx" presStyleLbl="parChTrans1D2" presStyleIdx="6" presStyleCnt="7"/>
      <dgm:spPr/>
    </dgm:pt>
    <dgm:pt modelId="{5D511413-1BFE-43B9-B5D4-0C8095DB77F1}" type="pres">
      <dgm:prSet presAssocID="{F40CEFF9-C49F-4D1A-AE5C-D8D2B9971ABD}" presName="node" presStyleLbl="node1" presStyleIdx="6" presStyleCnt="7" custScaleX="57310" custScaleY="57310">
        <dgm:presLayoutVars>
          <dgm:bulletEnabled val="1"/>
        </dgm:presLayoutVars>
      </dgm:prSet>
      <dgm:spPr/>
    </dgm:pt>
  </dgm:ptLst>
  <dgm:cxnLst>
    <dgm:cxn modelId="{DE399C02-15A5-4ED6-992B-C8197712D04E}" type="presOf" srcId="{6BC73C20-21A3-4192-A8C5-97516D0A265F}" destId="{B5402ADC-F7ED-460B-A9C6-D99FBECB9232}" srcOrd="0" destOrd="0" presId="urn:microsoft.com/office/officeart/2005/8/layout/radial1"/>
    <dgm:cxn modelId="{6530CB09-DB23-463B-98FD-918D422D0AD6}" type="presOf" srcId="{B615990E-480C-45E4-849D-312318170B2C}" destId="{3ADF440F-FCFA-4D1A-B92B-6A5821700A10}" srcOrd="0" destOrd="0" presId="urn:microsoft.com/office/officeart/2005/8/layout/radial1"/>
    <dgm:cxn modelId="{70263112-FE42-4D7E-B147-26224BC9028A}" srcId="{0FDECD9C-060E-4D66-B6DE-0BBAB179B365}" destId="{C2BAA1AF-B9CA-490D-A1CD-63079D956C86}" srcOrd="4" destOrd="0" parTransId="{F3B38715-7B7F-43D8-B4C9-E2E0463C9D39}" sibTransId="{244F95FE-F38E-4A72-99F5-DF0E31237C4B}"/>
    <dgm:cxn modelId="{DF167A1D-7C65-4EFE-A1E0-9CC3A7FACAD0}" type="presOf" srcId="{7AACAB3A-1CA6-437E-A22C-2DED2E5BC709}" destId="{DE179C8B-BB1B-4298-A153-79AEC735E12A}" srcOrd="1" destOrd="0" presId="urn:microsoft.com/office/officeart/2005/8/layout/radial1"/>
    <dgm:cxn modelId="{443EAC1D-183C-4345-862D-7E94210A7F14}" type="presOf" srcId="{5819584F-DBCC-4871-8BE7-795F648355D9}" destId="{207F11E5-A55B-4736-9864-2E2313BBD81F}" srcOrd="1" destOrd="0" presId="urn:microsoft.com/office/officeart/2005/8/layout/radial1"/>
    <dgm:cxn modelId="{5E73451E-B6DB-4E1C-AD75-2F1F9153A271}" type="presOf" srcId="{738F63C7-69F0-4FEA-893F-8BEF4BEA5FF6}" destId="{96675D40-010E-427F-8333-7A5AFAE8C748}" srcOrd="0" destOrd="0" presId="urn:microsoft.com/office/officeart/2005/8/layout/radial1"/>
    <dgm:cxn modelId="{96943C3A-FBF5-4EA8-841E-8349B0BE6CAB}" type="presOf" srcId="{4DB372E0-5BBC-48A5-AE0B-89E8D592FEFE}" destId="{A27EF12C-8EDC-4544-A61E-B41457CB09E9}" srcOrd="1" destOrd="0" presId="urn:microsoft.com/office/officeart/2005/8/layout/radial1"/>
    <dgm:cxn modelId="{D9E5AB3A-C978-468F-8F77-C18A2AFA7FF3}" srcId="{0FDECD9C-060E-4D66-B6DE-0BBAB179B365}" destId="{4D0DFF39-27BD-4514-99E6-ED1B0C7F89FD}" srcOrd="5" destOrd="0" parTransId="{4DB372E0-5BBC-48A5-AE0B-89E8D592FEFE}" sibTransId="{4B86D5B3-E84D-477C-9B2F-B7732D005B25}"/>
    <dgm:cxn modelId="{06B7D766-2E4E-4221-BB14-FBA16297DE5B}" srcId="{0FDECD9C-060E-4D66-B6DE-0BBAB179B365}" destId="{F40CEFF9-C49F-4D1A-AE5C-D8D2B9971ABD}" srcOrd="6" destOrd="0" parTransId="{738F63C7-69F0-4FEA-893F-8BEF4BEA5FF6}" sibTransId="{9D9164C4-FC05-48E3-8D59-921CF579FE4A}"/>
    <dgm:cxn modelId="{D68ABE6A-A6D3-4079-B46D-434C6D26B0A1}" srcId="{0FDECD9C-060E-4D66-B6DE-0BBAB179B365}" destId="{B615990E-480C-45E4-849D-312318170B2C}" srcOrd="3" destOrd="0" parTransId="{5819584F-DBCC-4871-8BE7-795F648355D9}" sibTransId="{929558C5-8E4C-4166-899F-A12591BE7F54}"/>
    <dgm:cxn modelId="{5D92F34A-ADC2-4827-BE19-2F905A97FD6E}" type="presOf" srcId="{0C73CE91-13C9-47F9-B9E6-337A1879555C}" destId="{6AD0F53D-60CF-4E05-BD9F-D7FCFF1B1164}" srcOrd="0" destOrd="0" presId="urn:microsoft.com/office/officeart/2005/8/layout/radial1"/>
    <dgm:cxn modelId="{1B886972-8E59-4D52-945C-39C6F307B129}" type="presOf" srcId="{4D0DFF39-27BD-4514-99E6-ED1B0C7F89FD}" destId="{1224D329-AB6D-47BE-89B7-C75DD6558D52}" srcOrd="0" destOrd="0" presId="urn:microsoft.com/office/officeart/2005/8/layout/radial1"/>
    <dgm:cxn modelId="{D32B4653-4DDA-4557-9F09-4C56A8A7E65D}" type="presOf" srcId="{7AACAB3A-1CA6-437E-A22C-2DED2E5BC709}" destId="{DBF8EB02-37E7-4786-91FD-3103A8E76AE5}" srcOrd="0" destOrd="0" presId="urn:microsoft.com/office/officeart/2005/8/layout/radial1"/>
    <dgm:cxn modelId="{A850B884-9A45-4AAE-AD60-44677CFB069E}" type="presOf" srcId="{5819584F-DBCC-4871-8BE7-795F648355D9}" destId="{5ACD60D0-8C65-452D-B0C4-6E9479D8DAB3}" srcOrd="0" destOrd="0" presId="urn:microsoft.com/office/officeart/2005/8/layout/radial1"/>
    <dgm:cxn modelId="{A3123B86-7994-4945-9DF0-D67D7438FEA0}" srcId="{0FDECD9C-060E-4D66-B6DE-0BBAB179B365}" destId="{DE121B0A-2606-4BD7-8401-2D4DE2AC03E0}" srcOrd="0" destOrd="0" parTransId="{6BC73C20-21A3-4192-A8C5-97516D0A265F}" sibTransId="{8BE0F6EF-1A01-46F1-9FBE-9A6732450BA5}"/>
    <dgm:cxn modelId="{C6D5FE88-755A-4CC1-A359-A3C78B82F233}" type="presOf" srcId="{0FDECD9C-060E-4D66-B6DE-0BBAB179B365}" destId="{34C5EE08-8987-4976-90FC-6FED64FE0577}" srcOrd="0" destOrd="0" presId="urn:microsoft.com/office/officeart/2005/8/layout/radial1"/>
    <dgm:cxn modelId="{37109493-78E4-4787-AFF8-4854D0CBFC8B}" type="presOf" srcId="{F3B38715-7B7F-43D8-B4C9-E2E0463C9D39}" destId="{37248FEC-CA5D-4D81-A4AF-161808C552FB}" srcOrd="0" destOrd="0" presId="urn:microsoft.com/office/officeart/2005/8/layout/radial1"/>
    <dgm:cxn modelId="{9E7EBD9B-B765-4B87-88F4-95FA253DF799}" srcId="{0FDECD9C-060E-4D66-B6DE-0BBAB179B365}" destId="{4FBF1BEC-34B5-49F0-BC8A-DA2CE09BC7BF}" srcOrd="2" destOrd="0" parTransId="{5F6BE6C4-38A4-403E-AD33-6B233D0BD313}" sibTransId="{BDE90464-4BF3-444C-949F-670DB097DF17}"/>
    <dgm:cxn modelId="{C85D039E-F3CE-47FA-98FD-4E8BAD55FD05}" type="presOf" srcId="{5F6BE6C4-38A4-403E-AD33-6B233D0BD313}" destId="{DED6145F-411F-4158-BA7B-3201A1E810B1}" srcOrd="1" destOrd="0" presId="urn:microsoft.com/office/officeart/2005/8/layout/radial1"/>
    <dgm:cxn modelId="{F58E50A3-C88B-482D-BBF6-F68074998E67}" type="presOf" srcId="{F40CEFF9-C49F-4D1A-AE5C-D8D2B9971ABD}" destId="{5D511413-1BFE-43B9-B5D4-0C8095DB77F1}" srcOrd="0" destOrd="0" presId="urn:microsoft.com/office/officeart/2005/8/layout/radial1"/>
    <dgm:cxn modelId="{0266B6A5-C8EF-42FA-886D-FA6430B1BF18}" type="presOf" srcId="{F3B38715-7B7F-43D8-B4C9-E2E0463C9D39}" destId="{6B344E1D-791F-4A44-ACF3-A7BBEC86063C}" srcOrd="1" destOrd="0" presId="urn:microsoft.com/office/officeart/2005/8/layout/radial1"/>
    <dgm:cxn modelId="{4393C5A8-89D5-4308-8EF8-013E21049069}" type="presOf" srcId="{738F63C7-69F0-4FEA-893F-8BEF4BEA5FF6}" destId="{144CF9E3-52AE-4749-A369-0816368F0265}" srcOrd="1" destOrd="0" presId="urn:microsoft.com/office/officeart/2005/8/layout/radial1"/>
    <dgm:cxn modelId="{163157BF-B8B4-40EE-82FA-867DAFCB727A}" type="presOf" srcId="{6BC73C20-21A3-4192-A8C5-97516D0A265F}" destId="{DFDE2FA0-3994-4599-9E33-6F4168DF3AF8}" srcOrd="1" destOrd="0" presId="urn:microsoft.com/office/officeart/2005/8/layout/radial1"/>
    <dgm:cxn modelId="{6A9810C2-A2D2-4A06-9709-8F33EDD55263}" type="presOf" srcId="{4DB372E0-5BBC-48A5-AE0B-89E8D592FEFE}" destId="{D0E9B6E3-2ABA-474E-B6C3-F3659FBDF2A8}" srcOrd="0" destOrd="0" presId="urn:microsoft.com/office/officeart/2005/8/layout/radial1"/>
    <dgm:cxn modelId="{AD4B77C2-BA63-422C-BAB0-53F3F3C3B178}" srcId="{0FDECD9C-060E-4D66-B6DE-0BBAB179B365}" destId="{0C73CE91-13C9-47F9-B9E6-337A1879555C}" srcOrd="1" destOrd="0" parTransId="{7AACAB3A-1CA6-437E-A22C-2DED2E5BC709}" sibTransId="{BB0E9D27-2C62-4A23-BFE0-BAF5D1DE7A50}"/>
    <dgm:cxn modelId="{66C07BD1-91CB-4C21-96A3-01B2F7A09E97}" type="presOf" srcId="{C2BAA1AF-B9CA-490D-A1CD-63079D956C86}" destId="{6CCE99C3-DB8B-4A60-BC36-FB3D2C49071A}" srcOrd="0" destOrd="0" presId="urn:microsoft.com/office/officeart/2005/8/layout/radial1"/>
    <dgm:cxn modelId="{532BB3DE-A4C8-41B1-9123-FC481AFAA111}" type="presOf" srcId="{5F6BE6C4-38A4-403E-AD33-6B233D0BD313}" destId="{E8556FC2-1959-4697-8439-0843C5593147}" srcOrd="0" destOrd="0" presId="urn:microsoft.com/office/officeart/2005/8/layout/radial1"/>
    <dgm:cxn modelId="{1D7E11E1-6A00-41FF-881E-7D620FD820F8}" srcId="{9D9BD6C5-1B38-4654-9ADC-4F3819B4545D}" destId="{0FDECD9C-060E-4D66-B6DE-0BBAB179B365}" srcOrd="0" destOrd="0" parTransId="{B381DE4D-9164-40DD-A10C-BA5E3362E1FD}" sibTransId="{11077520-9AF4-40D6-928D-C7498DE6F166}"/>
    <dgm:cxn modelId="{DBF983E3-8F1C-42EF-A687-69679A8DD430}" type="presOf" srcId="{4FBF1BEC-34B5-49F0-BC8A-DA2CE09BC7BF}" destId="{DCC8631D-1C5B-49D6-A399-73AAB6B9A331}" srcOrd="0" destOrd="0" presId="urn:microsoft.com/office/officeart/2005/8/layout/radial1"/>
    <dgm:cxn modelId="{BABC10F8-8BD0-48FA-956D-9CD2A62C90AB}" type="presOf" srcId="{9D9BD6C5-1B38-4654-9ADC-4F3819B4545D}" destId="{A22DEAB6-EA35-4BDF-BCA8-2B09716F3A95}" srcOrd="0" destOrd="0" presId="urn:microsoft.com/office/officeart/2005/8/layout/radial1"/>
    <dgm:cxn modelId="{E9984EFF-C3A8-403A-8B43-B34AC2386505}" type="presOf" srcId="{DE121B0A-2606-4BD7-8401-2D4DE2AC03E0}" destId="{6AB4DF9B-6E8F-4F75-9A5F-D146A3D56669}" srcOrd="0" destOrd="0" presId="urn:microsoft.com/office/officeart/2005/8/layout/radial1"/>
    <dgm:cxn modelId="{E028D921-1FC4-4FD3-95CC-E6AE119E53CF}" type="presParOf" srcId="{A22DEAB6-EA35-4BDF-BCA8-2B09716F3A95}" destId="{34C5EE08-8987-4976-90FC-6FED64FE0577}" srcOrd="0" destOrd="0" presId="urn:microsoft.com/office/officeart/2005/8/layout/radial1"/>
    <dgm:cxn modelId="{009055F0-1D1D-416E-9C13-1FD0D3FD4DF8}" type="presParOf" srcId="{A22DEAB6-EA35-4BDF-BCA8-2B09716F3A95}" destId="{B5402ADC-F7ED-460B-A9C6-D99FBECB9232}" srcOrd="1" destOrd="0" presId="urn:microsoft.com/office/officeart/2005/8/layout/radial1"/>
    <dgm:cxn modelId="{2773171A-8832-4194-828D-F83E4B410991}" type="presParOf" srcId="{B5402ADC-F7ED-460B-A9C6-D99FBECB9232}" destId="{DFDE2FA0-3994-4599-9E33-6F4168DF3AF8}" srcOrd="0" destOrd="0" presId="urn:microsoft.com/office/officeart/2005/8/layout/radial1"/>
    <dgm:cxn modelId="{28E45EFE-7753-4806-BDC8-11D0F6F503D3}" type="presParOf" srcId="{A22DEAB6-EA35-4BDF-BCA8-2B09716F3A95}" destId="{6AB4DF9B-6E8F-4F75-9A5F-D146A3D56669}" srcOrd="2" destOrd="0" presId="urn:microsoft.com/office/officeart/2005/8/layout/radial1"/>
    <dgm:cxn modelId="{CDDA9820-B0CF-4981-B921-05B88170DAF7}" type="presParOf" srcId="{A22DEAB6-EA35-4BDF-BCA8-2B09716F3A95}" destId="{DBF8EB02-37E7-4786-91FD-3103A8E76AE5}" srcOrd="3" destOrd="0" presId="urn:microsoft.com/office/officeart/2005/8/layout/radial1"/>
    <dgm:cxn modelId="{DDBCB20A-A0FC-4829-840D-A9ABF5E480C1}" type="presParOf" srcId="{DBF8EB02-37E7-4786-91FD-3103A8E76AE5}" destId="{DE179C8B-BB1B-4298-A153-79AEC735E12A}" srcOrd="0" destOrd="0" presId="urn:microsoft.com/office/officeart/2005/8/layout/radial1"/>
    <dgm:cxn modelId="{65BD8C84-7073-4D9B-B102-66A61E3052DC}" type="presParOf" srcId="{A22DEAB6-EA35-4BDF-BCA8-2B09716F3A95}" destId="{6AD0F53D-60CF-4E05-BD9F-D7FCFF1B1164}" srcOrd="4" destOrd="0" presId="urn:microsoft.com/office/officeart/2005/8/layout/radial1"/>
    <dgm:cxn modelId="{20A6CED1-36FC-48CE-A33C-477DAC9359E1}" type="presParOf" srcId="{A22DEAB6-EA35-4BDF-BCA8-2B09716F3A95}" destId="{E8556FC2-1959-4697-8439-0843C5593147}" srcOrd="5" destOrd="0" presId="urn:microsoft.com/office/officeart/2005/8/layout/radial1"/>
    <dgm:cxn modelId="{39F1C5A1-B7AA-4B42-9B60-3C05C11F7EBA}" type="presParOf" srcId="{E8556FC2-1959-4697-8439-0843C5593147}" destId="{DED6145F-411F-4158-BA7B-3201A1E810B1}" srcOrd="0" destOrd="0" presId="urn:microsoft.com/office/officeart/2005/8/layout/radial1"/>
    <dgm:cxn modelId="{A0D399A7-3450-4B16-80F7-6E398E1E3B7F}" type="presParOf" srcId="{A22DEAB6-EA35-4BDF-BCA8-2B09716F3A95}" destId="{DCC8631D-1C5B-49D6-A399-73AAB6B9A331}" srcOrd="6" destOrd="0" presId="urn:microsoft.com/office/officeart/2005/8/layout/radial1"/>
    <dgm:cxn modelId="{156D0426-3458-45CA-AD50-6E894410AF42}" type="presParOf" srcId="{A22DEAB6-EA35-4BDF-BCA8-2B09716F3A95}" destId="{5ACD60D0-8C65-452D-B0C4-6E9479D8DAB3}" srcOrd="7" destOrd="0" presId="urn:microsoft.com/office/officeart/2005/8/layout/radial1"/>
    <dgm:cxn modelId="{7113481B-CBC0-4A69-920E-3EBC299B829C}" type="presParOf" srcId="{5ACD60D0-8C65-452D-B0C4-6E9479D8DAB3}" destId="{207F11E5-A55B-4736-9864-2E2313BBD81F}" srcOrd="0" destOrd="0" presId="urn:microsoft.com/office/officeart/2005/8/layout/radial1"/>
    <dgm:cxn modelId="{EA3DC4DA-F673-4464-9264-22F426421E8D}" type="presParOf" srcId="{A22DEAB6-EA35-4BDF-BCA8-2B09716F3A95}" destId="{3ADF440F-FCFA-4D1A-B92B-6A5821700A10}" srcOrd="8" destOrd="0" presId="urn:microsoft.com/office/officeart/2005/8/layout/radial1"/>
    <dgm:cxn modelId="{5D42A4E0-3D7E-4DD6-8782-73365CAB1243}" type="presParOf" srcId="{A22DEAB6-EA35-4BDF-BCA8-2B09716F3A95}" destId="{37248FEC-CA5D-4D81-A4AF-161808C552FB}" srcOrd="9" destOrd="0" presId="urn:microsoft.com/office/officeart/2005/8/layout/radial1"/>
    <dgm:cxn modelId="{7BFBEFA2-9C68-4B48-8BF0-2811995FEB23}" type="presParOf" srcId="{37248FEC-CA5D-4D81-A4AF-161808C552FB}" destId="{6B344E1D-791F-4A44-ACF3-A7BBEC86063C}" srcOrd="0" destOrd="0" presId="urn:microsoft.com/office/officeart/2005/8/layout/radial1"/>
    <dgm:cxn modelId="{C2FCFC4D-4593-43D7-850C-C3C014D7A7D6}" type="presParOf" srcId="{A22DEAB6-EA35-4BDF-BCA8-2B09716F3A95}" destId="{6CCE99C3-DB8B-4A60-BC36-FB3D2C49071A}" srcOrd="10" destOrd="0" presId="urn:microsoft.com/office/officeart/2005/8/layout/radial1"/>
    <dgm:cxn modelId="{6E422076-0D95-401C-A8B1-9CB0534458AE}" type="presParOf" srcId="{A22DEAB6-EA35-4BDF-BCA8-2B09716F3A95}" destId="{D0E9B6E3-2ABA-474E-B6C3-F3659FBDF2A8}" srcOrd="11" destOrd="0" presId="urn:microsoft.com/office/officeart/2005/8/layout/radial1"/>
    <dgm:cxn modelId="{12FDEDBD-7FF3-4677-B3A3-1646E50B1BA1}" type="presParOf" srcId="{D0E9B6E3-2ABA-474E-B6C3-F3659FBDF2A8}" destId="{A27EF12C-8EDC-4544-A61E-B41457CB09E9}" srcOrd="0" destOrd="0" presId="urn:microsoft.com/office/officeart/2005/8/layout/radial1"/>
    <dgm:cxn modelId="{F125C027-3773-435D-BBAE-F9AE24EDA89D}" type="presParOf" srcId="{A22DEAB6-EA35-4BDF-BCA8-2B09716F3A95}" destId="{1224D329-AB6D-47BE-89B7-C75DD6558D52}" srcOrd="12" destOrd="0" presId="urn:microsoft.com/office/officeart/2005/8/layout/radial1"/>
    <dgm:cxn modelId="{0393F61B-7976-4CE9-B16E-2D2FDDC8E025}" type="presParOf" srcId="{A22DEAB6-EA35-4BDF-BCA8-2B09716F3A95}" destId="{96675D40-010E-427F-8333-7A5AFAE8C748}" srcOrd="13" destOrd="0" presId="urn:microsoft.com/office/officeart/2005/8/layout/radial1"/>
    <dgm:cxn modelId="{BE672D04-16AC-4E9F-B1EA-2C2342296CD4}" type="presParOf" srcId="{96675D40-010E-427F-8333-7A5AFAE8C748}" destId="{144CF9E3-52AE-4749-A369-0816368F0265}" srcOrd="0" destOrd="0" presId="urn:microsoft.com/office/officeart/2005/8/layout/radial1"/>
    <dgm:cxn modelId="{24E87A8A-DB5F-4D9C-9596-B32AFC9034FE}" type="presParOf" srcId="{A22DEAB6-EA35-4BDF-BCA8-2B09716F3A95}" destId="{5D511413-1BFE-43B9-B5D4-0C8095DB77F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5EE08-8987-4976-90FC-6FED64FE0577}">
      <dsp:nvSpPr>
        <dsp:cNvPr id="0" name=""/>
        <dsp:cNvSpPr/>
      </dsp:nvSpPr>
      <dsp:spPr>
        <a:xfrm>
          <a:off x="3352628" y="2105619"/>
          <a:ext cx="1401216" cy="14012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762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557831" y="2310822"/>
        <a:ext cx="990810" cy="990810"/>
      </dsp:txXfrm>
    </dsp:sp>
    <dsp:sp modelId="{B5402ADC-F7ED-460B-A9C6-D99FBECB9232}">
      <dsp:nvSpPr>
        <dsp:cNvPr id="0" name=""/>
        <dsp:cNvSpPr/>
      </dsp:nvSpPr>
      <dsp:spPr>
        <a:xfrm rot="16200000">
          <a:off x="3553417" y="1590243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028246" y="1580808"/>
        <a:ext cx="49981" cy="49981"/>
      </dsp:txXfrm>
    </dsp:sp>
    <dsp:sp modelId="{6AB4DF9B-6E8F-4F75-9A5F-D146A3D56669}">
      <dsp:nvSpPr>
        <dsp:cNvPr id="0" name=""/>
        <dsp:cNvSpPr/>
      </dsp:nvSpPr>
      <dsp:spPr>
        <a:xfrm>
          <a:off x="3651718" y="302942"/>
          <a:ext cx="803037" cy="803037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 w="571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sp:txBody>
      <dsp:txXfrm>
        <a:off x="3769320" y="420544"/>
        <a:ext cx="567833" cy="567833"/>
      </dsp:txXfrm>
    </dsp:sp>
    <dsp:sp modelId="{DBF8EB02-37E7-4786-91FD-3103A8E76AE5}">
      <dsp:nvSpPr>
        <dsp:cNvPr id="0" name=""/>
        <dsp:cNvSpPr/>
      </dsp:nvSpPr>
      <dsp:spPr>
        <a:xfrm rot="19285714">
          <a:off x="4491949" y="2042216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966778" y="2032782"/>
        <a:ext cx="49981" cy="49981"/>
      </dsp:txXfrm>
    </dsp:sp>
    <dsp:sp modelId="{6AD0F53D-60CF-4E05-BD9F-D7FCFF1B1164}">
      <dsp:nvSpPr>
        <dsp:cNvPr id="0" name=""/>
        <dsp:cNvSpPr/>
      </dsp:nvSpPr>
      <dsp:spPr>
        <a:xfrm>
          <a:off x="5294945" y="1094279"/>
          <a:ext cx="803037" cy="803037"/>
        </a:xfrm>
        <a:prstGeom prst="ellipse">
          <a:avLst/>
        </a:prstGeom>
        <a:solidFill>
          <a:schemeClr val="accent1"/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sp:txBody>
      <dsp:txXfrm>
        <a:off x="5412547" y="1211881"/>
        <a:ext cx="567833" cy="567833"/>
      </dsp:txXfrm>
    </dsp:sp>
    <dsp:sp modelId="{E8556FC2-1959-4697-8439-0843C5593147}">
      <dsp:nvSpPr>
        <dsp:cNvPr id="0" name=""/>
        <dsp:cNvSpPr/>
      </dsp:nvSpPr>
      <dsp:spPr>
        <a:xfrm rot="771429">
          <a:off x="4723748" y="3057791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5198577" y="3048357"/>
        <a:ext cx="49981" cy="49981"/>
      </dsp:txXfrm>
    </dsp:sp>
    <dsp:sp modelId="{DCC8631D-1C5B-49D6-A399-73AAB6B9A331}">
      <dsp:nvSpPr>
        <dsp:cNvPr id="0" name=""/>
        <dsp:cNvSpPr/>
      </dsp:nvSpPr>
      <dsp:spPr>
        <a:xfrm>
          <a:off x="5700789" y="2872396"/>
          <a:ext cx="803037" cy="803037"/>
        </a:xfrm>
        <a:prstGeom prst="ellipse">
          <a:avLst/>
        </a:prstGeom>
        <a:solidFill>
          <a:schemeClr val="accent2"/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sp:txBody>
      <dsp:txXfrm>
        <a:off x="5818391" y="2989998"/>
        <a:ext cx="567833" cy="567833"/>
      </dsp:txXfrm>
    </dsp:sp>
    <dsp:sp modelId="{5ACD60D0-8C65-452D-B0C4-6E9479D8DAB3}">
      <dsp:nvSpPr>
        <dsp:cNvPr id="0" name=""/>
        <dsp:cNvSpPr/>
      </dsp:nvSpPr>
      <dsp:spPr>
        <a:xfrm rot="3857143">
          <a:off x="4074263" y="3872220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549092" y="3862785"/>
        <a:ext cx="49981" cy="49981"/>
      </dsp:txXfrm>
    </dsp:sp>
    <dsp:sp modelId="{3ADF440F-FCFA-4D1A-B92B-6A5821700A10}">
      <dsp:nvSpPr>
        <dsp:cNvPr id="0" name=""/>
        <dsp:cNvSpPr/>
      </dsp:nvSpPr>
      <dsp:spPr>
        <a:xfrm>
          <a:off x="4563640" y="4298335"/>
          <a:ext cx="803037" cy="803037"/>
        </a:xfrm>
        <a:prstGeom prst="ellipse">
          <a:avLst/>
        </a:prstGeom>
        <a:solidFill>
          <a:schemeClr val="accent3"/>
        </a:solidFill>
        <a:ln w="571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4</a:t>
          </a:r>
        </a:p>
      </dsp:txBody>
      <dsp:txXfrm>
        <a:off x="4681242" y="4415937"/>
        <a:ext cx="567833" cy="567833"/>
      </dsp:txXfrm>
    </dsp:sp>
    <dsp:sp modelId="{37248FEC-CA5D-4D81-A4AF-161808C552FB}">
      <dsp:nvSpPr>
        <dsp:cNvPr id="0" name=""/>
        <dsp:cNvSpPr/>
      </dsp:nvSpPr>
      <dsp:spPr>
        <a:xfrm rot="6942857">
          <a:off x="3032570" y="3872220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3507399" y="3862785"/>
        <a:ext cx="49981" cy="49981"/>
      </dsp:txXfrm>
    </dsp:sp>
    <dsp:sp modelId="{6CCE99C3-DB8B-4A60-BC36-FB3D2C49071A}">
      <dsp:nvSpPr>
        <dsp:cNvPr id="0" name=""/>
        <dsp:cNvSpPr/>
      </dsp:nvSpPr>
      <dsp:spPr>
        <a:xfrm>
          <a:off x="2739795" y="4298335"/>
          <a:ext cx="803037" cy="803037"/>
        </a:xfrm>
        <a:prstGeom prst="ellipse">
          <a:avLst/>
        </a:prstGeom>
        <a:solidFill>
          <a:schemeClr val="accent4"/>
        </a:solidFill>
        <a:ln w="5715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sp:txBody>
      <dsp:txXfrm>
        <a:off x="2857397" y="4415937"/>
        <a:ext cx="567833" cy="567833"/>
      </dsp:txXfrm>
    </dsp:sp>
    <dsp:sp modelId="{D0E9B6E3-2ABA-474E-B6C3-F3659FBDF2A8}">
      <dsp:nvSpPr>
        <dsp:cNvPr id="0" name=""/>
        <dsp:cNvSpPr/>
      </dsp:nvSpPr>
      <dsp:spPr>
        <a:xfrm rot="10028571">
          <a:off x="2383086" y="3057791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2857915" y="3048357"/>
        <a:ext cx="49981" cy="49981"/>
      </dsp:txXfrm>
    </dsp:sp>
    <dsp:sp modelId="{1224D329-AB6D-47BE-89B7-C75DD6558D52}">
      <dsp:nvSpPr>
        <dsp:cNvPr id="0" name=""/>
        <dsp:cNvSpPr/>
      </dsp:nvSpPr>
      <dsp:spPr>
        <a:xfrm>
          <a:off x="1602647" y="2872396"/>
          <a:ext cx="803037" cy="803037"/>
        </a:xfrm>
        <a:prstGeom prst="ellipse">
          <a:avLst/>
        </a:prstGeom>
        <a:solidFill>
          <a:schemeClr val="accent5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sp:txBody>
      <dsp:txXfrm>
        <a:off x="1720249" y="2989998"/>
        <a:ext cx="567833" cy="567833"/>
      </dsp:txXfrm>
    </dsp:sp>
    <dsp:sp modelId="{96675D40-010E-427F-8333-7A5AFAE8C748}">
      <dsp:nvSpPr>
        <dsp:cNvPr id="0" name=""/>
        <dsp:cNvSpPr/>
      </dsp:nvSpPr>
      <dsp:spPr>
        <a:xfrm rot="13114286">
          <a:off x="2614884" y="2042216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3089713" y="2032782"/>
        <a:ext cx="49981" cy="49981"/>
      </dsp:txXfrm>
    </dsp:sp>
    <dsp:sp modelId="{5D511413-1BFE-43B9-B5D4-0C8095DB77F1}">
      <dsp:nvSpPr>
        <dsp:cNvPr id="0" name=""/>
        <dsp:cNvSpPr/>
      </dsp:nvSpPr>
      <dsp:spPr>
        <a:xfrm>
          <a:off x="2008490" y="1094279"/>
          <a:ext cx="803037" cy="803037"/>
        </a:xfrm>
        <a:prstGeom prst="ellipse">
          <a:avLst/>
        </a:prstGeom>
        <a:solidFill>
          <a:schemeClr val="accent6"/>
        </a:solidFill>
        <a:ln w="571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sp:txBody>
      <dsp:txXfrm>
        <a:off x="2126092" y="1211881"/>
        <a:ext cx="567833" cy="567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5EE08-8987-4976-90FC-6FED64FE0577}">
      <dsp:nvSpPr>
        <dsp:cNvPr id="0" name=""/>
        <dsp:cNvSpPr/>
      </dsp:nvSpPr>
      <dsp:spPr>
        <a:xfrm>
          <a:off x="3352628" y="2105619"/>
          <a:ext cx="1401216" cy="14012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762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557831" y="2310822"/>
        <a:ext cx="990810" cy="990810"/>
      </dsp:txXfrm>
    </dsp:sp>
    <dsp:sp modelId="{B5402ADC-F7ED-460B-A9C6-D99FBECB9232}">
      <dsp:nvSpPr>
        <dsp:cNvPr id="0" name=""/>
        <dsp:cNvSpPr/>
      </dsp:nvSpPr>
      <dsp:spPr>
        <a:xfrm rot="16200000">
          <a:off x="3553417" y="1590243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028246" y="1580808"/>
        <a:ext cx="49981" cy="49981"/>
      </dsp:txXfrm>
    </dsp:sp>
    <dsp:sp modelId="{6AB4DF9B-6E8F-4F75-9A5F-D146A3D56669}">
      <dsp:nvSpPr>
        <dsp:cNvPr id="0" name=""/>
        <dsp:cNvSpPr/>
      </dsp:nvSpPr>
      <dsp:spPr>
        <a:xfrm>
          <a:off x="3651718" y="302942"/>
          <a:ext cx="803037" cy="803037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 w="571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sp:txBody>
      <dsp:txXfrm>
        <a:off x="3769320" y="420544"/>
        <a:ext cx="567833" cy="567833"/>
      </dsp:txXfrm>
    </dsp:sp>
    <dsp:sp modelId="{DBF8EB02-37E7-4786-91FD-3103A8E76AE5}">
      <dsp:nvSpPr>
        <dsp:cNvPr id="0" name=""/>
        <dsp:cNvSpPr/>
      </dsp:nvSpPr>
      <dsp:spPr>
        <a:xfrm rot="19285714">
          <a:off x="4491949" y="2042216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966778" y="2032782"/>
        <a:ext cx="49981" cy="49981"/>
      </dsp:txXfrm>
    </dsp:sp>
    <dsp:sp modelId="{6AD0F53D-60CF-4E05-BD9F-D7FCFF1B1164}">
      <dsp:nvSpPr>
        <dsp:cNvPr id="0" name=""/>
        <dsp:cNvSpPr/>
      </dsp:nvSpPr>
      <dsp:spPr>
        <a:xfrm>
          <a:off x="5294945" y="1094279"/>
          <a:ext cx="803037" cy="803037"/>
        </a:xfrm>
        <a:prstGeom prst="ellipse">
          <a:avLst/>
        </a:prstGeom>
        <a:solidFill>
          <a:schemeClr val="accent1"/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sp:txBody>
      <dsp:txXfrm>
        <a:off x="5412547" y="1211881"/>
        <a:ext cx="567833" cy="567833"/>
      </dsp:txXfrm>
    </dsp:sp>
    <dsp:sp modelId="{E8556FC2-1959-4697-8439-0843C5593147}">
      <dsp:nvSpPr>
        <dsp:cNvPr id="0" name=""/>
        <dsp:cNvSpPr/>
      </dsp:nvSpPr>
      <dsp:spPr>
        <a:xfrm rot="771429">
          <a:off x="4723748" y="3057791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5198577" y="3048357"/>
        <a:ext cx="49981" cy="49981"/>
      </dsp:txXfrm>
    </dsp:sp>
    <dsp:sp modelId="{DCC8631D-1C5B-49D6-A399-73AAB6B9A331}">
      <dsp:nvSpPr>
        <dsp:cNvPr id="0" name=""/>
        <dsp:cNvSpPr/>
      </dsp:nvSpPr>
      <dsp:spPr>
        <a:xfrm>
          <a:off x="5700789" y="2872396"/>
          <a:ext cx="803037" cy="803037"/>
        </a:xfrm>
        <a:prstGeom prst="ellipse">
          <a:avLst/>
        </a:prstGeom>
        <a:solidFill>
          <a:schemeClr val="accent2"/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sp:txBody>
      <dsp:txXfrm>
        <a:off x="5818391" y="2989998"/>
        <a:ext cx="567833" cy="567833"/>
      </dsp:txXfrm>
    </dsp:sp>
    <dsp:sp modelId="{5ACD60D0-8C65-452D-B0C4-6E9479D8DAB3}">
      <dsp:nvSpPr>
        <dsp:cNvPr id="0" name=""/>
        <dsp:cNvSpPr/>
      </dsp:nvSpPr>
      <dsp:spPr>
        <a:xfrm rot="3857143">
          <a:off x="4074263" y="3872220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549092" y="3862785"/>
        <a:ext cx="49981" cy="49981"/>
      </dsp:txXfrm>
    </dsp:sp>
    <dsp:sp modelId="{3ADF440F-FCFA-4D1A-B92B-6A5821700A10}">
      <dsp:nvSpPr>
        <dsp:cNvPr id="0" name=""/>
        <dsp:cNvSpPr/>
      </dsp:nvSpPr>
      <dsp:spPr>
        <a:xfrm>
          <a:off x="4563640" y="4298335"/>
          <a:ext cx="803037" cy="803037"/>
        </a:xfrm>
        <a:prstGeom prst="ellipse">
          <a:avLst/>
        </a:prstGeom>
        <a:solidFill>
          <a:schemeClr val="accent3"/>
        </a:solidFill>
        <a:ln w="571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4</a:t>
          </a:r>
        </a:p>
      </dsp:txBody>
      <dsp:txXfrm>
        <a:off x="4681242" y="4415937"/>
        <a:ext cx="567833" cy="567833"/>
      </dsp:txXfrm>
    </dsp:sp>
    <dsp:sp modelId="{37248FEC-CA5D-4D81-A4AF-161808C552FB}">
      <dsp:nvSpPr>
        <dsp:cNvPr id="0" name=""/>
        <dsp:cNvSpPr/>
      </dsp:nvSpPr>
      <dsp:spPr>
        <a:xfrm rot="6942857">
          <a:off x="3032570" y="3872220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3507399" y="3862785"/>
        <a:ext cx="49981" cy="49981"/>
      </dsp:txXfrm>
    </dsp:sp>
    <dsp:sp modelId="{6CCE99C3-DB8B-4A60-BC36-FB3D2C49071A}">
      <dsp:nvSpPr>
        <dsp:cNvPr id="0" name=""/>
        <dsp:cNvSpPr/>
      </dsp:nvSpPr>
      <dsp:spPr>
        <a:xfrm>
          <a:off x="2739795" y="4298335"/>
          <a:ext cx="803037" cy="803037"/>
        </a:xfrm>
        <a:prstGeom prst="ellipse">
          <a:avLst/>
        </a:prstGeom>
        <a:solidFill>
          <a:schemeClr val="accent4"/>
        </a:solidFill>
        <a:ln w="5715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sp:txBody>
      <dsp:txXfrm>
        <a:off x="2857397" y="4415937"/>
        <a:ext cx="567833" cy="567833"/>
      </dsp:txXfrm>
    </dsp:sp>
    <dsp:sp modelId="{D0E9B6E3-2ABA-474E-B6C3-F3659FBDF2A8}">
      <dsp:nvSpPr>
        <dsp:cNvPr id="0" name=""/>
        <dsp:cNvSpPr/>
      </dsp:nvSpPr>
      <dsp:spPr>
        <a:xfrm rot="10028571">
          <a:off x="2383086" y="3057791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2857915" y="3048357"/>
        <a:ext cx="49981" cy="49981"/>
      </dsp:txXfrm>
    </dsp:sp>
    <dsp:sp modelId="{1224D329-AB6D-47BE-89B7-C75DD6558D52}">
      <dsp:nvSpPr>
        <dsp:cNvPr id="0" name=""/>
        <dsp:cNvSpPr/>
      </dsp:nvSpPr>
      <dsp:spPr>
        <a:xfrm>
          <a:off x="1602647" y="2872396"/>
          <a:ext cx="803037" cy="803037"/>
        </a:xfrm>
        <a:prstGeom prst="ellipse">
          <a:avLst/>
        </a:prstGeom>
        <a:solidFill>
          <a:schemeClr val="accent5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sp:txBody>
      <dsp:txXfrm>
        <a:off x="1720249" y="2989998"/>
        <a:ext cx="567833" cy="567833"/>
      </dsp:txXfrm>
    </dsp:sp>
    <dsp:sp modelId="{96675D40-010E-427F-8333-7A5AFAE8C748}">
      <dsp:nvSpPr>
        <dsp:cNvPr id="0" name=""/>
        <dsp:cNvSpPr/>
      </dsp:nvSpPr>
      <dsp:spPr>
        <a:xfrm rot="13114286">
          <a:off x="2614884" y="2042216"/>
          <a:ext cx="99963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9963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 rot="10800000">
        <a:off x="3089713" y="2032782"/>
        <a:ext cx="49981" cy="49981"/>
      </dsp:txXfrm>
    </dsp:sp>
    <dsp:sp modelId="{5D511413-1BFE-43B9-B5D4-0C8095DB77F1}">
      <dsp:nvSpPr>
        <dsp:cNvPr id="0" name=""/>
        <dsp:cNvSpPr/>
      </dsp:nvSpPr>
      <dsp:spPr>
        <a:xfrm>
          <a:off x="2008490" y="1094279"/>
          <a:ext cx="803037" cy="803037"/>
        </a:xfrm>
        <a:prstGeom prst="ellipse">
          <a:avLst/>
        </a:prstGeom>
        <a:solidFill>
          <a:schemeClr val="accent6"/>
        </a:solidFill>
        <a:ln w="571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sp:txBody>
      <dsp:txXfrm>
        <a:off x="2126092" y="1211881"/>
        <a:ext cx="567833" cy="567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Radial SmartArt for PowerPoint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18766" y="1431779"/>
            <a:ext cx="4155863" cy="4119604"/>
            <a:chOff x="4018766" y="1431779"/>
            <a:chExt cx="4155863" cy="4119604"/>
          </a:xfrm>
        </p:grpSpPr>
        <p:sp>
          <p:nvSpPr>
            <p:cNvPr id="49" name="Line 109"/>
            <p:cNvSpPr>
              <a:spLocks noChangeShapeType="1"/>
            </p:cNvSpPr>
            <p:nvPr/>
          </p:nvSpPr>
          <p:spPr bwMode="auto">
            <a:xfrm>
              <a:off x="8171839" y="2975585"/>
              <a:ext cx="2789" cy="1036177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10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11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4018766" y="1433174"/>
              <a:ext cx="4155863" cy="4116814"/>
            </a:xfrm>
            <a:custGeom>
              <a:avLst/>
              <a:gdLst>
                <a:gd name="T0" fmla="*/ 10228 w 11918"/>
                <a:gd name="T1" fmla="*/ 10322 h 11810"/>
                <a:gd name="T2" fmla="*/ 4268 w 11918"/>
                <a:gd name="T3" fmla="*/ 11810 h 11810"/>
                <a:gd name="T4" fmla="*/ 0 w 11918"/>
                <a:gd name="T5" fmla="*/ 7393 h 11810"/>
                <a:gd name="T6" fmla="*/ 1690 w 11918"/>
                <a:gd name="T7" fmla="*/ 1488 h 11810"/>
                <a:gd name="T8" fmla="*/ 7650 w 11918"/>
                <a:gd name="T9" fmla="*/ 0 h 11810"/>
                <a:gd name="T10" fmla="*/ 11918 w 11918"/>
                <a:gd name="T11" fmla="*/ 4417 h 11810"/>
                <a:gd name="T12" fmla="*/ 10228 w 11918"/>
                <a:gd name="T13" fmla="*/ 10322 h 1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0">
                  <a:moveTo>
                    <a:pt x="10228" y="10322"/>
                  </a:moveTo>
                  <a:lnTo>
                    <a:pt x="4268" y="11810"/>
                  </a:lnTo>
                  <a:lnTo>
                    <a:pt x="0" y="7393"/>
                  </a:lnTo>
                  <a:lnTo>
                    <a:pt x="1690" y="1488"/>
                  </a:lnTo>
                  <a:lnTo>
                    <a:pt x="7650" y="0"/>
                  </a:lnTo>
                  <a:lnTo>
                    <a:pt x="11918" y="4417"/>
                  </a:lnTo>
                  <a:lnTo>
                    <a:pt x="10228" y="10322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3"/>
            <p:cNvSpPr>
              <a:spLocks/>
            </p:cNvSpPr>
            <p:nvPr/>
          </p:nvSpPr>
          <p:spPr bwMode="auto">
            <a:xfrm>
              <a:off x="4018766" y="1431779"/>
              <a:ext cx="4155863" cy="4119603"/>
            </a:xfrm>
            <a:custGeom>
              <a:avLst/>
              <a:gdLst>
                <a:gd name="T0" fmla="*/ 11918 w 11918"/>
                <a:gd name="T1" fmla="*/ 7399 h 11813"/>
                <a:gd name="T2" fmla="*/ 7646 w 11918"/>
                <a:gd name="T3" fmla="*/ 11813 h 11813"/>
                <a:gd name="T4" fmla="*/ 1688 w 11918"/>
                <a:gd name="T5" fmla="*/ 10321 h 11813"/>
                <a:gd name="T6" fmla="*/ 0 w 11918"/>
                <a:gd name="T7" fmla="*/ 4414 h 11813"/>
                <a:gd name="T8" fmla="*/ 4272 w 11918"/>
                <a:gd name="T9" fmla="*/ 0 h 11813"/>
                <a:gd name="T10" fmla="*/ 10230 w 11918"/>
                <a:gd name="T11" fmla="*/ 1493 h 11813"/>
                <a:gd name="T12" fmla="*/ 11918 w 11918"/>
                <a:gd name="T13" fmla="*/ 7399 h 1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3">
                  <a:moveTo>
                    <a:pt x="11918" y="7399"/>
                  </a:moveTo>
                  <a:lnTo>
                    <a:pt x="7646" y="11813"/>
                  </a:lnTo>
                  <a:lnTo>
                    <a:pt x="1688" y="10321"/>
                  </a:lnTo>
                  <a:lnTo>
                    <a:pt x="0" y="4414"/>
                  </a:lnTo>
                  <a:lnTo>
                    <a:pt x="4272" y="0"/>
                  </a:lnTo>
                  <a:lnTo>
                    <a:pt x="10230" y="1493"/>
                  </a:lnTo>
                  <a:lnTo>
                    <a:pt x="11918" y="7399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4441325" y="1820869"/>
              <a:ext cx="1069647" cy="1059884"/>
            </a:xfrm>
            <a:custGeom>
              <a:avLst/>
              <a:gdLst>
                <a:gd name="T0" fmla="*/ 0 w 3069"/>
                <a:gd name="T1" fmla="*/ 2048 h 3041"/>
                <a:gd name="T2" fmla="*/ 3069 w 3069"/>
                <a:gd name="T3" fmla="*/ 3041 h 3041"/>
                <a:gd name="T4" fmla="*/ 1983 w 3069"/>
                <a:gd name="T5" fmla="*/ 0 h 3041"/>
                <a:gd name="T6" fmla="*/ 0 w 3069"/>
                <a:gd name="T7" fmla="*/ 2048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9" h="3041">
                  <a:moveTo>
                    <a:pt x="0" y="2048"/>
                  </a:moveTo>
                  <a:lnTo>
                    <a:pt x="3069" y="3041"/>
                  </a:lnTo>
                  <a:lnTo>
                    <a:pt x="1983" y="0"/>
                  </a:lnTo>
                  <a:lnTo>
                    <a:pt x="0" y="2048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5131644" y="2536291"/>
              <a:ext cx="2620425" cy="2628793"/>
            </a:xfrm>
            <a:custGeom>
              <a:avLst/>
              <a:gdLst>
                <a:gd name="T0" fmla="*/ 0 w 7518"/>
                <a:gd name="T1" fmla="*/ 7531 h 7540"/>
                <a:gd name="T2" fmla="*/ 1093 w 7518"/>
                <a:gd name="T3" fmla="*/ 997 h 7540"/>
                <a:gd name="T4" fmla="*/ 7518 w 7518"/>
                <a:gd name="T5" fmla="*/ 0 h 7540"/>
                <a:gd name="T6" fmla="*/ 6841 w 7518"/>
                <a:gd name="T7" fmla="*/ 2346 h 7540"/>
                <a:gd name="T8" fmla="*/ 5535 w 7518"/>
                <a:gd name="T9" fmla="*/ 7540 h 7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8" h="7540">
                  <a:moveTo>
                    <a:pt x="0" y="7531"/>
                  </a:moveTo>
                  <a:lnTo>
                    <a:pt x="1093" y="997"/>
                  </a:lnTo>
                  <a:lnTo>
                    <a:pt x="7518" y="0"/>
                  </a:lnTo>
                  <a:lnTo>
                    <a:pt x="6841" y="2346"/>
                  </a:lnTo>
                  <a:lnTo>
                    <a:pt x="5535" y="754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>
              <a:off x="4167987" y="3491582"/>
              <a:ext cx="1177028" cy="460212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7"/>
            <p:cNvSpPr>
              <a:spLocks/>
            </p:cNvSpPr>
            <p:nvPr/>
          </p:nvSpPr>
          <p:spPr bwMode="auto">
            <a:xfrm>
              <a:off x="5512366" y="2883543"/>
              <a:ext cx="1549384" cy="2278752"/>
            </a:xfrm>
            <a:custGeom>
              <a:avLst/>
              <a:gdLst>
                <a:gd name="T0" fmla="*/ 4442 w 4442"/>
                <a:gd name="T1" fmla="*/ 6534 h 6534"/>
                <a:gd name="T2" fmla="*/ 2220 w 4442"/>
                <a:gd name="T3" fmla="*/ 3267 h 6534"/>
                <a:gd name="T4" fmla="*/ 0 w 4442"/>
                <a:gd name="T5" fmla="*/ 0 h 6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42" h="6534">
                  <a:moveTo>
                    <a:pt x="4442" y="6534"/>
                  </a:moveTo>
                  <a:lnTo>
                    <a:pt x="2220" y="326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934925" y="1579605"/>
              <a:ext cx="411403" cy="2681787"/>
            </a:xfrm>
            <a:custGeom>
              <a:avLst/>
              <a:gdLst>
                <a:gd name="T0" fmla="*/ 0 w 1180"/>
                <a:gd name="T1" fmla="*/ 7691 h 7691"/>
                <a:gd name="T2" fmla="*/ 460 w 1180"/>
                <a:gd name="T3" fmla="*/ 0 h 7691"/>
                <a:gd name="T4" fmla="*/ 1180 w 1180"/>
                <a:gd name="T5" fmla="*/ 6133 h 7691"/>
                <a:gd name="T6" fmla="*/ 0 w 1180"/>
                <a:gd name="T7" fmla="*/ 7691 h 7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0" h="7691">
                  <a:moveTo>
                    <a:pt x="0" y="7691"/>
                  </a:moveTo>
                  <a:lnTo>
                    <a:pt x="460" y="0"/>
                  </a:lnTo>
                  <a:lnTo>
                    <a:pt x="1180" y="6133"/>
                  </a:lnTo>
                  <a:lnTo>
                    <a:pt x="0" y="769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6347722" y="1953354"/>
              <a:ext cx="1824117" cy="1764150"/>
            </a:xfrm>
            <a:custGeom>
              <a:avLst/>
              <a:gdLst>
                <a:gd name="T0" fmla="*/ 3552 w 5233"/>
                <a:gd name="T1" fmla="*/ 0 h 5061"/>
                <a:gd name="T2" fmla="*/ 0 w 5233"/>
                <a:gd name="T3" fmla="*/ 5061 h 5061"/>
                <a:gd name="T4" fmla="*/ 5233 w 5233"/>
                <a:gd name="T5" fmla="*/ 2934 h 5061"/>
                <a:gd name="T6" fmla="*/ 3552 w 5233"/>
                <a:gd name="T7" fmla="*/ 0 h 5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3" h="5061">
                  <a:moveTo>
                    <a:pt x="3552" y="0"/>
                  </a:moveTo>
                  <a:lnTo>
                    <a:pt x="0" y="5061"/>
                  </a:lnTo>
                  <a:lnTo>
                    <a:pt x="5233" y="2934"/>
                  </a:lnTo>
                  <a:lnTo>
                    <a:pt x="3552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4441325" y="1431779"/>
              <a:ext cx="3730515" cy="3016487"/>
            </a:xfrm>
            <a:custGeom>
              <a:avLst/>
              <a:gdLst>
                <a:gd name="T0" fmla="*/ 3061 w 10700"/>
                <a:gd name="T1" fmla="*/ 0 h 8649"/>
                <a:gd name="T2" fmla="*/ 0 w 10700"/>
                <a:gd name="T3" fmla="*/ 8649 h 8649"/>
                <a:gd name="T4" fmla="*/ 10700 w 10700"/>
                <a:gd name="T5" fmla="*/ 7310 h 8649"/>
                <a:gd name="T6" fmla="*/ 3061 w 10700"/>
                <a:gd name="T7" fmla="*/ 0 h 8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0" h="8649">
                  <a:moveTo>
                    <a:pt x="3061" y="0"/>
                  </a:moveTo>
                  <a:lnTo>
                    <a:pt x="0" y="8649"/>
                  </a:lnTo>
                  <a:lnTo>
                    <a:pt x="10700" y="7310"/>
                  </a:lnTo>
                  <a:lnTo>
                    <a:pt x="3061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4018766" y="2883543"/>
              <a:ext cx="1493601" cy="1126824"/>
            </a:xfrm>
            <a:custGeom>
              <a:avLst/>
              <a:gdLst>
                <a:gd name="T0" fmla="*/ 0 w 4284"/>
                <a:gd name="T1" fmla="*/ 3231 h 3231"/>
                <a:gd name="T2" fmla="*/ 4284 w 4284"/>
                <a:gd name="T3" fmla="*/ 0 h 3231"/>
                <a:gd name="T4" fmla="*/ 0 w 4284"/>
                <a:gd name="T5" fmla="*/ 251 h 3231"/>
                <a:gd name="T6" fmla="*/ 0 w 4284"/>
                <a:gd name="T7" fmla="*/ 3231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4" h="3231">
                  <a:moveTo>
                    <a:pt x="0" y="3231"/>
                  </a:moveTo>
                  <a:lnTo>
                    <a:pt x="4284" y="0"/>
                  </a:lnTo>
                  <a:lnTo>
                    <a:pt x="0" y="251"/>
                  </a:lnTo>
                  <a:lnTo>
                    <a:pt x="0" y="323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2"/>
            <p:cNvSpPr>
              <a:spLocks/>
            </p:cNvSpPr>
            <p:nvPr/>
          </p:nvSpPr>
          <p:spPr bwMode="auto">
            <a:xfrm>
              <a:off x="4607281" y="4085675"/>
              <a:ext cx="2725019" cy="945528"/>
            </a:xfrm>
            <a:custGeom>
              <a:avLst/>
              <a:gdLst>
                <a:gd name="T0" fmla="*/ 0 w 7817"/>
                <a:gd name="T1" fmla="*/ 2709 h 2709"/>
                <a:gd name="T2" fmla="*/ 981 w 7817"/>
                <a:gd name="T3" fmla="*/ 2382 h 2709"/>
                <a:gd name="T4" fmla="*/ 4657 w 7817"/>
                <a:gd name="T5" fmla="*/ 1143 h 2709"/>
                <a:gd name="T6" fmla="*/ 6032 w 7817"/>
                <a:gd name="T7" fmla="*/ 670 h 2709"/>
                <a:gd name="T8" fmla="*/ 7128 w 7817"/>
                <a:gd name="T9" fmla="*/ 281 h 2709"/>
                <a:gd name="T10" fmla="*/ 7638 w 7817"/>
                <a:gd name="T11" fmla="*/ 88 h 2709"/>
                <a:gd name="T12" fmla="*/ 7772 w 7817"/>
                <a:gd name="T13" fmla="*/ 30 h 2709"/>
                <a:gd name="T14" fmla="*/ 7814 w 7817"/>
                <a:gd name="T15" fmla="*/ 5 h 2709"/>
                <a:gd name="T16" fmla="*/ 7817 w 7817"/>
                <a:gd name="T17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17" h="2709">
                  <a:moveTo>
                    <a:pt x="0" y="2709"/>
                  </a:moveTo>
                  <a:lnTo>
                    <a:pt x="981" y="2382"/>
                  </a:lnTo>
                  <a:lnTo>
                    <a:pt x="4657" y="1143"/>
                  </a:lnTo>
                  <a:lnTo>
                    <a:pt x="6032" y="670"/>
                  </a:lnTo>
                  <a:lnTo>
                    <a:pt x="7128" y="281"/>
                  </a:lnTo>
                  <a:lnTo>
                    <a:pt x="7638" y="88"/>
                  </a:lnTo>
                  <a:lnTo>
                    <a:pt x="7772" y="30"/>
                  </a:lnTo>
                  <a:lnTo>
                    <a:pt x="7814" y="5"/>
                  </a:lnTo>
                  <a:lnTo>
                    <a:pt x="7817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3"/>
            <p:cNvSpPr>
              <a:spLocks/>
            </p:cNvSpPr>
            <p:nvPr/>
          </p:nvSpPr>
          <p:spPr bwMode="auto">
            <a:xfrm>
              <a:off x="4018766" y="1431779"/>
              <a:ext cx="2077931" cy="3971777"/>
            </a:xfrm>
            <a:custGeom>
              <a:avLst/>
              <a:gdLst>
                <a:gd name="T0" fmla="*/ 0 w 5960"/>
                <a:gd name="T1" fmla="*/ 4414 h 11390"/>
                <a:gd name="T2" fmla="*/ 1690 w 5960"/>
                <a:gd name="T3" fmla="*/ 1489 h 11390"/>
                <a:gd name="T4" fmla="*/ 4272 w 5960"/>
                <a:gd name="T5" fmla="*/ 0 h 11390"/>
                <a:gd name="T6" fmla="*/ 4489 w 5960"/>
                <a:gd name="T7" fmla="*/ 1437 h 11390"/>
                <a:gd name="T8" fmla="*/ 5450 w 5960"/>
                <a:gd name="T9" fmla="*/ 7878 h 11390"/>
                <a:gd name="T10" fmla="*/ 5822 w 5960"/>
                <a:gd name="T11" fmla="*/ 10406 h 11390"/>
                <a:gd name="T12" fmla="*/ 5953 w 5960"/>
                <a:gd name="T13" fmla="*/ 11319 h 11390"/>
                <a:gd name="T14" fmla="*/ 5960 w 5960"/>
                <a:gd name="T15" fmla="*/ 11390 h 1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0" h="11390">
                  <a:moveTo>
                    <a:pt x="0" y="4414"/>
                  </a:moveTo>
                  <a:lnTo>
                    <a:pt x="1690" y="1489"/>
                  </a:lnTo>
                  <a:lnTo>
                    <a:pt x="4272" y="0"/>
                  </a:lnTo>
                  <a:lnTo>
                    <a:pt x="4489" y="1437"/>
                  </a:lnTo>
                  <a:lnTo>
                    <a:pt x="5450" y="7878"/>
                  </a:lnTo>
                  <a:lnTo>
                    <a:pt x="5822" y="10406"/>
                  </a:lnTo>
                  <a:lnTo>
                    <a:pt x="5953" y="11319"/>
                  </a:lnTo>
                  <a:lnTo>
                    <a:pt x="5960" y="1139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flipH="1" flipV="1">
              <a:off x="6347722" y="3717504"/>
              <a:ext cx="1236997" cy="13136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4441325" y="1433174"/>
              <a:ext cx="2245282" cy="3970383"/>
            </a:xfrm>
            <a:custGeom>
              <a:avLst/>
              <a:gdLst>
                <a:gd name="T0" fmla="*/ 0 w 6439"/>
                <a:gd name="T1" fmla="*/ 8648 h 11389"/>
                <a:gd name="T2" fmla="*/ 111 w 6439"/>
                <a:gd name="T3" fmla="*/ 8591 h 11389"/>
                <a:gd name="T4" fmla="*/ 846 w 6439"/>
                <a:gd name="T5" fmla="*/ 8180 h 11389"/>
                <a:gd name="T6" fmla="*/ 2256 w 6439"/>
                <a:gd name="T7" fmla="*/ 7376 h 11389"/>
                <a:gd name="T8" fmla="*/ 2565 w 6439"/>
                <a:gd name="T9" fmla="*/ 7200 h 11389"/>
                <a:gd name="T10" fmla="*/ 4749 w 6439"/>
                <a:gd name="T11" fmla="*/ 11389 h 11389"/>
                <a:gd name="T12" fmla="*/ 6439 w 6439"/>
                <a:gd name="T13" fmla="*/ 0 h 11389"/>
                <a:gd name="T14" fmla="*/ 3069 w 6439"/>
                <a:gd name="T15" fmla="*/ 4154 h 11389"/>
                <a:gd name="T16" fmla="*/ 0 w 6439"/>
                <a:gd name="T17" fmla="*/ 3161 h 1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9" h="11389">
                  <a:moveTo>
                    <a:pt x="0" y="8648"/>
                  </a:moveTo>
                  <a:lnTo>
                    <a:pt x="111" y="8591"/>
                  </a:lnTo>
                  <a:lnTo>
                    <a:pt x="846" y="8180"/>
                  </a:lnTo>
                  <a:lnTo>
                    <a:pt x="2256" y="7376"/>
                  </a:lnTo>
                  <a:lnTo>
                    <a:pt x="2565" y="7200"/>
                  </a:lnTo>
                  <a:lnTo>
                    <a:pt x="4749" y="11389"/>
                  </a:lnTo>
                  <a:lnTo>
                    <a:pt x="6439" y="0"/>
                  </a:lnTo>
                  <a:lnTo>
                    <a:pt x="3069" y="4154"/>
                  </a:lnTo>
                  <a:lnTo>
                    <a:pt x="0" y="3161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6"/>
            <p:cNvSpPr>
              <a:spLocks/>
            </p:cNvSpPr>
            <p:nvPr/>
          </p:nvSpPr>
          <p:spPr bwMode="auto">
            <a:xfrm>
              <a:off x="4608676" y="1951960"/>
              <a:ext cx="1733469" cy="1768333"/>
            </a:xfrm>
            <a:custGeom>
              <a:avLst/>
              <a:gdLst>
                <a:gd name="T0" fmla="*/ 4973 w 4973"/>
                <a:gd name="T1" fmla="*/ 5073 h 5073"/>
                <a:gd name="T2" fmla="*/ 272 w 4973"/>
                <a:gd name="T3" fmla="*/ 5038 h 5073"/>
                <a:gd name="T4" fmla="*/ 0 w 4973"/>
                <a:gd name="T5" fmla="*/ 0 h 5073"/>
                <a:gd name="T6" fmla="*/ 3110 w 4973"/>
                <a:gd name="T7" fmla="*/ 2027 h 5073"/>
                <a:gd name="T8" fmla="*/ 4973 w 4973"/>
                <a:gd name="T9" fmla="*/ 5073 h 5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3" h="5073">
                  <a:moveTo>
                    <a:pt x="4973" y="5073"/>
                  </a:moveTo>
                  <a:lnTo>
                    <a:pt x="272" y="5038"/>
                  </a:lnTo>
                  <a:lnTo>
                    <a:pt x="0" y="0"/>
                  </a:lnTo>
                  <a:lnTo>
                    <a:pt x="3110" y="2027"/>
                  </a:lnTo>
                  <a:lnTo>
                    <a:pt x="4973" y="5073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7"/>
            <p:cNvSpPr>
              <a:spLocks/>
            </p:cNvSpPr>
            <p:nvPr/>
          </p:nvSpPr>
          <p:spPr bwMode="auto">
            <a:xfrm>
              <a:off x="5512366" y="1432823"/>
              <a:ext cx="2073748" cy="986323"/>
            </a:xfrm>
            <a:custGeom>
              <a:avLst/>
              <a:gdLst>
                <a:gd name="T0" fmla="*/ 0 w 5946"/>
                <a:gd name="T1" fmla="*/ 0 h 2912"/>
                <a:gd name="T2" fmla="*/ 3366 w 5946"/>
                <a:gd name="T3" fmla="*/ 83 h 2912"/>
                <a:gd name="T4" fmla="*/ 5946 w 5946"/>
                <a:gd name="T5" fmla="*/ 1575 h 2912"/>
                <a:gd name="T6" fmla="*/ 2946 w 5946"/>
                <a:gd name="T7" fmla="*/ 2912 h 2912"/>
                <a:gd name="connsiteX0" fmla="*/ 0 w 10000"/>
                <a:gd name="connsiteY0" fmla="*/ 59 h 9715"/>
                <a:gd name="connsiteX1" fmla="*/ 5661 w 10000"/>
                <a:gd name="connsiteY1" fmla="*/ 0 h 9715"/>
                <a:gd name="connsiteX2" fmla="*/ 10000 w 10000"/>
                <a:gd name="connsiteY2" fmla="*/ 5124 h 9715"/>
                <a:gd name="connsiteX3" fmla="*/ 4955 w 10000"/>
                <a:gd name="connsiteY3" fmla="*/ 9715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715">
                  <a:moveTo>
                    <a:pt x="0" y="59"/>
                  </a:moveTo>
                  <a:lnTo>
                    <a:pt x="5661" y="0"/>
                  </a:lnTo>
                  <a:lnTo>
                    <a:pt x="10000" y="5124"/>
                  </a:lnTo>
                  <a:lnTo>
                    <a:pt x="4955" y="9715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flipV="1">
              <a:off x="7584719" y="3981080"/>
              <a:ext cx="587121" cy="1050123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flipV="1">
              <a:off x="6685212" y="5027019"/>
              <a:ext cx="902297" cy="524364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>
              <a:off x="4607281" y="5033992"/>
              <a:ext cx="899508" cy="515996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>
              <a:off x="4022950" y="4013156"/>
              <a:ext cx="584331" cy="104036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>
              <a:off x="5345015" y="3951793"/>
              <a:ext cx="583836" cy="3095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74139" y="1360656"/>
            <a:ext cx="4243722" cy="4234656"/>
            <a:chOff x="3974139" y="1360656"/>
            <a:chExt cx="4243722" cy="42346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7477336" y="330749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3 h 272"/>
                <a:gd name="T6" fmla="*/ 213 w 272"/>
                <a:gd name="T7" fmla="*/ 249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49 h 272"/>
                <a:gd name="T16" fmla="*/ 24 w 272"/>
                <a:gd name="T17" fmla="*/ 213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4 w 272"/>
                <a:gd name="T25" fmla="*/ 60 h 272"/>
                <a:gd name="T26" fmla="*/ 60 w 272"/>
                <a:gd name="T27" fmla="*/ 22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2 h 272"/>
                <a:gd name="T36" fmla="*/ 250 w 272"/>
                <a:gd name="T37" fmla="*/ 60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4" y="213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60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2"/>
                  </a:lnTo>
                  <a:lnTo>
                    <a:pt x="250" y="60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8123029" y="2926774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3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6"/>
            <p:cNvSpPr>
              <a:spLocks/>
            </p:cNvSpPr>
            <p:nvPr/>
          </p:nvSpPr>
          <p:spPr bwMode="auto">
            <a:xfrm>
              <a:off x="7718600" y="2501426"/>
              <a:ext cx="65546" cy="65546"/>
            </a:xfrm>
            <a:custGeom>
              <a:avLst/>
              <a:gdLst>
                <a:gd name="T0" fmla="*/ 188 w 188"/>
                <a:gd name="T1" fmla="*/ 93 h 188"/>
                <a:gd name="T2" fmla="*/ 187 w 188"/>
                <a:gd name="T3" fmla="*/ 113 h 188"/>
                <a:gd name="T4" fmla="*/ 173 w 188"/>
                <a:gd name="T5" fmla="*/ 146 h 188"/>
                <a:gd name="T6" fmla="*/ 147 w 188"/>
                <a:gd name="T7" fmla="*/ 172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2 h 188"/>
                <a:gd name="T16" fmla="*/ 16 w 188"/>
                <a:gd name="T17" fmla="*/ 146 h 188"/>
                <a:gd name="T18" fmla="*/ 2 w 188"/>
                <a:gd name="T19" fmla="*/ 113 h 188"/>
                <a:gd name="T20" fmla="*/ 0 w 188"/>
                <a:gd name="T21" fmla="*/ 93 h 188"/>
                <a:gd name="T22" fmla="*/ 2 w 188"/>
                <a:gd name="T23" fmla="*/ 75 h 188"/>
                <a:gd name="T24" fmla="*/ 16 w 188"/>
                <a:gd name="T25" fmla="*/ 40 h 188"/>
                <a:gd name="T26" fmla="*/ 41 w 188"/>
                <a:gd name="T27" fmla="*/ 16 h 188"/>
                <a:gd name="T28" fmla="*/ 74 w 188"/>
                <a:gd name="T29" fmla="*/ 1 h 188"/>
                <a:gd name="T30" fmla="*/ 94 w 188"/>
                <a:gd name="T31" fmla="*/ 0 h 188"/>
                <a:gd name="T32" fmla="*/ 113 w 188"/>
                <a:gd name="T33" fmla="*/ 1 h 188"/>
                <a:gd name="T34" fmla="*/ 147 w 188"/>
                <a:gd name="T35" fmla="*/ 16 h 188"/>
                <a:gd name="T36" fmla="*/ 173 w 188"/>
                <a:gd name="T37" fmla="*/ 40 h 188"/>
                <a:gd name="T38" fmla="*/ 187 w 188"/>
                <a:gd name="T39" fmla="*/ 75 h 188"/>
                <a:gd name="T40" fmla="*/ 188 w 188"/>
                <a:gd name="T41" fmla="*/ 9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3"/>
                  </a:moveTo>
                  <a:lnTo>
                    <a:pt x="187" y="113"/>
                  </a:lnTo>
                  <a:lnTo>
                    <a:pt x="173" y="146"/>
                  </a:lnTo>
                  <a:lnTo>
                    <a:pt x="147" y="172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2" y="113"/>
                  </a:lnTo>
                  <a:lnTo>
                    <a:pt x="0" y="93"/>
                  </a:lnTo>
                  <a:lnTo>
                    <a:pt x="2" y="75"/>
                  </a:lnTo>
                  <a:lnTo>
                    <a:pt x="16" y="40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0"/>
                  </a:lnTo>
                  <a:lnTo>
                    <a:pt x="187" y="75"/>
                  </a:lnTo>
                  <a:lnTo>
                    <a:pt x="188" y="9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7"/>
            <p:cNvSpPr>
              <a:spLocks/>
            </p:cNvSpPr>
            <p:nvPr/>
          </p:nvSpPr>
          <p:spPr bwMode="auto">
            <a:xfrm>
              <a:off x="7241652" y="202447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8"/>
            <p:cNvSpPr>
              <a:spLocks/>
            </p:cNvSpPr>
            <p:nvPr/>
          </p:nvSpPr>
          <p:spPr bwMode="auto">
            <a:xfrm>
              <a:off x="7015729" y="511208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60 w 272"/>
                <a:gd name="T15" fmla="*/ 250 h 272"/>
                <a:gd name="T16" fmla="*/ 22 w 272"/>
                <a:gd name="T17" fmla="*/ 212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2" y="212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9"/>
            <p:cNvSpPr>
              <a:spLocks/>
            </p:cNvSpPr>
            <p:nvPr/>
          </p:nvSpPr>
          <p:spPr bwMode="auto">
            <a:xfrm>
              <a:off x="7534514" y="4983787"/>
              <a:ext cx="94832" cy="94832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5 h 272"/>
                <a:gd name="T4" fmla="*/ 249 w 271"/>
                <a:gd name="T5" fmla="*/ 213 h 272"/>
                <a:gd name="T6" fmla="*/ 212 w 271"/>
                <a:gd name="T7" fmla="*/ 250 h 272"/>
                <a:gd name="T8" fmla="*/ 163 w 271"/>
                <a:gd name="T9" fmla="*/ 271 h 272"/>
                <a:gd name="T10" fmla="*/ 136 w 271"/>
                <a:gd name="T11" fmla="*/ 272 h 272"/>
                <a:gd name="T12" fmla="*/ 107 w 271"/>
                <a:gd name="T13" fmla="*/ 271 h 272"/>
                <a:gd name="T14" fmla="*/ 58 w 271"/>
                <a:gd name="T15" fmla="*/ 250 h 272"/>
                <a:gd name="T16" fmla="*/ 22 w 271"/>
                <a:gd name="T17" fmla="*/ 213 h 272"/>
                <a:gd name="T18" fmla="*/ 1 w 271"/>
                <a:gd name="T19" fmla="*/ 165 h 272"/>
                <a:gd name="T20" fmla="*/ 0 w 271"/>
                <a:gd name="T21" fmla="*/ 136 h 272"/>
                <a:gd name="T22" fmla="*/ 1 w 271"/>
                <a:gd name="T23" fmla="*/ 109 h 272"/>
                <a:gd name="T24" fmla="*/ 22 w 271"/>
                <a:gd name="T25" fmla="*/ 60 h 272"/>
                <a:gd name="T26" fmla="*/ 58 w 271"/>
                <a:gd name="T27" fmla="*/ 24 h 272"/>
                <a:gd name="T28" fmla="*/ 107 w 271"/>
                <a:gd name="T29" fmla="*/ 3 h 272"/>
                <a:gd name="T30" fmla="*/ 136 w 271"/>
                <a:gd name="T31" fmla="*/ 0 h 272"/>
                <a:gd name="T32" fmla="*/ 163 w 271"/>
                <a:gd name="T33" fmla="*/ 3 h 272"/>
                <a:gd name="T34" fmla="*/ 212 w 271"/>
                <a:gd name="T35" fmla="*/ 24 h 272"/>
                <a:gd name="T36" fmla="*/ 249 w 271"/>
                <a:gd name="T37" fmla="*/ 60 h 272"/>
                <a:gd name="T38" fmla="*/ 269 w 271"/>
                <a:gd name="T39" fmla="*/ 109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5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8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8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0"/>
            <p:cNvSpPr>
              <a:spLocks/>
            </p:cNvSpPr>
            <p:nvPr/>
          </p:nvSpPr>
          <p:spPr bwMode="auto">
            <a:xfrm>
              <a:off x="6894400" y="3445560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4 h 272"/>
                <a:gd name="T4" fmla="*/ 248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59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59 w 272"/>
                <a:gd name="T27" fmla="*/ 24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4 h 272"/>
                <a:gd name="T36" fmla="*/ 248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4"/>
                  </a:lnTo>
                  <a:lnTo>
                    <a:pt x="248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9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9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8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1"/>
            <p:cNvSpPr>
              <a:spLocks/>
            </p:cNvSpPr>
            <p:nvPr/>
          </p:nvSpPr>
          <p:spPr bwMode="auto">
            <a:xfrm>
              <a:off x="6194318" y="2731532"/>
              <a:ext cx="65546" cy="65546"/>
            </a:xfrm>
            <a:custGeom>
              <a:avLst/>
              <a:gdLst>
                <a:gd name="T0" fmla="*/ 188 w 188"/>
                <a:gd name="T1" fmla="*/ 95 h 189"/>
                <a:gd name="T2" fmla="*/ 187 w 188"/>
                <a:gd name="T3" fmla="*/ 114 h 189"/>
                <a:gd name="T4" fmla="*/ 173 w 188"/>
                <a:gd name="T5" fmla="*/ 148 h 189"/>
                <a:gd name="T6" fmla="*/ 147 w 188"/>
                <a:gd name="T7" fmla="*/ 174 h 189"/>
                <a:gd name="T8" fmla="*/ 113 w 188"/>
                <a:gd name="T9" fmla="*/ 188 h 189"/>
                <a:gd name="T10" fmla="*/ 95 w 188"/>
                <a:gd name="T11" fmla="*/ 189 h 189"/>
                <a:gd name="T12" fmla="*/ 75 w 188"/>
                <a:gd name="T13" fmla="*/ 188 h 189"/>
                <a:gd name="T14" fmla="*/ 42 w 188"/>
                <a:gd name="T15" fmla="*/ 174 h 189"/>
                <a:gd name="T16" fmla="*/ 16 w 188"/>
                <a:gd name="T17" fmla="*/ 148 h 189"/>
                <a:gd name="T18" fmla="*/ 2 w 188"/>
                <a:gd name="T19" fmla="*/ 114 h 189"/>
                <a:gd name="T20" fmla="*/ 0 w 188"/>
                <a:gd name="T21" fmla="*/ 95 h 189"/>
                <a:gd name="T22" fmla="*/ 2 w 188"/>
                <a:gd name="T23" fmla="*/ 75 h 189"/>
                <a:gd name="T24" fmla="*/ 16 w 188"/>
                <a:gd name="T25" fmla="*/ 41 h 189"/>
                <a:gd name="T26" fmla="*/ 42 w 188"/>
                <a:gd name="T27" fmla="*/ 16 h 189"/>
                <a:gd name="T28" fmla="*/ 75 w 188"/>
                <a:gd name="T29" fmla="*/ 1 h 189"/>
                <a:gd name="T30" fmla="*/ 95 w 188"/>
                <a:gd name="T31" fmla="*/ 0 h 189"/>
                <a:gd name="T32" fmla="*/ 113 w 188"/>
                <a:gd name="T33" fmla="*/ 1 h 189"/>
                <a:gd name="T34" fmla="*/ 147 w 188"/>
                <a:gd name="T35" fmla="*/ 16 h 189"/>
                <a:gd name="T36" fmla="*/ 173 w 188"/>
                <a:gd name="T37" fmla="*/ 41 h 189"/>
                <a:gd name="T38" fmla="*/ 187 w 188"/>
                <a:gd name="T39" fmla="*/ 75 h 189"/>
                <a:gd name="T40" fmla="*/ 188 w 188"/>
                <a:gd name="T41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9">
                  <a:moveTo>
                    <a:pt x="188" y="95"/>
                  </a:moveTo>
                  <a:lnTo>
                    <a:pt x="187" y="114"/>
                  </a:lnTo>
                  <a:lnTo>
                    <a:pt x="173" y="148"/>
                  </a:lnTo>
                  <a:lnTo>
                    <a:pt x="147" y="174"/>
                  </a:lnTo>
                  <a:lnTo>
                    <a:pt x="113" y="188"/>
                  </a:lnTo>
                  <a:lnTo>
                    <a:pt x="95" y="189"/>
                  </a:lnTo>
                  <a:lnTo>
                    <a:pt x="75" y="188"/>
                  </a:lnTo>
                  <a:lnTo>
                    <a:pt x="42" y="174"/>
                  </a:lnTo>
                  <a:lnTo>
                    <a:pt x="16" y="148"/>
                  </a:lnTo>
                  <a:lnTo>
                    <a:pt x="2" y="114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6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2"/>
            <p:cNvSpPr>
              <a:spLocks/>
            </p:cNvSpPr>
            <p:nvPr/>
          </p:nvSpPr>
          <p:spPr bwMode="auto">
            <a:xfrm>
              <a:off x="6466262" y="2698062"/>
              <a:ext cx="66940" cy="66940"/>
            </a:xfrm>
            <a:custGeom>
              <a:avLst/>
              <a:gdLst>
                <a:gd name="T0" fmla="*/ 189 w 189"/>
                <a:gd name="T1" fmla="*/ 95 h 190"/>
                <a:gd name="T2" fmla="*/ 188 w 189"/>
                <a:gd name="T3" fmla="*/ 114 h 190"/>
                <a:gd name="T4" fmla="*/ 174 w 189"/>
                <a:gd name="T5" fmla="*/ 148 h 190"/>
                <a:gd name="T6" fmla="*/ 148 w 189"/>
                <a:gd name="T7" fmla="*/ 174 h 190"/>
                <a:gd name="T8" fmla="*/ 114 w 189"/>
                <a:gd name="T9" fmla="*/ 188 h 190"/>
                <a:gd name="T10" fmla="*/ 94 w 189"/>
                <a:gd name="T11" fmla="*/ 190 h 190"/>
                <a:gd name="T12" fmla="*/ 75 w 189"/>
                <a:gd name="T13" fmla="*/ 188 h 190"/>
                <a:gd name="T14" fmla="*/ 41 w 189"/>
                <a:gd name="T15" fmla="*/ 174 h 190"/>
                <a:gd name="T16" fmla="*/ 15 w 189"/>
                <a:gd name="T17" fmla="*/ 148 h 190"/>
                <a:gd name="T18" fmla="*/ 1 w 189"/>
                <a:gd name="T19" fmla="*/ 114 h 190"/>
                <a:gd name="T20" fmla="*/ 0 w 189"/>
                <a:gd name="T21" fmla="*/ 95 h 190"/>
                <a:gd name="T22" fmla="*/ 1 w 189"/>
                <a:gd name="T23" fmla="*/ 76 h 190"/>
                <a:gd name="T24" fmla="*/ 15 w 189"/>
                <a:gd name="T25" fmla="*/ 42 h 190"/>
                <a:gd name="T26" fmla="*/ 41 w 189"/>
                <a:gd name="T27" fmla="*/ 16 h 190"/>
                <a:gd name="T28" fmla="*/ 75 w 189"/>
                <a:gd name="T29" fmla="*/ 2 h 190"/>
                <a:gd name="T30" fmla="*/ 94 w 189"/>
                <a:gd name="T31" fmla="*/ 0 h 190"/>
                <a:gd name="T32" fmla="*/ 114 w 189"/>
                <a:gd name="T33" fmla="*/ 2 h 190"/>
                <a:gd name="T34" fmla="*/ 148 w 189"/>
                <a:gd name="T35" fmla="*/ 16 h 190"/>
                <a:gd name="T36" fmla="*/ 174 w 189"/>
                <a:gd name="T37" fmla="*/ 42 h 190"/>
                <a:gd name="T38" fmla="*/ 188 w 189"/>
                <a:gd name="T39" fmla="*/ 76 h 190"/>
                <a:gd name="T40" fmla="*/ 189 w 189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90">
                  <a:moveTo>
                    <a:pt x="189" y="95"/>
                  </a:moveTo>
                  <a:lnTo>
                    <a:pt x="188" y="114"/>
                  </a:lnTo>
                  <a:lnTo>
                    <a:pt x="174" y="148"/>
                  </a:lnTo>
                  <a:lnTo>
                    <a:pt x="148" y="174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48" y="16"/>
                  </a:lnTo>
                  <a:lnTo>
                    <a:pt x="174" y="42"/>
                  </a:lnTo>
                  <a:lnTo>
                    <a:pt x="188" y="76"/>
                  </a:lnTo>
                  <a:lnTo>
                    <a:pt x="189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3"/>
            <p:cNvSpPr>
              <a:spLocks/>
            </p:cNvSpPr>
            <p:nvPr/>
          </p:nvSpPr>
          <p:spPr bwMode="auto">
            <a:xfrm>
              <a:off x="6510889" y="2395438"/>
              <a:ext cx="52994" cy="54389"/>
            </a:xfrm>
            <a:custGeom>
              <a:avLst/>
              <a:gdLst>
                <a:gd name="T0" fmla="*/ 154 w 154"/>
                <a:gd name="T1" fmla="*/ 78 h 154"/>
                <a:gd name="T2" fmla="*/ 153 w 154"/>
                <a:gd name="T3" fmla="*/ 93 h 154"/>
                <a:gd name="T4" fmla="*/ 141 w 154"/>
                <a:gd name="T5" fmla="*/ 121 h 154"/>
                <a:gd name="T6" fmla="*/ 120 w 154"/>
                <a:gd name="T7" fmla="*/ 141 h 154"/>
                <a:gd name="T8" fmla="*/ 92 w 154"/>
                <a:gd name="T9" fmla="*/ 153 h 154"/>
                <a:gd name="T10" fmla="*/ 76 w 154"/>
                <a:gd name="T11" fmla="*/ 154 h 154"/>
                <a:gd name="T12" fmla="*/ 60 w 154"/>
                <a:gd name="T13" fmla="*/ 153 h 154"/>
                <a:gd name="T14" fmla="*/ 33 w 154"/>
                <a:gd name="T15" fmla="*/ 141 h 154"/>
                <a:gd name="T16" fmla="*/ 13 w 154"/>
                <a:gd name="T17" fmla="*/ 121 h 154"/>
                <a:gd name="T18" fmla="*/ 1 w 154"/>
                <a:gd name="T19" fmla="*/ 93 h 154"/>
                <a:gd name="T20" fmla="*/ 0 w 154"/>
                <a:gd name="T21" fmla="*/ 78 h 154"/>
                <a:gd name="T22" fmla="*/ 1 w 154"/>
                <a:gd name="T23" fmla="*/ 62 h 154"/>
                <a:gd name="T24" fmla="*/ 13 w 154"/>
                <a:gd name="T25" fmla="*/ 34 h 154"/>
                <a:gd name="T26" fmla="*/ 33 w 154"/>
                <a:gd name="T27" fmla="*/ 13 h 154"/>
                <a:gd name="T28" fmla="*/ 60 w 154"/>
                <a:gd name="T29" fmla="*/ 1 h 154"/>
                <a:gd name="T30" fmla="*/ 76 w 154"/>
                <a:gd name="T31" fmla="*/ 0 h 154"/>
                <a:gd name="T32" fmla="*/ 92 w 154"/>
                <a:gd name="T33" fmla="*/ 1 h 154"/>
                <a:gd name="T34" fmla="*/ 120 w 154"/>
                <a:gd name="T35" fmla="*/ 13 h 154"/>
                <a:gd name="T36" fmla="*/ 141 w 154"/>
                <a:gd name="T37" fmla="*/ 34 h 154"/>
                <a:gd name="T38" fmla="*/ 153 w 154"/>
                <a:gd name="T39" fmla="*/ 62 h 154"/>
                <a:gd name="T40" fmla="*/ 154 w 154"/>
                <a:gd name="T41" fmla="*/ 7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8"/>
                  </a:moveTo>
                  <a:lnTo>
                    <a:pt x="153" y="93"/>
                  </a:lnTo>
                  <a:lnTo>
                    <a:pt x="141" y="121"/>
                  </a:lnTo>
                  <a:lnTo>
                    <a:pt x="120" y="141"/>
                  </a:lnTo>
                  <a:lnTo>
                    <a:pt x="92" y="153"/>
                  </a:lnTo>
                  <a:lnTo>
                    <a:pt x="76" y="154"/>
                  </a:lnTo>
                  <a:lnTo>
                    <a:pt x="60" y="153"/>
                  </a:lnTo>
                  <a:lnTo>
                    <a:pt x="33" y="141"/>
                  </a:lnTo>
                  <a:lnTo>
                    <a:pt x="13" y="121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1" y="62"/>
                  </a:lnTo>
                  <a:lnTo>
                    <a:pt x="13" y="34"/>
                  </a:lnTo>
                  <a:lnTo>
                    <a:pt x="33" y="13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2" y="1"/>
                  </a:lnTo>
                  <a:lnTo>
                    <a:pt x="120" y="13"/>
                  </a:lnTo>
                  <a:lnTo>
                    <a:pt x="141" y="34"/>
                  </a:lnTo>
                  <a:lnTo>
                    <a:pt x="153" y="62"/>
                  </a:lnTo>
                  <a:lnTo>
                    <a:pt x="154" y="7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4"/>
            <p:cNvSpPr>
              <a:spLocks/>
            </p:cNvSpPr>
            <p:nvPr/>
          </p:nvSpPr>
          <p:spPr bwMode="auto">
            <a:xfrm>
              <a:off x="7368558" y="4798307"/>
              <a:ext cx="54389" cy="54389"/>
            </a:xfrm>
            <a:custGeom>
              <a:avLst/>
              <a:gdLst>
                <a:gd name="T0" fmla="*/ 154 w 154"/>
                <a:gd name="T1" fmla="*/ 76 h 154"/>
                <a:gd name="T2" fmla="*/ 153 w 154"/>
                <a:gd name="T3" fmla="*/ 92 h 154"/>
                <a:gd name="T4" fmla="*/ 142 w 154"/>
                <a:gd name="T5" fmla="*/ 120 h 154"/>
                <a:gd name="T6" fmla="*/ 121 w 154"/>
                <a:gd name="T7" fmla="*/ 141 h 154"/>
                <a:gd name="T8" fmla="*/ 92 w 154"/>
                <a:gd name="T9" fmla="*/ 152 h 154"/>
                <a:gd name="T10" fmla="*/ 77 w 154"/>
                <a:gd name="T11" fmla="*/ 154 h 154"/>
                <a:gd name="T12" fmla="*/ 61 w 154"/>
                <a:gd name="T13" fmla="*/ 152 h 154"/>
                <a:gd name="T14" fmla="*/ 34 w 154"/>
                <a:gd name="T15" fmla="*/ 141 h 154"/>
                <a:gd name="T16" fmla="*/ 13 w 154"/>
                <a:gd name="T17" fmla="*/ 120 h 154"/>
                <a:gd name="T18" fmla="*/ 2 w 154"/>
                <a:gd name="T19" fmla="*/ 92 h 154"/>
                <a:gd name="T20" fmla="*/ 0 w 154"/>
                <a:gd name="T21" fmla="*/ 76 h 154"/>
                <a:gd name="T22" fmla="*/ 2 w 154"/>
                <a:gd name="T23" fmla="*/ 60 h 154"/>
                <a:gd name="T24" fmla="*/ 13 w 154"/>
                <a:gd name="T25" fmla="*/ 33 h 154"/>
                <a:gd name="T26" fmla="*/ 34 w 154"/>
                <a:gd name="T27" fmla="*/ 12 h 154"/>
                <a:gd name="T28" fmla="*/ 61 w 154"/>
                <a:gd name="T29" fmla="*/ 1 h 154"/>
                <a:gd name="T30" fmla="*/ 77 w 154"/>
                <a:gd name="T31" fmla="*/ 0 h 154"/>
                <a:gd name="T32" fmla="*/ 92 w 154"/>
                <a:gd name="T33" fmla="*/ 1 h 154"/>
                <a:gd name="T34" fmla="*/ 121 w 154"/>
                <a:gd name="T35" fmla="*/ 12 h 154"/>
                <a:gd name="T36" fmla="*/ 142 w 154"/>
                <a:gd name="T37" fmla="*/ 33 h 154"/>
                <a:gd name="T38" fmla="*/ 153 w 154"/>
                <a:gd name="T39" fmla="*/ 60 h 154"/>
                <a:gd name="T40" fmla="*/ 154 w 154"/>
                <a:gd name="T41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6"/>
                  </a:moveTo>
                  <a:lnTo>
                    <a:pt x="153" y="92"/>
                  </a:lnTo>
                  <a:lnTo>
                    <a:pt x="142" y="120"/>
                  </a:lnTo>
                  <a:lnTo>
                    <a:pt x="121" y="141"/>
                  </a:lnTo>
                  <a:lnTo>
                    <a:pt x="92" y="152"/>
                  </a:lnTo>
                  <a:lnTo>
                    <a:pt x="77" y="154"/>
                  </a:lnTo>
                  <a:lnTo>
                    <a:pt x="61" y="152"/>
                  </a:lnTo>
                  <a:lnTo>
                    <a:pt x="34" y="141"/>
                  </a:lnTo>
                  <a:lnTo>
                    <a:pt x="13" y="120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13" y="33"/>
                  </a:lnTo>
                  <a:lnTo>
                    <a:pt x="34" y="1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2" y="1"/>
                  </a:lnTo>
                  <a:lnTo>
                    <a:pt x="121" y="12"/>
                  </a:lnTo>
                  <a:lnTo>
                    <a:pt x="142" y="33"/>
                  </a:lnTo>
                  <a:lnTo>
                    <a:pt x="153" y="60"/>
                  </a:lnTo>
                  <a:lnTo>
                    <a:pt x="154" y="7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"/>
            <p:cNvSpPr>
              <a:spLocks/>
            </p:cNvSpPr>
            <p:nvPr/>
          </p:nvSpPr>
          <p:spPr bwMode="auto">
            <a:xfrm>
              <a:off x="5102359" y="5130218"/>
              <a:ext cx="52994" cy="52994"/>
            </a:xfrm>
            <a:custGeom>
              <a:avLst/>
              <a:gdLst>
                <a:gd name="T0" fmla="*/ 154 w 154"/>
                <a:gd name="T1" fmla="*/ 77 h 154"/>
                <a:gd name="T2" fmla="*/ 152 w 154"/>
                <a:gd name="T3" fmla="*/ 93 h 154"/>
                <a:gd name="T4" fmla="*/ 141 w 154"/>
                <a:gd name="T5" fmla="*/ 120 h 154"/>
                <a:gd name="T6" fmla="*/ 120 w 154"/>
                <a:gd name="T7" fmla="*/ 141 h 154"/>
                <a:gd name="T8" fmla="*/ 93 w 154"/>
                <a:gd name="T9" fmla="*/ 153 h 154"/>
                <a:gd name="T10" fmla="*/ 77 w 154"/>
                <a:gd name="T11" fmla="*/ 154 h 154"/>
                <a:gd name="T12" fmla="*/ 62 w 154"/>
                <a:gd name="T13" fmla="*/ 153 h 154"/>
                <a:gd name="T14" fmla="*/ 33 w 154"/>
                <a:gd name="T15" fmla="*/ 141 h 154"/>
                <a:gd name="T16" fmla="*/ 13 w 154"/>
                <a:gd name="T17" fmla="*/ 120 h 154"/>
                <a:gd name="T18" fmla="*/ 1 w 154"/>
                <a:gd name="T19" fmla="*/ 93 h 154"/>
                <a:gd name="T20" fmla="*/ 0 w 154"/>
                <a:gd name="T21" fmla="*/ 77 h 154"/>
                <a:gd name="T22" fmla="*/ 1 w 154"/>
                <a:gd name="T23" fmla="*/ 62 h 154"/>
                <a:gd name="T24" fmla="*/ 13 w 154"/>
                <a:gd name="T25" fmla="*/ 33 h 154"/>
                <a:gd name="T26" fmla="*/ 33 w 154"/>
                <a:gd name="T27" fmla="*/ 13 h 154"/>
                <a:gd name="T28" fmla="*/ 62 w 154"/>
                <a:gd name="T29" fmla="*/ 1 h 154"/>
                <a:gd name="T30" fmla="*/ 77 w 154"/>
                <a:gd name="T31" fmla="*/ 0 h 154"/>
                <a:gd name="T32" fmla="*/ 93 w 154"/>
                <a:gd name="T33" fmla="*/ 1 h 154"/>
                <a:gd name="T34" fmla="*/ 120 w 154"/>
                <a:gd name="T35" fmla="*/ 13 h 154"/>
                <a:gd name="T36" fmla="*/ 141 w 154"/>
                <a:gd name="T37" fmla="*/ 33 h 154"/>
                <a:gd name="T38" fmla="*/ 152 w 154"/>
                <a:gd name="T39" fmla="*/ 62 h 154"/>
                <a:gd name="T40" fmla="*/ 154 w 154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7"/>
                  </a:moveTo>
                  <a:lnTo>
                    <a:pt x="152" y="93"/>
                  </a:lnTo>
                  <a:lnTo>
                    <a:pt x="141" y="120"/>
                  </a:lnTo>
                  <a:lnTo>
                    <a:pt x="120" y="141"/>
                  </a:lnTo>
                  <a:lnTo>
                    <a:pt x="93" y="153"/>
                  </a:lnTo>
                  <a:lnTo>
                    <a:pt x="77" y="154"/>
                  </a:lnTo>
                  <a:lnTo>
                    <a:pt x="62" y="153"/>
                  </a:lnTo>
                  <a:lnTo>
                    <a:pt x="33" y="141"/>
                  </a:lnTo>
                  <a:lnTo>
                    <a:pt x="13" y="120"/>
                  </a:lnTo>
                  <a:lnTo>
                    <a:pt x="1" y="93"/>
                  </a:lnTo>
                  <a:lnTo>
                    <a:pt x="0" y="77"/>
                  </a:lnTo>
                  <a:lnTo>
                    <a:pt x="1" y="62"/>
                  </a:lnTo>
                  <a:lnTo>
                    <a:pt x="13" y="33"/>
                  </a:lnTo>
                  <a:lnTo>
                    <a:pt x="33" y="13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20" y="13"/>
                  </a:lnTo>
                  <a:lnTo>
                    <a:pt x="141" y="33"/>
                  </a:lnTo>
                  <a:lnTo>
                    <a:pt x="152" y="62"/>
                  </a:lnTo>
                  <a:lnTo>
                    <a:pt x="154" y="7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6"/>
            <p:cNvSpPr>
              <a:spLocks/>
            </p:cNvSpPr>
            <p:nvPr/>
          </p:nvSpPr>
          <p:spPr bwMode="auto">
            <a:xfrm>
              <a:off x="4403671" y="2495848"/>
              <a:ext cx="79492" cy="79492"/>
            </a:xfrm>
            <a:custGeom>
              <a:avLst/>
              <a:gdLst>
                <a:gd name="T0" fmla="*/ 228 w 228"/>
                <a:gd name="T1" fmla="*/ 116 h 230"/>
                <a:gd name="T2" fmla="*/ 227 w 228"/>
                <a:gd name="T3" fmla="*/ 139 h 230"/>
                <a:gd name="T4" fmla="*/ 210 w 228"/>
                <a:gd name="T5" fmla="*/ 179 h 230"/>
                <a:gd name="T6" fmla="*/ 179 w 228"/>
                <a:gd name="T7" fmla="*/ 210 h 230"/>
                <a:gd name="T8" fmla="*/ 137 w 228"/>
                <a:gd name="T9" fmla="*/ 229 h 230"/>
                <a:gd name="T10" fmla="*/ 114 w 228"/>
                <a:gd name="T11" fmla="*/ 230 h 230"/>
                <a:gd name="T12" fmla="*/ 91 w 228"/>
                <a:gd name="T13" fmla="*/ 229 h 230"/>
                <a:gd name="T14" fmla="*/ 49 w 228"/>
                <a:gd name="T15" fmla="*/ 210 h 230"/>
                <a:gd name="T16" fmla="*/ 18 w 228"/>
                <a:gd name="T17" fmla="*/ 179 h 230"/>
                <a:gd name="T18" fmla="*/ 1 w 228"/>
                <a:gd name="T19" fmla="*/ 139 h 230"/>
                <a:gd name="T20" fmla="*/ 0 w 228"/>
                <a:gd name="T21" fmla="*/ 116 h 230"/>
                <a:gd name="T22" fmla="*/ 1 w 228"/>
                <a:gd name="T23" fmla="*/ 92 h 230"/>
                <a:gd name="T24" fmla="*/ 18 w 228"/>
                <a:gd name="T25" fmla="*/ 51 h 230"/>
                <a:gd name="T26" fmla="*/ 49 w 228"/>
                <a:gd name="T27" fmla="*/ 20 h 230"/>
                <a:gd name="T28" fmla="*/ 91 w 228"/>
                <a:gd name="T29" fmla="*/ 2 h 230"/>
                <a:gd name="T30" fmla="*/ 114 w 228"/>
                <a:gd name="T31" fmla="*/ 0 h 230"/>
                <a:gd name="T32" fmla="*/ 137 w 228"/>
                <a:gd name="T33" fmla="*/ 2 h 230"/>
                <a:gd name="T34" fmla="*/ 179 w 228"/>
                <a:gd name="T35" fmla="*/ 20 h 230"/>
                <a:gd name="T36" fmla="*/ 210 w 228"/>
                <a:gd name="T37" fmla="*/ 51 h 230"/>
                <a:gd name="T38" fmla="*/ 227 w 228"/>
                <a:gd name="T39" fmla="*/ 92 h 230"/>
                <a:gd name="T40" fmla="*/ 228 w 228"/>
                <a:gd name="T41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230">
                  <a:moveTo>
                    <a:pt x="228" y="116"/>
                  </a:moveTo>
                  <a:lnTo>
                    <a:pt x="227" y="139"/>
                  </a:lnTo>
                  <a:lnTo>
                    <a:pt x="210" y="179"/>
                  </a:lnTo>
                  <a:lnTo>
                    <a:pt x="179" y="210"/>
                  </a:lnTo>
                  <a:lnTo>
                    <a:pt x="137" y="229"/>
                  </a:lnTo>
                  <a:lnTo>
                    <a:pt x="114" y="230"/>
                  </a:lnTo>
                  <a:lnTo>
                    <a:pt x="91" y="229"/>
                  </a:lnTo>
                  <a:lnTo>
                    <a:pt x="49" y="210"/>
                  </a:lnTo>
                  <a:lnTo>
                    <a:pt x="18" y="179"/>
                  </a:lnTo>
                  <a:lnTo>
                    <a:pt x="1" y="139"/>
                  </a:lnTo>
                  <a:lnTo>
                    <a:pt x="0" y="116"/>
                  </a:lnTo>
                  <a:lnTo>
                    <a:pt x="1" y="92"/>
                  </a:lnTo>
                  <a:lnTo>
                    <a:pt x="18" y="51"/>
                  </a:lnTo>
                  <a:lnTo>
                    <a:pt x="49" y="20"/>
                  </a:lnTo>
                  <a:lnTo>
                    <a:pt x="91" y="2"/>
                  </a:lnTo>
                  <a:lnTo>
                    <a:pt x="114" y="0"/>
                  </a:lnTo>
                  <a:lnTo>
                    <a:pt x="137" y="2"/>
                  </a:lnTo>
                  <a:lnTo>
                    <a:pt x="179" y="20"/>
                  </a:lnTo>
                  <a:lnTo>
                    <a:pt x="210" y="51"/>
                  </a:lnTo>
                  <a:lnTo>
                    <a:pt x="227" y="92"/>
                  </a:lnTo>
                  <a:lnTo>
                    <a:pt x="228" y="11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7"/>
            <p:cNvSpPr>
              <a:spLocks/>
            </p:cNvSpPr>
            <p:nvPr/>
          </p:nvSpPr>
          <p:spPr bwMode="auto">
            <a:xfrm>
              <a:off x="6919502" y="2790105"/>
              <a:ext cx="94832" cy="96227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3 h 272"/>
                <a:gd name="T4" fmla="*/ 249 w 271"/>
                <a:gd name="T5" fmla="*/ 212 h 272"/>
                <a:gd name="T6" fmla="*/ 212 w 271"/>
                <a:gd name="T7" fmla="*/ 249 h 272"/>
                <a:gd name="T8" fmla="*/ 163 w 271"/>
                <a:gd name="T9" fmla="*/ 269 h 272"/>
                <a:gd name="T10" fmla="*/ 136 w 271"/>
                <a:gd name="T11" fmla="*/ 272 h 272"/>
                <a:gd name="T12" fmla="*/ 107 w 271"/>
                <a:gd name="T13" fmla="*/ 269 h 272"/>
                <a:gd name="T14" fmla="*/ 58 w 271"/>
                <a:gd name="T15" fmla="*/ 249 h 272"/>
                <a:gd name="T16" fmla="*/ 22 w 271"/>
                <a:gd name="T17" fmla="*/ 212 h 272"/>
                <a:gd name="T18" fmla="*/ 1 w 271"/>
                <a:gd name="T19" fmla="*/ 163 h 272"/>
                <a:gd name="T20" fmla="*/ 0 w 271"/>
                <a:gd name="T21" fmla="*/ 136 h 272"/>
                <a:gd name="T22" fmla="*/ 1 w 271"/>
                <a:gd name="T23" fmla="*/ 107 h 272"/>
                <a:gd name="T24" fmla="*/ 22 w 271"/>
                <a:gd name="T25" fmla="*/ 59 h 272"/>
                <a:gd name="T26" fmla="*/ 58 w 271"/>
                <a:gd name="T27" fmla="*/ 22 h 272"/>
                <a:gd name="T28" fmla="*/ 107 w 271"/>
                <a:gd name="T29" fmla="*/ 1 h 272"/>
                <a:gd name="T30" fmla="*/ 136 w 271"/>
                <a:gd name="T31" fmla="*/ 0 h 272"/>
                <a:gd name="T32" fmla="*/ 163 w 271"/>
                <a:gd name="T33" fmla="*/ 1 h 272"/>
                <a:gd name="T34" fmla="*/ 212 w 271"/>
                <a:gd name="T35" fmla="*/ 22 h 272"/>
                <a:gd name="T36" fmla="*/ 249 w 271"/>
                <a:gd name="T37" fmla="*/ 59 h 272"/>
                <a:gd name="T38" fmla="*/ 269 w 271"/>
                <a:gd name="T39" fmla="*/ 107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3"/>
                  </a:lnTo>
                  <a:lnTo>
                    <a:pt x="249" y="212"/>
                  </a:lnTo>
                  <a:lnTo>
                    <a:pt x="212" y="249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7" y="269"/>
                  </a:lnTo>
                  <a:lnTo>
                    <a:pt x="58" y="249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9"/>
                  </a:lnTo>
                  <a:lnTo>
                    <a:pt x="58" y="22"/>
                  </a:lnTo>
                  <a:lnTo>
                    <a:pt x="107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49" y="59"/>
                  </a:lnTo>
                  <a:lnTo>
                    <a:pt x="269" y="107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8"/>
            <p:cNvSpPr>
              <a:spLocks/>
            </p:cNvSpPr>
            <p:nvPr/>
          </p:nvSpPr>
          <p:spPr bwMode="auto">
            <a:xfrm>
              <a:off x="7286278" y="4039653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0"/>
            <p:cNvSpPr>
              <a:spLocks/>
            </p:cNvSpPr>
            <p:nvPr/>
          </p:nvSpPr>
          <p:spPr bwMode="auto">
            <a:xfrm>
              <a:off x="5961423" y="310667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2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59 w 272"/>
                <a:gd name="T15" fmla="*/ 248 h 272"/>
                <a:gd name="T16" fmla="*/ 23 w 272"/>
                <a:gd name="T17" fmla="*/ 212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7 h 272"/>
                <a:gd name="T24" fmla="*/ 23 w 272"/>
                <a:gd name="T25" fmla="*/ 59 h 272"/>
                <a:gd name="T26" fmla="*/ 59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9"/>
                  </a:lnTo>
                  <a:lnTo>
                    <a:pt x="59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5071678" y="1790188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1 w 273"/>
                <a:gd name="T3" fmla="*/ 165 h 273"/>
                <a:gd name="T4" fmla="*/ 251 w 273"/>
                <a:gd name="T5" fmla="*/ 213 h 273"/>
                <a:gd name="T6" fmla="*/ 213 w 273"/>
                <a:gd name="T7" fmla="*/ 251 h 273"/>
                <a:gd name="T8" fmla="*/ 165 w 273"/>
                <a:gd name="T9" fmla="*/ 271 h 273"/>
                <a:gd name="T10" fmla="*/ 136 w 273"/>
                <a:gd name="T11" fmla="*/ 273 h 273"/>
                <a:gd name="T12" fmla="*/ 109 w 273"/>
                <a:gd name="T13" fmla="*/ 271 h 273"/>
                <a:gd name="T14" fmla="*/ 60 w 273"/>
                <a:gd name="T15" fmla="*/ 251 h 273"/>
                <a:gd name="T16" fmla="*/ 24 w 273"/>
                <a:gd name="T17" fmla="*/ 213 h 273"/>
                <a:gd name="T18" fmla="*/ 3 w 273"/>
                <a:gd name="T19" fmla="*/ 165 h 273"/>
                <a:gd name="T20" fmla="*/ 0 w 273"/>
                <a:gd name="T21" fmla="*/ 137 h 273"/>
                <a:gd name="T22" fmla="*/ 3 w 273"/>
                <a:gd name="T23" fmla="*/ 109 h 273"/>
                <a:gd name="T24" fmla="*/ 24 w 273"/>
                <a:gd name="T25" fmla="*/ 60 h 273"/>
                <a:gd name="T26" fmla="*/ 60 w 273"/>
                <a:gd name="T27" fmla="*/ 24 h 273"/>
                <a:gd name="T28" fmla="*/ 109 w 273"/>
                <a:gd name="T29" fmla="*/ 3 h 273"/>
                <a:gd name="T30" fmla="*/ 136 w 273"/>
                <a:gd name="T31" fmla="*/ 0 h 273"/>
                <a:gd name="T32" fmla="*/ 165 w 273"/>
                <a:gd name="T33" fmla="*/ 3 h 273"/>
                <a:gd name="T34" fmla="*/ 213 w 273"/>
                <a:gd name="T35" fmla="*/ 24 h 273"/>
                <a:gd name="T36" fmla="*/ 251 w 273"/>
                <a:gd name="T37" fmla="*/ 60 h 273"/>
                <a:gd name="T38" fmla="*/ 271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1" y="165"/>
                  </a:lnTo>
                  <a:lnTo>
                    <a:pt x="251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1" y="60"/>
                  </a:lnTo>
                  <a:lnTo>
                    <a:pt x="271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5"/>
            <p:cNvSpPr>
              <a:spLocks/>
            </p:cNvSpPr>
            <p:nvPr/>
          </p:nvSpPr>
          <p:spPr bwMode="auto">
            <a:xfrm>
              <a:off x="6052070" y="1526611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6"/>
            <p:cNvSpPr>
              <a:spLocks/>
            </p:cNvSpPr>
            <p:nvPr/>
          </p:nvSpPr>
          <p:spPr bwMode="auto">
            <a:xfrm>
              <a:off x="5647641" y="2611598"/>
              <a:ext cx="94832" cy="94832"/>
            </a:xfrm>
            <a:custGeom>
              <a:avLst/>
              <a:gdLst>
                <a:gd name="T0" fmla="*/ 272 w 272"/>
                <a:gd name="T1" fmla="*/ 136 h 270"/>
                <a:gd name="T2" fmla="*/ 270 w 272"/>
                <a:gd name="T3" fmla="*/ 163 h 270"/>
                <a:gd name="T4" fmla="*/ 250 w 272"/>
                <a:gd name="T5" fmla="*/ 212 h 270"/>
                <a:gd name="T6" fmla="*/ 212 w 272"/>
                <a:gd name="T7" fmla="*/ 248 h 270"/>
                <a:gd name="T8" fmla="*/ 164 w 272"/>
                <a:gd name="T9" fmla="*/ 269 h 270"/>
                <a:gd name="T10" fmla="*/ 136 w 272"/>
                <a:gd name="T11" fmla="*/ 270 h 270"/>
                <a:gd name="T12" fmla="*/ 108 w 272"/>
                <a:gd name="T13" fmla="*/ 269 h 270"/>
                <a:gd name="T14" fmla="*/ 59 w 272"/>
                <a:gd name="T15" fmla="*/ 248 h 270"/>
                <a:gd name="T16" fmla="*/ 23 w 272"/>
                <a:gd name="T17" fmla="*/ 212 h 270"/>
                <a:gd name="T18" fmla="*/ 2 w 272"/>
                <a:gd name="T19" fmla="*/ 163 h 270"/>
                <a:gd name="T20" fmla="*/ 0 w 272"/>
                <a:gd name="T21" fmla="*/ 136 h 270"/>
                <a:gd name="T22" fmla="*/ 2 w 272"/>
                <a:gd name="T23" fmla="*/ 107 h 270"/>
                <a:gd name="T24" fmla="*/ 23 w 272"/>
                <a:gd name="T25" fmla="*/ 58 h 270"/>
                <a:gd name="T26" fmla="*/ 59 w 272"/>
                <a:gd name="T27" fmla="*/ 22 h 270"/>
                <a:gd name="T28" fmla="*/ 108 w 272"/>
                <a:gd name="T29" fmla="*/ 1 h 270"/>
                <a:gd name="T30" fmla="*/ 136 w 272"/>
                <a:gd name="T31" fmla="*/ 0 h 270"/>
                <a:gd name="T32" fmla="*/ 164 w 272"/>
                <a:gd name="T33" fmla="*/ 1 h 270"/>
                <a:gd name="T34" fmla="*/ 212 w 272"/>
                <a:gd name="T35" fmla="*/ 22 h 270"/>
                <a:gd name="T36" fmla="*/ 250 w 272"/>
                <a:gd name="T37" fmla="*/ 58 h 270"/>
                <a:gd name="T38" fmla="*/ 270 w 272"/>
                <a:gd name="T39" fmla="*/ 107 h 270"/>
                <a:gd name="T40" fmla="*/ 272 w 272"/>
                <a:gd name="T41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0">
                  <a:moveTo>
                    <a:pt x="272" y="136"/>
                  </a:moveTo>
                  <a:lnTo>
                    <a:pt x="270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4" y="269"/>
                  </a:lnTo>
                  <a:lnTo>
                    <a:pt x="136" y="270"/>
                  </a:lnTo>
                  <a:lnTo>
                    <a:pt x="108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8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4" y="1"/>
                  </a:lnTo>
                  <a:lnTo>
                    <a:pt x="212" y="22"/>
                  </a:lnTo>
                  <a:lnTo>
                    <a:pt x="250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7"/>
            <p:cNvSpPr>
              <a:spLocks/>
            </p:cNvSpPr>
            <p:nvPr/>
          </p:nvSpPr>
          <p:spPr bwMode="auto">
            <a:xfrm>
              <a:off x="6100881" y="202726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50 w 272"/>
                <a:gd name="T5" fmla="*/ 213 h 272"/>
                <a:gd name="T6" fmla="*/ 212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59 w 272"/>
                <a:gd name="T15" fmla="*/ 249 h 272"/>
                <a:gd name="T16" fmla="*/ 23 w 272"/>
                <a:gd name="T17" fmla="*/ 213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8 h 272"/>
                <a:gd name="T24" fmla="*/ 23 w 272"/>
                <a:gd name="T25" fmla="*/ 60 h 272"/>
                <a:gd name="T26" fmla="*/ 59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50" y="213"/>
                  </a:lnTo>
                  <a:lnTo>
                    <a:pt x="212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3" y="213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3" y="60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8"/>
            <p:cNvSpPr>
              <a:spLocks/>
            </p:cNvSpPr>
            <p:nvPr/>
          </p:nvSpPr>
          <p:spPr bwMode="auto">
            <a:xfrm>
              <a:off x="5007527" y="2698062"/>
              <a:ext cx="65546" cy="66940"/>
            </a:xfrm>
            <a:custGeom>
              <a:avLst/>
              <a:gdLst>
                <a:gd name="T0" fmla="*/ 188 w 188"/>
                <a:gd name="T1" fmla="*/ 95 h 190"/>
                <a:gd name="T2" fmla="*/ 186 w 188"/>
                <a:gd name="T3" fmla="*/ 114 h 190"/>
                <a:gd name="T4" fmla="*/ 172 w 188"/>
                <a:gd name="T5" fmla="*/ 148 h 190"/>
                <a:gd name="T6" fmla="*/ 147 w 188"/>
                <a:gd name="T7" fmla="*/ 174 h 190"/>
                <a:gd name="T8" fmla="*/ 112 w 188"/>
                <a:gd name="T9" fmla="*/ 188 h 190"/>
                <a:gd name="T10" fmla="*/ 94 w 188"/>
                <a:gd name="T11" fmla="*/ 190 h 190"/>
                <a:gd name="T12" fmla="*/ 75 w 188"/>
                <a:gd name="T13" fmla="*/ 188 h 190"/>
                <a:gd name="T14" fmla="*/ 41 w 188"/>
                <a:gd name="T15" fmla="*/ 174 h 190"/>
                <a:gd name="T16" fmla="*/ 15 w 188"/>
                <a:gd name="T17" fmla="*/ 148 h 190"/>
                <a:gd name="T18" fmla="*/ 1 w 188"/>
                <a:gd name="T19" fmla="*/ 114 h 190"/>
                <a:gd name="T20" fmla="*/ 0 w 188"/>
                <a:gd name="T21" fmla="*/ 95 h 190"/>
                <a:gd name="T22" fmla="*/ 1 w 188"/>
                <a:gd name="T23" fmla="*/ 76 h 190"/>
                <a:gd name="T24" fmla="*/ 15 w 188"/>
                <a:gd name="T25" fmla="*/ 42 h 190"/>
                <a:gd name="T26" fmla="*/ 41 w 188"/>
                <a:gd name="T27" fmla="*/ 16 h 190"/>
                <a:gd name="T28" fmla="*/ 75 w 188"/>
                <a:gd name="T29" fmla="*/ 2 h 190"/>
                <a:gd name="T30" fmla="*/ 94 w 188"/>
                <a:gd name="T31" fmla="*/ 0 h 190"/>
                <a:gd name="T32" fmla="*/ 112 w 188"/>
                <a:gd name="T33" fmla="*/ 2 h 190"/>
                <a:gd name="T34" fmla="*/ 147 w 188"/>
                <a:gd name="T35" fmla="*/ 16 h 190"/>
                <a:gd name="T36" fmla="*/ 172 w 188"/>
                <a:gd name="T37" fmla="*/ 42 h 190"/>
                <a:gd name="T38" fmla="*/ 186 w 188"/>
                <a:gd name="T39" fmla="*/ 76 h 190"/>
                <a:gd name="T40" fmla="*/ 188 w 188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90">
                  <a:moveTo>
                    <a:pt x="188" y="95"/>
                  </a:moveTo>
                  <a:lnTo>
                    <a:pt x="186" y="114"/>
                  </a:lnTo>
                  <a:lnTo>
                    <a:pt x="172" y="148"/>
                  </a:lnTo>
                  <a:lnTo>
                    <a:pt x="147" y="174"/>
                  </a:lnTo>
                  <a:lnTo>
                    <a:pt x="112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47" y="16"/>
                  </a:lnTo>
                  <a:lnTo>
                    <a:pt x="172" y="42"/>
                  </a:lnTo>
                  <a:lnTo>
                    <a:pt x="186" y="76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9"/>
            <p:cNvSpPr>
              <a:spLocks/>
            </p:cNvSpPr>
            <p:nvPr/>
          </p:nvSpPr>
          <p:spPr bwMode="auto">
            <a:xfrm>
              <a:off x="5163720" y="2303395"/>
              <a:ext cx="65546" cy="65546"/>
            </a:xfrm>
            <a:custGeom>
              <a:avLst/>
              <a:gdLst>
                <a:gd name="T0" fmla="*/ 188 w 188"/>
                <a:gd name="T1" fmla="*/ 95 h 188"/>
                <a:gd name="T2" fmla="*/ 187 w 188"/>
                <a:gd name="T3" fmla="*/ 113 h 188"/>
                <a:gd name="T4" fmla="*/ 173 w 188"/>
                <a:gd name="T5" fmla="*/ 148 h 188"/>
                <a:gd name="T6" fmla="*/ 147 w 188"/>
                <a:gd name="T7" fmla="*/ 173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3 h 188"/>
                <a:gd name="T16" fmla="*/ 16 w 188"/>
                <a:gd name="T17" fmla="*/ 148 h 188"/>
                <a:gd name="T18" fmla="*/ 2 w 188"/>
                <a:gd name="T19" fmla="*/ 113 h 188"/>
                <a:gd name="T20" fmla="*/ 0 w 188"/>
                <a:gd name="T21" fmla="*/ 95 h 188"/>
                <a:gd name="T22" fmla="*/ 2 w 188"/>
                <a:gd name="T23" fmla="*/ 75 h 188"/>
                <a:gd name="T24" fmla="*/ 16 w 188"/>
                <a:gd name="T25" fmla="*/ 42 h 188"/>
                <a:gd name="T26" fmla="*/ 41 w 188"/>
                <a:gd name="T27" fmla="*/ 16 h 188"/>
                <a:gd name="T28" fmla="*/ 74 w 188"/>
                <a:gd name="T29" fmla="*/ 2 h 188"/>
                <a:gd name="T30" fmla="*/ 94 w 188"/>
                <a:gd name="T31" fmla="*/ 0 h 188"/>
                <a:gd name="T32" fmla="*/ 113 w 188"/>
                <a:gd name="T33" fmla="*/ 2 h 188"/>
                <a:gd name="T34" fmla="*/ 147 w 188"/>
                <a:gd name="T35" fmla="*/ 16 h 188"/>
                <a:gd name="T36" fmla="*/ 173 w 188"/>
                <a:gd name="T37" fmla="*/ 42 h 188"/>
                <a:gd name="T38" fmla="*/ 187 w 188"/>
                <a:gd name="T39" fmla="*/ 75 h 188"/>
                <a:gd name="T40" fmla="*/ 188 w 188"/>
                <a:gd name="T41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5"/>
                  </a:moveTo>
                  <a:lnTo>
                    <a:pt x="187" y="113"/>
                  </a:lnTo>
                  <a:lnTo>
                    <a:pt x="173" y="148"/>
                  </a:lnTo>
                  <a:lnTo>
                    <a:pt x="147" y="173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3"/>
                  </a:lnTo>
                  <a:lnTo>
                    <a:pt x="16" y="148"/>
                  </a:lnTo>
                  <a:lnTo>
                    <a:pt x="2" y="113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113" y="2"/>
                  </a:lnTo>
                  <a:lnTo>
                    <a:pt x="147" y="16"/>
                  </a:lnTo>
                  <a:lnTo>
                    <a:pt x="173" y="42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0"/>
            <p:cNvSpPr>
              <a:spLocks/>
            </p:cNvSpPr>
            <p:nvPr/>
          </p:nvSpPr>
          <p:spPr bwMode="auto">
            <a:xfrm>
              <a:off x="6639191" y="1381574"/>
              <a:ext cx="94832" cy="94832"/>
            </a:xfrm>
            <a:custGeom>
              <a:avLst/>
              <a:gdLst>
                <a:gd name="T0" fmla="*/ 271 w 271"/>
                <a:gd name="T1" fmla="*/ 137 h 273"/>
                <a:gd name="T2" fmla="*/ 270 w 271"/>
                <a:gd name="T3" fmla="*/ 164 h 273"/>
                <a:gd name="T4" fmla="*/ 249 w 271"/>
                <a:gd name="T5" fmla="*/ 213 h 273"/>
                <a:gd name="T6" fmla="*/ 213 w 271"/>
                <a:gd name="T7" fmla="*/ 249 h 273"/>
                <a:gd name="T8" fmla="*/ 164 w 271"/>
                <a:gd name="T9" fmla="*/ 270 h 273"/>
                <a:gd name="T10" fmla="*/ 136 w 271"/>
                <a:gd name="T11" fmla="*/ 273 h 273"/>
                <a:gd name="T12" fmla="*/ 108 w 271"/>
                <a:gd name="T13" fmla="*/ 270 h 273"/>
                <a:gd name="T14" fmla="*/ 59 w 271"/>
                <a:gd name="T15" fmla="*/ 249 h 273"/>
                <a:gd name="T16" fmla="*/ 22 w 271"/>
                <a:gd name="T17" fmla="*/ 213 h 273"/>
                <a:gd name="T18" fmla="*/ 2 w 271"/>
                <a:gd name="T19" fmla="*/ 164 h 273"/>
                <a:gd name="T20" fmla="*/ 0 w 271"/>
                <a:gd name="T21" fmla="*/ 137 h 273"/>
                <a:gd name="T22" fmla="*/ 2 w 271"/>
                <a:gd name="T23" fmla="*/ 108 h 273"/>
                <a:gd name="T24" fmla="*/ 22 w 271"/>
                <a:gd name="T25" fmla="*/ 60 h 273"/>
                <a:gd name="T26" fmla="*/ 59 w 271"/>
                <a:gd name="T27" fmla="*/ 23 h 273"/>
                <a:gd name="T28" fmla="*/ 108 w 271"/>
                <a:gd name="T29" fmla="*/ 2 h 273"/>
                <a:gd name="T30" fmla="*/ 136 w 271"/>
                <a:gd name="T31" fmla="*/ 0 h 273"/>
                <a:gd name="T32" fmla="*/ 164 w 271"/>
                <a:gd name="T33" fmla="*/ 2 h 273"/>
                <a:gd name="T34" fmla="*/ 213 w 271"/>
                <a:gd name="T35" fmla="*/ 23 h 273"/>
                <a:gd name="T36" fmla="*/ 249 w 271"/>
                <a:gd name="T37" fmla="*/ 60 h 273"/>
                <a:gd name="T38" fmla="*/ 270 w 271"/>
                <a:gd name="T39" fmla="*/ 108 h 273"/>
                <a:gd name="T40" fmla="*/ 271 w 271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3">
                  <a:moveTo>
                    <a:pt x="271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4" y="270"/>
                  </a:lnTo>
                  <a:lnTo>
                    <a:pt x="136" y="273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8"/>
                  </a:lnTo>
                  <a:lnTo>
                    <a:pt x="22" y="60"/>
                  </a:lnTo>
                  <a:lnTo>
                    <a:pt x="59" y="23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4" y="2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1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2"/>
            <p:cNvSpPr>
              <a:spLocks/>
            </p:cNvSpPr>
            <p:nvPr/>
          </p:nvSpPr>
          <p:spPr bwMode="auto">
            <a:xfrm>
              <a:off x="4562654" y="1900360"/>
              <a:ext cx="94832" cy="94832"/>
            </a:xfrm>
            <a:custGeom>
              <a:avLst/>
              <a:gdLst>
                <a:gd name="T0" fmla="*/ 272 w 272"/>
                <a:gd name="T1" fmla="*/ 137 h 273"/>
                <a:gd name="T2" fmla="*/ 271 w 272"/>
                <a:gd name="T3" fmla="*/ 165 h 273"/>
                <a:gd name="T4" fmla="*/ 250 w 272"/>
                <a:gd name="T5" fmla="*/ 213 h 273"/>
                <a:gd name="T6" fmla="*/ 213 w 272"/>
                <a:gd name="T7" fmla="*/ 251 h 273"/>
                <a:gd name="T8" fmla="*/ 165 w 272"/>
                <a:gd name="T9" fmla="*/ 271 h 273"/>
                <a:gd name="T10" fmla="*/ 136 w 272"/>
                <a:gd name="T11" fmla="*/ 273 h 273"/>
                <a:gd name="T12" fmla="*/ 109 w 272"/>
                <a:gd name="T13" fmla="*/ 271 h 273"/>
                <a:gd name="T14" fmla="*/ 60 w 272"/>
                <a:gd name="T15" fmla="*/ 251 h 273"/>
                <a:gd name="T16" fmla="*/ 24 w 272"/>
                <a:gd name="T17" fmla="*/ 213 h 273"/>
                <a:gd name="T18" fmla="*/ 3 w 272"/>
                <a:gd name="T19" fmla="*/ 165 h 273"/>
                <a:gd name="T20" fmla="*/ 0 w 272"/>
                <a:gd name="T21" fmla="*/ 137 h 273"/>
                <a:gd name="T22" fmla="*/ 3 w 272"/>
                <a:gd name="T23" fmla="*/ 109 h 273"/>
                <a:gd name="T24" fmla="*/ 24 w 272"/>
                <a:gd name="T25" fmla="*/ 60 h 273"/>
                <a:gd name="T26" fmla="*/ 60 w 272"/>
                <a:gd name="T27" fmla="*/ 24 h 273"/>
                <a:gd name="T28" fmla="*/ 109 w 272"/>
                <a:gd name="T29" fmla="*/ 3 h 273"/>
                <a:gd name="T30" fmla="*/ 136 w 272"/>
                <a:gd name="T31" fmla="*/ 0 h 273"/>
                <a:gd name="T32" fmla="*/ 165 w 272"/>
                <a:gd name="T33" fmla="*/ 3 h 273"/>
                <a:gd name="T34" fmla="*/ 213 w 272"/>
                <a:gd name="T35" fmla="*/ 24 h 273"/>
                <a:gd name="T36" fmla="*/ 250 w 272"/>
                <a:gd name="T37" fmla="*/ 60 h 273"/>
                <a:gd name="T38" fmla="*/ 271 w 272"/>
                <a:gd name="T39" fmla="*/ 109 h 273"/>
                <a:gd name="T40" fmla="*/ 272 w 272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3">
                  <a:moveTo>
                    <a:pt x="272" y="137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3"/>
            <p:cNvSpPr>
              <a:spLocks/>
            </p:cNvSpPr>
            <p:nvPr/>
          </p:nvSpPr>
          <p:spPr bwMode="auto">
            <a:xfrm>
              <a:off x="5463556" y="2836127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0 w 273"/>
                <a:gd name="T3" fmla="*/ 164 h 273"/>
                <a:gd name="T4" fmla="*/ 249 w 273"/>
                <a:gd name="T5" fmla="*/ 213 h 273"/>
                <a:gd name="T6" fmla="*/ 213 w 273"/>
                <a:gd name="T7" fmla="*/ 251 h 273"/>
                <a:gd name="T8" fmla="*/ 164 w 273"/>
                <a:gd name="T9" fmla="*/ 270 h 273"/>
                <a:gd name="T10" fmla="*/ 137 w 273"/>
                <a:gd name="T11" fmla="*/ 273 h 273"/>
                <a:gd name="T12" fmla="*/ 108 w 273"/>
                <a:gd name="T13" fmla="*/ 270 h 273"/>
                <a:gd name="T14" fmla="*/ 60 w 273"/>
                <a:gd name="T15" fmla="*/ 251 h 273"/>
                <a:gd name="T16" fmla="*/ 22 w 273"/>
                <a:gd name="T17" fmla="*/ 213 h 273"/>
                <a:gd name="T18" fmla="*/ 2 w 273"/>
                <a:gd name="T19" fmla="*/ 164 h 273"/>
                <a:gd name="T20" fmla="*/ 0 w 273"/>
                <a:gd name="T21" fmla="*/ 137 h 273"/>
                <a:gd name="T22" fmla="*/ 2 w 273"/>
                <a:gd name="T23" fmla="*/ 109 h 273"/>
                <a:gd name="T24" fmla="*/ 22 w 273"/>
                <a:gd name="T25" fmla="*/ 60 h 273"/>
                <a:gd name="T26" fmla="*/ 60 w 273"/>
                <a:gd name="T27" fmla="*/ 22 h 273"/>
                <a:gd name="T28" fmla="*/ 108 w 273"/>
                <a:gd name="T29" fmla="*/ 3 h 273"/>
                <a:gd name="T30" fmla="*/ 137 w 273"/>
                <a:gd name="T31" fmla="*/ 0 h 273"/>
                <a:gd name="T32" fmla="*/ 164 w 273"/>
                <a:gd name="T33" fmla="*/ 3 h 273"/>
                <a:gd name="T34" fmla="*/ 213 w 273"/>
                <a:gd name="T35" fmla="*/ 22 h 273"/>
                <a:gd name="T36" fmla="*/ 249 w 273"/>
                <a:gd name="T37" fmla="*/ 60 h 273"/>
                <a:gd name="T38" fmla="*/ 270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1"/>
                  </a:lnTo>
                  <a:lnTo>
                    <a:pt x="164" y="270"/>
                  </a:lnTo>
                  <a:lnTo>
                    <a:pt x="137" y="273"/>
                  </a:lnTo>
                  <a:lnTo>
                    <a:pt x="108" y="270"/>
                  </a:lnTo>
                  <a:lnTo>
                    <a:pt x="60" y="251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3"/>
                  </a:lnTo>
                  <a:lnTo>
                    <a:pt x="137" y="0"/>
                  </a:lnTo>
                  <a:lnTo>
                    <a:pt x="164" y="3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4"/>
            <p:cNvSpPr>
              <a:spLocks/>
            </p:cNvSpPr>
            <p:nvPr/>
          </p:nvSpPr>
          <p:spPr bwMode="auto">
            <a:xfrm>
              <a:off x="4280948" y="289469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5"/>
            <p:cNvSpPr>
              <a:spLocks/>
            </p:cNvSpPr>
            <p:nvPr/>
          </p:nvSpPr>
          <p:spPr bwMode="auto">
            <a:xfrm>
              <a:off x="4123360" y="3398144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0 h 272"/>
                <a:gd name="T10" fmla="*/ 137 w 273"/>
                <a:gd name="T11" fmla="*/ 272 h 272"/>
                <a:gd name="T12" fmla="*/ 109 w 273"/>
                <a:gd name="T13" fmla="*/ 270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7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7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7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6"/>
            <p:cNvSpPr>
              <a:spLocks/>
            </p:cNvSpPr>
            <p:nvPr/>
          </p:nvSpPr>
          <p:spPr bwMode="auto">
            <a:xfrm>
              <a:off x="5227871" y="427952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2 h 272"/>
                <a:gd name="T6" fmla="*/ 213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8 w 272"/>
                <a:gd name="T13" fmla="*/ 269 h 272"/>
                <a:gd name="T14" fmla="*/ 60 w 272"/>
                <a:gd name="T15" fmla="*/ 248 h 272"/>
                <a:gd name="T16" fmla="*/ 22 w 272"/>
                <a:gd name="T17" fmla="*/ 212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7 h 272"/>
                <a:gd name="T24" fmla="*/ 22 w 272"/>
                <a:gd name="T25" fmla="*/ 58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58 h 272"/>
                <a:gd name="T38" fmla="*/ 270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8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7"/>
            <p:cNvSpPr>
              <a:spLocks/>
            </p:cNvSpPr>
            <p:nvPr/>
          </p:nvSpPr>
          <p:spPr bwMode="auto">
            <a:xfrm>
              <a:off x="5650430" y="460724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50 h 272"/>
                <a:gd name="T16" fmla="*/ 23 w 272"/>
                <a:gd name="T17" fmla="*/ 212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3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3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3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8"/>
            <p:cNvSpPr>
              <a:spLocks/>
            </p:cNvSpPr>
            <p:nvPr/>
          </p:nvSpPr>
          <p:spPr bwMode="auto">
            <a:xfrm>
              <a:off x="4414828" y="439387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9"/>
            <p:cNvSpPr>
              <a:spLocks/>
            </p:cNvSpPr>
            <p:nvPr/>
          </p:nvSpPr>
          <p:spPr bwMode="auto">
            <a:xfrm>
              <a:off x="5866591" y="4194452"/>
              <a:ext cx="132486" cy="131091"/>
            </a:xfrm>
            <a:custGeom>
              <a:avLst/>
              <a:gdLst>
                <a:gd name="T0" fmla="*/ 377 w 377"/>
                <a:gd name="T1" fmla="*/ 190 h 379"/>
                <a:gd name="T2" fmla="*/ 377 w 377"/>
                <a:gd name="T3" fmla="*/ 209 h 379"/>
                <a:gd name="T4" fmla="*/ 369 w 377"/>
                <a:gd name="T5" fmla="*/ 245 h 379"/>
                <a:gd name="T6" fmla="*/ 355 w 377"/>
                <a:gd name="T7" fmla="*/ 279 h 379"/>
                <a:gd name="T8" fmla="*/ 334 w 377"/>
                <a:gd name="T9" fmla="*/ 310 h 379"/>
                <a:gd name="T10" fmla="*/ 308 w 377"/>
                <a:gd name="T11" fmla="*/ 335 h 379"/>
                <a:gd name="T12" fmla="*/ 279 w 377"/>
                <a:gd name="T13" fmla="*/ 355 h 379"/>
                <a:gd name="T14" fmla="*/ 245 w 377"/>
                <a:gd name="T15" fmla="*/ 370 h 379"/>
                <a:gd name="T16" fmla="*/ 207 w 377"/>
                <a:gd name="T17" fmla="*/ 377 h 379"/>
                <a:gd name="T18" fmla="*/ 188 w 377"/>
                <a:gd name="T19" fmla="*/ 379 h 379"/>
                <a:gd name="T20" fmla="*/ 168 w 377"/>
                <a:gd name="T21" fmla="*/ 377 h 379"/>
                <a:gd name="T22" fmla="*/ 132 w 377"/>
                <a:gd name="T23" fmla="*/ 370 h 379"/>
                <a:gd name="T24" fmla="*/ 98 w 377"/>
                <a:gd name="T25" fmla="*/ 355 h 379"/>
                <a:gd name="T26" fmla="*/ 69 w 377"/>
                <a:gd name="T27" fmla="*/ 335 h 379"/>
                <a:gd name="T28" fmla="*/ 43 w 377"/>
                <a:gd name="T29" fmla="*/ 310 h 379"/>
                <a:gd name="T30" fmla="*/ 22 w 377"/>
                <a:gd name="T31" fmla="*/ 279 h 379"/>
                <a:gd name="T32" fmla="*/ 8 w 377"/>
                <a:gd name="T33" fmla="*/ 245 h 379"/>
                <a:gd name="T34" fmla="*/ 0 w 377"/>
                <a:gd name="T35" fmla="*/ 209 h 379"/>
                <a:gd name="T36" fmla="*/ 0 w 377"/>
                <a:gd name="T37" fmla="*/ 190 h 379"/>
                <a:gd name="T38" fmla="*/ 0 w 377"/>
                <a:gd name="T39" fmla="*/ 170 h 379"/>
                <a:gd name="T40" fmla="*/ 8 w 377"/>
                <a:gd name="T41" fmla="*/ 133 h 379"/>
                <a:gd name="T42" fmla="*/ 22 w 377"/>
                <a:gd name="T43" fmla="*/ 99 h 379"/>
                <a:gd name="T44" fmla="*/ 43 w 377"/>
                <a:gd name="T45" fmla="*/ 69 h 379"/>
                <a:gd name="T46" fmla="*/ 69 w 377"/>
                <a:gd name="T47" fmla="*/ 43 h 379"/>
                <a:gd name="T48" fmla="*/ 98 w 377"/>
                <a:gd name="T49" fmla="*/ 24 h 379"/>
                <a:gd name="T50" fmla="*/ 132 w 377"/>
                <a:gd name="T51" fmla="*/ 8 h 379"/>
                <a:gd name="T52" fmla="*/ 168 w 377"/>
                <a:gd name="T53" fmla="*/ 2 h 379"/>
                <a:gd name="T54" fmla="*/ 188 w 377"/>
                <a:gd name="T55" fmla="*/ 0 h 379"/>
                <a:gd name="T56" fmla="*/ 207 w 377"/>
                <a:gd name="T57" fmla="*/ 2 h 379"/>
                <a:gd name="T58" fmla="*/ 245 w 377"/>
                <a:gd name="T59" fmla="*/ 8 h 379"/>
                <a:gd name="T60" fmla="*/ 279 w 377"/>
                <a:gd name="T61" fmla="*/ 24 h 379"/>
                <a:gd name="T62" fmla="*/ 308 w 377"/>
                <a:gd name="T63" fmla="*/ 43 h 379"/>
                <a:gd name="T64" fmla="*/ 334 w 377"/>
                <a:gd name="T65" fmla="*/ 69 h 379"/>
                <a:gd name="T66" fmla="*/ 355 w 377"/>
                <a:gd name="T67" fmla="*/ 99 h 379"/>
                <a:gd name="T68" fmla="*/ 369 w 377"/>
                <a:gd name="T69" fmla="*/ 133 h 379"/>
                <a:gd name="T70" fmla="*/ 377 w 377"/>
                <a:gd name="T71" fmla="*/ 170 h 379"/>
                <a:gd name="T72" fmla="*/ 377 w 377"/>
                <a:gd name="T73" fmla="*/ 19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9">
                  <a:moveTo>
                    <a:pt x="377" y="190"/>
                  </a:moveTo>
                  <a:lnTo>
                    <a:pt x="377" y="209"/>
                  </a:lnTo>
                  <a:lnTo>
                    <a:pt x="369" y="245"/>
                  </a:lnTo>
                  <a:lnTo>
                    <a:pt x="355" y="279"/>
                  </a:lnTo>
                  <a:lnTo>
                    <a:pt x="334" y="310"/>
                  </a:lnTo>
                  <a:lnTo>
                    <a:pt x="308" y="335"/>
                  </a:lnTo>
                  <a:lnTo>
                    <a:pt x="279" y="355"/>
                  </a:lnTo>
                  <a:lnTo>
                    <a:pt x="245" y="370"/>
                  </a:lnTo>
                  <a:lnTo>
                    <a:pt x="207" y="377"/>
                  </a:lnTo>
                  <a:lnTo>
                    <a:pt x="188" y="379"/>
                  </a:lnTo>
                  <a:lnTo>
                    <a:pt x="168" y="377"/>
                  </a:lnTo>
                  <a:lnTo>
                    <a:pt x="132" y="370"/>
                  </a:lnTo>
                  <a:lnTo>
                    <a:pt x="98" y="355"/>
                  </a:lnTo>
                  <a:lnTo>
                    <a:pt x="69" y="335"/>
                  </a:lnTo>
                  <a:lnTo>
                    <a:pt x="43" y="310"/>
                  </a:lnTo>
                  <a:lnTo>
                    <a:pt x="22" y="279"/>
                  </a:lnTo>
                  <a:lnTo>
                    <a:pt x="8" y="245"/>
                  </a:lnTo>
                  <a:lnTo>
                    <a:pt x="0" y="209"/>
                  </a:lnTo>
                  <a:lnTo>
                    <a:pt x="0" y="190"/>
                  </a:lnTo>
                  <a:lnTo>
                    <a:pt x="0" y="170"/>
                  </a:lnTo>
                  <a:lnTo>
                    <a:pt x="8" y="133"/>
                  </a:lnTo>
                  <a:lnTo>
                    <a:pt x="22" y="99"/>
                  </a:lnTo>
                  <a:lnTo>
                    <a:pt x="43" y="69"/>
                  </a:lnTo>
                  <a:lnTo>
                    <a:pt x="69" y="43"/>
                  </a:lnTo>
                  <a:lnTo>
                    <a:pt x="98" y="24"/>
                  </a:lnTo>
                  <a:lnTo>
                    <a:pt x="132" y="8"/>
                  </a:lnTo>
                  <a:lnTo>
                    <a:pt x="168" y="2"/>
                  </a:lnTo>
                  <a:lnTo>
                    <a:pt x="188" y="0"/>
                  </a:lnTo>
                  <a:lnTo>
                    <a:pt x="207" y="2"/>
                  </a:lnTo>
                  <a:lnTo>
                    <a:pt x="245" y="8"/>
                  </a:lnTo>
                  <a:lnTo>
                    <a:pt x="279" y="24"/>
                  </a:lnTo>
                  <a:lnTo>
                    <a:pt x="308" y="43"/>
                  </a:lnTo>
                  <a:lnTo>
                    <a:pt x="334" y="69"/>
                  </a:lnTo>
                  <a:lnTo>
                    <a:pt x="355" y="99"/>
                  </a:lnTo>
                  <a:lnTo>
                    <a:pt x="369" y="133"/>
                  </a:lnTo>
                  <a:lnTo>
                    <a:pt x="377" y="170"/>
                  </a:lnTo>
                  <a:lnTo>
                    <a:pt x="377" y="19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0"/>
            <p:cNvSpPr>
              <a:spLocks/>
            </p:cNvSpPr>
            <p:nvPr/>
          </p:nvSpPr>
          <p:spPr bwMode="auto">
            <a:xfrm>
              <a:off x="4670037" y="3671483"/>
              <a:ext cx="65546" cy="65546"/>
            </a:xfrm>
            <a:custGeom>
              <a:avLst/>
              <a:gdLst>
                <a:gd name="T0" fmla="*/ 189 w 189"/>
                <a:gd name="T1" fmla="*/ 94 h 188"/>
                <a:gd name="T2" fmla="*/ 188 w 189"/>
                <a:gd name="T3" fmla="*/ 114 h 188"/>
                <a:gd name="T4" fmla="*/ 174 w 189"/>
                <a:gd name="T5" fmla="*/ 147 h 188"/>
                <a:gd name="T6" fmla="*/ 148 w 189"/>
                <a:gd name="T7" fmla="*/ 172 h 188"/>
                <a:gd name="T8" fmla="*/ 114 w 189"/>
                <a:gd name="T9" fmla="*/ 186 h 188"/>
                <a:gd name="T10" fmla="*/ 95 w 189"/>
                <a:gd name="T11" fmla="*/ 188 h 188"/>
                <a:gd name="T12" fmla="*/ 75 w 189"/>
                <a:gd name="T13" fmla="*/ 186 h 188"/>
                <a:gd name="T14" fmla="*/ 42 w 189"/>
                <a:gd name="T15" fmla="*/ 172 h 188"/>
                <a:gd name="T16" fmla="*/ 16 w 189"/>
                <a:gd name="T17" fmla="*/ 147 h 188"/>
                <a:gd name="T18" fmla="*/ 1 w 189"/>
                <a:gd name="T19" fmla="*/ 114 h 188"/>
                <a:gd name="T20" fmla="*/ 0 w 189"/>
                <a:gd name="T21" fmla="*/ 94 h 188"/>
                <a:gd name="T22" fmla="*/ 1 w 189"/>
                <a:gd name="T23" fmla="*/ 75 h 188"/>
                <a:gd name="T24" fmla="*/ 16 w 189"/>
                <a:gd name="T25" fmla="*/ 41 h 188"/>
                <a:gd name="T26" fmla="*/ 42 w 189"/>
                <a:gd name="T27" fmla="*/ 15 h 188"/>
                <a:gd name="T28" fmla="*/ 75 w 189"/>
                <a:gd name="T29" fmla="*/ 1 h 188"/>
                <a:gd name="T30" fmla="*/ 95 w 189"/>
                <a:gd name="T31" fmla="*/ 0 h 188"/>
                <a:gd name="T32" fmla="*/ 114 w 189"/>
                <a:gd name="T33" fmla="*/ 1 h 188"/>
                <a:gd name="T34" fmla="*/ 148 w 189"/>
                <a:gd name="T35" fmla="*/ 15 h 188"/>
                <a:gd name="T36" fmla="*/ 174 w 189"/>
                <a:gd name="T37" fmla="*/ 41 h 188"/>
                <a:gd name="T38" fmla="*/ 188 w 189"/>
                <a:gd name="T39" fmla="*/ 75 h 188"/>
                <a:gd name="T40" fmla="*/ 189 w 189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88">
                  <a:moveTo>
                    <a:pt x="189" y="94"/>
                  </a:moveTo>
                  <a:lnTo>
                    <a:pt x="188" y="114"/>
                  </a:lnTo>
                  <a:lnTo>
                    <a:pt x="174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1" y="114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4" y="41"/>
                  </a:lnTo>
                  <a:lnTo>
                    <a:pt x="188" y="75"/>
                  </a:lnTo>
                  <a:lnTo>
                    <a:pt x="189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1"/>
            <p:cNvSpPr>
              <a:spLocks/>
            </p:cNvSpPr>
            <p:nvPr/>
          </p:nvSpPr>
          <p:spPr bwMode="auto">
            <a:xfrm>
              <a:off x="4767658" y="3382804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3 h 188"/>
                <a:gd name="T4" fmla="*/ 172 w 188"/>
                <a:gd name="T5" fmla="*/ 146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1 w 188"/>
                <a:gd name="T15" fmla="*/ 172 h 188"/>
                <a:gd name="T16" fmla="*/ 16 w 188"/>
                <a:gd name="T17" fmla="*/ 146 h 188"/>
                <a:gd name="T18" fmla="*/ 1 w 188"/>
                <a:gd name="T19" fmla="*/ 113 h 188"/>
                <a:gd name="T20" fmla="*/ 0 w 188"/>
                <a:gd name="T21" fmla="*/ 94 h 188"/>
                <a:gd name="T22" fmla="*/ 1 w 188"/>
                <a:gd name="T23" fmla="*/ 75 h 188"/>
                <a:gd name="T24" fmla="*/ 16 w 188"/>
                <a:gd name="T25" fmla="*/ 41 h 188"/>
                <a:gd name="T26" fmla="*/ 41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2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3"/>
                  </a:lnTo>
                  <a:lnTo>
                    <a:pt x="172" y="146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1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2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2"/>
            <p:cNvSpPr>
              <a:spLocks/>
            </p:cNvSpPr>
            <p:nvPr/>
          </p:nvSpPr>
          <p:spPr bwMode="auto">
            <a:xfrm>
              <a:off x="5294810" y="3919021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4 h 188"/>
                <a:gd name="T4" fmla="*/ 173 w 188"/>
                <a:gd name="T5" fmla="*/ 147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2 w 188"/>
                <a:gd name="T15" fmla="*/ 172 h 188"/>
                <a:gd name="T16" fmla="*/ 16 w 188"/>
                <a:gd name="T17" fmla="*/ 147 h 188"/>
                <a:gd name="T18" fmla="*/ 2 w 188"/>
                <a:gd name="T19" fmla="*/ 114 h 188"/>
                <a:gd name="T20" fmla="*/ 0 w 188"/>
                <a:gd name="T21" fmla="*/ 94 h 188"/>
                <a:gd name="T22" fmla="*/ 2 w 188"/>
                <a:gd name="T23" fmla="*/ 75 h 188"/>
                <a:gd name="T24" fmla="*/ 16 w 188"/>
                <a:gd name="T25" fmla="*/ 41 h 188"/>
                <a:gd name="T26" fmla="*/ 42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3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4"/>
                  </a:lnTo>
                  <a:lnTo>
                    <a:pt x="173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4"/>
            <p:cNvSpPr>
              <a:spLocks/>
            </p:cNvSpPr>
            <p:nvPr/>
          </p:nvSpPr>
          <p:spPr bwMode="auto">
            <a:xfrm>
              <a:off x="3974139" y="3965740"/>
              <a:ext cx="96227" cy="93438"/>
            </a:xfrm>
            <a:custGeom>
              <a:avLst/>
              <a:gdLst>
                <a:gd name="T0" fmla="*/ 272 w 272"/>
                <a:gd name="T1" fmla="*/ 137 h 271"/>
                <a:gd name="T2" fmla="*/ 271 w 272"/>
                <a:gd name="T3" fmla="*/ 164 h 271"/>
                <a:gd name="T4" fmla="*/ 250 w 272"/>
                <a:gd name="T5" fmla="*/ 213 h 271"/>
                <a:gd name="T6" fmla="*/ 213 w 272"/>
                <a:gd name="T7" fmla="*/ 249 h 271"/>
                <a:gd name="T8" fmla="*/ 163 w 272"/>
                <a:gd name="T9" fmla="*/ 270 h 271"/>
                <a:gd name="T10" fmla="*/ 136 w 272"/>
                <a:gd name="T11" fmla="*/ 271 h 271"/>
                <a:gd name="T12" fmla="*/ 109 w 272"/>
                <a:gd name="T13" fmla="*/ 270 h 271"/>
                <a:gd name="T14" fmla="*/ 60 w 272"/>
                <a:gd name="T15" fmla="*/ 249 h 271"/>
                <a:gd name="T16" fmla="*/ 22 w 272"/>
                <a:gd name="T17" fmla="*/ 213 h 271"/>
                <a:gd name="T18" fmla="*/ 3 w 272"/>
                <a:gd name="T19" fmla="*/ 164 h 271"/>
                <a:gd name="T20" fmla="*/ 0 w 272"/>
                <a:gd name="T21" fmla="*/ 137 h 271"/>
                <a:gd name="T22" fmla="*/ 3 w 272"/>
                <a:gd name="T23" fmla="*/ 108 h 271"/>
                <a:gd name="T24" fmla="*/ 22 w 272"/>
                <a:gd name="T25" fmla="*/ 59 h 271"/>
                <a:gd name="T26" fmla="*/ 60 w 272"/>
                <a:gd name="T27" fmla="*/ 22 h 271"/>
                <a:gd name="T28" fmla="*/ 109 w 272"/>
                <a:gd name="T29" fmla="*/ 2 h 271"/>
                <a:gd name="T30" fmla="*/ 136 w 272"/>
                <a:gd name="T31" fmla="*/ 0 h 271"/>
                <a:gd name="T32" fmla="*/ 163 w 272"/>
                <a:gd name="T33" fmla="*/ 2 h 271"/>
                <a:gd name="T34" fmla="*/ 213 w 272"/>
                <a:gd name="T35" fmla="*/ 22 h 271"/>
                <a:gd name="T36" fmla="*/ 250 w 272"/>
                <a:gd name="T37" fmla="*/ 59 h 271"/>
                <a:gd name="T38" fmla="*/ 271 w 272"/>
                <a:gd name="T39" fmla="*/ 108 h 271"/>
                <a:gd name="T40" fmla="*/ 272 w 272"/>
                <a:gd name="T41" fmla="*/ 1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1">
                  <a:moveTo>
                    <a:pt x="272" y="137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1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6"/>
            <p:cNvSpPr>
              <a:spLocks/>
            </p:cNvSpPr>
            <p:nvPr/>
          </p:nvSpPr>
          <p:spPr bwMode="auto">
            <a:xfrm>
              <a:off x="5329676" y="365544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7"/>
            <p:cNvSpPr>
              <a:spLocks/>
            </p:cNvSpPr>
            <p:nvPr/>
          </p:nvSpPr>
          <p:spPr bwMode="auto">
            <a:xfrm>
              <a:off x="6496943" y="4343672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9"/>
            <p:cNvSpPr>
              <a:spLocks/>
            </p:cNvSpPr>
            <p:nvPr/>
          </p:nvSpPr>
          <p:spPr bwMode="auto">
            <a:xfrm>
              <a:off x="5476107" y="5517913"/>
              <a:ext cx="66940" cy="66940"/>
            </a:xfrm>
            <a:custGeom>
              <a:avLst/>
              <a:gdLst>
                <a:gd name="T0" fmla="*/ 192 w 192"/>
                <a:gd name="T1" fmla="*/ 96 h 191"/>
                <a:gd name="T2" fmla="*/ 190 w 192"/>
                <a:gd name="T3" fmla="*/ 116 h 191"/>
                <a:gd name="T4" fmla="*/ 175 w 192"/>
                <a:gd name="T5" fmla="*/ 149 h 191"/>
                <a:gd name="T6" fmla="*/ 149 w 192"/>
                <a:gd name="T7" fmla="*/ 175 h 191"/>
                <a:gd name="T8" fmla="*/ 115 w 192"/>
                <a:gd name="T9" fmla="*/ 189 h 191"/>
                <a:gd name="T10" fmla="*/ 96 w 192"/>
                <a:gd name="T11" fmla="*/ 191 h 191"/>
                <a:gd name="T12" fmla="*/ 76 w 192"/>
                <a:gd name="T13" fmla="*/ 189 h 191"/>
                <a:gd name="T14" fmla="*/ 41 w 192"/>
                <a:gd name="T15" fmla="*/ 175 h 191"/>
                <a:gd name="T16" fmla="*/ 15 w 192"/>
                <a:gd name="T17" fmla="*/ 149 h 191"/>
                <a:gd name="T18" fmla="*/ 1 w 192"/>
                <a:gd name="T19" fmla="*/ 116 h 191"/>
                <a:gd name="T20" fmla="*/ 0 w 192"/>
                <a:gd name="T21" fmla="*/ 96 h 191"/>
                <a:gd name="T22" fmla="*/ 1 w 192"/>
                <a:gd name="T23" fmla="*/ 77 h 191"/>
                <a:gd name="T24" fmla="*/ 15 w 192"/>
                <a:gd name="T25" fmla="*/ 42 h 191"/>
                <a:gd name="T26" fmla="*/ 41 w 192"/>
                <a:gd name="T27" fmla="*/ 16 h 191"/>
                <a:gd name="T28" fmla="*/ 76 w 192"/>
                <a:gd name="T29" fmla="*/ 2 h 191"/>
                <a:gd name="T30" fmla="*/ 96 w 192"/>
                <a:gd name="T31" fmla="*/ 0 h 191"/>
                <a:gd name="T32" fmla="*/ 115 w 192"/>
                <a:gd name="T33" fmla="*/ 2 h 191"/>
                <a:gd name="T34" fmla="*/ 149 w 192"/>
                <a:gd name="T35" fmla="*/ 16 h 191"/>
                <a:gd name="T36" fmla="*/ 175 w 192"/>
                <a:gd name="T37" fmla="*/ 42 h 191"/>
                <a:gd name="T38" fmla="*/ 190 w 192"/>
                <a:gd name="T39" fmla="*/ 77 h 191"/>
                <a:gd name="T40" fmla="*/ 192 w 192"/>
                <a:gd name="T41" fmla="*/ 9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91">
                  <a:moveTo>
                    <a:pt x="192" y="96"/>
                  </a:moveTo>
                  <a:lnTo>
                    <a:pt x="190" y="116"/>
                  </a:lnTo>
                  <a:lnTo>
                    <a:pt x="175" y="149"/>
                  </a:lnTo>
                  <a:lnTo>
                    <a:pt x="149" y="175"/>
                  </a:lnTo>
                  <a:lnTo>
                    <a:pt x="115" y="189"/>
                  </a:lnTo>
                  <a:lnTo>
                    <a:pt x="96" y="191"/>
                  </a:lnTo>
                  <a:lnTo>
                    <a:pt x="76" y="189"/>
                  </a:lnTo>
                  <a:lnTo>
                    <a:pt x="41" y="175"/>
                  </a:lnTo>
                  <a:lnTo>
                    <a:pt x="15" y="149"/>
                  </a:lnTo>
                  <a:lnTo>
                    <a:pt x="1" y="116"/>
                  </a:lnTo>
                  <a:lnTo>
                    <a:pt x="0" y="96"/>
                  </a:lnTo>
                  <a:lnTo>
                    <a:pt x="1" y="77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5" y="2"/>
                  </a:lnTo>
                  <a:lnTo>
                    <a:pt x="149" y="16"/>
                  </a:lnTo>
                  <a:lnTo>
                    <a:pt x="175" y="42"/>
                  </a:lnTo>
                  <a:lnTo>
                    <a:pt x="190" y="77"/>
                  </a:lnTo>
                  <a:lnTo>
                    <a:pt x="192" y="9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0"/>
            <p:cNvSpPr>
              <a:spLocks/>
            </p:cNvSpPr>
            <p:nvPr/>
          </p:nvSpPr>
          <p:spPr bwMode="auto">
            <a:xfrm>
              <a:off x="6053465" y="5353352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3 h 272"/>
                <a:gd name="T4" fmla="*/ 249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3 h 272"/>
                <a:gd name="T36" fmla="*/ 249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3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3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8"/>
            <p:cNvSpPr>
              <a:spLocks/>
            </p:cNvSpPr>
            <p:nvPr/>
          </p:nvSpPr>
          <p:spPr bwMode="auto">
            <a:xfrm>
              <a:off x="4565443" y="498797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7"/>
            <p:cNvSpPr>
              <a:spLocks/>
            </p:cNvSpPr>
            <p:nvPr/>
          </p:nvSpPr>
          <p:spPr bwMode="auto">
            <a:xfrm>
              <a:off x="6637796" y="5500480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8"/>
            <p:cNvSpPr>
              <a:spLocks/>
            </p:cNvSpPr>
            <p:nvPr/>
          </p:nvSpPr>
          <p:spPr bwMode="auto">
            <a:xfrm>
              <a:off x="8113268" y="395946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4"/>
            <p:cNvSpPr>
              <a:spLocks/>
            </p:cNvSpPr>
            <p:nvPr/>
          </p:nvSpPr>
          <p:spPr bwMode="auto">
            <a:xfrm>
              <a:off x="3982507" y="292049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7"/>
            <p:cNvSpPr>
              <a:spLocks/>
            </p:cNvSpPr>
            <p:nvPr/>
          </p:nvSpPr>
          <p:spPr bwMode="auto">
            <a:xfrm>
              <a:off x="7527542" y="190593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5"/>
            <p:cNvSpPr>
              <a:spLocks/>
            </p:cNvSpPr>
            <p:nvPr/>
          </p:nvSpPr>
          <p:spPr bwMode="auto">
            <a:xfrm>
              <a:off x="5459372" y="1360656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6"/>
            <p:cNvSpPr>
              <a:spLocks/>
            </p:cNvSpPr>
            <p:nvPr/>
          </p:nvSpPr>
          <p:spPr bwMode="auto">
            <a:xfrm>
              <a:off x="6310765" y="366311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16" name="Diagram 215"/>
          <p:cNvGraphicFramePr/>
          <p:nvPr>
            <p:extLst>
              <p:ext uri="{D42A27DB-BD31-4B8C-83A1-F6EECF244321}">
                <p14:modId xmlns:p14="http://schemas.microsoft.com/office/powerpoint/2010/main" val="390431754"/>
              </p:ext>
            </p:extLst>
          </p:nvPr>
        </p:nvGraphicFramePr>
        <p:xfrm>
          <a:off x="2042763" y="775826"/>
          <a:ext cx="8106474" cy="540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8921977" y="1435948"/>
            <a:ext cx="2937088" cy="1702708"/>
            <a:chOff x="7881041" y="1262648"/>
            <a:chExt cx="2937088" cy="1702708"/>
          </a:xfrm>
        </p:grpSpPr>
        <p:sp>
          <p:nvSpPr>
            <p:cNvPr id="218" name="TextBox 217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888836" y="1795805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921977" y="4042609"/>
            <a:ext cx="2937088" cy="1702708"/>
            <a:chOff x="8940033" y="3869309"/>
            <a:chExt cx="2937088" cy="1702708"/>
          </a:xfrm>
        </p:grpSpPr>
        <p:sp>
          <p:nvSpPr>
            <p:cNvPr id="221" name="TextBox 220"/>
            <p:cNvSpPr txBox="1"/>
            <p:nvPr/>
          </p:nvSpPr>
          <p:spPr>
            <a:xfrm>
              <a:off x="8940033" y="3869309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47828" y="4402466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936" y="1435948"/>
            <a:ext cx="2937088" cy="1702708"/>
            <a:chOff x="350992" y="2767961"/>
            <a:chExt cx="2937088" cy="1702708"/>
          </a:xfrm>
        </p:grpSpPr>
        <p:sp>
          <p:nvSpPr>
            <p:cNvPr id="224" name="TextBox 223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32936" y="4042609"/>
            <a:ext cx="2937088" cy="1702708"/>
            <a:chOff x="1253244" y="4520183"/>
            <a:chExt cx="2937088" cy="1702708"/>
          </a:xfrm>
        </p:grpSpPr>
        <p:sp>
          <p:nvSpPr>
            <p:cNvPr id="227" name="TextBox 226"/>
            <p:cNvSpPr txBox="1"/>
            <p:nvPr/>
          </p:nvSpPr>
          <p:spPr>
            <a:xfrm>
              <a:off x="1253244" y="4520183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261039" y="5053340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9" name="Freeform 305"/>
          <p:cNvSpPr/>
          <p:nvPr/>
        </p:nvSpPr>
        <p:spPr>
          <a:xfrm>
            <a:off x="5657239" y="3229036"/>
            <a:ext cx="867620" cy="682314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15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Radial SmartArt for PowerPoint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18766" y="1431779"/>
            <a:ext cx="4155863" cy="4119604"/>
            <a:chOff x="4018766" y="1431779"/>
            <a:chExt cx="4155863" cy="4119604"/>
          </a:xfrm>
        </p:grpSpPr>
        <p:sp>
          <p:nvSpPr>
            <p:cNvPr id="49" name="Line 109"/>
            <p:cNvSpPr>
              <a:spLocks noChangeShapeType="1"/>
            </p:cNvSpPr>
            <p:nvPr/>
          </p:nvSpPr>
          <p:spPr bwMode="auto">
            <a:xfrm>
              <a:off x="8171839" y="2975585"/>
              <a:ext cx="2789" cy="1036177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10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11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4018766" y="1433174"/>
              <a:ext cx="4155863" cy="4116814"/>
            </a:xfrm>
            <a:custGeom>
              <a:avLst/>
              <a:gdLst>
                <a:gd name="T0" fmla="*/ 10228 w 11918"/>
                <a:gd name="T1" fmla="*/ 10322 h 11810"/>
                <a:gd name="T2" fmla="*/ 4268 w 11918"/>
                <a:gd name="T3" fmla="*/ 11810 h 11810"/>
                <a:gd name="T4" fmla="*/ 0 w 11918"/>
                <a:gd name="T5" fmla="*/ 7393 h 11810"/>
                <a:gd name="T6" fmla="*/ 1690 w 11918"/>
                <a:gd name="T7" fmla="*/ 1488 h 11810"/>
                <a:gd name="T8" fmla="*/ 7650 w 11918"/>
                <a:gd name="T9" fmla="*/ 0 h 11810"/>
                <a:gd name="T10" fmla="*/ 11918 w 11918"/>
                <a:gd name="T11" fmla="*/ 4417 h 11810"/>
                <a:gd name="T12" fmla="*/ 10228 w 11918"/>
                <a:gd name="T13" fmla="*/ 10322 h 1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0">
                  <a:moveTo>
                    <a:pt x="10228" y="10322"/>
                  </a:moveTo>
                  <a:lnTo>
                    <a:pt x="4268" y="11810"/>
                  </a:lnTo>
                  <a:lnTo>
                    <a:pt x="0" y="7393"/>
                  </a:lnTo>
                  <a:lnTo>
                    <a:pt x="1690" y="1488"/>
                  </a:lnTo>
                  <a:lnTo>
                    <a:pt x="7650" y="0"/>
                  </a:lnTo>
                  <a:lnTo>
                    <a:pt x="11918" y="4417"/>
                  </a:lnTo>
                  <a:lnTo>
                    <a:pt x="10228" y="10322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3"/>
            <p:cNvSpPr>
              <a:spLocks/>
            </p:cNvSpPr>
            <p:nvPr/>
          </p:nvSpPr>
          <p:spPr bwMode="auto">
            <a:xfrm>
              <a:off x="4018766" y="1431779"/>
              <a:ext cx="4155863" cy="4119603"/>
            </a:xfrm>
            <a:custGeom>
              <a:avLst/>
              <a:gdLst>
                <a:gd name="T0" fmla="*/ 11918 w 11918"/>
                <a:gd name="T1" fmla="*/ 7399 h 11813"/>
                <a:gd name="T2" fmla="*/ 7646 w 11918"/>
                <a:gd name="T3" fmla="*/ 11813 h 11813"/>
                <a:gd name="T4" fmla="*/ 1688 w 11918"/>
                <a:gd name="T5" fmla="*/ 10321 h 11813"/>
                <a:gd name="T6" fmla="*/ 0 w 11918"/>
                <a:gd name="T7" fmla="*/ 4414 h 11813"/>
                <a:gd name="T8" fmla="*/ 4272 w 11918"/>
                <a:gd name="T9" fmla="*/ 0 h 11813"/>
                <a:gd name="T10" fmla="*/ 10230 w 11918"/>
                <a:gd name="T11" fmla="*/ 1493 h 11813"/>
                <a:gd name="T12" fmla="*/ 11918 w 11918"/>
                <a:gd name="T13" fmla="*/ 7399 h 1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3">
                  <a:moveTo>
                    <a:pt x="11918" y="7399"/>
                  </a:moveTo>
                  <a:lnTo>
                    <a:pt x="7646" y="11813"/>
                  </a:lnTo>
                  <a:lnTo>
                    <a:pt x="1688" y="10321"/>
                  </a:lnTo>
                  <a:lnTo>
                    <a:pt x="0" y="4414"/>
                  </a:lnTo>
                  <a:lnTo>
                    <a:pt x="4272" y="0"/>
                  </a:lnTo>
                  <a:lnTo>
                    <a:pt x="10230" y="1493"/>
                  </a:lnTo>
                  <a:lnTo>
                    <a:pt x="11918" y="7399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4441325" y="1820869"/>
              <a:ext cx="1069647" cy="1059884"/>
            </a:xfrm>
            <a:custGeom>
              <a:avLst/>
              <a:gdLst>
                <a:gd name="T0" fmla="*/ 0 w 3069"/>
                <a:gd name="T1" fmla="*/ 2048 h 3041"/>
                <a:gd name="T2" fmla="*/ 3069 w 3069"/>
                <a:gd name="T3" fmla="*/ 3041 h 3041"/>
                <a:gd name="T4" fmla="*/ 1983 w 3069"/>
                <a:gd name="T5" fmla="*/ 0 h 3041"/>
                <a:gd name="T6" fmla="*/ 0 w 3069"/>
                <a:gd name="T7" fmla="*/ 2048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9" h="3041">
                  <a:moveTo>
                    <a:pt x="0" y="2048"/>
                  </a:moveTo>
                  <a:lnTo>
                    <a:pt x="3069" y="3041"/>
                  </a:lnTo>
                  <a:lnTo>
                    <a:pt x="1983" y="0"/>
                  </a:lnTo>
                  <a:lnTo>
                    <a:pt x="0" y="2048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5131644" y="2536291"/>
              <a:ext cx="2620425" cy="2628793"/>
            </a:xfrm>
            <a:custGeom>
              <a:avLst/>
              <a:gdLst>
                <a:gd name="T0" fmla="*/ 0 w 7518"/>
                <a:gd name="T1" fmla="*/ 7531 h 7540"/>
                <a:gd name="T2" fmla="*/ 1093 w 7518"/>
                <a:gd name="T3" fmla="*/ 997 h 7540"/>
                <a:gd name="T4" fmla="*/ 7518 w 7518"/>
                <a:gd name="T5" fmla="*/ 0 h 7540"/>
                <a:gd name="T6" fmla="*/ 6841 w 7518"/>
                <a:gd name="T7" fmla="*/ 2346 h 7540"/>
                <a:gd name="T8" fmla="*/ 5535 w 7518"/>
                <a:gd name="T9" fmla="*/ 7540 h 7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8" h="7540">
                  <a:moveTo>
                    <a:pt x="0" y="7531"/>
                  </a:moveTo>
                  <a:lnTo>
                    <a:pt x="1093" y="997"/>
                  </a:lnTo>
                  <a:lnTo>
                    <a:pt x="7518" y="0"/>
                  </a:lnTo>
                  <a:lnTo>
                    <a:pt x="6841" y="2346"/>
                  </a:lnTo>
                  <a:lnTo>
                    <a:pt x="5535" y="754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>
              <a:off x="4167987" y="3491582"/>
              <a:ext cx="1177028" cy="460212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7"/>
            <p:cNvSpPr>
              <a:spLocks/>
            </p:cNvSpPr>
            <p:nvPr/>
          </p:nvSpPr>
          <p:spPr bwMode="auto">
            <a:xfrm>
              <a:off x="5512366" y="2883543"/>
              <a:ext cx="1549384" cy="2278752"/>
            </a:xfrm>
            <a:custGeom>
              <a:avLst/>
              <a:gdLst>
                <a:gd name="T0" fmla="*/ 4442 w 4442"/>
                <a:gd name="T1" fmla="*/ 6534 h 6534"/>
                <a:gd name="T2" fmla="*/ 2220 w 4442"/>
                <a:gd name="T3" fmla="*/ 3267 h 6534"/>
                <a:gd name="T4" fmla="*/ 0 w 4442"/>
                <a:gd name="T5" fmla="*/ 0 h 6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42" h="6534">
                  <a:moveTo>
                    <a:pt x="4442" y="6534"/>
                  </a:moveTo>
                  <a:lnTo>
                    <a:pt x="2220" y="326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934925" y="1579605"/>
              <a:ext cx="411403" cy="2681787"/>
            </a:xfrm>
            <a:custGeom>
              <a:avLst/>
              <a:gdLst>
                <a:gd name="T0" fmla="*/ 0 w 1180"/>
                <a:gd name="T1" fmla="*/ 7691 h 7691"/>
                <a:gd name="T2" fmla="*/ 460 w 1180"/>
                <a:gd name="T3" fmla="*/ 0 h 7691"/>
                <a:gd name="T4" fmla="*/ 1180 w 1180"/>
                <a:gd name="T5" fmla="*/ 6133 h 7691"/>
                <a:gd name="T6" fmla="*/ 0 w 1180"/>
                <a:gd name="T7" fmla="*/ 7691 h 7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0" h="7691">
                  <a:moveTo>
                    <a:pt x="0" y="7691"/>
                  </a:moveTo>
                  <a:lnTo>
                    <a:pt x="460" y="0"/>
                  </a:lnTo>
                  <a:lnTo>
                    <a:pt x="1180" y="6133"/>
                  </a:lnTo>
                  <a:lnTo>
                    <a:pt x="0" y="769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6347722" y="1953354"/>
              <a:ext cx="1824117" cy="1764150"/>
            </a:xfrm>
            <a:custGeom>
              <a:avLst/>
              <a:gdLst>
                <a:gd name="T0" fmla="*/ 3552 w 5233"/>
                <a:gd name="T1" fmla="*/ 0 h 5061"/>
                <a:gd name="T2" fmla="*/ 0 w 5233"/>
                <a:gd name="T3" fmla="*/ 5061 h 5061"/>
                <a:gd name="T4" fmla="*/ 5233 w 5233"/>
                <a:gd name="T5" fmla="*/ 2934 h 5061"/>
                <a:gd name="T6" fmla="*/ 3552 w 5233"/>
                <a:gd name="T7" fmla="*/ 0 h 5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3" h="5061">
                  <a:moveTo>
                    <a:pt x="3552" y="0"/>
                  </a:moveTo>
                  <a:lnTo>
                    <a:pt x="0" y="5061"/>
                  </a:lnTo>
                  <a:lnTo>
                    <a:pt x="5233" y="2934"/>
                  </a:lnTo>
                  <a:lnTo>
                    <a:pt x="3552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4441325" y="1431779"/>
              <a:ext cx="3730515" cy="3016487"/>
            </a:xfrm>
            <a:custGeom>
              <a:avLst/>
              <a:gdLst>
                <a:gd name="T0" fmla="*/ 3061 w 10700"/>
                <a:gd name="T1" fmla="*/ 0 h 8649"/>
                <a:gd name="T2" fmla="*/ 0 w 10700"/>
                <a:gd name="T3" fmla="*/ 8649 h 8649"/>
                <a:gd name="T4" fmla="*/ 10700 w 10700"/>
                <a:gd name="T5" fmla="*/ 7310 h 8649"/>
                <a:gd name="T6" fmla="*/ 3061 w 10700"/>
                <a:gd name="T7" fmla="*/ 0 h 8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0" h="8649">
                  <a:moveTo>
                    <a:pt x="3061" y="0"/>
                  </a:moveTo>
                  <a:lnTo>
                    <a:pt x="0" y="8649"/>
                  </a:lnTo>
                  <a:lnTo>
                    <a:pt x="10700" y="7310"/>
                  </a:lnTo>
                  <a:lnTo>
                    <a:pt x="3061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4018766" y="2883543"/>
              <a:ext cx="1493601" cy="1126824"/>
            </a:xfrm>
            <a:custGeom>
              <a:avLst/>
              <a:gdLst>
                <a:gd name="T0" fmla="*/ 0 w 4284"/>
                <a:gd name="T1" fmla="*/ 3231 h 3231"/>
                <a:gd name="T2" fmla="*/ 4284 w 4284"/>
                <a:gd name="T3" fmla="*/ 0 h 3231"/>
                <a:gd name="T4" fmla="*/ 0 w 4284"/>
                <a:gd name="T5" fmla="*/ 251 h 3231"/>
                <a:gd name="T6" fmla="*/ 0 w 4284"/>
                <a:gd name="T7" fmla="*/ 3231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4" h="3231">
                  <a:moveTo>
                    <a:pt x="0" y="3231"/>
                  </a:moveTo>
                  <a:lnTo>
                    <a:pt x="4284" y="0"/>
                  </a:lnTo>
                  <a:lnTo>
                    <a:pt x="0" y="251"/>
                  </a:lnTo>
                  <a:lnTo>
                    <a:pt x="0" y="323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2"/>
            <p:cNvSpPr>
              <a:spLocks/>
            </p:cNvSpPr>
            <p:nvPr/>
          </p:nvSpPr>
          <p:spPr bwMode="auto">
            <a:xfrm>
              <a:off x="4607281" y="4085675"/>
              <a:ext cx="2725019" cy="945528"/>
            </a:xfrm>
            <a:custGeom>
              <a:avLst/>
              <a:gdLst>
                <a:gd name="T0" fmla="*/ 0 w 7817"/>
                <a:gd name="T1" fmla="*/ 2709 h 2709"/>
                <a:gd name="T2" fmla="*/ 981 w 7817"/>
                <a:gd name="T3" fmla="*/ 2382 h 2709"/>
                <a:gd name="T4" fmla="*/ 4657 w 7817"/>
                <a:gd name="T5" fmla="*/ 1143 h 2709"/>
                <a:gd name="T6" fmla="*/ 6032 w 7817"/>
                <a:gd name="T7" fmla="*/ 670 h 2709"/>
                <a:gd name="T8" fmla="*/ 7128 w 7817"/>
                <a:gd name="T9" fmla="*/ 281 h 2709"/>
                <a:gd name="T10" fmla="*/ 7638 w 7817"/>
                <a:gd name="T11" fmla="*/ 88 h 2709"/>
                <a:gd name="T12" fmla="*/ 7772 w 7817"/>
                <a:gd name="T13" fmla="*/ 30 h 2709"/>
                <a:gd name="T14" fmla="*/ 7814 w 7817"/>
                <a:gd name="T15" fmla="*/ 5 h 2709"/>
                <a:gd name="T16" fmla="*/ 7817 w 7817"/>
                <a:gd name="T17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17" h="2709">
                  <a:moveTo>
                    <a:pt x="0" y="2709"/>
                  </a:moveTo>
                  <a:lnTo>
                    <a:pt x="981" y="2382"/>
                  </a:lnTo>
                  <a:lnTo>
                    <a:pt x="4657" y="1143"/>
                  </a:lnTo>
                  <a:lnTo>
                    <a:pt x="6032" y="670"/>
                  </a:lnTo>
                  <a:lnTo>
                    <a:pt x="7128" y="281"/>
                  </a:lnTo>
                  <a:lnTo>
                    <a:pt x="7638" y="88"/>
                  </a:lnTo>
                  <a:lnTo>
                    <a:pt x="7772" y="30"/>
                  </a:lnTo>
                  <a:lnTo>
                    <a:pt x="7814" y="5"/>
                  </a:lnTo>
                  <a:lnTo>
                    <a:pt x="7817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3"/>
            <p:cNvSpPr>
              <a:spLocks/>
            </p:cNvSpPr>
            <p:nvPr/>
          </p:nvSpPr>
          <p:spPr bwMode="auto">
            <a:xfrm>
              <a:off x="4018766" y="1431779"/>
              <a:ext cx="2077931" cy="3971777"/>
            </a:xfrm>
            <a:custGeom>
              <a:avLst/>
              <a:gdLst>
                <a:gd name="T0" fmla="*/ 0 w 5960"/>
                <a:gd name="T1" fmla="*/ 4414 h 11390"/>
                <a:gd name="T2" fmla="*/ 1690 w 5960"/>
                <a:gd name="T3" fmla="*/ 1489 h 11390"/>
                <a:gd name="T4" fmla="*/ 4272 w 5960"/>
                <a:gd name="T5" fmla="*/ 0 h 11390"/>
                <a:gd name="T6" fmla="*/ 4489 w 5960"/>
                <a:gd name="T7" fmla="*/ 1437 h 11390"/>
                <a:gd name="T8" fmla="*/ 5450 w 5960"/>
                <a:gd name="T9" fmla="*/ 7878 h 11390"/>
                <a:gd name="T10" fmla="*/ 5822 w 5960"/>
                <a:gd name="T11" fmla="*/ 10406 h 11390"/>
                <a:gd name="T12" fmla="*/ 5953 w 5960"/>
                <a:gd name="T13" fmla="*/ 11319 h 11390"/>
                <a:gd name="T14" fmla="*/ 5960 w 5960"/>
                <a:gd name="T15" fmla="*/ 11390 h 1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0" h="11390">
                  <a:moveTo>
                    <a:pt x="0" y="4414"/>
                  </a:moveTo>
                  <a:lnTo>
                    <a:pt x="1690" y="1489"/>
                  </a:lnTo>
                  <a:lnTo>
                    <a:pt x="4272" y="0"/>
                  </a:lnTo>
                  <a:lnTo>
                    <a:pt x="4489" y="1437"/>
                  </a:lnTo>
                  <a:lnTo>
                    <a:pt x="5450" y="7878"/>
                  </a:lnTo>
                  <a:lnTo>
                    <a:pt x="5822" y="10406"/>
                  </a:lnTo>
                  <a:lnTo>
                    <a:pt x="5953" y="11319"/>
                  </a:lnTo>
                  <a:lnTo>
                    <a:pt x="5960" y="1139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flipH="1" flipV="1">
              <a:off x="6347722" y="3717504"/>
              <a:ext cx="1236997" cy="13136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4441325" y="1433174"/>
              <a:ext cx="2245282" cy="3970383"/>
            </a:xfrm>
            <a:custGeom>
              <a:avLst/>
              <a:gdLst>
                <a:gd name="T0" fmla="*/ 0 w 6439"/>
                <a:gd name="T1" fmla="*/ 8648 h 11389"/>
                <a:gd name="T2" fmla="*/ 111 w 6439"/>
                <a:gd name="T3" fmla="*/ 8591 h 11389"/>
                <a:gd name="T4" fmla="*/ 846 w 6439"/>
                <a:gd name="T5" fmla="*/ 8180 h 11389"/>
                <a:gd name="T6" fmla="*/ 2256 w 6439"/>
                <a:gd name="T7" fmla="*/ 7376 h 11389"/>
                <a:gd name="T8" fmla="*/ 2565 w 6439"/>
                <a:gd name="T9" fmla="*/ 7200 h 11389"/>
                <a:gd name="T10" fmla="*/ 4749 w 6439"/>
                <a:gd name="T11" fmla="*/ 11389 h 11389"/>
                <a:gd name="T12" fmla="*/ 6439 w 6439"/>
                <a:gd name="T13" fmla="*/ 0 h 11389"/>
                <a:gd name="T14" fmla="*/ 3069 w 6439"/>
                <a:gd name="T15" fmla="*/ 4154 h 11389"/>
                <a:gd name="T16" fmla="*/ 0 w 6439"/>
                <a:gd name="T17" fmla="*/ 3161 h 1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9" h="11389">
                  <a:moveTo>
                    <a:pt x="0" y="8648"/>
                  </a:moveTo>
                  <a:lnTo>
                    <a:pt x="111" y="8591"/>
                  </a:lnTo>
                  <a:lnTo>
                    <a:pt x="846" y="8180"/>
                  </a:lnTo>
                  <a:lnTo>
                    <a:pt x="2256" y="7376"/>
                  </a:lnTo>
                  <a:lnTo>
                    <a:pt x="2565" y="7200"/>
                  </a:lnTo>
                  <a:lnTo>
                    <a:pt x="4749" y="11389"/>
                  </a:lnTo>
                  <a:lnTo>
                    <a:pt x="6439" y="0"/>
                  </a:lnTo>
                  <a:lnTo>
                    <a:pt x="3069" y="4154"/>
                  </a:lnTo>
                  <a:lnTo>
                    <a:pt x="0" y="3161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6"/>
            <p:cNvSpPr>
              <a:spLocks/>
            </p:cNvSpPr>
            <p:nvPr/>
          </p:nvSpPr>
          <p:spPr bwMode="auto">
            <a:xfrm>
              <a:off x="4608676" y="1951960"/>
              <a:ext cx="1733469" cy="1768333"/>
            </a:xfrm>
            <a:custGeom>
              <a:avLst/>
              <a:gdLst>
                <a:gd name="T0" fmla="*/ 4973 w 4973"/>
                <a:gd name="T1" fmla="*/ 5073 h 5073"/>
                <a:gd name="T2" fmla="*/ 272 w 4973"/>
                <a:gd name="T3" fmla="*/ 5038 h 5073"/>
                <a:gd name="T4" fmla="*/ 0 w 4973"/>
                <a:gd name="T5" fmla="*/ 0 h 5073"/>
                <a:gd name="T6" fmla="*/ 3110 w 4973"/>
                <a:gd name="T7" fmla="*/ 2027 h 5073"/>
                <a:gd name="T8" fmla="*/ 4973 w 4973"/>
                <a:gd name="T9" fmla="*/ 5073 h 5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3" h="5073">
                  <a:moveTo>
                    <a:pt x="4973" y="5073"/>
                  </a:moveTo>
                  <a:lnTo>
                    <a:pt x="272" y="5038"/>
                  </a:lnTo>
                  <a:lnTo>
                    <a:pt x="0" y="0"/>
                  </a:lnTo>
                  <a:lnTo>
                    <a:pt x="3110" y="2027"/>
                  </a:lnTo>
                  <a:lnTo>
                    <a:pt x="4973" y="5073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7"/>
            <p:cNvSpPr>
              <a:spLocks/>
            </p:cNvSpPr>
            <p:nvPr/>
          </p:nvSpPr>
          <p:spPr bwMode="auto">
            <a:xfrm>
              <a:off x="5512366" y="1432823"/>
              <a:ext cx="2073748" cy="986323"/>
            </a:xfrm>
            <a:custGeom>
              <a:avLst/>
              <a:gdLst>
                <a:gd name="T0" fmla="*/ 0 w 5946"/>
                <a:gd name="T1" fmla="*/ 0 h 2912"/>
                <a:gd name="T2" fmla="*/ 3366 w 5946"/>
                <a:gd name="T3" fmla="*/ 83 h 2912"/>
                <a:gd name="T4" fmla="*/ 5946 w 5946"/>
                <a:gd name="T5" fmla="*/ 1575 h 2912"/>
                <a:gd name="T6" fmla="*/ 2946 w 5946"/>
                <a:gd name="T7" fmla="*/ 2912 h 2912"/>
                <a:gd name="connsiteX0" fmla="*/ 0 w 10000"/>
                <a:gd name="connsiteY0" fmla="*/ 59 h 9715"/>
                <a:gd name="connsiteX1" fmla="*/ 5661 w 10000"/>
                <a:gd name="connsiteY1" fmla="*/ 0 h 9715"/>
                <a:gd name="connsiteX2" fmla="*/ 10000 w 10000"/>
                <a:gd name="connsiteY2" fmla="*/ 5124 h 9715"/>
                <a:gd name="connsiteX3" fmla="*/ 4955 w 10000"/>
                <a:gd name="connsiteY3" fmla="*/ 9715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715">
                  <a:moveTo>
                    <a:pt x="0" y="59"/>
                  </a:moveTo>
                  <a:lnTo>
                    <a:pt x="5661" y="0"/>
                  </a:lnTo>
                  <a:lnTo>
                    <a:pt x="10000" y="5124"/>
                  </a:lnTo>
                  <a:lnTo>
                    <a:pt x="4955" y="9715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flipV="1">
              <a:off x="7584719" y="3981080"/>
              <a:ext cx="587121" cy="1050123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flipV="1">
              <a:off x="6685212" y="5027019"/>
              <a:ext cx="902297" cy="524364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>
              <a:off x="4607281" y="5033992"/>
              <a:ext cx="899508" cy="515996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>
              <a:off x="4022950" y="4013156"/>
              <a:ext cx="584331" cy="104036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>
              <a:off x="5345015" y="3951793"/>
              <a:ext cx="583836" cy="3095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74139" y="1360656"/>
            <a:ext cx="4243722" cy="4234656"/>
            <a:chOff x="3974139" y="1360656"/>
            <a:chExt cx="4243722" cy="42346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7477336" y="330749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3 h 272"/>
                <a:gd name="T6" fmla="*/ 213 w 272"/>
                <a:gd name="T7" fmla="*/ 249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49 h 272"/>
                <a:gd name="T16" fmla="*/ 24 w 272"/>
                <a:gd name="T17" fmla="*/ 213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4 w 272"/>
                <a:gd name="T25" fmla="*/ 60 h 272"/>
                <a:gd name="T26" fmla="*/ 60 w 272"/>
                <a:gd name="T27" fmla="*/ 22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2 h 272"/>
                <a:gd name="T36" fmla="*/ 250 w 272"/>
                <a:gd name="T37" fmla="*/ 60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4" y="213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60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2"/>
                  </a:lnTo>
                  <a:lnTo>
                    <a:pt x="250" y="60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8123029" y="2926774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3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6"/>
            <p:cNvSpPr>
              <a:spLocks/>
            </p:cNvSpPr>
            <p:nvPr/>
          </p:nvSpPr>
          <p:spPr bwMode="auto">
            <a:xfrm>
              <a:off x="7718600" y="2501426"/>
              <a:ext cx="65546" cy="65546"/>
            </a:xfrm>
            <a:custGeom>
              <a:avLst/>
              <a:gdLst>
                <a:gd name="T0" fmla="*/ 188 w 188"/>
                <a:gd name="T1" fmla="*/ 93 h 188"/>
                <a:gd name="T2" fmla="*/ 187 w 188"/>
                <a:gd name="T3" fmla="*/ 113 h 188"/>
                <a:gd name="T4" fmla="*/ 173 w 188"/>
                <a:gd name="T5" fmla="*/ 146 h 188"/>
                <a:gd name="T6" fmla="*/ 147 w 188"/>
                <a:gd name="T7" fmla="*/ 172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2 h 188"/>
                <a:gd name="T16" fmla="*/ 16 w 188"/>
                <a:gd name="T17" fmla="*/ 146 h 188"/>
                <a:gd name="T18" fmla="*/ 2 w 188"/>
                <a:gd name="T19" fmla="*/ 113 h 188"/>
                <a:gd name="T20" fmla="*/ 0 w 188"/>
                <a:gd name="T21" fmla="*/ 93 h 188"/>
                <a:gd name="T22" fmla="*/ 2 w 188"/>
                <a:gd name="T23" fmla="*/ 75 h 188"/>
                <a:gd name="T24" fmla="*/ 16 w 188"/>
                <a:gd name="T25" fmla="*/ 40 h 188"/>
                <a:gd name="T26" fmla="*/ 41 w 188"/>
                <a:gd name="T27" fmla="*/ 16 h 188"/>
                <a:gd name="T28" fmla="*/ 74 w 188"/>
                <a:gd name="T29" fmla="*/ 1 h 188"/>
                <a:gd name="T30" fmla="*/ 94 w 188"/>
                <a:gd name="T31" fmla="*/ 0 h 188"/>
                <a:gd name="T32" fmla="*/ 113 w 188"/>
                <a:gd name="T33" fmla="*/ 1 h 188"/>
                <a:gd name="T34" fmla="*/ 147 w 188"/>
                <a:gd name="T35" fmla="*/ 16 h 188"/>
                <a:gd name="T36" fmla="*/ 173 w 188"/>
                <a:gd name="T37" fmla="*/ 40 h 188"/>
                <a:gd name="T38" fmla="*/ 187 w 188"/>
                <a:gd name="T39" fmla="*/ 75 h 188"/>
                <a:gd name="T40" fmla="*/ 188 w 188"/>
                <a:gd name="T41" fmla="*/ 9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3"/>
                  </a:moveTo>
                  <a:lnTo>
                    <a:pt x="187" y="113"/>
                  </a:lnTo>
                  <a:lnTo>
                    <a:pt x="173" y="146"/>
                  </a:lnTo>
                  <a:lnTo>
                    <a:pt x="147" y="172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2" y="113"/>
                  </a:lnTo>
                  <a:lnTo>
                    <a:pt x="0" y="93"/>
                  </a:lnTo>
                  <a:lnTo>
                    <a:pt x="2" y="75"/>
                  </a:lnTo>
                  <a:lnTo>
                    <a:pt x="16" y="40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0"/>
                  </a:lnTo>
                  <a:lnTo>
                    <a:pt x="187" y="75"/>
                  </a:lnTo>
                  <a:lnTo>
                    <a:pt x="188" y="9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7"/>
            <p:cNvSpPr>
              <a:spLocks/>
            </p:cNvSpPr>
            <p:nvPr/>
          </p:nvSpPr>
          <p:spPr bwMode="auto">
            <a:xfrm>
              <a:off x="7241652" y="202447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8"/>
            <p:cNvSpPr>
              <a:spLocks/>
            </p:cNvSpPr>
            <p:nvPr/>
          </p:nvSpPr>
          <p:spPr bwMode="auto">
            <a:xfrm>
              <a:off x="7015729" y="511208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60 w 272"/>
                <a:gd name="T15" fmla="*/ 250 h 272"/>
                <a:gd name="T16" fmla="*/ 22 w 272"/>
                <a:gd name="T17" fmla="*/ 212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2" y="212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9"/>
            <p:cNvSpPr>
              <a:spLocks/>
            </p:cNvSpPr>
            <p:nvPr/>
          </p:nvSpPr>
          <p:spPr bwMode="auto">
            <a:xfrm>
              <a:off x="7534514" y="4983787"/>
              <a:ext cx="94832" cy="94832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5 h 272"/>
                <a:gd name="T4" fmla="*/ 249 w 271"/>
                <a:gd name="T5" fmla="*/ 213 h 272"/>
                <a:gd name="T6" fmla="*/ 212 w 271"/>
                <a:gd name="T7" fmla="*/ 250 h 272"/>
                <a:gd name="T8" fmla="*/ 163 w 271"/>
                <a:gd name="T9" fmla="*/ 271 h 272"/>
                <a:gd name="T10" fmla="*/ 136 w 271"/>
                <a:gd name="T11" fmla="*/ 272 h 272"/>
                <a:gd name="T12" fmla="*/ 107 w 271"/>
                <a:gd name="T13" fmla="*/ 271 h 272"/>
                <a:gd name="T14" fmla="*/ 58 w 271"/>
                <a:gd name="T15" fmla="*/ 250 h 272"/>
                <a:gd name="T16" fmla="*/ 22 w 271"/>
                <a:gd name="T17" fmla="*/ 213 h 272"/>
                <a:gd name="T18" fmla="*/ 1 w 271"/>
                <a:gd name="T19" fmla="*/ 165 h 272"/>
                <a:gd name="T20" fmla="*/ 0 w 271"/>
                <a:gd name="T21" fmla="*/ 136 h 272"/>
                <a:gd name="T22" fmla="*/ 1 w 271"/>
                <a:gd name="T23" fmla="*/ 109 h 272"/>
                <a:gd name="T24" fmla="*/ 22 w 271"/>
                <a:gd name="T25" fmla="*/ 60 h 272"/>
                <a:gd name="T26" fmla="*/ 58 w 271"/>
                <a:gd name="T27" fmla="*/ 24 h 272"/>
                <a:gd name="T28" fmla="*/ 107 w 271"/>
                <a:gd name="T29" fmla="*/ 3 h 272"/>
                <a:gd name="T30" fmla="*/ 136 w 271"/>
                <a:gd name="T31" fmla="*/ 0 h 272"/>
                <a:gd name="T32" fmla="*/ 163 w 271"/>
                <a:gd name="T33" fmla="*/ 3 h 272"/>
                <a:gd name="T34" fmla="*/ 212 w 271"/>
                <a:gd name="T35" fmla="*/ 24 h 272"/>
                <a:gd name="T36" fmla="*/ 249 w 271"/>
                <a:gd name="T37" fmla="*/ 60 h 272"/>
                <a:gd name="T38" fmla="*/ 269 w 271"/>
                <a:gd name="T39" fmla="*/ 109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5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8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8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0"/>
            <p:cNvSpPr>
              <a:spLocks/>
            </p:cNvSpPr>
            <p:nvPr/>
          </p:nvSpPr>
          <p:spPr bwMode="auto">
            <a:xfrm>
              <a:off x="6894400" y="3445560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4 h 272"/>
                <a:gd name="T4" fmla="*/ 248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59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59 w 272"/>
                <a:gd name="T27" fmla="*/ 24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4 h 272"/>
                <a:gd name="T36" fmla="*/ 248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4"/>
                  </a:lnTo>
                  <a:lnTo>
                    <a:pt x="248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9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9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8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1"/>
            <p:cNvSpPr>
              <a:spLocks/>
            </p:cNvSpPr>
            <p:nvPr/>
          </p:nvSpPr>
          <p:spPr bwMode="auto">
            <a:xfrm>
              <a:off x="6194318" y="2731532"/>
              <a:ext cx="65546" cy="65546"/>
            </a:xfrm>
            <a:custGeom>
              <a:avLst/>
              <a:gdLst>
                <a:gd name="T0" fmla="*/ 188 w 188"/>
                <a:gd name="T1" fmla="*/ 95 h 189"/>
                <a:gd name="T2" fmla="*/ 187 w 188"/>
                <a:gd name="T3" fmla="*/ 114 h 189"/>
                <a:gd name="T4" fmla="*/ 173 w 188"/>
                <a:gd name="T5" fmla="*/ 148 h 189"/>
                <a:gd name="T6" fmla="*/ 147 w 188"/>
                <a:gd name="T7" fmla="*/ 174 h 189"/>
                <a:gd name="T8" fmla="*/ 113 w 188"/>
                <a:gd name="T9" fmla="*/ 188 h 189"/>
                <a:gd name="T10" fmla="*/ 95 w 188"/>
                <a:gd name="T11" fmla="*/ 189 h 189"/>
                <a:gd name="T12" fmla="*/ 75 w 188"/>
                <a:gd name="T13" fmla="*/ 188 h 189"/>
                <a:gd name="T14" fmla="*/ 42 w 188"/>
                <a:gd name="T15" fmla="*/ 174 h 189"/>
                <a:gd name="T16" fmla="*/ 16 w 188"/>
                <a:gd name="T17" fmla="*/ 148 h 189"/>
                <a:gd name="T18" fmla="*/ 2 w 188"/>
                <a:gd name="T19" fmla="*/ 114 h 189"/>
                <a:gd name="T20" fmla="*/ 0 w 188"/>
                <a:gd name="T21" fmla="*/ 95 h 189"/>
                <a:gd name="T22" fmla="*/ 2 w 188"/>
                <a:gd name="T23" fmla="*/ 75 h 189"/>
                <a:gd name="T24" fmla="*/ 16 w 188"/>
                <a:gd name="T25" fmla="*/ 41 h 189"/>
                <a:gd name="T26" fmla="*/ 42 w 188"/>
                <a:gd name="T27" fmla="*/ 16 h 189"/>
                <a:gd name="T28" fmla="*/ 75 w 188"/>
                <a:gd name="T29" fmla="*/ 1 h 189"/>
                <a:gd name="T30" fmla="*/ 95 w 188"/>
                <a:gd name="T31" fmla="*/ 0 h 189"/>
                <a:gd name="T32" fmla="*/ 113 w 188"/>
                <a:gd name="T33" fmla="*/ 1 h 189"/>
                <a:gd name="T34" fmla="*/ 147 w 188"/>
                <a:gd name="T35" fmla="*/ 16 h 189"/>
                <a:gd name="T36" fmla="*/ 173 w 188"/>
                <a:gd name="T37" fmla="*/ 41 h 189"/>
                <a:gd name="T38" fmla="*/ 187 w 188"/>
                <a:gd name="T39" fmla="*/ 75 h 189"/>
                <a:gd name="T40" fmla="*/ 188 w 188"/>
                <a:gd name="T41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9">
                  <a:moveTo>
                    <a:pt x="188" y="95"/>
                  </a:moveTo>
                  <a:lnTo>
                    <a:pt x="187" y="114"/>
                  </a:lnTo>
                  <a:lnTo>
                    <a:pt x="173" y="148"/>
                  </a:lnTo>
                  <a:lnTo>
                    <a:pt x="147" y="174"/>
                  </a:lnTo>
                  <a:lnTo>
                    <a:pt x="113" y="188"/>
                  </a:lnTo>
                  <a:lnTo>
                    <a:pt x="95" y="189"/>
                  </a:lnTo>
                  <a:lnTo>
                    <a:pt x="75" y="188"/>
                  </a:lnTo>
                  <a:lnTo>
                    <a:pt x="42" y="174"/>
                  </a:lnTo>
                  <a:lnTo>
                    <a:pt x="16" y="148"/>
                  </a:lnTo>
                  <a:lnTo>
                    <a:pt x="2" y="114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6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2"/>
            <p:cNvSpPr>
              <a:spLocks/>
            </p:cNvSpPr>
            <p:nvPr/>
          </p:nvSpPr>
          <p:spPr bwMode="auto">
            <a:xfrm>
              <a:off x="6466262" y="2698062"/>
              <a:ext cx="66940" cy="66940"/>
            </a:xfrm>
            <a:custGeom>
              <a:avLst/>
              <a:gdLst>
                <a:gd name="T0" fmla="*/ 189 w 189"/>
                <a:gd name="T1" fmla="*/ 95 h 190"/>
                <a:gd name="T2" fmla="*/ 188 w 189"/>
                <a:gd name="T3" fmla="*/ 114 h 190"/>
                <a:gd name="T4" fmla="*/ 174 w 189"/>
                <a:gd name="T5" fmla="*/ 148 h 190"/>
                <a:gd name="T6" fmla="*/ 148 w 189"/>
                <a:gd name="T7" fmla="*/ 174 h 190"/>
                <a:gd name="T8" fmla="*/ 114 w 189"/>
                <a:gd name="T9" fmla="*/ 188 h 190"/>
                <a:gd name="T10" fmla="*/ 94 w 189"/>
                <a:gd name="T11" fmla="*/ 190 h 190"/>
                <a:gd name="T12" fmla="*/ 75 w 189"/>
                <a:gd name="T13" fmla="*/ 188 h 190"/>
                <a:gd name="T14" fmla="*/ 41 w 189"/>
                <a:gd name="T15" fmla="*/ 174 h 190"/>
                <a:gd name="T16" fmla="*/ 15 w 189"/>
                <a:gd name="T17" fmla="*/ 148 h 190"/>
                <a:gd name="T18" fmla="*/ 1 w 189"/>
                <a:gd name="T19" fmla="*/ 114 h 190"/>
                <a:gd name="T20" fmla="*/ 0 w 189"/>
                <a:gd name="T21" fmla="*/ 95 h 190"/>
                <a:gd name="T22" fmla="*/ 1 w 189"/>
                <a:gd name="T23" fmla="*/ 76 h 190"/>
                <a:gd name="T24" fmla="*/ 15 w 189"/>
                <a:gd name="T25" fmla="*/ 42 h 190"/>
                <a:gd name="T26" fmla="*/ 41 w 189"/>
                <a:gd name="T27" fmla="*/ 16 h 190"/>
                <a:gd name="T28" fmla="*/ 75 w 189"/>
                <a:gd name="T29" fmla="*/ 2 h 190"/>
                <a:gd name="T30" fmla="*/ 94 w 189"/>
                <a:gd name="T31" fmla="*/ 0 h 190"/>
                <a:gd name="T32" fmla="*/ 114 w 189"/>
                <a:gd name="T33" fmla="*/ 2 h 190"/>
                <a:gd name="T34" fmla="*/ 148 w 189"/>
                <a:gd name="T35" fmla="*/ 16 h 190"/>
                <a:gd name="T36" fmla="*/ 174 w 189"/>
                <a:gd name="T37" fmla="*/ 42 h 190"/>
                <a:gd name="T38" fmla="*/ 188 w 189"/>
                <a:gd name="T39" fmla="*/ 76 h 190"/>
                <a:gd name="T40" fmla="*/ 189 w 189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90">
                  <a:moveTo>
                    <a:pt x="189" y="95"/>
                  </a:moveTo>
                  <a:lnTo>
                    <a:pt x="188" y="114"/>
                  </a:lnTo>
                  <a:lnTo>
                    <a:pt x="174" y="148"/>
                  </a:lnTo>
                  <a:lnTo>
                    <a:pt x="148" y="174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48" y="16"/>
                  </a:lnTo>
                  <a:lnTo>
                    <a:pt x="174" y="42"/>
                  </a:lnTo>
                  <a:lnTo>
                    <a:pt x="188" y="76"/>
                  </a:lnTo>
                  <a:lnTo>
                    <a:pt x="189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3"/>
            <p:cNvSpPr>
              <a:spLocks/>
            </p:cNvSpPr>
            <p:nvPr/>
          </p:nvSpPr>
          <p:spPr bwMode="auto">
            <a:xfrm>
              <a:off x="6510889" y="2395438"/>
              <a:ext cx="52994" cy="54389"/>
            </a:xfrm>
            <a:custGeom>
              <a:avLst/>
              <a:gdLst>
                <a:gd name="T0" fmla="*/ 154 w 154"/>
                <a:gd name="T1" fmla="*/ 78 h 154"/>
                <a:gd name="T2" fmla="*/ 153 w 154"/>
                <a:gd name="T3" fmla="*/ 93 h 154"/>
                <a:gd name="T4" fmla="*/ 141 w 154"/>
                <a:gd name="T5" fmla="*/ 121 h 154"/>
                <a:gd name="T6" fmla="*/ 120 w 154"/>
                <a:gd name="T7" fmla="*/ 141 h 154"/>
                <a:gd name="T8" fmla="*/ 92 w 154"/>
                <a:gd name="T9" fmla="*/ 153 h 154"/>
                <a:gd name="T10" fmla="*/ 76 w 154"/>
                <a:gd name="T11" fmla="*/ 154 h 154"/>
                <a:gd name="T12" fmla="*/ 60 w 154"/>
                <a:gd name="T13" fmla="*/ 153 h 154"/>
                <a:gd name="T14" fmla="*/ 33 w 154"/>
                <a:gd name="T15" fmla="*/ 141 h 154"/>
                <a:gd name="T16" fmla="*/ 13 w 154"/>
                <a:gd name="T17" fmla="*/ 121 h 154"/>
                <a:gd name="T18" fmla="*/ 1 w 154"/>
                <a:gd name="T19" fmla="*/ 93 h 154"/>
                <a:gd name="T20" fmla="*/ 0 w 154"/>
                <a:gd name="T21" fmla="*/ 78 h 154"/>
                <a:gd name="T22" fmla="*/ 1 w 154"/>
                <a:gd name="T23" fmla="*/ 62 h 154"/>
                <a:gd name="T24" fmla="*/ 13 w 154"/>
                <a:gd name="T25" fmla="*/ 34 h 154"/>
                <a:gd name="T26" fmla="*/ 33 w 154"/>
                <a:gd name="T27" fmla="*/ 13 h 154"/>
                <a:gd name="T28" fmla="*/ 60 w 154"/>
                <a:gd name="T29" fmla="*/ 1 h 154"/>
                <a:gd name="T30" fmla="*/ 76 w 154"/>
                <a:gd name="T31" fmla="*/ 0 h 154"/>
                <a:gd name="T32" fmla="*/ 92 w 154"/>
                <a:gd name="T33" fmla="*/ 1 h 154"/>
                <a:gd name="T34" fmla="*/ 120 w 154"/>
                <a:gd name="T35" fmla="*/ 13 h 154"/>
                <a:gd name="T36" fmla="*/ 141 w 154"/>
                <a:gd name="T37" fmla="*/ 34 h 154"/>
                <a:gd name="T38" fmla="*/ 153 w 154"/>
                <a:gd name="T39" fmla="*/ 62 h 154"/>
                <a:gd name="T40" fmla="*/ 154 w 154"/>
                <a:gd name="T41" fmla="*/ 7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8"/>
                  </a:moveTo>
                  <a:lnTo>
                    <a:pt x="153" y="93"/>
                  </a:lnTo>
                  <a:lnTo>
                    <a:pt x="141" y="121"/>
                  </a:lnTo>
                  <a:lnTo>
                    <a:pt x="120" y="141"/>
                  </a:lnTo>
                  <a:lnTo>
                    <a:pt x="92" y="153"/>
                  </a:lnTo>
                  <a:lnTo>
                    <a:pt x="76" y="154"/>
                  </a:lnTo>
                  <a:lnTo>
                    <a:pt x="60" y="153"/>
                  </a:lnTo>
                  <a:lnTo>
                    <a:pt x="33" y="141"/>
                  </a:lnTo>
                  <a:lnTo>
                    <a:pt x="13" y="121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1" y="62"/>
                  </a:lnTo>
                  <a:lnTo>
                    <a:pt x="13" y="34"/>
                  </a:lnTo>
                  <a:lnTo>
                    <a:pt x="33" y="13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2" y="1"/>
                  </a:lnTo>
                  <a:lnTo>
                    <a:pt x="120" y="13"/>
                  </a:lnTo>
                  <a:lnTo>
                    <a:pt x="141" y="34"/>
                  </a:lnTo>
                  <a:lnTo>
                    <a:pt x="153" y="62"/>
                  </a:lnTo>
                  <a:lnTo>
                    <a:pt x="154" y="7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4"/>
            <p:cNvSpPr>
              <a:spLocks/>
            </p:cNvSpPr>
            <p:nvPr/>
          </p:nvSpPr>
          <p:spPr bwMode="auto">
            <a:xfrm>
              <a:off x="7368558" y="4798307"/>
              <a:ext cx="54389" cy="54389"/>
            </a:xfrm>
            <a:custGeom>
              <a:avLst/>
              <a:gdLst>
                <a:gd name="T0" fmla="*/ 154 w 154"/>
                <a:gd name="T1" fmla="*/ 76 h 154"/>
                <a:gd name="T2" fmla="*/ 153 w 154"/>
                <a:gd name="T3" fmla="*/ 92 h 154"/>
                <a:gd name="T4" fmla="*/ 142 w 154"/>
                <a:gd name="T5" fmla="*/ 120 h 154"/>
                <a:gd name="T6" fmla="*/ 121 w 154"/>
                <a:gd name="T7" fmla="*/ 141 h 154"/>
                <a:gd name="T8" fmla="*/ 92 w 154"/>
                <a:gd name="T9" fmla="*/ 152 h 154"/>
                <a:gd name="T10" fmla="*/ 77 w 154"/>
                <a:gd name="T11" fmla="*/ 154 h 154"/>
                <a:gd name="T12" fmla="*/ 61 w 154"/>
                <a:gd name="T13" fmla="*/ 152 h 154"/>
                <a:gd name="T14" fmla="*/ 34 w 154"/>
                <a:gd name="T15" fmla="*/ 141 h 154"/>
                <a:gd name="T16" fmla="*/ 13 w 154"/>
                <a:gd name="T17" fmla="*/ 120 h 154"/>
                <a:gd name="T18" fmla="*/ 2 w 154"/>
                <a:gd name="T19" fmla="*/ 92 h 154"/>
                <a:gd name="T20" fmla="*/ 0 w 154"/>
                <a:gd name="T21" fmla="*/ 76 h 154"/>
                <a:gd name="T22" fmla="*/ 2 w 154"/>
                <a:gd name="T23" fmla="*/ 60 h 154"/>
                <a:gd name="T24" fmla="*/ 13 w 154"/>
                <a:gd name="T25" fmla="*/ 33 h 154"/>
                <a:gd name="T26" fmla="*/ 34 w 154"/>
                <a:gd name="T27" fmla="*/ 12 h 154"/>
                <a:gd name="T28" fmla="*/ 61 w 154"/>
                <a:gd name="T29" fmla="*/ 1 h 154"/>
                <a:gd name="T30" fmla="*/ 77 w 154"/>
                <a:gd name="T31" fmla="*/ 0 h 154"/>
                <a:gd name="T32" fmla="*/ 92 w 154"/>
                <a:gd name="T33" fmla="*/ 1 h 154"/>
                <a:gd name="T34" fmla="*/ 121 w 154"/>
                <a:gd name="T35" fmla="*/ 12 h 154"/>
                <a:gd name="T36" fmla="*/ 142 w 154"/>
                <a:gd name="T37" fmla="*/ 33 h 154"/>
                <a:gd name="T38" fmla="*/ 153 w 154"/>
                <a:gd name="T39" fmla="*/ 60 h 154"/>
                <a:gd name="T40" fmla="*/ 154 w 154"/>
                <a:gd name="T41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6"/>
                  </a:moveTo>
                  <a:lnTo>
                    <a:pt x="153" y="92"/>
                  </a:lnTo>
                  <a:lnTo>
                    <a:pt x="142" y="120"/>
                  </a:lnTo>
                  <a:lnTo>
                    <a:pt x="121" y="141"/>
                  </a:lnTo>
                  <a:lnTo>
                    <a:pt x="92" y="152"/>
                  </a:lnTo>
                  <a:lnTo>
                    <a:pt x="77" y="154"/>
                  </a:lnTo>
                  <a:lnTo>
                    <a:pt x="61" y="152"/>
                  </a:lnTo>
                  <a:lnTo>
                    <a:pt x="34" y="141"/>
                  </a:lnTo>
                  <a:lnTo>
                    <a:pt x="13" y="120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13" y="33"/>
                  </a:lnTo>
                  <a:lnTo>
                    <a:pt x="34" y="1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2" y="1"/>
                  </a:lnTo>
                  <a:lnTo>
                    <a:pt x="121" y="12"/>
                  </a:lnTo>
                  <a:lnTo>
                    <a:pt x="142" y="33"/>
                  </a:lnTo>
                  <a:lnTo>
                    <a:pt x="153" y="60"/>
                  </a:lnTo>
                  <a:lnTo>
                    <a:pt x="154" y="7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"/>
            <p:cNvSpPr>
              <a:spLocks/>
            </p:cNvSpPr>
            <p:nvPr/>
          </p:nvSpPr>
          <p:spPr bwMode="auto">
            <a:xfrm>
              <a:off x="5102359" y="5130218"/>
              <a:ext cx="52994" cy="52994"/>
            </a:xfrm>
            <a:custGeom>
              <a:avLst/>
              <a:gdLst>
                <a:gd name="T0" fmla="*/ 154 w 154"/>
                <a:gd name="T1" fmla="*/ 77 h 154"/>
                <a:gd name="T2" fmla="*/ 152 w 154"/>
                <a:gd name="T3" fmla="*/ 93 h 154"/>
                <a:gd name="T4" fmla="*/ 141 w 154"/>
                <a:gd name="T5" fmla="*/ 120 h 154"/>
                <a:gd name="T6" fmla="*/ 120 w 154"/>
                <a:gd name="T7" fmla="*/ 141 h 154"/>
                <a:gd name="T8" fmla="*/ 93 w 154"/>
                <a:gd name="T9" fmla="*/ 153 h 154"/>
                <a:gd name="T10" fmla="*/ 77 w 154"/>
                <a:gd name="T11" fmla="*/ 154 h 154"/>
                <a:gd name="T12" fmla="*/ 62 w 154"/>
                <a:gd name="T13" fmla="*/ 153 h 154"/>
                <a:gd name="T14" fmla="*/ 33 w 154"/>
                <a:gd name="T15" fmla="*/ 141 h 154"/>
                <a:gd name="T16" fmla="*/ 13 w 154"/>
                <a:gd name="T17" fmla="*/ 120 h 154"/>
                <a:gd name="T18" fmla="*/ 1 w 154"/>
                <a:gd name="T19" fmla="*/ 93 h 154"/>
                <a:gd name="T20" fmla="*/ 0 w 154"/>
                <a:gd name="T21" fmla="*/ 77 h 154"/>
                <a:gd name="T22" fmla="*/ 1 w 154"/>
                <a:gd name="T23" fmla="*/ 62 h 154"/>
                <a:gd name="T24" fmla="*/ 13 w 154"/>
                <a:gd name="T25" fmla="*/ 33 h 154"/>
                <a:gd name="T26" fmla="*/ 33 w 154"/>
                <a:gd name="T27" fmla="*/ 13 h 154"/>
                <a:gd name="T28" fmla="*/ 62 w 154"/>
                <a:gd name="T29" fmla="*/ 1 h 154"/>
                <a:gd name="T30" fmla="*/ 77 w 154"/>
                <a:gd name="T31" fmla="*/ 0 h 154"/>
                <a:gd name="T32" fmla="*/ 93 w 154"/>
                <a:gd name="T33" fmla="*/ 1 h 154"/>
                <a:gd name="T34" fmla="*/ 120 w 154"/>
                <a:gd name="T35" fmla="*/ 13 h 154"/>
                <a:gd name="T36" fmla="*/ 141 w 154"/>
                <a:gd name="T37" fmla="*/ 33 h 154"/>
                <a:gd name="T38" fmla="*/ 152 w 154"/>
                <a:gd name="T39" fmla="*/ 62 h 154"/>
                <a:gd name="T40" fmla="*/ 154 w 154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7"/>
                  </a:moveTo>
                  <a:lnTo>
                    <a:pt x="152" y="93"/>
                  </a:lnTo>
                  <a:lnTo>
                    <a:pt x="141" y="120"/>
                  </a:lnTo>
                  <a:lnTo>
                    <a:pt x="120" y="141"/>
                  </a:lnTo>
                  <a:lnTo>
                    <a:pt x="93" y="153"/>
                  </a:lnTo>
                  <a:lnTo>
                    <a:pt x="77" y="154"/>
                  </a:lnTo>
                  <a:lnTo>
                    <a:pt x="62" y="153"/>
                  </a:lnTo>
                  <a:lnTo>
                    <a:pt x="33" y="141"/>
                  </a:lnTo>
                  <a:lnTo>
                    <a:pt x="13" y="120"/>
                  </a:lnTo>
                  <a:lnTo>
                    <a:pt x="1" y="93"/>
                  </a:lnTo>
                  <a:lnTo>
                    <a:pt x="0" y="77"/>
                  </a:lnTo>
                  <a:lnTo>
                    <a:pt x="1" y="62"/>
                  </a:lnTo>
                  <a:lnTo>
                    <a:pt x="13" y="33"/>
                  </a:lnTo>
                  <a:lnTo>
                    <a:pt x="33" y="13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20" y="13"/>
                  </a:lnTo>
                  <a:lnTo>
                    <a:pt x="141" y="33"/>
                  </a:lnTo>
                  <a:lnTo>
                    <a:pt x="152" y="62"/>
                  </a:lnTo>
                  <a:lnTo>
                    <a:pt x="154" y="7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6"/>
            <p:cNvSpPr>
              <a:spLocks/>
            </p:cNvSpPr>
            <p:nvPr/>
          </p:nvSpPr>
          <p:spPr bwMode="auto">
            <a:xfrm>
              <a:off x="4403671" y="2495848"/>
              <a:ext cx="79492" cy="79492"/>
            </a:xfrm>
            <a:custGeom>
              <a:avLst/>
              <a:gdLst>
                <a:gd name="T0" fmla="*/ 228 w 228"/>
                <a:gd name="T1" fmla="*/ 116 h 230"/>
                <a:gd name="T2" fmla="*/ 227 w 228"/>
                <a:gd name="T3" fmla="*/ 139 h 230"/>
                <a:gd name="T4" fmla="*/ 210 w 228"/>
                <a:gd name="T5" fmla="*/ 179 h 230"/>
                <a:gd name="T6" fmla="*/ 179 w 228"/>
                <a:gd name="T7" fmla="*/ 210 h 230"/>
                <a:gd name="T8" fmla="*/ 137 w 228"/>
                <a:gd name="T9" fmla="*/ 229 h 230"/>
                <a:gd name="T10" fmla="*/ 114 w 228"/>
                <a:gd name="T11" fmla="*/ 230 h 230"/>
                <a:gd name="T12" fmla="*/ 91 w 228"/>
                <a:gd name="T13" fmla="*/ 229 h 230"/>
                <a:gd name="T14" fmla="*/ 49 w 228"/>
                <a:gd name="T15" fmla="*/ 210 h 230"/>
                <a:gd name="T16" fmla="*/ 18 w 228"/>
                <a:gd name="T17" fmla="*/ 179 h 230"/>
                <a:gd name="T18" fmla="*/ 1 w 228"/>
                <a:gd name="T19" fmla="*/ 139 h 230"/>
                <a:gd name="T20" fmla="*/ 0 w 228"/>
                <a:gd name="T21" fmla="*/ 116 h 230"/>
                <a:gd name="T22" fmla="*/ 1 w 228"/>
                <a:gd name="T23" fmla="*/ 92 h 230"/>
                <a:gd name="T24" fmla="*/ 18 w 228"/>
                <a:gd name="T25" fmla="*/ 51 h 230"/>
                <a:gd name="T26" fmla="*/ 49 w 228"/>
                <a:gd name="T27" fmla="*/ 20 h 230"/>
                <a:gd name="T28" fmla="*/ 91 w 228"/>
                <a:gd name="T29" fmla="*/ 2 h 230"/>
                <a:gd name="T30" fmla="*/ 114 w 228"/>
                <a:gd name="T31" fmla="*/ 0 h 230"/>
                <a:gd name="T32" fmla="*/ 137 w 228"/>
                <a:gd name="T33" fmla="*/ 2 h 230"/>
                <a:gd name="T34" fmla="*/ 179 w 228"/>
                <a:gd name="T35" fmla="*/ 20 h 230"/>
                <a:gd name="T36" fmla="*/ 210 w 228"/>
                <a:gd name="T37" fmla="*/ 51 h 230"/>
                <a:gd name="T38" fmla="*/ 227 w 228"/>
                <a:gd name="T39" fmla="*/ 92 h 230"/>
                <a:gd name="T40" fmla="*/ 228 w 228"/>
                <a:gd name="T41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230">
                  <a:moveTo>
                    <a:pt x="228" y="116"/>
                  </a:moveTo>
                  <a:lnTo>
                    <a:pt x="227" y="139"/>
                  </a:lnTo>
                  <a:lnTo>
                    <a:pt x="210" y="179"/>
                  </a:lnTo>
                  <a:lnTo>
                    <a:pt x="179" y="210"/>
                  </a:lnTo>
                  <a:lnTo>
                    <a:pt x="137" y="229"/>
                  </a:lnTo>
                  <a:lnTo>
                    <a:pt x="114" y="230"/>
                  </a:lnTo>
                  <a:lnTo>
                    <a:pt x="91" y="229"/>
                  </a:lnTo>
                  <a:lnTo>
                    <a:pt x="49" y="210"/>
                  </a:lnTo>
                  <a:lnTo>
                    <a:pt x="18" y="179"/>
                  </a:lnTo>
                  <a:lnTo>
                    <a:pt x="1" y="139"/>
                  </a:lnTo>
                  <a:lnTo>
                    <a:pt x="0" y="116"/>
                  </a:lnTo>
                  <a:lnTo>
                    <a:pt x="1" y="92"/>
                  </a:lnTo>
                  <a:lnTo>
                    <a:pt x="18" y="51"/>
                  </a:lnTo>
                  <a:lnTo>
                    <a:pt x="49" y="20"/>
                  </a:lnTo>
                  <a:lnTo>
                    <a:pt x="91" y="2"/>
                  </a:lnTo>
                  <a:lnTo>
                    <a:pt x="114" y="0"/>
                  </a:lnTo>
                  <a:lnTo>
                    <a:pt x="137" y="2"/>
                  </a:lnTo>
                  <a:lnTo>
                    <a:pt x="179" y="20"/>
                  </a:lnTo>
                  <a:lnTo>
                    <a:pt x="210" y="51"/>
                  </a:lnTo>
                  <a:lnTo>
                    <a:pt x="227" y="92"/>
                  </a:lnTo>
                  <a:lnTo>
                    <a:pt x="228" y="11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7"/>
            <p:cNvSpPr>
              <a:spLocks/>
            </p:cNvSpPr>
            <p:nvPr/>
          </p:nvSpPr>
          <p:spPr bwMode="auto">
            <a:xfrm>
              <a:off x="6919502" y="2790105"/>
              <a:ext cx="94832" cy="96227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3 h 272"/>
                <a:gd name="T4" fmla="*/ 249 w 271"/>
                <a:gd name="T5" fmla="*/ 212 h 272"/>
                <a:gd name="T6" fmla="*/ 212 w 271"/>
                <a:gd name="T7" fmla="*/ 249 h 272"/>
                <a:gd name="T8" fmla="*/ 163 w 271"/>
                <a:gd name="T9" fmla="*/ 269 h 272"/>
                <a:gd name="T10" fmla="*/ 136 w 271"/>
                <a:gd name="T11" fmla="*/ 272 h 272"/>
                <a:gd name="T12" fmla="*/ 107 w 271"/>
                <a:gd name="T13" fmla="*/ 269 h 272"/>
                <a:gd name="T14" fmla="*/ 58 w 271"/>
                <a:gd name="T15" fmla="*/ 249 h 272"/>
                <a:gd name="T16" fmla="*/ 22 w 271"/>
                <a:gd name="T17" fmla="*/ 212 h 272"/>
                <a:gd name="T18" fmla="*/ 1 w 271"/>
                <a:gd name="T19" fmla="*/ 163 h 272"/>
                <a:gd name="T20" fmla="*/ 0 w 271"/>
                <a:gd name="T21" fmla="*/ 136 h 272"/>
                <a:gd name="T22" fmla="*/ 1 w 271"/>
                <a:gd name="T23" fmla="*/ 107 h 272"/>
                <a:gd name="T24" fmla="*/ 22 w 271"/>
                <a:gd name="T25" fmla="*/ 59 h 272"/>
                <a:gd name="T26" fmla="*/ 58 w 271"/>
                <a:gd name="T27" fmla="*/ 22 h 272"/>
                <a:gd name="T28" fmla="*/ 107 w 271"/>
                <a:gd name="T29" fmla="*/ 1 h 272"/>
                <a:gd name="T30" fmla="*/ 136 w 271"/>
                <a:gd name="T31" fmla="*/ 0 h 272"/>
                <a:gd name="T32" fmla="*/ 163 w 271"/>
                <a:gd name="T33" fmla="*/ 1 h 272"/>
                <a:gd name="T34" fmla="*/ 212 w 271"/>
                <a:gd name="T35" fmla="*/ 22 h 272"/>
                <a:gd name="T36" fmla="*/ 249 w 271"/>
                <a:gd name="T37" fmla="*/ 59 h 272"/>
                <a:gd name="T38" fmla="*/ 269 w 271"/>
                <a:gd name="T39" fmla="*/ 107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3"/>
                  </a:lnTo>
                  <a:lnTo>
                    <a:pt x="249" y="212"/>
                  </a:lnTo>
                  <a:lnTo>
                    <a:pt x="212" y="249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7" y="269"/>
                  </a:lnTo>
                  <a:lnTo>
                    <a:pt x="58" y="249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9"/>
                  </a:lnTo>
                  <a:lnTo>
                    <a:pt x="58" y="22"/>
                  </a:lnTo>
                  <a:lnTo>
                    <a:pt x="107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49" y="59"/>
                  </a:lnTo>
                  <a:lnTo>
                    <a:pt x="269" y="107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8"/>
            <p:cNvSpPr>
              <a:spLocks/>
            </p:cNvSpPr>
            <p:nvPr/>
          </p:nvSpPr>
          <p:spPr bwMode="auto">
            <a:xfrm>
              <a:off x="7286278" y="4039653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0"/>
            <p:cNvSpPr>
              <a:spLocks/>
            </p:cNvSpPr>
            <p:nvPr/>
          </p:nvSpPr>
          <p:spPr bwMode="auto">
            <a:xfrm>
              <a:off x="5961423" y="310667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2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59 w 272"/>
                <a:gd name="T15" fmla="*/ 248 h 272"/>
                <a:gd name="T16" fmla="*/ 23 w 272"/>
                <a:gd name="T17" fmla="*/ 212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7 h 272"/>
                <a:gd name="T24" fmla="*/ 23 w 272"/>
                <a:gd name="T25" fmla="*/ 59 h 272"/>
                <a:gd name="T26" fmla="*/ 59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9"/>
                  </a:lnTo>
                  <a:lnTo>
                    <a:pt x="59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5071678" y="1790188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1 w 273"/>
                <a:gd name="T3" fmla="*/ 165 h 273"/>
                <a:gd name="T4" fmla="*/ 251 w 273"/>
                <a:gd name="T5" fmla="*/ 213 h 273"/>
                <a:gd name="T6" fmla="*/ 213 w 273"/>
                <a:gd name="T7" fmla="*/ 251 h 273"/>
                <a:gd name="T8" fmla="*/ 165 w 273"/>
                <a:gd name="T9" fmla="*/ 271 h 273"/>
                <a:gd name="T10" fmla="*/ 136 w 273"/>
                <a:gd name="T11" fmla="*/ 273 h 273"/>
                <a:gd name="T12" fmla="*/ 109 w 273"/>
                <a:gd name="T13" fmla="*/ 271 h 273"/>
                <a:gd name="T14" fmla="*/ 60 w 273"/>
                <a:gd name="T15" fmla="*/ 251 h 273"/>
                <a:gd name="T16" fmla="*/ 24 w 273"/>
                <a:gd name="T17" fmla="*/ 213 h 273"/>
                <a:gd name="T18" fmla="*/ 3 w 273"/>
                <a:gd name="T19" fmla="*/ 165 h 273"/>
                <a:gd name="T20" fmla="*/ 0 w 273"/>
                <a:gd name="T21" fmla="*/ 137 h 273"/>
                <a:gd name="T22" fmla="*/ 3 w 273"/>
                <a:gd name="T23" fmla="*/ 109 h 273"/>
                <a:gd name="T24" fmla="*/ 24 w 273"/>
                <a:gd name="T25" fmla="*/ 60 h 273"/>
                <a:gd name="T26" fmla="*/ 60 w 273"/>
                <a:gd name="T27" fmla="*/ 24 h 273"/>
                <a:gd name="T28" fmla="*/ 109 w 273"/>
                <a:gd name="T29" fmla="*/ 3 h 273"/>
                <a:gd name="T30" fmla="*/ 136 w 273"/>
                <a:gd name="T31" fmla="*/ 0 h 273"/>
                <a:gd name="T32" fmla="*/ 165 w 273"/>
                <a:gd name="T33" fmla="*/ 3 h 273"/>
                <a:gd name="T34" fmla="*/ 213 w 273"/>
                <a:gd name="T35" fmla="*/ 24 h 273"/>
                <a:gd name="T36" fmla="*/ 251 w 273"/>
                <a:gd name="T37" fmla="*/ 60 h 273"/>
                <a:gd name="T38" fmla="*/ 271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1" y="165"/>
                  </a:lnTo>
                  <a:lnTo>
                    <a:pt x="251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1" y="60"/>
                  </a:lnTo>
                  <a:lnTo>
                    <a:pt x="271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5"/>
            <p:cNvSpPr>
              <a:spLocks/>
            </p:cNvSpPr>
            <p:nvPr/>
          </p:nvSpPr>
          <p:spPr bwMode="auto">
            <a:xfrm>
              <a:off x="6052070" y="1526611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6"/>
            <p:cNvSpPr>
              <a:spLocks/>
            </p:cNvSpPr>
            <p:nvPr/>
          </p:nvSpPr>
          <p:spPr bwMode="auto">
            <a:xfrm>
              <a:off x="5647641" y="2611598"/>
              <a:ext cx="94832" cy="94832"/>
            </a:xfrm>
            <a:custGeom>
              <a:avLst/>
              <a:gdLst>
                <a:gd name="T0" fmla="*/ 272 w 272"/>
                <a:gd name="T1" fmla="*/ 136 h 270"/>
                <a:gd name="T2" fmla="*/ 270 w 272"/>
                <a:gd name="T3" fmla="*/ 163 h 270"/>
                <a:gd name="T4" fmla="*/ 250 w 272"/>
                <a:gd name="T5" fmla="*/ 212 h 270"/>
                <a:gd name="T6" fmla="*/ 212 w 272"/>
                <a:gd name="T7" fmla="*/ 248 h 270"/>
                <a:gd name="T8" fmla="*/ 164 w 272"/>
                <a:gd name="T9" fmla="*/ 269 h 270"/>
                <a:gd name="T10" fmla="*/ 136 w 272"/>
                <a:gd name="T11" fmla="*/ 270 h 270"/>
                <a:gd name="T12" fmla="*/ 108 w 272"/>
                <a:gd name="T13" fmla="*/ 269 h 270"/>
                <a:gd name="T14" fmla="*/ 59 w 272"/>
                <a:gd name="T15" fmla="*/ 248 h 270"/>
                <a:gd name="T16" fmla="*/ 23 w 272"/>
                <a:gd name="T17" fmla="*/ 212 h 270"/>
                <a:gd name="T18" fmla="*/ 2 w 272"/>
                <a:gd name="T19" fmla="*/ 163 h 270"/>
                <a:gd name="T20" fmla="*/ 0 w 272"/>
                <a:gd name="T21" fmla="*/ 136 h 270"/>
                <a:gd name="T22" fmla="*/ 2 w 272"/>
                <a:gd name="T23" fmla="*/ 107 h 270"/>
                <a:gd name="T24" fmla="*/ 23 w 272"/>
                <a:gd name="T25" fmla="*/ 58 h 270"/>
                <a:gd name="T26" fmla="*/ 59 w 272"/>
                <a:gd name="T27" fmla="*/ 22 h 270"/>
                <a:gd name="T28" fmla="*/ 108 w 272"/>
                <a:gd name="T29" fmla="*/ 1 h 270"/>
                <a:gd name="T30" fmla="*/ 136 w 272"/>
                <a:gd name="T31" fmla="*/ 0 h 270"/>
                <a:gd name="T32" fmla="*/ 164 w 272"/>
                <a:gd name="T33" fmla="*/ 1 h 270"/>
                <a:gd name="T34" fmla="*/ 212 w 272"/>
                <a:gd name="T35" fmla="*/ 22 h 270"/>
                <a:gd name="T36" fmla="*/ 250 w 272"/>
                <a:gd name="T37" fmla="*/ 58 h 270"/>
                <a:gd name="T38" fmla="*/ 270 w 272"/>
                <a:gd name="T39" fmla="*/ 107 h 270"/>
                <a:gd name="T40" fmla="*/ 272 w 272"/>
                <a:gd name="T41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0">
                  <a:moveTo>
                    <a:pt x="272" y="136"/>
                  </a:moveTo>
                  <a:lnTo>
                    <a:pt x="270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4" y="269"/>
                  </a:lnTo>
                  <a:lnTo>
                    <a:pt x="136" y="270"/>
                  </a:lnTo>
                  <a:lnTo>
                    <a:pt x="108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8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4" y="1"/>
                  </a:lnTo>
                  <a:lnTo>
                    <a:pt x="212" y="22"/>
                  </a:lnTo>
                  <a:lnTo>
                    <a:pt x="250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7"/>
            <p:cNvSpPr>
              <a:spLocks/>
            </p:cNvSpPr>
            <p:nvPr/>
          </p:nvSpPr>
          <p:spPr bwMode="auto">
            <a:xfrm>
              <a:off x="6100881" y="202726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50 w 272"/>
                <a:gd name="T5" fmla="*/ 213 h 272"/>
                <a:gd name="T6" fmla="*/ 212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59 w 272"/>
                <a:gd name="T15" fmla="*/ 249 h 272"/>
                <a:gd name="T16" fmla="*/ 23 w 272"/>
                <a:gd name="T17" fmla="*/ 213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8 h 272"/>
                <a:gd name="T24" fmla="*/ 23 w 272"/>
                <a:gd name="T25" fmla="*/ 60 h 272"/>
                <a:gd name="T26" fmla="*/ 59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50" y="213"/>
                  </a:lnTo>
                  <a:lnTo>
                    <a:pt x="212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3" y="213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3" y="60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8"/>
            <p:cNvSpPr>
              <a:spLocks/>
            </p:cNvSpPr>
            <p:nvPr/>
          </p:nvSpPr>
          <p:spPr bwMode="auto">
            <a:xfrm>
              <a:off x="5007527" y="2698062"/>
              <a:ext cx="65546" cy="66940"/>
            </a:xfrm>
            <a:custGeom>
              <a:avLst/>
              <a:gdLst>
                <a:gd name="T0" fmla="*/ 188 w 188"/>
                <a:gd name="T1" fmla="*/ 95 h 190"/>
                <a:gd name="T2" fmla="*/ 186 w 188"/>
                <a:gd name="T3" fmla="*/ 114 h 190"/>
                <a:gd name="T4" fmla="*/ 172 w 188"/>
                <a:gd name="T5" fmla="*/ 148 h 190"/>
                <a:gd name="T6" fmla="*/ 147 w 188"/>
                <a:gd name="T7" fmla="*/ 174 h 190"/>
                <a:gd name="T8" fmla="*/ 112 w 188"/>
                <a:gd name="T9" fmla="*/ 188 h 190"/>
                <a:gd name="T10" fmla="*/ 94 w 188"/>
                <a:gd name="T11" fmla="*/ 190 h 190"/>
                <a:gd name="T12" fmla="*/ 75 w 188"/>
                <a:gd name="T13" fmla="*/ 188 h 190"/>
                <a:gd name="T14" fmla="*/ 41 w 188"/>
                <a:gd name="T15" fmla="*/ 174 h 190"/>
                <a:gd name="T16" fmla="*/ 15 w 188"/>
                <a:gd name="T17" fmla="*/ 148 h 190"/>
                <a:gd name="T18" fmla="*/ 1 w 188"/>
                <a:gd name="T19" fmla="*/ 114 h 190"/>
                <a:gd name="T20" fmla="*/ 0 w 188"/>
                <a:gd name="T21" fmla="*/ 95 h 190"/>
                <a:gd name="T22" fmla="*/ 1 w 188"/>
                <a:gd name="T23" fmla="*/ 76 h 190"/>
                <a:gd name="T24" fmla="*/ 15 w 188"/>
                <a:gd name="T25" fmla="*/ 42 h 190"/>
                <a:gd name="T26" fmla="*/ 41 w 188"/>
                <a:gd name="T27" fmla="*/ 16 h 190"/>
                <a:gd name="T28" fmla="*/ 75 w 188"/>
                <a:gd name="T29" fmla="*/ 2 h 190"/>
                <a:gd name="T30" fmla="*/ 94 w 188"/>
                <a:gd name="T31" fmla="*/ 0 h 190"/>
                <a:gd name="T32" fmla="*/ 112 w 188"/>
                <a:gd name="T33" fmla="*/ 2 h 190"/>
                <a:gd name="T34" fmla="*/ 147 w 188"/>
                <a:gd name="T35" fmla="*/ 16 h 190"/>
                <a:gd name="T36" fmla="*/ 172 w 188"/>
                <a:gd name="T37" fmla="*/ 42 h 190"/>
                <a:gd name="T38" fmla="*/ 186 w 188"/>
                <a:gd name="T39" fmla="*/ 76 h 190"/>
                <a:gd name="T40" fmla="*/ 188 w 188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90">
                  <a:moveTo>
                    <a:pt x="188" y="95"/>
                  </a:moveTo>
                  <a:lnTo>
                    <a:pt x="186" y="114"/>
                  </a:lnTo>
                  <a:lnTo>
                    <a:pt x="172" y="148"/>
                  </a:lnTo>
                  <a:lnTo>
                    <a:pt x="147" y="174"/>
                  </a:lnTo>
                  <a:lnTo>
                    <a:pt x="112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47" y="16"/>
                  </a:lnTo>
                  <a:lnTo>
                    <a:pt x="172" y="42"/>
                  </a:lnTo>
                  <a:lnTo>
                    <a:pt x="186" y="76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9"/>
            <p:cNvSpPr>
              <a:spLocks/>
            </p:cNvSpPr>
            <p:nvPr/>
          </p:nvSpPr>
          <p:spPr bwMode="auto">
            <a:xfrm>
              <a:off x="5163720" y="2303395"/>
              <a:ext cx="65546" cy="65546"/>
            </a:xfrm>
            <a:custGeom>
              <a:avLst/>
              <a:gdLst>
                <a:gd name="T0" fmla="*/ 188 w 188"/>
                <a:gd name="T1" fmla="*/ 95 h 188"/>
                <a:gd name="T2" fmla="*/ 187 w 188"/>
                <a:gd name="T3" fmla="*/ 113 h 188"/>
                <a:gd name="T4" fmla="*/ 173 w 188"/>
                <a:gd name="T5" fmla="*/ 148 h 188"/>
                <a:gd name="T6" fmla="*/ 147 w 188"/>
                <a:gd name="T7" fmla="*/ 173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3 h 188"/>
                <a:gd name="T16" fmla="*/ 16 w 188"/>
                <a:gd name="T17" fmla="*/ 148 h 188"/>
                <a:gd name="T18" fmla="*/ 2 w 188"/>
                <a:gd name="T19" fmla="*/ 113 h 188"/>
                <a:gd name="T20" fmla="*/ 0 w 188"/>
                <a:gd name="T21" fmla="*/ 95 h 188"/>
                <a:gd name="T22" fmla="*/ 2 w 188"/>
                <a:gd name="T23" fmla="*/ 75 h 188"/>
                <a:gd name="T24" fmla="*/ 16 w 188"/>
                <a:gd name="T25" fmla="*/ 42 h 188"/>
                <a:gd name="T26" fmla="*/ 41 w 188"/>
                <a:gd name="T27" fmla="*/ 16 h 188"/>
                <a:gd name="T28" fmla="*/ 74 w 188"/>
                <a:gd name="T29" fmla="*/ 2 h 188"/>
                <a:gd name="T30" fmla="*/ 94 w 188"/>
                <a:gd name="T31" fmla="*/ 0 h 188"/>
                <a:gd name="T32" fmla="*/ 113 w 188"/>
                <a:gd name="T33" fmla="*/ 2 h 188"/>
                <a:gd name="T34" fmla="*/ 147 w 188"/>
                <a:gd name="T35" fmla="*/ 16 h 188"/>
                <a:gd name="T36" fmla="*/ 173 w 188"/>
                <a:gd name="T37" fmla="*/ 42 h 188"/>
                <a:gd name="T38" fmla="*/ 187 w 188"/>
                <a:gd name="T39" fmla="*/ 75 h 188"/>
                <a:gd name="T40" fmla="*/ 188 w 188"/>
                <a:gd name="T41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5"/>
                  </a:moveTo>
                  <a:lnTo>
                    <a:pt x="187" y="113"/>
                  </a:lnTo>
                  <a:lnTo>
                    <a:pt x="173" y="148"/>
                  </a:lnTo>
                  <a:lnTo>
                    <a:pt x="147" y="173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3"/>
                  </a:lnTo>
                  <a:lnTo>
                    <a:pt x="16" y="148"/>
                  </a:lnTo>
                  <a:lnTo>
                    <a:pt x="2" y="113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113" y="2"/>
                  </a:lnTo>
                  <a:lnTo>
                    <a:pt x="147" y="16"/>
                  </a:lnTo>
                  <a:lnTo>
                    <a:pt x="173" y="42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0"/>
            <p:cNvSpPr>
              <a:spLocks/>
            </p:cNvSpPr>
            <p:nvPr/>
          </p:nvSpPr>
          <p:spPr bwMode="auto">
            <a:xfrm>
              <a:off x="6639191" y="1381574"/>
              <a:ext cx="94832" cy="94832"/>
            </a:xfrm>
            <a:custGeom>
              <a:avLst/>
              <a:gdLst>
                <a:gd name="T0" fmla="*/ 271 w 271"/>
                <a:gd name="T1" fmla="*/ 137 h 273"/>
                <a:gd name="T2" fmla="*/ 270 w 271"/>
                <a:gd name="T3" fmla="*/ 164 h 273"/>
                <a:gd name="T4" fmla="*/ 249 w 271"/>
                <a:gd name="T5" fmla="*/ 213 h 273"/>
                <a:gd name="T6" fmla="*/ 213 w 271"/>
                <a:gd name="T7" fmla="*/ 249 h 273"/>
                <a:gd name="T8" fmla="*/ 164 w 271"/>
                <a:gd name="T9" fmla="*/ 270 h 273"/>
                <a:gd name="T10" fmla="*/ 136 w 271"/>
                <a:gd name="T11" fmla="*/ 273 h 273"/>
                <a:gd name="T12" fmla="*/ 108 w 271"/>
                <a:gd name="T13" fmla="*/ 270 h 273"/>
                <a:gd name="T14" fmla="*/ 59 w 271"/>
                <a:gd name="T15" fmla="*/ 249 h 273"/>
                <a:gd name="T16" fmla="*/ 22 w 271"/>
                <a:gd name="T17" fmla="*/ 213 h 273"/>
                <a:gd name="T18" fmla="*/ 2 w 271"/>
                <a:gd name="T19" fmla="*/ 164 h 273"/>
                <a:gd name="T20" fmla="*/ 0 w 271"/>
                <a:gd name="T21" fmla="*/ 137 h 273"/>
                <a:gd name="T22" fmla="*/ 2 w 271"/>
                <a:gd name="T23" fmla="*/ 108 h 273"/>
                <a:gd name="T24" fmla="*/ 22 w 271"/>
                <a:gd name="T25" fmla="*/ 60 h 273"/>
                <a:gd name="T26" fmla="*/ 59 w 271"/>
                <a:gd name="T27" fmla="*/ 23 h 273"/>
                <a:gd name="T28" fmla="*/ 108 w 271"/>
                <a:gd name="T29" fmla="*/ 2 h 273"/>
                <a:gd name="T30" fmla="*/ 136 w 271"/>
                <a:gd name="T31" fmla="*/ 0 h 273"/>
                <a:gd name="T32" fmla="*/ 164 w 271"/>
                <a:gd name="T33" fmla="*/ 2 h 273"/>
                <a:gd name="T34" fmla="*/ 213 w 271"/>
                <a:gd name="T35" fmla="*/ 23 h 273"/>
                <a:gd name="T36" fmla="*/ 249 w 271"/>
                <a:gd name="T37" fmla="*/ 60 h 273"/>
                <a:gd name="T38" fmla="*/ 270 w 271"/>
                <a:gd name="T39" fmla="*/ 108 h 273"/>
                <a:gd name="T40" fmla="*/ 271 w 271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3">
                  <a:moveTo>
                    <a:pt x="271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4" y="270"/>
                  </a:lnTo>
                  <a:lnTo>
                    <a:pt x="136" y="273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8"/>
                  </a:lnTo>
                  <a:lnTo>
                    <a:pt x="22" y="60"/>
                  </a:lnTo>
                  <a:lnTo>
                    <a:pt x="59" y="23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4" y="2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1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2"/>
            <p:cNvSpPr>
              <a:spLocks/>
            </p:cNvSpPr>
            <p:nvPr/>
          </p:nvSpPr>
          <p:spPr bwMode="auto">
            <a:xfrm>
              <a:off x="4562654" y="1900360"/>
              <a:ext cx="94832" cy="94832"/>
            </a:xfrm>
            <a:custGeom>
              <a:avLst/>
              <a:gdLst>
                <a:gd name="T0" fmla="*/ 272 w 272"/>
                <a:gd name="T1" fmla="*/ 137 h 273"/>
                <a:gd name="T2" fmla="*/ 271 w 272"/>
                <a:gd name="T3" fmla="*/ 165 h 273"/>
                <a:gd name="T4" fmla="*/ 250 w 272"/>
                <a:gd name="T5" fmla="*/ 213 h 273"/>
                <a:gd name="T6" fmla="*/ 213 w 272"/>
                <a:gd name="T7" fmla="*/ 251 h 273"/>
                <a:gd name="T8" fmla="*/ 165 w 272"/>
                <a:gd name="T9" fmla="*/ 271 h 273"/>
                <a:gd name="T10" fmla="*/ 136 w 272"/>
                <a:gd name="T11" fmla="*/ 273 h 273"/>
                <a:gd name="T12" fmla="*/ 109 w 272"/>
                <a:gd name="T13" fmla="*/ 271 h 273"/>
                <a:gd name="T14" fmla="*/ 60 w 272"/>
                <a:gd name="T15" fmla="*/ 251 h 273"/>
                <a:gd name="T16" fmla="*/ 24 w 272"/>
                <a:gd name="T17" fmla="*/ 213 h 273"/>
                <a:gd name="T18" fmla="*/ 3 w 272"/>
                <a:gd name="T19" fmla="*/ 165 h 273"/>
                <a:gd name="T20" fmla="*/ 0 w 272"/>
                <a:gd name="T21" fmla="*/ 137 h 273"/>
                <a:gd name="T22" fmla="*/ 3 w 272"/>
                <a:gd name="T23" fmla="*/ 109 h 273"/>
                <a:gd name="T24" fmla="*/ 24 w 272"/>
                <a:gd name="T25" fmla="*/ 60 h 273"/>
                <a:gd name="T26" fmla="*/ 60 w 272"/>
                <a:gd name="T27" fmla="*/ 24 h 273"/>
                <a:gd name="T28" fmla="*/ 109 w 272"/>
                <a:gd name="T29" fmla="*/ 3 h 273"/>
                <a:gd name="T30" fmla="*/ 136 w 272"/>
                <a:gd name="T31" fmla="*/ 0 h 273"/>
                <a:gd name="T32" fmla="*/ 165 w 272"/>
                <a:gd name="T33" fmla="*/ 3 h 273"/>
                <a:gd name="T34" fmla="*/ 213 w 272"/>
                <a:gd name="T35" fmla="*/ 24 h 273"/>
                <a:gd name="T36" fmla="*/ 250 w 272"/>
                <a:gd name="T37" fmla="*/ 60 h 273"/>
                <a:gd name="T38" fmla="*/ 271 w 272"/>
                <a:gd name="T39" fmla="*/ 109 h 273"/>
                <a:gd name="T40" fmla="*/ 272 w 272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3">
                  <a:moveTo>
                    <a:pt x="272" y="137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3"/>
            <p:cNvSpPr>
              <a:spLocks/>
            </p:cNvSpPr>
            <p:nvPr/>
          </p:nvSpPr>
          <p:spPr bwMode="auto">
            <a:xfrm>
              <a:off x="5463556" y="2836127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0 w 273"/>
                <a:gd name="T3" fmla="*/ 164 h 273"/>
                <a:gd name="T4" fmla="*/ 249 w 273"/>
                <a:gd name="T5" fmla="*/ 213 h 273"/>
                <a:gd name="T6" fmla="*/ 213 w 273"/>
                <a:gd name="T7" fmla="*/ 251 h 273"/>
                <a:gd name="T8" fmla="*/ 164 w 273"/>
                <a:gd name="T9" fmla="*/ 270 h 273"/>
                <a:gd name="T10" fmla="*/ 137 w 273"/>
                <a:gd name="T11" fmla="*/ 273 h 273"/>
                <a:gd name="T12" fmla="*/ 108 w 273"/>
                <a:gd name="T13" fmla="*/ 270 h 273"/>
                <a:gd name="T14" fmla="*/ 60 w 273"/>
                <a:gd name="T15" fmla="*/ 251 h 273"/>
                <a:gd name="T16" fmla="*/ 22 w 273"/>
                <a:gd name="T17" fmla="*/ 213 h 273"/>
                <a:gd name="T18" fmla="*/ 2 w 273"/>
                <a:gd name="T19" fmla="*/ 164 h 273"/>
                <a:gd name="T20" fmla="*/ 0 w 273"/>
                <a:gd name="T21" fmla="*/ 137 h 273"/>
                <a:gd name="T22" fmla="*/ 2 w 273"/>
                <a:gd name="T23" fmla="*/ 109 h 273"/>
                <a:gd name="T24" fmla="*/ 22 w 273"/>
                <a:gd name="T25" fmla="*/ 60 h 273"/>
                <a:gd name="T26" fmla="*/ 60 w 273"/>
                <a:gd name="T27" fmla="*/ 22 h 273"/>
                <a:gd name="T28" fmla="*/ 108 w 273"/>
                <a:gd name="T29" fmla="*/ 3 h 273"/>
                <a:gd name="T30" fmla="*/ 137 w 273"/>
                <a:gd name="T31" fmla="*/ 0 h 273"/>
                <a:gd name="T32" fmla="*/ 164 w 273"/>
                <a:gd name="T33" fmla="*/ 3 h 273"/>
                <a:gd name="T34" fmla="*/ 213 w 273"/>
                <a:gd name="T35" fmla="*/ 22 h 273"/>
                <a:gd name="T36" fmla="*/ 249 w 273"/>
                <a:gd name="T37" fmla="*/ 60 h 273"/>
                <a:gd name="T38" fmla="*/ 270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1"/>
                  </a:lnTo>
                  <a:lnTo>
                    <a:pt x="164" y="270"/>
                  </a:lnTo>
                  <a:lnTo>
                    <a:pt x="137" y="273"/>
                  </a:lnTo>
                  <a:lnTo>
                    <a:pt x="108" y="270"/>
                  </a:lnTo>
                  <a:lnTo>
                    <a:pt x="60" y="251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3"/>
                  </a:lnTo>
                  <a:lnTo>
                    <a:pt x="137" y="0"/>
                  </a:lnTo>
                  <a:lnTo>
                    <a:pt x="164" y="3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4"/>
            <p:cNvSpPr>
              <a:spLocks/>
            </p:cNvSpPr>
            <p:nvPr/>
          </p:nvSpPr>
          <p:spPr bwMode="auto">
            <a:xfrm>
              <a:off x="4280948" y="289469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5"/>
            <p:cNvSpPr>
              <a:spLocks/>
            </p:cNvSpPr>
            <p:nvPr/>
          </p:nvSpPr>
          <p:spPr bwMode="auto">
            <a:xfrm>
              <a:off x="4123360" y="3398144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0 h 272"/>
                <a:gd name="T10" fmla="*/ 137 w 273"/>
                <a:gd name="T11" fmla="*/ 272 h 272"/>
                <a:gd name="T12" fmla="*/ 109 w 273"/>
                <a:gd name="T13" fmla="*/ 270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7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7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7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6"/>
            <p:cNvSpPr>
              <a:spLocks/>
            </p:cNvSpPr>
            <p:nvPr/>
          </p:nvSpPr>
          <p:spPr bwMode="auto">
            <a:xfrm>
              <a:off x="5227871" y="427952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2 h 272"/>
                <a:gd name="T6" fmla="*/ 213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8 w 272"/>
                <a:gd name="T13" fmla="*/ 269 h 272"/>
                <a:gd name="T14" fmla="*/ 60 w 272"/>
                <a:gd name="T15" fmla="*/ 248 h 272"/>
                <a:gd name="T16" fmla="*/ 22 w 272"/>
                <a:gd name="T17" fmla="*/ 212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7 h 272"/>
                <a:gd name="T24" fmla="*/ 22 w 272"/>
                <a:gd name="T25" fmla="*/ 58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58 h 272"/>
                <a:gd name="T38" fmla="*/ 270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8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7"/>
            <p:cNvSpPr>
              <a:spLocks/>
            </p:cNvSpPr>
            <p:nvPr/>
          </p:nvSpPr>
          <p:spPr bwMode="auto">
            <a:xfrm>
              <a:off x="5650430" y="460724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50 h 272"/>
                <a:gd name="T16" fmla="*/ 23 w 272"/>
                <a:gd name="T17" fmla="*/ 212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3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3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3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8"/>
            <p:cNvSpPr>
              <a:spLocks/>
            </p:cNvSpPr>
            <p:nvPr/>
          </p:nvSpPr>
          <p:spPr bwMode="auto">
            <a:xfrm>
              <a:off x="4414828" y="439387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9"/>
            <p:cNvSpPr>
              <a:spLocks/>
            </p:cNvSpPr>
            <p:nvPr/>
          </p:nvSpPr>
          <p:spPr bwMode="auto">
            <a:xfrm>
              <a:off x="5866591" y="4194452"/>
              <a:ext cx="132486" cy="131091"/>
            </a:xfrm>
            <a:custGeom>
              <a:avLst/>
              <a:gdLst>
                <a:gd name="T0" fmla="*/ 377 w 377"/>
                <a:gd name="T1" fmla="*/ 190 h 379"/>
                <a:gd name="T2" fmla="*/ 377 w 377"/>
                <a:gd name="T3" fmla="*/ 209 h 379"/>
                <a:gd name="T4" fmla="*/ 369 w 377"/>
                <a:gd name="T5" fmla="*/ 245 h 379"/>
                <a:gd name="T6" fmla="*/ 355 w 377"/>
                <a:gd name="T7" fmla="*/ 279 h 379"/>
                <a:gd name="T8" fmla="*/ 334 w 377"/>
                <a:gd name="T9" fmla="*/ 310 h 379"/>
                <a:gd name="T10" fmla="*/ 308 w 377"/>
                <a:gd name="T11" fmla="*/ 335 h 379"/>
                <a:gd name="T12" fmla="*/ 279 w 377"/>
                <a:gd name="T13" fmla="*/ 355 h 379"/>
                <a:gd name="T14" fmla="*/ 245 w 377"/>
                <a:gd name="T15" fmla="*/ 370 h 379"/>
                <a:gd name="T16" fmla="*/ 207 w 377"/>
                <a:gd name="T17" fmla="*/ 377 h 379"/>
                <a:gd name="T18" fmla="*/ 188 w 377"/>
                <a:gd name="T19" fmla="*/ 379 h 379"/>
                <a:gd name="T20" fmla="*/ 168 w 377"/>
                <a:gd name="T21" fmla="*/ 377 h 379"/>
                <a:gd name="T22" fmla="*/ 132 w 377"/>
                <a:gd name="T23" fmla="*/ 370 h 379"/>
                <a:gd name="T24" fmla="*/ 98 w 377"/>
                <a:gd name="T25" fmla="*/ 355 h 379"/>
                <a:gd name="T26" fmla="*/ 69 w 377"/>
                <a:gd name="T27" fmla="*/ 335 h 379"/>
                <a:gd name="T28" fmla="*/ 43 w 377"/>
                <a:gd name="T29" fmla="*/ 310 h 379"/>
                <a:gd name="T30" fmla="*/ 22 w 377"/>
                <a:gd name="T31" fmla="*/ 279 h 379"/>
                <a:gd name="T32" fmla="*/ 8 w 377"/>
                <a:gd name="T33" fmla="*/ 245 h 379"/>
                <a:gd name="T34" fmla="*/ 0 w 377"/>
                <a:gd name="T35" fmla="*/ 209 h 379"/>
                <a:gd name="T36" fmla="*/ 0 w 377"/>
                <a:gd name="T37" fmla="*/ 190 h 379"/>
                <a:gd name="T38" fmla="*/ 0 w 377"/>
                <a:gd name="T39" fmla="*/ 170 h 379"/>
                <a:gd name="T40" fmla="*/ 8 w 377"/>
                <a:gd name="T41" fmla="*/ 133 h 379"/>
                <a:gd name="T42" fmla="*/ 22 w 377"/>
                <a:gd name="T43" fmla="*/ 99 h 379"/>
                <a:gd name="T44" fmla="*/ 43 w 377"/>
                <a:gd name="T45" fmla="*/ 69 h 379"/>
                <a:gd name="T46" fmla="*/ 69 w 377"/>
                <a:gd name="T47" fmla="*/ 43 h 379"/>
                <a:gd name="T48" fmla="*/ 98 w 377"/>
                <a:gd name="T49" fmla="*/ 24 h 379"/>
                <a:gd name="T50" fmla="*/ 132 w 377"/>
                <a:gd name="T51" fmla="*/ 8 h 379"/>
                <a:gd name="T52" fmla="*/ 168 w 377"/>
                <a:gd name="T53" fmla="*/ 2 h 379"/>
                <a:gd name="T54" fmla="*/ 188 w 377"/>
                <a:gd name="T55" fmla="*/ 0 h 379"/>
                <a:gd name="T56" fmla="*/ 207 w 377"/>
                <a:gd name="T57" fmla="*/ 2 h 379"/>
                <a:gd name="T58" fmla="*/ 245 w 377"/>
                <a:gd name="T59" fmla="*/ 8 h 379"/>
                <a:gd name="T60" fmla="*/ 279 w 377"/>
                <a:gd name="T61" fmla="*/ 24 h 379"/>
                <a:gd name="T62" fmla="*/ 308 w 377"/>
                <a:gd name="T63" fmla="*/ 43 h 379"/>
                <a:gd name="T64" fmla="*/ 334 w 377"/>
                <a:gd name="T65" fmla="*/ 69 h 379"/>
                <a:gd name="T66" fmla="*/ 355 w 377"/>
                <a:gd name="T67" fmla="*/ 99 h 379"/>
                <a:gd name="T68" fmla="*/ 369 w 377"/>
                <a:gd name="T69" fmla="*/ 133 h 379"/>
                <a:gd name="T70" fmla="*/ 377 w 377"/>
                <a:gd name="T71" fmla="*/ 170 h 379"/>
                <a:gd name="T72" fmla="*/ 377 w 377"/>
                <a:gd name="T73" fmla="*/ 19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9">
                  <a:moveTo>
                    <a:pt x="377" y="190"/>
                  </a:moveTo>
                  <a:lnTo>
                    <a:pt x="377" y="209"/>
                  </a:lnTo>
                  <a:lnTo>
                    <a:pt x="369" y="245"/>
                  </a:lnTo>
                  <a:lnTo>
                    <a:pt x="355" y="279"/>
                  </a:lnTo>
                  <a:lnTo>
                    <a:pt x="334" y="310"/>
                  </a:lnTo>
                  <a:lnTo>
                    <a:pt x="308" y="335"/>
                  </a:lnTo>
                  <a:lnTo>
                    <a:pt x="279" y="355"/>
                  </a:lnTo>
                  <a:lnTo>
                    <a:pt x="245" y="370"/>
                  </a:lnTo>
                  <a:lnTo>
                    <a:pt x="207" y="377"/>
                  </a:lnTo>
                  <a:lnTo>
                    <a:pt x="188" y="379"/>
                  </a:lnTo>
                  <a:lnTo>
                    <a:pt x="168" y="377"/>
                  </a:lnTo>
                  <a:lnTo>
                    <a:pt x="132" y="370"/>
                  </a:lnTo>
                  <a:lnTo>
                    <a:pt x="98" y="355"/>
                  </a:lnTo>
                  <a:lnTo>
                    <a:pt x="69" y="335"/>
                  </a:lnTo>
                  <a:lnTo>
                    <a:pt x="43" y="310"/>
                  </a:lnTo>
                  <a:lnTo>
                    <a:pt x="22" y="279"/>
                  </a:lnTo>
                  <a:lnTo>
                    <a:pt x="8" y="245"/>
                  </a:lnTo>
                  <a:lnTo>
                    <a:pt x="0" y="209"/>
                  </a:lnTo>
                  <a:lnTo>
                    <a:pt x="0" y="190"/>
                  </a:lnTo>
                  <a:lnTo>
                    <a:pt x="0" y="170"/>
                  </a:lnTo>
                  <a:lnTo>
                    <a:pt x="8" y="133"/>
                  </a:lnTo>
                  <a:lnTo>
                    <a:pt x="22" y="99"/>
                  </a:lnTo>
                  <a:lnTo>
                    <a:pt x="43" y="69"/>
                  </a:lnTo>
                  <a:lnTo>
                    <a:pt x="69" y="43"/>
                  </a:lnTo>
                  <a:lnTo>
                    <a:pt x="98" y="24"/>
                  </a:lnTo>
                  <a:lnTo>
                    <a:pt x="132" y="8"/>
                  </a:lnTo>
                  <a:lnTo>
                    <a:pt x="168" y="2"/>
                  </a:lnTo>
                  <a:lnTo>
                    <a:pt x="188" y="0"/>
                  </a:lnTo>
                  <a:lnTo>
                    <a:pt x="207" y="2"/>
                  </a:lnTo>
                  <a:lnTo>
                    <a:pt x="245" y="8"/>
                  </a:lnTo>
                  <a:lnTo>
                    <a:pt x="279" y="24"/>
                  </a:lnTo>
                  <a:lnTo>
                    <a:pt x="308" y="43"/>
                  </a:lnTo>
                  <a:lnTo>
                    <a:pt x="334" y="69"/>
                  </a:lnTo>
                  <a:lnTo>
                    <a:pt x="355" y="99"/>
                  </a:lnTo>
                  <a:lnTo>
                    <a:pt x="369" y="133"/>
                  </a:lnTo>
                  <a:lnTo>
                    <a:pt x="377" y="170"/>
                  </a:lnTo>
                  <a:lnTo>
                    <a:pt x="377" y="19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0"/>
            <p:cNvSpPr>
              <a:spLocks/>
            </p:cNvSpPr>
            <p:nvPr/>
          </p:nvSpPr>
          <p:spPr bwMode="auto">
            <a:xfrm>
              <a:off x="4670037" y="3671483"/>
              <a:ext cx="65546" cy="65546"/>
            </a:xfrm>
            <a:custGeom>
              <a:avLst/>
              <a:gdLst>
                <a:gd name="T0" fmla="*/ 189 w 189"/>
                <a:gd name="T1" fmla="*/ 94 h 188"/>
                <a:gd name="T2" fmla="*/ 188 w 189"/>
                <a:gd name="T3" fmla="*/ 114 h 188"/>
                <a:gd name="T4" fmla="*/ 174 w 189"/>
                <a:gd name="T5" fmla="*/ 147 h 188"/>
                <a:gd name="T6" fmla="*/ 148 w 189"/>
                <a:gd name="T7" fmla="*/ 172 h 188"/>
                <a:gd name="T8" fmla="*/ 114 w 189"/>
                <a:gd name="T9" fmla="*/ 186 h 188"/>
                <a:gd name="T10" fmla="*/ 95 w 189"/>
                <a:gd name="T11" fmla="*/ 188 h 188"/>
                <a:gd name="T12" fmla="*/ 75 w 189"/>
                <a:gd name="T13" fmla="*/ 186 h 188"/>
                <a:gd name="T14" fmla="*/ 42 w 189"/>
                <a:gd name="T15" fmla="*/ 172 h 188"/>
                <a:gd name="T16" fmla="*/ 16 w 189"/>
                <a:gd name="T17" fmla="*/ 147 h 188"/>
                <a:gd name="T18" fmla="*/ 1 w 189"/>
                <a:gd name="T19" fmla="*/ 114 h 188"/>
                <a:gd name="T20" fmla="*/ 0 w 189"/>
                <a:gd name="T21" fmla="*/ 94 h 188"/>
                <a:gd name="T22" fmla="*/ 1 w 189"/>
                <a:gd name="T23" fmla="*/ 75 h 188"/>
                <a:gd name="T24" fmla="*/ 16 w 189"/>
                <a:gd name="T25" fmla="*/ 41 h 188"/>
                <a:gd name="T26" fmla="*/ 42 w 189"/>
                <a:gd name="T27" fmla="*/ 15 h 188"/>
                <a:gd name="T28" fmla="*/ 75 w 189"/>
                <a:gd name="T29" fmla="*/ 1 h 188"/>
                <a:gd name="T30" fmla="*/ 95 w 189"/>
                <a:gd name="T31" fmla="*/ 0 h 188"/>
                <a:gd name="T32" fmla="*/ 114 w 189"/>
                <a:gd name="T33" fmla="*/ 1 h 188"/>
                <a:gd name="T34" fmla="*/ 148 w 189"/>
                <a:gd name="T35" fmla="*/ 15 h 188"/>
                <a:gd name="T36" fmla="*/ 174 w 189"/>
                <a:gd name="T37" fmla="*/ 41 h 188"/>
                <a:gd name="T38" fmla="*/ 188 w 189"/>
                <a:gd name="T39" fmla="*/ 75 h 188"/>
                <a:gd name="T40" fmla="*/ 189 w 189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88">
                  <a:moveTo>
                    <a:pt x="189" y="94"/>
                  </a:moveTo>
                  <a:lnTo>
                    <a:pt x="188" y="114"/>
                  </a:lnTo>
                  <a:lnTo>
                    <a:pt x="174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1" y="114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4" y="41"/>
                  </a:lnTo>
                  <a:lnTo>
                    <a:pt x="188" y="75"/>
                  </a:lnTo>
                  <a:lnTo>
                    <a:pt x="189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1"/>
            <p:cNvSpPr>
              <a:spLocks/>
            </p:cNvSpPr>
            <p:nvPr/>
          </p:nvSpPr>
          <p:spPr bwMode="auto">
            <a:xfrm>
              <a:off x="4767658" y="3382804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3 h 188"/>
                <a:gd name="T4" fmla="*/ 172 w 188"/>
                <a:gd name="T5" fmla="*/ 146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1 w 188"/>
                <a:gd name="T15" fmla="*/ 172 h 188"/>
                <a:gd name="T16" fmla="*/ 16 w 188"/>
                <a:gd name="T17" fmla="*/ 146 h 188"/>
                <a:gd name="T18" fmla="*/ 1 w 188"/>
                <a:gd name="T19" fmla="*/ 113 h 188"/>
                <a:gd name="T20" fmla="*/ 0 w 188"/>
                <a:gd name="T21" fmla="*/ 94 h 188"/>
                <a:gd name="T22" fmla="*/ 1 w 188"/>
                <a:gd name="T23" fmla="*/ 75 h 188"/>
                <a:gd name="T24" fmla="*/ 16 w 188"/>
                <a:gd name="T25" fmla="*/ 41 h 188"/>
                <a:gd name="T26" fmla="*/ 41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2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3"/>
                  </a:lnTo>
                  <a:lnTo>
                    <a:pt x="172" y="146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1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2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2"/>
            <p:cNvSpPr>
              <a:spLocks/>
            </p:cNvSpPr>
            <p:nvPr/>
          </p:nvSpPr>
          <p:spPr bwMode="auto">
            <a:xfrm>
              <a:off x="5294810" y="3919021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4 h 188"/>
                <a:gd name="T4" fmla="*/ 173 w 188"/>
                <a:gd name="T5" fmla="*/ 147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2 w 188"/>
                <a:gd name="T15" fmla="*/ 172 h 188"/>
                <a:gd name="T16" fmla="*/ 16 w 188"/>
                <a:gd name="T17" fmla="*/ 147 h 188"/>
                <a:gd name="T18" fmla="*/ 2 w 188"/>
                <a:gd name="T19" fmla="*/ 114 h 188"/>
                <a:gd name="T20" fmla="*/ 0 w 188"/>
                <a:gd name="T21" fmla="*/ 94 h 188"/>
                <a:gd name="T22" fmla="*/ 2 w 188"/>
                <a:gd name="T23" fmla="*/ 75 h 188"/>
                <a:gd name="T24" fmla="*/ 16 w 188"/>
                <a:gd name="T25" fmla="*/ 41 h 188"/>
                <a:gd name="T26" fmla="*/ 42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3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4"/>
                  </a:lnTo>
                  <a:lnTo>
                    <a:pt x="173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4"/>
            <p:cNvSpPr>
              <a:spLocks/>
            </p:cNvSpPr>
            <p:nvPr/>
          </p:nvSpPr>
          <p:spPr bwMode="auto">
            <a:xfrm>
              <a:off x="3974139" y="3965740"/>
              <a:ext cx="96227" cy="93438"/>
            </a:xfrm>
            <a:custGeom>
              <a:avLst/>
              <a:gdLst>
                <a:gd name="T0" fmla="*/ 272 w 272"/>
                <a:gd name="T1" fmla="*/ 137 h 271"/>
                <a:gd name="T2" fmla="*/ 271 w 272"/>
                <a:gd name="T3" fmla="*/ 164 h 271"/>
                <a:gd name="T4" fmla="*/ 250 w 272"/>
                <a:gd name="T5" fmla="*/ 213 h 271"/>
                <a:gd name="T6" fmla="*/ 213 w 272"/>
                <a:gd name="T7" fmla="*/ 249 h 271"/>
                <a:gd name="T8" fmla="*/ 163 w 272"/>
                <a:gd name="T9" fmla="*/ 270 h 271"/>
                <a:gd name="T10" fmla="*/ 136 w 272"/>
                <a:gd name="T11" fmla="*/ 271 h 271"/>
                <a:gd name="T12" fmla="*/ 109 w 272"/>
                <a:gd name="T13" fmla="*/ 270 h 271"/>
                <a:gd name="T14" fmla="*/ 60 w 272"/>
                <a:gd name="T15" fmla="*/ 249 h 271"/>
                <a:gd name="T16" fmla="*/ 22 w 272"/>
                <a:gd name="T17" fmla="*/ 213 h 271"/>
                <a:gd name="T18" fmla="*/ 3 w 272"/>
                <a:gd name="T19" fmla="*/ 164 h 271"/>
                <a:gd name="T20" fmla="*/ 0 w 272"/>
                <a:gd name="T21" fmla="*/ 137 h 271"/>
                <a:gd name="T22" fmla="*/ 3 w 272"/>
                <a:gd name="T23" fmla="*/ 108 h 271"/>
                <a:gd name="T24" fmla="*/ 22 w 272"/>
                <a:gd name="T25" fmla="*/ 59 h 271"/>
                <a:gd name="T26" fmla="*/ 60 w 272"/>
                <a:gd name="T27" fmla="*/ 22 h 271"/>
                <a:gd name="T28" fmla="*/ 109 w 272"/>
                <a:gd name="T29" fmla="*/ 2 h 271"/>
                <a:gd name="T30" fmla="*/ 136 w 272"/>
                <a:gd name="T31" fmla="*/ 0 h 271"/>
                <a:gd name="T32" fmla="*/ 163 w 272"/>
                <a:gd name="T33" fmla="*/ 2 h 271"/>
                <a:gd name="T34" fmla="*/ 213 w 272"/>
                <a:gd name="T35" fmla="*/ 22 h 271"/>
                <a:gd name="T36" fmla="*/ 250 w 272"/>
                <a:gd name="T37" fmla="*/ 59 h 271"/>
                <a:gd name="T38" fmla="*/ 271 w 272"/>
                <a:gd name="T39" fmla="*/ 108 h 271"/>
                <a:gd name="T40" fmla="*/ 272 w 272"/>
                <a:gd name="T41" fmla="*/ 1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1">
                  <a:moveTo>
                    <a:pt x="272" y="137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1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6"/>
            <p:cNvSpPr>
              <a:spLocks/>
            </p:cNvSpPr>
            <p:nvPr/>
          </p:nvSpPr>
          <p:spPr bwMode="auto">
            <a:xfrm>
              <a:off x="5329676" y="365544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7"/>
            <p:cNvSpPr>
              <a:spLocks/>
            </p:cNvSpPr>
            <p:nvPr/>
          </p:nvSpPr>
          <p:spPr bwMode="auto">
            <a:xfrm>
              <a:off x="6496943" y="4343672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9"/>
            <p:cNvSpPr>
              <a:spLocks/>
            </p:cNvSpPr>
            <p:nvPr/>
          </p:nvSpPr>
          <p:spPr bwMode="auto">
            <a:xfrm>
              <a:off x="5476107" y="5517913"/>
              <a:ext cx="66940" cy="66940"/>
            </a:xfrm>
            <a:custGeom>
              <a:avLst/>
              <a:gdLst>
                <a:gd name="T0" fmla="*/ 192 w 192"/>
                <a:gd name="T1" fmla="*/ 96 h 191"/>
                <a:gd name="T2" fmla="*/ 190 w 192"/>
                <a:gd name="T3" fmla="*/ 116 h 191"/>
                <a:gd name="T4" fmla="*/ 175 w 192"/>
                <a:gd name="T5" fmla="*/ 149 h 191"/>
                <a:gd name="T6" fmla="*/ 149 w 192"/>
                <a:gd name="T7" fmla="*/ 175 h 191"/>
                <a:gd name="T8" fmla="*/ 115 w 192"/>
                <a:gd name="T9" fmla="*/ 189 h 191"/>
                <a:gd name="T10" fmla="*/ 96 w 192"/>
                <a:gd name="T11" fmla="*/ 191 h 191"/>
                <a:gd name="T12" fmla="*/ 76 w 192"/>
                <a:gd name="T13" fmla="*/ 189 h 191"/>
                <a:gd name="T14" fmla="*/ 41 w 192"/>
                <a:gd name="T15" fmla="*/ 175 h 191"/>
                <a:gd name="T16" fmla="*/ 15 w 192"/>
                <a:gd name="T17" fmla="*/ 149 h 191"/>
                <a:gd name="T18" fmla="*/ 1 w 192"/>
                <a:gd name="T19" fmla="*/ 116 h 191"/>
                <a:gd name="T20" fmla="*/ 0 w 192"/>
                <a:gd name="T21" fmla="*/ 96 h 191"/>
                <a:gd name="T22" fmla="*/ 1 w 192"/>
                <a:gd name="T23" fmla="*/ 77 h 191"/>
                <a:gd name="T24" fmla="*/ 15 w 192"/>
                <a:gd name="T25" fmla="*/ 42 h 191"/>
                <a:gd name="T26" fmla="*/ 41 w 192"/>
                <a:gd name="T27" fmla="*/ 16 h 191"/>
                <a:gd name="T28" fmla="*/ 76 w 192"/>
                <a:gd name="T29" fmla="*/ 2 h 191"/>
                <a:gd name="T30" fmla="*/ 96 w 192"/>
                <a:gd name="T31" fmla="*/ 0 h 191"/>
                <a:gd name="T32" fmla="*/ 115 w 192"/>
                <a:gd name="T33" fmla="*/ 2 h 191"/>
                <a:gd name="T34" fmla="*/ 149 w 192"/>
                <a:gd name="T35" fmla="*/ 16 h 191"/>
                <a:gd name="T36" fmla="*/ 175 w 192"/>
                <a:gd name="T37" fmla="*/ 42 h 191"/>
                <a:gd name="T38" fmla="*/ 190 w 192"/>
                <a:gd name="T39" fmla="*/ 77 h 191"/>
                <a:gd name="T40" fmla="*/ 192 w 192"/>
                <a:gd name="T41" fmla="*/ 9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91">
                  <a:moveTo>
                    <a:pt x="192" y="96"/>
                  </a:moveTo>
                  <a:lnTo>
                    <a:pt x="190" y="116"/>
                  </a:lnTo>
                  <a:lnTo>
                    <a:pt x="175" y="149"/>
                  </a:lnTo>
                  <a:lnTo>
                    <a:pt x="149" y="175"/>
                  </a:lnTo>
                  <a:lnTo>
                    <a:pt x="115" y="189"/>
                  </a:lnTo>
                  <a:lnTo>
                    <a:pt x="96" y="191"/>
                  </a:lnTo>
                  <a:lnTo>
                    <a:pt x="76" y="189"/>
                  </a:lnTo>
                  <a:lnTo>
                    <a:pt x="41" y="175"/>
                  </a:lnTo>
                  <a:lnTo>
                    <a:pt x="15" y="149"/>
                  </a:lnTo>
                  <a:lnTo>
                    <a:pt x="1" y="116"/>
                  </a:lnTo>
                  <a:lnTo>
                    <a:pt x="0" y="96"/>
                  </a:lnTo>
                  <a:lnTo>
                    <a:pt x="1" y="77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5" y="2"/>
                  </a:lnTo>
                  <a:lnTo>
                    <a:pt x="149" y="16"/>
                  </a:lnTo>
                  <a:lnTo>
                    <a:pt x="175" y="42"/>
                  </a:lnTo>
                  <a:lnTo>
                    <a:pt x="190" y="77"/>
                  </a:lnTo>
                  <a:lnTo>
                    <a:pt x="192" y="9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0"/>
            <p:cNvSpPr>
              <a:spLocks/>
            </p:cNvSpPr>
            <p:nvPr/>
          </p:nvSpPr>
          <p:spPr bwMode="auto">
            <a:xfrm>
              <a:off x="6053465" y="5353352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3 h 272"/>
                <a:gd name="T4" fmla="*/ 249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3 h 272"/>
                <a:gd name="T36" fmla="*/ 249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3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3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8"/>
            <p:cNvSpPr>
              <a:spLocks/>
            </p:cNvSpPr>
            <p:nvPr/>
          </p:nvSpPr>
          <p:spPr bwMode="auto">
            <a:xfrm>
              <a:off x="4565443" y="498797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7"/>
            <p:cNvSpPr>
              <a:spLocks/>
            </p:cNvSpPr>
            <p:nvPr/>
          </p:nvSpPr>
          <p:spPr bwMode="auto">
            <a:xfrm>
              <a:off x="6637796" y="5500480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8"/>
            <p:cNvSpPr>
              <a:spLocks/>
            </p:cNvSpPr>
            <p:nvPr/>
          </p:nvSpPr>
          <p:spPr bwMode="auto">
            <a:xfrm>
              <a:off x="8113268" y="395946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4"/>
            <p:cNvSpPr>
              <a:spLocks/>
            </p:cNvSpPr>
            <p:nvPr/>
          </p:nvSpPr>
          <p:spPr bwMode="auto">
            <a:xfrm>
              <a:off x="3982507" y="292049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7"/>
            <p:cNvSpPr>
              <a:spLocks/>
            </p:cNvSpPr>
            <p:nvPr/>
          </p:nvSpPr>
          <p:spPr bwMode="auto">
            <a:xfrm>
              <a:off x="7527542" y="190593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5"/>
            <p:cNvSpPr>
              <a:spLocks/>
            </p:cNvSpPr>
            <p:nvPr/>
          </p:nvSpPr>
          <p:spPr bwMode="auto">
            <a:xfrm>
              <a:off x="5459372" y="1360656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6"/>
            <p:cNvSpPr>
              <a:spLocks/>
            </p:cNvSpPr>
            <p:nvPr/>
          </p:nvSpPr>
          <p:spPr bwMode="auto">
            <a:xfrm>
              <a:off x="6310765" y="366311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16" name="Diagram 215"/>
          <p:cNvGraphicFramePr/>
          <p:nvPr/>
        </p:nvGraphicFramePr>
        <p:xfrm>
          <a:off x="2042763" y="775826"/>
          <a:ext cx="8106474" cy="540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8921977" y="1435948"/>
            <a:ext cx="2937088" cy="1702708"/>
            <a:chOff x="7881041" y="1262648"/>
            <a:chExt cx="2937088" cy="1702708"/>
          </a:xfrm>
        </p:grpSpPr>
        <p:sp>
          <p:nvSpPr>
            <p:cNvPr id="218" name="TextBox 217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888836" y="1795805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921977" y="4042609"/>
            <a:ext cx="2937088" cy="1702708"/>
            <a:chOff x="8940033" y="3869309"/>
            <a:chExt cx="2937088" cy="1702708"/>
          </a:xfrm>
        </p:grpSpPr>
        <p:sp>
          <p:nvSpPr>
            <p:cNvPr id="221" name="TextBox 220"/>
            <p:cNvSpPr txBox="1"/>
            <p:nvPr/>
          </p:nvSpPr>
          <p:spPr>
            <a:xfrm>
              <a:off x="8940033" y="3869309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47828" y="4402466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936" y="1435948"/>
            <a:ext cx="2937088" cy="1702708"/>
            <a:chOff x="350992" y="2767961"/>
            <a:chExt cx="2937088" cy="1702708"/>
          </a:xfrm>
        </p:grpSpPr>
        <p:sp>
          <p:nvSpPr>
            <p:cNvPr id="224" name="TextBox 223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32936" y="4042609"/>
            <a:ext cx="2937088" cy="1702708"/>
            <a:chOff x="1253244" y="4520183"/>
            <a:chExt cx="2937088" cy="1702708"/>
          </a:xfrm>
        </p:grpSpPr>
        <p:sp>
          <p:nvSpPr>
            <p:cNvPr id="227" name="TextBox 226"/>
            <p:cNvSpPr txBox="1"/>
            <p:nvPr/>
          </p:nvSpPr>
          <p:spPr>
            <a:xfrm>
              <a:off x="1253244" y="4520183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261039" y="5053340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9" name="Freeform 305"/>
          <p:cNvSpPr/>
          <p:nvPr/>
        </p:nvSpPr>
        <p:spPr>
          <a:xfrm>
            <a:off x="5657239" y="3229036"/>
            <a:ext cx="867620" cy="682314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49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7693</TotalTime>
  <Words>372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Network Radial SmartArt for PowerPoint</vt:lpstr>
      <vt:lpstr>Network Radial SmartArt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Radial SmartArt for PowerPoint</dc:title>
  <dc:creator>PresentationGo.com</dc:creator>
  <dc:description>© Copyright PresentationGo.com</dc:description>
  <dcterms:created xsi:type="dcterms:W3CDTF">2014-11-26T05:14:11Z</dcterms:created>
  <dcterms:modified xsi:type="dcterms:W3CDTF">2017-04-28T21:15:19Z</dcterms:modified>
</cp:coreProperties>
</file>